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3" r:id="rId1"/>
    <p:sldMasterId id="2147483804" r:id="rId2"/>
    <p:sldMasterId id="2147483809" r:id="rId3"/>
    <p:sldMasterId id="2147483812" r:id="rId4"/>
    <p:sldMasterId id="2147483813" r:id="rId5"/>
  </p:sldMasterIdLst>
  <p:notesMasterIdLst>
    <p:notesMasterId r:id="rId5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9144000" cy="5143500" type="screen16x9"/>
  <p:notesSz cx="6858000" cy="9144000"/>
  <p:embeddedFontLst>
    <p:embeddedFont>
      <p:font typeface="Abel" panose="02000506030000020004" pitchFamily="2" charset="0"/>
      <p:regular r:id="rId54"/>
    </p:embeddedFont>
    <p:embeddedFont>
      <p:font typeface="Bahiana" panose="020B0604020202020204" charset="0"/>
      <p:regular r:id="rId55"/>
    </p:embeddedFont>
    <p:embeddedFont>
      <p:font typeface="Consolas" panose="020B0609020204030204" pitchFamily="49" charset="0"/>
      <p:regular r:id="rId56"/>
      <p:bold r:id="rId57"/>
      <p:italic r:id="rId58"/>
      <p:boldItalic r:id="rId59"/>
    </p:embeddedFont>
    <p:embeddedFont>
      <p:font typeface="Fira Sans Extra Condensed Medium" panose="020B0604020202020204" charset="0"/>
      <p:regular r:id="rId60"/>
      <p:bold r:id="rId61"/>
      <p:italic r:id="rId62"/>
      <p:boldItalic r:id="rId63"/>
    </p:embeddedFont>
    <p:embeddedFont>
      <p:font typeface="Hepta Slab ExtraLight" panose="020B0604020202020204" charset="0"/>
      <p:regular r:id="rId64"/>
      <p:bold r:id="rId65"/>
    </p:embeddedFont>
    <p:embeddedFont>
      <p:font typeface="Lora" pitchFamily="2" charset="0"/>
      <p:regular r:id="rId66"/>
      <p:bold r:id="rId67"/>
      <p:italic r:id="rId68"/>
      <p:boldItalic r:id="rId69"/>
    </p:embeddedFont>
    <p:embeddedFont>
      <p:font typeface="Montserrat" panose="00000500000000000000" pitchFamily="2" charset="0"/>
      <p:regular r:id="rId70"/>
      <p:bold r:id="rId71"/>
      <p:italic r:id="rId72"/>
      <p:boldItalic r:id="rId73"/>
    </p:embeddedFont>
    <p:embeddedFont>
      <p:font typeface="Oswald" panose="00000500000000000000" pitchFamily="2" charset="0"/>
      <p:regular r:id="rId74"/>
      <p:bold r:id="rId75"/>
    </p:embeddedFont>
    <p:embeddedFont>
      <p:font typeface="Raleway" pitchFamily="2" charset="0"/>
      <p:regular r:id="rId76"/>
      <p:bold r:id="rId77"/>
      <p:italic r:id="rId78"/>
      <p:boldItalic r:id="rId79"/>
    </p:embeddedFont>
    <p:embeddedFont>
      <p:font typeface="Raleway ExtraLight" pitchFamily="2" charset="0"/>
      <p:regular r:id="rId80"/>
      <p:bold r:id="rId81"/>
      <p:italic r:id="rId82"/>
      <p:boldItalic r:id="rId83"/>
    </p:embeddedFont>
    <p:embeddedFont>
      <p:font typeface="Raleway Thin" pitchFamily="2"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F93778-07AC-466E-95A0-A27F7AC5A814}">
  <a:tblStyle styleId="{FDF93778-07AC-466E-95A0-A27F7AC5A81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6" Type="http://schemas.openxmlformats.org/officeDocument/2006/relationships/font" Target="fonts/font23.fntdata"/><Relationship Id="rId84" Type="http://schemas.openxmlformats.org/officeDocument/2006/relationships/font" Target="fonts/font31.fntdata"/><Relationship Id="rId89"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font" Target="fonts/font21.fntdata"/><Relationship Id="rId79" Type="http://schemas.openxmlformats.org/officeDocument/2006/relationships/font" Target="fonts/font26.fntdata"/><Relationship Id="rId87" Type="http://schemas.openxmlformats.org/officeDocument/2006/relationships/font" Target="fonts/font34.fntdata"/><Relationship Id="rId5" Type="http://schemas.openxmlformats.org/officeDocument/2006/relationships/slideMaster" Target="slideMasters/slideMaster5.xml"/><Relationship Id="rId61" Type="http://schemas.openxmlformats.org/officeDocument/2006/relationships/font" Target="fonts/font8.fntdata"/><Relationship Id="rId82" Type="http://schemas.openxmlformats.org/officeDocument/2006/relationships/font" Target="fonts/font29.fntdata"/><Relationship Id="rId90"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font" Target="fonts/font24.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font" Target="fonts/font19.fntdata"/><Relationship Id="rId80" Type="http://schemas.openxmlformats.org/officeDocument/2006/relationships/font" Target="fonts/font27.fntdata"/><Relationship Id="rId85" Type="http://schemas.openxmlformats.org/officeDocument/2006/relationships/font" Target="fonts/font32.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font" Target="fonts/font22.fntdata"/><Relationship Id="rId83" Type="http://schemas.openxmlformats.org/officeDocument/2006/relationships/font" Target="fonts/font30.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4.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78" Type="http://schemas.openxmlformats.org/officeDocument/2006/relationships/font" Target="fonts/font25.fntdata"/><Relationship Id="rId81" Type="http://schemas.openxmlformats.org/officeDocument/2006/relationships/font" Target="fonts/font28.fntdata"/><Relationship Id="rId86" Type="http://schemas.openxmlformats.org/officeDocument/2006/relationships/font" Target="fonts/font33.fntdata"/><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HTML/Element/html" TargetMode="External"/><Relationship Id="rId7" Type="http://schemas.openxmlformats.org/officeDocument/2006/relationships/hyperlink" Target="https://developer.mozilla.org/en-US/docs/Web/HTML/Element/body"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eveloper.mozilla.org/en-US/docs/Web/HTML/Element/title" TargetMode="External"/><Relationship Id="rId5" Type="http://schemas.openxmlformats.org/officeDocument/2006/relationships/hyperlink" Target="https://developer.mozilla.org/en-US/docs/Glossary/keyword" TargetMode="External"/><Relationship Id="rId4" Type="http://schemas.openxmlformats.org/officeDocument/2006/relationships/hyperlink" Target="https://developer.mozilla.org/en-US/docs/Web/HTML/Element/hea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12317596c1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0" name="Google Shape;2480;g12317596c1e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4"/>
        <p:cNvGrpSpPr/>
        <p:nvPr/>
      </p:nvGrpSpPr>
      <p:grpSpPr>
        <a:xfrm>
          <a:off x="0" y="0"/>
          <a:ext cx="0" cy="0"/>
          <a:chOff x="0" y="0"/>
          <a:chExt cx="0" cy="0"/>
        </a:xfrm>
      </p:grpSpPr>
      <p:sp>
        <p:nvSpPr>
          <p:cNvPr id="2665" name="Google Shape;2665;gde7d300f4e_0_809: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666" name="Google Shape;2666;gde7d300f4e_0_809: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100"/>
              <a:buNone/>
            </a:pPr>
            <a:endParaRPr b="0"/>
          </a:p>
        </p:txBody>
      </p:sp>
      <p:sp>
        <p:nvSpPr>
          <p:cNvPr id="2667" name="Google Shape;2667;gde7d300f4e_0_809: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de7d300f4e_0_838: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696" name="Google Shape;2696;gde7d300f4e_0_838: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100"/>
              <a:buNone/>
            </a:pPr>
            <a:r>
              <a:rPr lang="en-US"/>
              <a:t>Elements can be placed within other elements too. This is called nesting. If we wanted to say our name. Please type in your vscode.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Now if you want to show emphasis on the your name you can type the following: </a:t>
            </a:r>
            <a:r>
              <a:rPr lang="en-US" b="1"/>
              <a:t>Click to appear</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US" b="0"/>
              <a:t>The elements have to open and close correctly, so they are clearly inside or outside one another. If they overlap like this one, then your web browser might give you unexpected results. So don’t do it!</a:t>
            </a:r>
            <a:endParaRPr b="0"/>
          </a:p>
        </p:txBody>
      </p:sp>
      <p:sp>
        <p:nvSpPr>
          <p:cNvPr id="2697" name="Google Shape;2697;gde7d300f4e_0_838: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4"/>
        <p:cNvGrpSpPr/>
        <p:nvPr/>
      </p:nvGrpSpPr>
      <p:grpSpPr>
        <a:xfrm>
          <a:off x="0" y="0"/>
          <a:ext cx="0" cy="0"/>
          <a:chOff x="0" y="0"/>
          <a:chExt cx="0" cy="0"/>
        </a:xfrm>
      </p:grpSpPr>
      <p:sp>
        <p:nvSpPr>
          <p:cNvPr id="2725" name="Google Shape;2725;gde7d300f4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6" name="Google Shape;2726;gde7d300f4e_0_8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1b641893708_0_450: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740" name="Google Shape;2740;g1b641893708_0_450: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b="0" i="0">
              <a:solidFill>
                <a:srgbClr val="333333"/>
              </a:solidFill>
              <a:latin typeface="Arial"/>
              <a:ea typeface="Arial"/>
              <a:cs typeface="Arial"/>
              <a:sym typeface="Arial"/>
            </a:endParaRPr>
          </a:p>
        </p:txBody>
      </p:sp>
      <p:sp>
        <p:nvSpPr>
          <p:cNvPr id="2741" name="Google Shape;2741;g1b641893708_0_450: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8"/>
        <p:cNvGrpSpPr/>
        <p:nvPr/>
      </p:nvGrpSpPr>
      <p:grpSpPr>
        <a:xfrm>
          <a:off x="0" y="0"/>
          <a:ext cx="0" cy="0"/>
          <a:chOff x="0" y="0"/>
          <a:chExt cx="0" cy="0"/>
        </a:xfrm>
      </p:grpSpPr>
      <p:sp>
        <p:nvSpPr>
          <p:cNvPr id="2749" name="Google Shape;2749;gde7d300f4e_0_881: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750" name="Google Shape;2750;gde7d300f4e_0_881: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b="0" i="0">
              <a:solidFill>
                <a:srgbClr val="333333"/>
              </a:solidFill>
              <a:latin typeface="Arial"/>
              <a:ea typeface="Arial"/>
              <a:cs typeface="Arial"/>
              <a:sym typeface="Arial"/>
            </a:endParaRPr>
          </a:p>
        </p:txBody>
      </p:sp>
      <p:sp>
        <p:nvSpPr>
          <p:cNvPr id="2751" name="Google Shape;2751;gde7d300f4e_0_881: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2"/>
        <p:cNvGrpSpPr/>
        <p:nvPr/>
      </p:nvGrpSpPr>
      <p:grpSpPr>
        <a:xfrm>
          <a:off x="0" y="0"/>
          <a:ext cx="0" cy="0"/>
          <a:chOff x="0" y="0"/>
          <a:chExt cx="0" cy="0"/>
        </a:xfrm>
      </p:grpSpPr>
      <p:sp>
        <p:nvSpPr>
          <p:cNvPr id="2763" name="Google Shape;2763;gde7d300f4e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4" name="Google Shape;2764;gde7d300f4e_0_8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6"/>
        <p:cNvGrpSpPr/>
        <p:nvPr/>
      </p:nvGrpSpPr>
      <p:grpSpPr>
        <a:xfrm>
          <a:off x="0" y="0"/>
          <a:ext cx="0" cy="0"/>
          <a:chOff x="0" y="0"/>
          <a:chExt cx="0" cy="0"/>
        </a:xfrm>
      </p:grpSpPr>
      <p:sp>
        <p:nvSpPr>
          <p:cNvPr id="2777" name="Google Shape;2777;g1b641893708_0_1338: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778" name="Google Shape;2778;g1b641893708_0_1338: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b="0" i="0">
              <a:solidFill>
                <a:srgbClr val="333333"/>
              </a:solidFill>
              <a:latin typeface="Arial"/>
              <a:ea typeface="Arial"/>
              <a:cs typeface="Arial"/>
              <a:sym typeface="Arial"/>
            </a:endParaRPr>
          </a:p>
        </p:txBody>
      </p:sp>
      <p:sp>
        <p:nvSpPr>
          <p:cNvPr id="2779" name="Google Shape;2779;g1b641893708_0_1338: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6"/>
        <p:cNvGrpSpPr/>
        <p:nvPr/>
      </p:nvGrpSpPr>
      <p:grpSpPr>
        <a:xfrm>
          <a:off x="0" y="0"/>
          <a:ext cx="0" cy="0"/>
          <a:chOff x="0" y="0"/>
          <a:chExt cx="0" cy="0"/>
        </a:xfrm>
      </p:grpSpPr>
      <p:sp>
        <p:nvSpPr>
          <p:cNvPr id="2787" name="Google Shape;2787;gde7d300f4e_0_903: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788" name="Google Shape;2788;gde7d300f4e_0_903: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b="0" i="0">
              <a:solidFill>
                <a:srgbClr val="333333"/>
              </a:solidFill>
              <a:latin typeface="Arial"/>
              <a:ea typeface="Arial"/>
              <a:cs typeface="Arial"/>
              <a:sym typeface="Arial"/>
            </a:endParaRPr>
          </a:p>
        </p:txBody>
      </p:sp>
      <p:sp>
        <p:nvSpPr>
          <p:cNvPr id="2789" name="Google Shape;2789;gde7d300f4e_0_903: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1"/>
        <p:cNvGrpSpPr/>
        <p:nvPr/>
      </p:nvGrpSpPr>
      <p:grpSpPr>
        <a:xfrm>
          <a:off x="0" y="0"/>
          <a:ext cx="0" cy="0"/>
          <a:chOff x="0" y="0"/>
          <a:chExt cx="0" cy="0"/>
        </a:xfrm>
      </p:grpSpPr>
      <p:sp>
        <p:nvSpPr>
          <p:cNvPr id="2802" name="Google Shape;2802;gde7d300f4e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3" name="Google Shape;2803;gde7d300f4e_0_9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5"/>
        <p:cNvGrpSpPr/>
        <p:nvPr/>
      </p:nvGrpSpPr>
      <p:grpSpPr>
        <a:xfrm>
          <a:off x="0" y="0"/>
          <a:ext cx="0" cy="0"/>
          <a:chOff x="0" y="0"/>
          <a:chExt cx="0" cy="0"/>
        </a:xfrm>
      </p:grpSpPr>
      <p:sp>
        <p:nvSpPr>
          <p:cNvPr id="2816" name="Google Shape;2816;gde7d300f4e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7" name="Google Shape;2817;gde7d300f4e_0_9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b666f308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9" name="Google Shape;2489;g1b666f308e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de7d300f4e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1" name="Google Shape;2831;gde7d300f4e_0_9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3"/>
        <p:cNvGrpSpPr/>
        <p:nvPr/>
      </p:nvGrpSpPr>
      <p:grpSpPr>
        <a:xfrm>
          <a:off x="0" y="0"/>
          <a:ext cx="0" cy="0"/>
          <a:chOff x="0" y="0"/>
          <a:chExt cx="0" cy="0"/>
        </a:xfrm>
      </p:grpSpPr>
      <p:sp>
        <p:nvSpPr>
          <p:cNvPr id="2844" name="Google Shape;2844;gde7d300f4e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5" name="Google Shape;2845;gde7d300f4e_0_9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9"/>
        <p:cNvGrpSpPr/>
        <p:nvPr/>
      </p:nvGrpSpPr>
      <p:grpSpPr>
        <a:xfrm>
          <a:off x="0" y="0"/>
          <a:ext cx="0" cy="0"/>
          <a:chOff x="0" y="0"/>
          <a:chExt cx="0" cy="0"/>
        </a:xfrm>
      </p:grpSpPr>
      <p:sp>
        <p:nvSpPr>
          <p:cNvPr id="2870" name="Google Shape;2870;gde7d300f4e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1" name="Google Shape;2871;gde7d300f4e_0_9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de7d300f4e_0_1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5" name="Google Shape;2885;gde7d300f4e_0_15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0"/>
        <p:cNvGrpSpPr/>
        <p:nvPr/>
      </p:nvGrpSpPr>
      <p:grpSpPr>
        <a:xfrm>
          <a:off x="0" y="0"/>
          <a:ext cx="0" cy="0"/>
          <a:chOff x="0" y="0"/>
          <a:chExt cx="0" cy="0"/>
        </a:xfrm>
      </p:grpSpPr>
      <p:sp>
        <p:nvSpPr>
          <p:cNvPr id="2891" name="Google Shape;2891;gde7d300f4e_0_1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2" name="Google Shape;2892;gde7d300f4e_0_15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4"/>
        <p:cNvGrpSpPr/>
        <p:nvPr/>
      </p:nvGrpSpPr>
      <p:grpSpPr>
        <a:xfrm>
          <a:off x="0" y="0"/>
          <a:ext cx="0" cy="0"/>
          <a:chOff x="0" y="0"/>
          <a:chExt cx="0" cy="0"/>
        </a:xfrm>
      </p:grpSpPr>
      <p:sp>
        <p:nvSpPr>
          <p:cNvPr id="2905" name="Google Shape;2905;g1b641893708_0_1813: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906" name="Google Shape;2906;g1b641893708_0_1813: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b="0">
              <a:solidFill>
                <a:srgbClr val="333333"/>
              </a:solidFill>
              <a:latin typeface="Arial"/>
              <a:ea typeface="Arial"/>
              <a:cs typeface="Arial"/>
              <a:sym typeface="Arial"/>
            </a:endParaRPr>
          </a:p>
        </p:txBody>
      </p:sp>
      <p:sp>
        <p:nvSpPr>
          <p:cNvPr id="2907" name="Google Shape;2907;g1b641893708_0_1813: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5"/>
        <p:cNvGrpSpPr/>
        <p:nvPr/>
      </p:nvGrpSpPr>
      <p:grpSpPr>
        <a:xfrm>
          <a:off x="0" y="0"/>
          <a:ext cx="0" cy="0"/>
          <a:chOff x="0" y="0"/>
          <a:chExt cx="0" cy="0"/>
        </a:xfrm>
      </p:grpSpPr>
      <p:sp>
        <p:nvSpPr>
          <p:cNvPr id="2916" name="Google Shape;2916;gde7d300f4e_0_1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7" name="Google Shape;2917;gde7d300f4e_0_16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9"/>
        <p:cNvGrpSpPr/>
        <p:nvPr/>
      </p:nvGrpSpPr>
      <p:grpSpPr>
        <a:xfrm>
          <a:off x="0" y="0"/>
          <a:ext cx="0" cy="0"/>
          <a:chOff x="0" y="0"/>
          <a:chExt cx="0" cy="0"/>
        </a:xfrm>
      </p:grpSpPr>
      <p:sp>
        <p:nvSpPr>
          <p:cNvPr id="2930" name="Google Shape;2930;g1b641893708_0_1828: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931" name="Google Shape;2931;g1b641893708_0_1828: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r>
              <a:rPr lang="en-US">
                <a:solidFill>
                  <a:srgbClr val="333333"/>
                </a:solidFill>
              </a:rPr>
              <a:t>VS Code shortcut:</a:t>
            </a:r>
            <a:endParaRPr>
              <a:solidFill>
                <a:srgbClr val="333333"/>
              </a:solidFill>
            </a:endParaRPr>
          </a:p>
          <a:p>
            <a:pPr marL="0" lvl="0" indent="0" algn="l" rtl="0">
              <a:lnSpc>
                <a:spcPct val="100000"/>
              </a:lnSpc>
              <a:spcBef>
                <a:spcPts val="0"/>
              </a:spcBef>
              <a:spcAft>
                <a:spcPts val="0"/>
              </a:spcAft>
              <a:buNone/>
            </a:pPr>
            <a:endParaRPr>
              <a:solidFill>
                <a:srgbClr val="333333"/>
              </a:solidFill>
            </a:endParaRPr>
          </a:p>
          <a:p>
            <a:pPr marL="0" lvl="0" indent="0" algn="l" rtl="0">
              <a:lnSpc>
                <a:spcPct val="100000"/>
              </a:lnSpc>
              <a:spcBef>
                <a:spcPts val="0"/>
              </a:spcBef>
              <a:spcAft>
                <a:spcPts val="0"/>
              </a:spcAft>
              <a:buNone/>
            </a:pPr>
            <a:r>
              <a:rPr lang="en-US">
                <a:solidFill>
                  <a:srgbClr val="333333"/>
                </a:solidFill>
              </a:rPr>
              <a:t>p is the element name</a:t>
            </a:r>
            <a:endParaRPr>
              <a:solidFill>
                <a:srgbClr val="333333"/>
              </a:solidFill>
            </a:endParaRPr>
          </a:p>
          <a:p>
            <a:pPr marL="0" lvl="0" indent="0" algn="l" rtl="0">
              <a:lnSpc>
                <a:spcPct val="100000"/>
              </a:lnSpc>
              <a:spcBef>
                <a:spcPts val="0"/>
              </a:spcBef>
              <a:spcAft>
                <a:spcPts val="0"/>
              </a:spcAft>
              <a:buNone/>
            </a:pPr>
            <a:r>
              <a:rPr lang="en-US">
                <a:solidFill>
                  <a:srgbClr val="333333"/>
                </a:solidFill>
              </a:rPr>
              <a:t>&gt; means that the element on the left is the parent while the right is the child.</a:t>
            </a:r>
            <a:endParaRPr>
              <a:solidFill>
                <a:srgbClr val="333333"/>
              </a:solidFill>
            </a:endParaRPr>
          </a:p>
          <a:p>
            <a:pPr marL="0" lvl="0" indent="0" algn="l" rtl="0">
              <a:lnSpc>
                <a:spcPct val="100000"/>
              </a:lnSpc>
              <a:spcBef>
                <a:spcPts val="0"/>
              </a:spcBef>
              <a:spcAft>
                <a:spcPts val="0"/>
              </a:spcAft>
              <a:buNone/>
            </a:pPr>
            <a:r>
              <a:rPr lang="en-US">
                <a:solidFill>
                  <a:srgbClr val="333333"/>
                </a:solidFill>
              </a:rPr>
              <a:t>lorem30 will create 30 random words.</a:t>
            </a:r>
            <a:endParaRPr>
              <a:solidFill>
                <a:srgbClr val="333333"/>
              </a:solidFill>
            </a:endParaRPr>
          </a:p>
          <a:p>
            <a:pPr marL="0" lvl="0" indent="0" algn="l" rtl="0">
              <a:lnSpc>
                <a:spcPct val="100000"/>
              </a:lnSpc>
              <a:spcBef>
                <a:spcPts val="0"/>
              </a:spcBef>
              <a:spcAft>
                <a:spcPts val="0"/>
              </a:spcAft>
              <a:buNone/>
            </a:pPr>
            <a:endParaRPr>
              <a:solidFill>
                <a:srgbClr val="333333"/>
              </a:solidFill>
            </a:endParaRPr>
          </a:p>
        </p:txBody>
      </p:sp>
      <p:sp>
        <p:nvSpPr>
          <p:cNvPr id="2932" name="Google Shape;2932;g1b641893708_0_1828: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0"/>
        <p:cNvGrpSpPr/>
        <p:nvPr/>
      </p:nvGrpSpPr>
      <p:grpSpPr>
        <a:xfrm>
          <a:off x="0" y="0"/>
          <a:ext cx="0" cy="0"/>
          <a:chOff x="0" y="0"/>
          <a:chExt cx="0" cy="0"/>
        </a:xfrm>
      </p:grpSpPr>
      <p:sp>
        <p:nvSpPr>
          <p:cNvPr id="2941" name="Google Shape;2941;gde7d300f4e_0_1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2" name="Google Shape;2942;gde7d300f4e_0_16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4"/>
        <p:cNvGrpSpPr/>
        <p:nvPr/>
      </p:nvGrpSpPr>
      <p:grpSpPr>
        <a:xfrm>
          <a:off x="0" y="0"/>
          <a:ext cx="0" cy="0"/>
          <a:chOff x="0" y="0"/>
          <a:chExt cx="0" cy="0"/>
        </a:xfrm>
      </p:grpSpPr>
      <p:sp>
        <p:nvSpPr>
          <p:cNvPr id="2955" name="Google Shape;2955;g1f362cf569d_0_0: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956" name="Google Shape;2956;g1f362cf569d_0_0: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a:solidFill>
                <a:srgbClr val="333333"/>
              </a:solidFill>
            </a:endParaRPr>
          </a:p>
        </p:txBody>
      </p:sp>
      <p:sp>
        <p:nvSpPr>
          <p:cNvPr id="2957" name="Google Shape;2957;g1f362cf569d_0_0: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6" name="Google Shape;24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de7d300f4e_0_1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6" name="Google Shape;2966;gde7d300f4e_0_16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For example, a change of scene in a story, or a shift of topic.</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8"/>
        <p:cNvGrpSpPr/>
        <p:nvPr/>
      </p:nvGrpSpPr>
      <p:grpSpPr>
        <a:xfrm>
          <a:off x="0" y="0"/>
          <a:ext cx="0" cy="0"/>
          <a:chOff x="0" y="0"/>
          <a:chExt cx="0" cy="0"/>
        </a:xfrm>
      </p:grpSpPr>
      <p:sp>
        <p:nvSpPr>
          <p:cNvPr id="2979" name="Google Shape;2979;g1f362cf569d_0_20: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980" name="Google Shape;2980;g1f362cf569d_0_20: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b="0">
              <a:solidFill>
                <a:srgbClr val="333333"/>
              </a:solidFill>
              <a:latin typeface="Arial"/>
              <a:ea typeface="Arial"/>
              <a:cs typeface="Arial"/>
              <a:sym typeface="Arial"/>
            </a:endParaRPr>
          </a:p>
        </p:txBody>
      </p:sp>
      <p:sp>
        <p:nvSpPr>
          <p:cNvPr id="2981" name="Google Shape;2981;g1f362cf569d_0_20: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8"/>
        <p:cNvGrpSpPr/>
        <p:nvPr/>
      </p:nvGrpSpPr>
      <p:grpSpPr>
        <a:xfrm>
          <a:off x="0" y="0"/>
          <a:ext cx="0" cy="0"/>
          <a:chOff x="0" y="0"/>
          <a:chExt cx="0" cy="0"/>
        </a:xfrm>
      </p:grpSpPr>
      <p:sp>
        <p:nvSpPr>
          <p:cNvPr id="2989" name="Google Shape;2989;gde7d300f4e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0" name="Google Shape;2990;gde7d300f4e_0_17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5"/>
        <p:cNvGrpSpPr/>
        <p:nvPr/>
      </p:nvGrpSpPr>
      <p:grpSpPr>
        <a:xfrm>
          <a:off x="0" y="0"/>
          <a:ext cx="0" cy="0"/>
          <a:chOff x="0" y="0"/>
          <a:chExt cx="0" cy="0"/>
        </a:xfrm>
      </p:grpSpPr>
      <p:sp>
        <p:nvSpPr>
          <p:cNvPr id="2996" name="Google Shape;2996;gde7d300f4e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7" name="Google Shape;2997;gde7d300f4e_0_17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9"/>
        <p:cNvGrpSpPr/>
        <p:nvPr/>
      </p:nvGrpSpPr>
      <p:grpSpPr>
        <a:xfrm>
          <a:off x="0" y="0"/>
          <a:ext cx="0" cy="0"/>
          <a:chOff x="0" y="0"/>
          <a:chExt cx="0" cy="0"/>
        </a:xfrm>
      </p:grpSpPr>
      <p:sp>
        <p:nvSpPr>
          <p:cNvPr id="3010" name="Google Shape;3010;g1b641893708_0_1842: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3011" name="Google Shape;3011;g1b641893708_0_1842: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b="0" i="0">
              <a:solidFill>
                <a:srgbClr val="333333"/>
              </a:solidFill>
              <a:latin typeface="Arial"/>
              <a:ea typeface="Arial"/>
              <a:cs typeface="Arial"/>
              <a:sym typeface="Arial"/>
            </a:endParaRPr>
          </a:p>
        </p:txBody>
      </p:sp>
      <p:sp>
        <p:nvSpPr>
          <p:cNvPr id="3012" name="Google Shape;3012;g1b641893708_0_1842: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2"/>
        <p:cNvGrpSpPr/>
        <p:nvPr/>
      </p:nvGrpSpPr>
      <p:grpSpPr>
        <a:xfrm>
          <a:off x="0" y="0"/>
          <a:ext cx="0" cy="0"/>
          <a:chOff x="0" y="0"/>
          <a:chExt cx="0" cy="0"/>
        </a:xfrm>
      </p:grpSpPr>
      <p:sp>
        <p:nvSpPr>
          <p:cNvPr id="3023" name="Google Shape;3023;g1f6d1561cd8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4" name="Google Shape;3024;g1f6d1561cd8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de7d300f4e_0_2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9" name="Google Shape;3039;gde7d300f4e_0_20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4"/>
        <p:cNvGrpSpPr/>
        <p:nvPr/>
      </p:nvGrpSpPr>
      <p:grpSpPr>
        <a:xfrm>
          <a:off x="0" y="0"/>
          <a:ext cx="0" cy="0"/>
          <a:chOff x="0" y="0"/>
          <a:chExt cx="0" cy="0"/>
        </a:xfrm>
      </p:grpSpPr>
      <p:sp>
        <p:nvSpPr>
          <p:cNvPr id="3045" name="Google Shape;3045;gde7d300f4e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6" name="Google Shape;3046;gde7d300f4e_0_20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8"/>
        <p:cNvGrpSpPr/>
        <p:nvPr/>
      </p:nvGrpSpPr>
      <p:grpSpPr>
        <a:xfrm>
          <a:off x="0" y="0"/>
          <a:ext cx="0" cy="0"/>
          <a:chOff x="0" y="0"/>
          <a:chExt cx="0" cy="0"/>
        </a:xfrm>
      </p:grpSpPr>
      <p:sp>
        <p:nvSpPr>
          <p:cNvPr id="3059" name="Google Shape;3059;g1f362cf569d_0_32: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3060" name="Google Shape;3060;g1f362cf569d_0_32: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a:solidFill>
                <a:srgbClr val="333333"/>
              </a:solidFill>
            </a:endParaRPr>
          </a:p>
        </p:txBody>
      </p:sp>
      <p:sp>
        <p:nvSpPr>
          <p:cNvPr id="3061" name="Google Shape;3061;g1f362cf569d_0_32: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8"/>
        <p:cNvGrpSpPr/>
        <p:nvPr/>
      </p:nvGrpSpPr>
      <p:grpSpPr>
        <a:xfrm>
          <a:off x="0" y="0"/>
          <a:ext cx="0" cy="0"/>
          <a:chOff x="0" y="0"/>
          <a:chExt cx="0" cy="0"/>
        </a:xfrm>
      </p:grpSpPr>
      <p:sp>
        <p:nvSpPr>
          <p:cNvPr id="3069" name="Google Shape;3069;gde7d300f4e_0_2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0" name="Google Shape;3070;gde7d300f4e_0_20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9"/>
        <p:cNvGrpSpPr/>
        <p:nvPr/>
      </p:nvGrpSpPr>
      <p:grpSpPr>
        <a:xfrm>
          <a:off x="0" y="0"/>
          <a:ext cx="0" cy="0"/>
          <a:chOff x="0" y="0"/>
          <a:chExt cx="0" cy="0"/>
        </a:xfrm>
      </p:grpSpPr>
      <p:sp>
        <p:nvSpPr>
          <p:cNvPr id="2510" name="Google Shape;25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1" name="Google Shape;25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2"/>
        <p:cNvGrpSpPr/>
        <p:nvPr/>
      </p:nvGrpSpPr>
      <p:grpSpPr>
        <a:xfrm>
          <a:off x="0" y="0"/>
          <a:ext cx="0" cy="0"/>
          <a:chOff x="0" y="0"/>
          <a:chExt cx="0" cy="0"/>
        </a:xfrm>
      </p:grpSpPr>
      <p:sp>
        <p:nvSpPr>
          <p:cNvPr id="3083" name="Google Shape;3083;g1f362cf569d_0_52: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3084" name="Google Shape;3084;g1f362cf569d_0_52: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a:solidFill>
                <a:srgbClr val="333333"/>
              </a:solidFill>
            </a:endParaRPr>
          </a:p>
        </p:txBody>
      </p:sp>
      <p:sp>
        <p:nvSpPr>
          <p:cNvPr id="3085" name="Google Shape;3085;g1f362cf569d_0_52: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de7d300f4e_0_2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4" name="Google Shape;3094;gde7d300f4e_0_20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6"/>
        <p:cNvGrpSpPr/>
        <p:nvPr/>
      </p:nvGrpSpPr>
      <p:grpSpPr>
        <a:xfrm>
          <a:off x="0" y="0"/>
          <a:ext cx="0" cy="0"/>
          <a:chOff x="0" y="0"/>
          <a:chExt cx="0" cy="0"/>
        </a:xfrm>
      </p:grpSpPr>
      <p:sp>
        <p:nvSpPr>
          <p:cNvPr id="3107" name="Google Shape;3107;g1f362cf569d_0_61: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3108" name="Google Shape;3108;g1f362cf569d_0_61: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a:solidFill>
                <a:srgbClr val="333333"/>
              </a:solidFill>
            </a:endParaRPr>
          </a:p>
        </p:txBody>
      </p:sp>
      <p:sp>
        <p:nvSpPr>
          <p:cNvPr id="3109" name="Google Shape;3109;g1f362cf569d_0_61: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6"/>
        <p:cNvGrpSpPr/>
        <p:nvPr/>
      </p:nvGrpSpPr>
      <p:grpSpPr>
        <a:xfrm>
          <a:off x="0" y="0"/>
          <a:ext cx="0" cy="0"/>
          <a:chOff x="0" y="0"/>
          <a:chExt cx="0" cy="0"/>
        </a:xfrm>
      </p:grpSpPr>
      <p:sp>
        <p:nvSpPr>
          <p:cNvPr id="3117" name="Google Shape;3117;gde7d300f4e_0_2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8" name="Google Shape;3118;gde7d300f4e_0_23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3"/>
        <p:cNvGrpSpPr/>
        <p:nvPr/>
      </p:nvGrpSpPr>
      <p:grpSpPr>
        <a:xfrm>
          <a:off x="0" y="0"/>
          <a:ext cx="0" cy="0"/>
          <a:chOff x="0" y="0"/>
          <a:chExt cx="0" cy="0"/>
        </a:xfrm>
      </p:grpSpPr>
      <p:sp>
        <p:nvSpPr>
          <p:cNvPr id="3124" name="Google Shape;3124;gde7d300f4e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5" name="Google Shape;3125;gde7d300f4e_0_23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90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de7d300f4e_0_2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9" name="Google Shape;3139;gde7d300f4e_0_23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90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1"/>
        <p:cNvGrpSpPr/>
        <p:nvPr/>
      </p:nvGrpSpPr>
      <p:grpSpPr>
        <a:xfrm>
          <a:off x="0" y="0"/>
          <a:ext cx="0" cy="0"/>
          <a:chOff x="0" y="0"/>
          <a:chExt cx="0" cy="0"/>
        </a:xfrm>
      </p:grpSpPr>
      <p:sp>
        <p:nvSpPr>
          <p:cNvPr id="3152" name="Google Shape;3152;g1f362cf569d_0_71: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3153" name="Google Shape;3153;g1f362cf569d_0_71: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None/>
            </a:pPr>
            <a:endParaRPr>
              <a:solidFill>
                <a:srgbClr val="333333"/>
              </a:solidFill>
            </a:endParaRPr>
          </a:p>
        </p:txBody>
      </p:sp>
      <p:sp>
        <p:nvSpPr>
          <p:cNvPr id="3154" name="Google Shape;3154;g1f362cf569d_0_71: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1"/>
        <p:cNvGrpSpPr/>
        <p:nvPr/>
      </p:nvGrpSpPr>
      <p:grpSpPr>
        <a:xfrm>
          <a:off x="0" y="0"/>
          <a:ext cx="0" cy="0"/>
          <a:chOff x="0" y="0"/>
          <a:chExt cx="0" cy="0"/>
        </a:xfrm>
      </p:grpSpPr>
      <p:sp>
        <p:nvSpPr>
          <p:cNvPr id="3162" name="Google Shape;3162;g1f6d1561cd8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3" name="Google Shape;3163;g1f6d1561cd8_2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80b7d02ed3_1_1353: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583" name="Google Shape;2583;g80b7d02ed3_1_1353: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100"/>
              <a:buNone/>
            </a:pPr>
            <a:r>
              <a:rPr lang="en-US"/>
              <a:t>We use elements with special syntax or notation to markup.</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For example: </a:t>
            </a:r>
            <a:r>
              <a:rPr lang="en-US" b="1"/>
              <a:t>*refer to slide*</a:t>
            </a:r>
            <a:endParaRPr/>
          </a:p>
          <a:p>
            <a:pPr marL="0" lvl="0" indent="0" algn="l" rtl="0">
              <a:lnSpc>
                <a:spcPct val="100000"/>
              </a:lnSpc>
              <a:spcBef>
                <a:spcPts val="0"/>
              </a:spcBef>
              <a:spcAft>
                <a:spcPts val="0"/>
              </a:spcAft>
              <a:buSzPts val="1100"/>
              <a:buNone/>
            </a:pPr>
            <a:endParaRPr b="1"/>
          </a:p>
          <a:p>
            <a:pPr marL="0" lvl="0" indent="0" algn="l" rtl="0">
              <a:lnSpc>
                <a:spcPct val="100000"/>
              </a:lnSpc>
              <a:spcBef>
                <a:spcPts val="0"/>
              </a:spcBef>
              <a:spcAft>
                <a:spcPts val="0"/>
              </a:spcAft>
              <a:buSzPts val="1100"/>
              <a:buNone/>
            </a:pPr>
            <a:r>
              <a:rPr lang="en-US" b="0"/>
              <a:t>There are different tag options to place around text to show whether it is a heading, a paragraph, or a list.</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endParaRPr/>
          </a:p>
        </p:txBody>
      </p:sp>
      <p:sp>
        <p:nvSpPr>
          <p:cNvPr id="2584" name="Google Shape;2584;g80b7d02ed3_1_1353: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80b7d02ed3_1_1797: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593" name="Google Shape;2593;g80b7d02ed3_1_1797: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100"/>
              <a:buNone/>
            </a:pPr>
            <a:r>
              <a:rPr lang="en-US" i="1"/>
              <a:t>FOLDER SETUP</a:t>
            </a:r>
            <a:endParaRPr i="1"/>
          </a:p>
          <a:p>
            <a:pPr marL="0" lvl="0" indent="0" algn="l" rtl="0">
              <a:lnSpc>
                <a:spcPct val="100000"/>
              </a:lnSpc>
              <a:spcBef>
                <a:spcPts val="0"/>
              </a:spcBef>
              <a:spcAft>
                <a:spcPts val="0"/>
              </a:spcAft>
              <a:buSzPts val="1100"/>
              <a:buNone/>
            </a:pPr>
            <a:r>
              <a:rPr lang="en-US"/>
              <a:t>In your Desktop, create a new folder: </a:t>
            </a:r>
            <a:r>
              <a:rPr lang="en-US" b="1" u="sng"/>
              <a:t>bootcamp</a:t>
            </a:r>
            <a:endParaRPr b="1" u="sng"/>
          </a:p>
          <a:p>
            <a:pPr marL="0" lvl="0" indent="0" algn="l" rtl="0">
              <a:lnSpc>
                <a:spcPct val="100000"/>
              </a:lnSpc>
              <a:spcBef>
                <a:spcPts val="0"/>
              </a:spcBef>
              <a:spcAft>
                <a:spcPts val="0"/>
              </a:spcAft>
              <a:buSzPts val="1100"/>
              <a:buNone/>
            </a:pPr>
            <a:r>
              <a:rPr lang="en-US"/>
              <a:t>Open the folder in VS Code, then create a new file: </a:t>
            </a:r>
            <a:r>
              <a:rPr lang="en-US" b="1" u="sng"/>
              <a:t>basics.html</a:t>
            </a:r>
            <a:endParaRPr b="1" u="sng"/>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So this is the anatomy of an HTML Document.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0" i="0">
                <a:solidFill>
                  <a:srgbClr val="333333"/>
                </a:solidFill>
                <a:latin typeface="Arial"/>
                <a:ea typeface="Arial"/>
                <a:cs typeface="Arial"/>
                <a:sym typeface="Arial"/>
              </a:rPr>
              <a:t>Here, we have the following:</a:t>
            </a:r>
            <a:endParaRPr/>
          </a:p>
          <a:p>
            <a:pPr marL="0" lvl="0" indent="0" algn="l" rtl="0">
              <a:lnSpc>
                <a:spcPct val="100000"/>
              </a:lnSpc>
              <a:spcBef>
                <a:spcPts val="0"/>
              </a:spcBef>
              <a:spcAft>
                <a:spcPts val="0"/>
              </a:spcAft>
              <a:buClr>
                <a:srgbClr val="333333"/>
              </a:buClr>
              <a:buSzPts val="1400"/>
              <a:buFont typeface="Arial"/>
              <a:buChar char="•"/>
            </a:pPr>
            <a:r>
              <a:rPr lang="en-US" b="0" i="0">
                <a:solidFill>
                  <a:srgbClr val="333333"/>
                </a:solidFill>
                <a:latin typeface="Arial"/>
                <a:ea typeface="Arial"/>
                <a:cs typeface="Arial"/>
                <a:sym typeface="Arial"/>
              </a:rPr>
              <a:t>&lt;!DOCTYPE html&gt; — the doctype. It is required. Doctypes were meant to act as links to a set of rules that the HTML page had to follow. However these days, they don't do much, and are basically just needed to make sure your document behaves correctly. That's all you need to know for now.</a:t>
            </a:r>
            <a:endParaRPr/>
          </a:p>
          <a:p>
            <a:pPr marL="0" lvl="0" indent="0" algn="l" rtl="0">
              <a:lnSpc>
                <a:spcPct val="100000"/>
              </a:lnSpc>
              <a:spcBef>
                <a:spcPts val="0"/>
              </a:spcBef>
              <a:spcAft>
                <a:spcPts val="0"/>
              </a:spcAft>
              <a:buClr>
                <a:srgbClr val="333333"/>
              </a:buClr>
              <a:buSzPts val="1400"/>
              <a:buFont typeface="Arial"/>
              <a:buChar char="•"/>
            </a:pPr>
            <a:r>
              <a:rPr lang="en-US" b="0" i="0">
                <a:solidFill>
                  <a:srgbClr val="333333"/>
                </a:solidFill>
                <a:latin typeface="Arial"/>
                <a:ea typeface="Arial"/>
                <a:cs typeface="Arial"/>
                <a:sym typeface="Arial"/>
              </a:rPr>
              <a:t>&lt;html&gt;&lt;/html&gt; — the </a:t>
            </a:r>
            <a:r>
              <a:rPr lang="en-US" b="0" i="0" u="sng" strike="noStrike">
                <a:solidFill>
                  <a:srgbClr val="3D7E9A"/>
                </a:solidFill>
                <a:latin typeface="Arial"/>
                <a:ea typeface="Arial"/>
                <a:cs typeface="Arial"/>
                <a:sym typeface="Arial"/>
                <a:hlinkClick r:id="rId3">
                  <a:extLst>
                    <a:ext uri="{A12FA001-AC4F-418D-AE19-62706E023703}">
                      <ahyp:hlinkClr xmlns:ahyp="http://schemas.microsoft.com/office/drawing/2018/hyperlinkcolor" val="tx"/>
                    </a:ext>
                  </a:extLst>
                </a:hlinkClick>
              </a:rPr>
              <a:t>&lt;html&gt;</a:t>
            </a:r>
            <a:r>
              <a:rPr lang="en-US" b="0" i="0">
                <a:solidFill>
                  <a:srgbClr val="333333"/>
                </a:solidFill>
                <a:latin typeface="Arial"/>
                <a:ea typeface="Arial"/>
                <a:cs typeface="Arial"/>
                <a:sym typeface="Arial"/>
              </a:rPr>
              <a:t> element. This element wraps all the content on the entire page and is sometimes known as the root element.</a:t>
            </a:r>
            <a:endParaRPr/>
          </a:p>
          <a:p>
            <a:pPr marL="0" lvl="0" indent="0" algn="l" rtl="0">
              <a:lnSpc>
                <a:spcPct val="100000"/>
              </a:lnSpc>
              <a:spcBef>
                <a:spcPts val="0"/>
              </a:spcBef>
              <a:spcAft>
                <a:spcPts val="0"/>
              </a:spcAft>
              <a:buClr>
                <a:srgbClr val="333333"/>
              </a:buClr>
              <a:buSzPts val="1400"/>
              <a:buFont typeface="Arial"/>
              <a:buChar char="•"/>
            </a:pPr>
            <a:r>
              <a:rPr lang="en-US" b="0" i="0">
                <a:solidFill>
                  <a:srgbClr val="333333"/>
                </a:solidFill>
                <a:latin typeface="Arial"/>
                <a:ea typeface="Arial"/>
                <a:cs typeface="Arial"/>
                <a:sym typeface="Arial"/>
              </a:rPr>
              <a:t>&lt;head&gt;&lt;/head&gt; — the </a:t>
            </a:r>
            <a:r>
              <a:rPr lang="en-US" b="0" i="0" u="sng" strike="noStrike">
                <a:solidFill>
                  <a:srgbClr val="3D7E9A"/>
                </a:solidFill>
                <a:latin typeface="Arial"/>
                <a:ea typeface="Arial"/>
                <a:cs typeface="Arial"/>
                <a:sym typeface="Arial"/>
                <a:hlinkClick r:id="rId4">
                  <a:extLst>
                    <a:ext uri="{A12FA001-AC4F-418D-AE19-62706E023703}">
                      <ahyp:hlinkClr xmlns:ahyp="http://schemas.microsoft.com/office/drawing/2018/hyperlinkcolor" val="tx"/>
                    </a:ext>
                  </a:extLst>
                </a:hlinkClick>
              </a:rPr>
              <a:t>&lt;head&gt;</a:t>
            </a:r>
            <a:r>
              <a:rPr lang="en-US" b="0" i="0">
                <a:solidFill>
                  <a:srgbClr val="333333"/>
                </a:solidFill>
                <a:latin typeface="Arial"/>
                <a:ea typeface="Arial"/>
                <a:cs typeface="Arial"/>
                <a:sym typeface="Arial"/>
              </a:rPr>
              <a:t> element. This element acts as a container for all the stuff you want to include on the HTML page that </a:t>
            </a:r>
            <a:r>
              <a:rPr lang="en-US" b="0" i="1">
                <a:solidFill>
                  <a:srgbClr val="333333"/>
                </a:solidFill>
                <a:latin typeface="Arial"/>
                <a:ea typeface="Arial"/>
                <a:cs typeface="Arial"/>
                <a:sym typeface="Arial"/>
              </a:rPr>
              <a:t>isn't</a:t>
            </a:r>
            <a:r>
              <a:rPr lang="en-US" b="0" i="0">
                <a:solidFill>
                  <a:srgbClr val="333333"/>
                </a:solidFill>
                <a:latin typeface="Arial"/>
                <a:ea typeface="Arial"/>
                <a:cs typeface="Arial"/>
                <a:sym typeface="Arial"/>
              </a:rPr>
              <a:t> the content you are showing to your page's viewers. This includes things like </a:t>
            </a:r>
            <a:r>
              <a:rPr lang="en-US" b="0" i="0" u="sng" strike="noStrike">
                <a:solidFill>
                  <a:srgbClr val="3D7E9A"/>
                </a:solidFill>
                <a:latin typeface="Arial"/>
                <a:ea typeface="Arial"/>
                <a:cs typeface="Arial"/>
                <a:sym typeface="Arial"/>
                <a:hlinkClick r:id="rId5">
                  <a:extLst>
                    <a:ext uri="{A12FA001-AC4F-418D-AE19-62706E023703}">
                      <ahyp:hlinkClr xmlns:ahyp="http://schemas.microsoft.com/office/drawing/2018/hyperlinkcolor" val="tx"/>
                    </a:ext>
                  </a:extLst>
                </a:hlinkClick>
              </a:rPr>
              <a:t>keywords</a:t>
            </a:r>
            <a:r>
              <a:rPr lang="en-US" b="0" i="0">
                <a:solidFill>
                  <a:srgbClr val="333333"/>
                </a:solidFill>
                <a:latin typeface="Arial"/>
                <a:ea typeface="Arial"/>
                <a:cs typeface="Arial"/>
                <a:sym typeface="Arial"/>
              </a:rPr>
              <a:t> and a page description that you want to appear in search results, CSS to style our content, character set declarations and more.</a:t>
            </a:r>
            <a:endParaRPr/>
          </a:p>
          <a:p>
            <a:pPr marL="0" lvl="0" indent="0" algn="l" rtl="0">
              <a:lnSpc>
                <a:spcPct val="100000"/>
              </a:lnSpc>
              <a:spcBef>
                <a:spcPts val="0"/>
              </a:spcBef>
              <a:spcAft>
                <a:spcPts val="0"/>
              </a:spcAft>
              <a:buClr>
                <a:srgbClr val="333333"/>
              </a:buClr>
              <a:buSzPts val="1400"/>
              <a:buFont typeface="Arial"/>
              <a:buChar char="•"/>
            </a:pPr>
            <a:r>
              <a:rPr lang="en-US" b="0" i="0">
                <a:solidFill>
                  <a:srgbClr val="333333"/>
                </a:solidFill>
                <a:latin typeface="Arial"/>
                <a:ea typeface="Arial"/>
                <a:cs typeface="Arial"/>
                <a:sym typeface="Arial"/>
              </a:rPr>
              <a:t>&lt;meta charset="utf-8"&gt; — This element sets the character set your document should use to UTF-8 which includes most characters from the vast majority of written languages. Essentially, it can now handle any textual content you might put on it. There is no reason not to set this and it can help avoid some problems later on.</a:t>
            </a:r>
            <a:endParaRPr/>
          </a:p>
          <a:p>
            <a:pPr marL="0" lvl="0" indent="0" algn="l" rtl="0">
              <a:lnSpc>
                <a:spcPct val="100000"/>
              </a:lnSpc>
              <a:spcBef>
                <a:spcPts val="0"/>
              </a:spcBef>
              <a:spcAft>
                <a:spcPts val="0"/>
              </a:spcAft>
              <a:buClr>
                <a:srgbClr val="333333"/>
              </a:buClr>
              <a:buSzPts val="1400"/>
              <a:buFont typeface="Arial"/>
              <a:buChar char="•"/>
            </a:pPr>
            <a:r>
              <a:rPr lang="en-US" b="0" i="0">
                <a:solidFill>
                  <a:srgbClr val="333333"/>
                </a:solidFill>
                <a:latin typeface="Arial"/>
                <a:ea typeface="Arial"/>
                <a:cs typeface="Arial"/>
                <a:sym typeface="Arial"/>
              </a:rPr>
              <a:t>&lt;title&gt;&lt;/title&gt; — the </a:t>
            </a:r>
            <a:r>
              <a:rPr lang="en-US" b="0" i="0" u="sng" strike="noStrike">
                <a:solidFill>
                  <a:srgbClr val="3D7E9A"/>
                </a:solidFill>
                <a:latin typeface="Arial"/>
                <a:ea typeface="Arial"/>
                <a:cs typeface="Arial"/>
                <a:sym typeface="Arial"/>
                <a:hlinkClick r:id="rId6">
                  <a:extLst>
                    <a:ext uri="{A12FA001-AC4F-418D-AE19-62706E023703}">
                      <ahyp:hlinkClr xmlns:ahyp="http://schemas.microsoft.com/office/drawing/2018/hyperlinkcolor" val="tx"/>
                    </a:ext>
                  </a:extLst>
                </a:hlinkClick>
              </a:rPr>
              <a:t>&lt;title&gt;</a:t>
            </a:r>
            <a:r>
              <a:rPr lang="en-US" b="0" i="0">
                <a:solidFill>
                  <a:srgbClr val="333333"/>
                </a:solidFill>
                <a:latin typeface="Arial"/>
                <a:ea typeface="Arial"/>
                <a:cs typeface="Arial"/>
                <a:sym typeface="Arial"/>
              </a:rPr>
              <a:t> element. This sets the title of your page, which is the title that appears in the browser tab the page is loaded in. It is also used to describe the page when you bookmark/favourite it.</a:t>
            </a:r>
            <a:endParaRPr/>
          </a:p>
          <a:p>
            <a:pPr marL="0" lvl="0" indent="0" algn="l" rtl="0">
              <a:lnSpc>
                <a:spcPct val="100000"/>
              </a:lnSpc>
              <a:spcBef>
                <a:spcPts val="0"/>
              </a:spcBef>
              <a:spcAft>
                <a:spcPts val="0"/>
              </a:spcAft>
              <a:buClr>
                <a:srgbClr val="333333"/>
              </a:buClr>
              <a:buSzPts val="1400"/>
              <a:buFont typeface="Arial"/>
              <a:buChar char="•"/>
            </a:pPr>
            <a:r>
              <a:rPr lang="en-US" b="0" i="0">
                <a:solidFill>
                  <a:srgbClr val="333333"/>
                </a:solidFill>
                <a:latin typeface="Arial"/>
                <a:ea typeface="Arial"/>
                <a:cs typeface="Arial"/>
                <a:sym typeface="Arial"/>
              </a:rPr>
              <a:t>&lt;body&gt;&lt;/body&gt; — the </a:t>
            </a:r>
            <a:r>
              <a:rPr lang="en-US" b="0" i="0" u="sng" strike="noStrike">
                <a:solidFill>
                  <a:srgbClr val="3D7E9A"/>
                </a:solidFill>
                <a:latin typeface="Arial"/>
                <a:ea typeface="Arial"/>
                <a:cs typeface="Arial"/>
                <a:sym typeface="Arial"/>
                <a:hlinkClick r:id="rId7">
                  <a:extLst>
                    <a:ext uri="{A12FA001-AC4F-418D-AE19-62706E023703}">
                      <ahyp:hlinkClr xmlns:ahyp="http://schemas.microsoft.com/office/drawing/2018/hyperlinkcolor" val="tx"/>
                    </a:ext>
                  </a:extLst>
                </a:hlinkClick>
              </a:rPr>
              <a:t>&lt;body&gt;</a:t>
            </a:r>
            <a:r>
              <a:rPr lang="en-US" b="0" i="0">
                <a:solidFill>
                  <a:srgbClr val="333333"/>
                </a:solidFill>
                <a:latin typeface="Arial"/>
                <a:ea typeface="Arial"/>
                <a:cs typeface="Arial"/>
                <a:sym typeface="Arial"/>
              </a:rPr>
              <a:t> element. This contains </a:t>
            </a:r>
            <a:r>
              <a:rPr lang="en-US" b="0" i="1">
                <a:solidFill>
                  <a:srgbClr val="333333"/>
                </a:solidFill>
                <a:latin typeface="Arial"/>
                <a:ea typeface="Arial"/>
                <a:cs typeface="Arial"/>
                <a:sym typeface="Arial"/>
              </a:rPr>
              <a:t>all</a:t>
            </a:r>
            <a:r>
              <a:rPr lang="en-US" b="0" i="0">
                <a:solidFill>
                  <a:srgbClr val="333333"/>
                </a:solidFill>
                <a:latin typeface="Arial"/>
                <a:ea typeface="Arial"/>
                <a:cs typeface="Arial"/>
                <a:sym typeface="Arial"/>
              </a:rPr>
              <a:t> the content that you want to show to web users when they visit your page, whether that's text, images, videos, games, playable audio tracks or whatever else.</a:t>
            </a:r>
            <a:endParaRPr b="0" i="0">
              <a:solidFill>
                <a:srgbClr val="333333"/>
              </a:solidFill>
              <a:latin typeface="Arial"/>
              <a:ea typeface="Arial"/>
              <a:cs typeface="Arial"/>
              <a:sym typeface="Arial"/>
            </a:endParaRPr>
          </a:p>
        </p:txBody>
      </p:sp>
      <p:sp>
        <p:nvSpPr>
          <p:cNvPr id="2594" name="Google Shape;2594;g80b7d02ed3_1_1797: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de7d300f4e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4" name="Google Shape;2604;gde7d300f4e_0_7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9"/>
        <p:cNvGrpSpPr/>
        <p:nvPr/>
      </p:nvGrpSpPr>
      <p:grpSpPr>
        <a:xfrm>
          <a:off x="0" y="0"/>
          <a:ext cx="0" cy="0"/>
          <a:chOff x="0" y="0"/>
          <a:chExt cx="0" cy="0"/>
        </a:xfrm>
      </p:grpSpPr>
      <p:sp>
        <p:nvSpPr>
          <p:cNvPr id="2610" name="Google Shape;2610;gde7d300f4e_0_754:notes"/>
          <p:cNvSpPr>
            <a:spLocks noGrp="1" noRot="1" noChangeAspect="1"/>
          </p:cNvSpPr>
          <p:nvPr>
            <p:ph type="sldImg" idx="2"/>
          </p:nvPr>
        </p:nvSpPr>
        <p:spPr>
          <a:xfrm>
            <a:off x="884464" y="533797"/>
            <a:ext cx="5077800" cy="4998900"/>
          </a:xfrm>
          <a:custGeom>
            <a:avLst/>
            <a:gdLst/>
            <a:ahLst/>
            <a:cxnLst/>
            <a:rect l="l" t="t" r="r" b="b"/>
            <a:pathLst>
              <a:path w="120000" h="120000" extrusionOk="0">
                <a:moveTo>
                  <a:pt x="0" y="0"/>
                </a:moveTo>
                <a:lnTo>
                  <a:pt x="120000" y="0"/>
                </a:lnTo>
                <a:lnTo>
                  <a:pt x="120000" y="120000"/>
                </a:lnTo>
                <a:lnTo>
                  <a:pt x="0" y="120000"/>
                </a:lnTo>
                <a:close/>
              </a:path>
            </a:pathLst>
          </a:custGeom>
          <a:noFill/>
          <a:ln w="57150" cap="flat" cmpd="sng">
            <a:solidFill>
              <a:srgbClr val="FEF9F1"/>
            </a:solidFill>
            <a:prstDash val="solid"/>
            <a:round/>
            <a:headEnd type="none" w="sm" len="sm"/>
            <a:tailEnd type="none" w="sm" len="sm"/>
          </a:ln>
        </p:spPr>
      </p:sp>
      <p:sp>
        <p:nvSpPr>
          <p:cNvPr id="2611" name="Google Shape;2611;gde7d300f4e_0_754:notes"/>
          <p:cNvSpPr txBox="1">
            <a:spLocks noGrp="1"/>
          </p:cNvSpPr>
          <p:nvPr>
            <p:ph type="body" idx="1"/>
          </p:nvPr>
        </p:nvSpPr>
        <p:spPr>
          <a:xfrm>
            <a:off x="884871" y="5704319"/>
            <a:ext cx="5077800" cy="29790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chemeClr val="dk1"/>
              </a:buClr>
              <a:buSzPts val="1400"/>
              <a:buFont typeface="Raleway"/>
              <a:buNone/>
            </a:pPr>
            <a:r>
              <a:rPr lang="en-US"/>
              <a:t>Syntax is the rules that is defined by the arrangement of words and symbols. </a:t>
            </a:r>
            <a:endParaRPr/>
          </a:p>
          <a:p>
            <a:pPr marL="0" lvl="0" indent="0" algn="l" rtl="0">
              <a:lnSpc>
                <a:spcPct val="100000"/>
              </a:lnSpc>
              <a:spcBef>
                <a:spcPts val="0"/>
              </a:spcBef>
              <a:spcAft>
                <a:spcPts val="0"/>
              </a:spcAft>
              <a:buSzPts val="1100"/>
              <a:buNone/>
            </a:pPr>
            <a:r>
              <a:rPr lang="en-US"/>
              <a:t>It means we have to follow this rule. If I type it, you have to follow the same way to make sure it works. Typing it differently may affect the output.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The characters in the brackets indicate the tag’s purpose. For example in tags on the slide, the h1 stands for Heading 1.</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Most HTML elements have an opening tag and a closing tag and it looks the same. The only difference between them is the forward slash after the left-angle bracket of a closing tag.</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The name of an element inside a tag is case insensitive. It means, it can be written in uppercase, lowercase, or a mixture. </a:t>
            </a:r>
            <a:br>
              <a:rPr lang="en-US"/>
            </a:br>
            <a:br>
              <a:rPr lang="en-US"/>
            </a:br>
            <a:r>
              <a:rPr lang="en-US" b="1"/>
              <a:t>**You may discuss the different parts**</a:t>
            </a:r>
            <a:endParaRPr/>
          </a:p>
        </p:txBody>
      </p:sp>
      <p:sp>
        <p:nvSpPr>
          <p:cNvPr id="2612" name="Google Shape;2612;gde7d300f4e_0_754:notes"/>
          <p:cNvSpPr txBox="1">
            <a:spLocks noGrp="1"/>
          </p:cNvSpPr>
          <p:nvPr>
            <p:ph type="ftr" idx="11"/>
          </p:nvPr>
        </p:nvSpPr>
        <p:spPr>
          <a:xfrm>
            <a:off x="61041" y="8770121"/>
            <a:ext cx="2971800" cy="32430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Property of Kredo IT Abroad. All Rights Reserved.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de7d300f4e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1" name="Google Shape;2651;gde7d300f4e_0_7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2474500" y="3214700"/>
            <a:ext cx="4194900" cy="604500"/>
          </a:xfrm>
          <a:prstGeom prst="rect">
            <a:avLst/>
          </a:prstGeom>
          <a:noFill/>
          <a:ln>
            <a:noFill/>
          </a:ln>
        </p:spPr>
        <p:txBody>
          <a:bodyPr spcFirstLastPara="1" wrap="square" lIns="91425" tIns="91425" rIns="91425" bIns="91425" anchor="ctr" anchorCtr="0">
            <a:noAutofit/>
          </a:bodyPr>
          <a:lstStyle>
            <a:lvl1pPr lvl="0" algn="ctr">
              <a:lnSpc>
                <a:spcPct val="110000"/>
              </a:lnSpc>
              <a:spcBef>
                <a:spcPts val="0"/>
              </a:spcBef>
              <a:spcAft>
                <a:spcPts val="0"/>
              </a:spcAft>
              <a:buSzPts val="6000"/>
              <a:buNone/>
              <a:defRPr>
                <a:solidFill>
                  <a:schemeClr val="lt1"/>
                </a:solidFill>
                <a:latin typeface="Lora"/>
                <a:ea typeface="Lora"/>
                <a:cs typeface="Lora"/>
                <a:sym typeface="Lora"/>
              </a:defRPr>
            </a:lvl1pPr>
            <a:lvl2pPr lvl="1" algn="ctr">
              <a:lnSpc>
                <a:spcPct val="100000"/>
              </a:lnSpc>
              <a:spcBef>
                <a:spcPts val="0"/>
              </a:spcBef>
              <a:spcAft>
                <a:spcPts val="0"/>
              </a:spcAft>
              <a:buSzPts val="6000"/>
              <a:buFont typeface="Bahiana"/>
              <a:buNone/>
              <a:defRPr sz="6000">
                <a:latin typeface="Bahiana"/>
                <a:ea typeface="Bahiana"/>
                <a:cs typeface="Bahiana"/>
                <a:sym typeface="Bahiana"/>
              </a:defRPr>
            </a:lvl2pPr>
            <a:lvl3pPr lvl="2" algn="ctr">
              <a:lnSpc>
                <a:spcPct val="100000"/>
              </a:lnSpc>
              <a:spcBef>
                <a:spcPts val="0"/>
              </a:spcBef>
              <a:spcAft>
                <a:spcPts val="0"/>
              </a:spcAft>
              <a:buSzPts val="6000"/>
              <a:buFont typeface="Bahiana"/>
              <a:buNone/>
              <a:defRPr sz="6000">
                <a:latin typeface="Bahiana"/>
                <a:ea typeface="Bahiana"/>
                <a:cs typeface="Bahiana"/>
                <a:sym typeface="Bahiana"/>
              </a:defRPr>
            </a:lvl3pPr>
            <a:lvl4pPr lvl="3" algn="ctr">
              <a:lnSpc>
                <a:spcPct val="100000"/>
              </a:lnSpc>
              <a:spcBef>
                <a:spcPts val="0"/>
              </a:spcBef>
              <a:spcAft>
                <a:spcPts val="0"/>
              </a:spcAft>
              <a:buSzPts val="6000"/>
              <a:buFont typeface="Bahiana"/>
              <a:buNone/>
              <a:defRPr sz="6000">
                <a:latin typeface="Bahiana"/>
                <a:ea typeface="Bahiana"/>
                <a:cs typeface="Bahiana"/>
                <a:sym typeface="Bahiana"/>
              </a:defRPr>
            </a:lvl4pPr>
            <a:lvl5pPr lvl="4" algn="ctr">
              <a:lnSpc>
                <a:spcPct val="100000"/>
              </a:lnSpc>
              <a:spcBef>
                <a:spcPts val="0"/>
              </a:spcBef>
              <a:spcAft>
                <a:spcPts val="0"/>
              </a:spcAft>
              <a:buSzPts val="6000"/>
              <a:buFont typeface="Bahiana"/>
              <a:buNone/>
              <a:defRPr sz="6000">
                <a:latin typeface="Bahiana"/>
                <a:ea typeface="Bahiana"/>
                <a:cs typeface="Bahiana"/>
                <a:sym typeface="Bahiana"/>
              </a:defRPr>
            </a:lvl5pPr>
            <a:lvl6pPr lvl="5" algn="ctr">
              <a:lnSpc>
                <a:spcPct val="100000"/>
              </a:lnSpc>
              <a:spcBef>
                <a:spcPts val="0"/>
              </a:spcBef>
              <a:spcAft>
                <a:spcPts val="0"/>
              </a:spcAft>
              <a:buSzPts val="6000"/>
              <a:buFont typeface="Bahiana"/>
              <a:buNone/>
              <a:defRPr sz="6000">
                <a:latin typeface="Bahiana"/>
                <a:ea typeface="Bahiana"/>
                <a:cs typeface="Bahiana"/>
                <a:sym typeface="Bahiana"/>
              </a:defRPr>
            </a:lvl6pPr>
            <a:lvl7pPr lvl="6" algn="ctr">
              <a:lnSpc>
                <a:spcPct val="100000"/>
              </a:lnSpc>
              <a:spcBef>
                <a:spcPts val="0"/>
              </a:spcBef>
              <a:spcAft>
                <a:spcPts val="0"/>
              </a:spcAft>
              <a:buSzPts val="6000"/>
              <a:buFont typeface="Bahiana"/>
              <a:buNone/>
              <a:defRPr sz="6000">
                <a:latin typeface="Bahiana"/>
                <a:ea typeface="Bahiana"/>
                <a:cs typeface="Bahiana"/>
                <a:sym typeface="Bahiana"/>
              </a:defRPr>
            </a:lvl7pPr>
            <a:lvl8pPr lvl="7" algn="ctr">
              <a:lnSpc>
                <a:spcPct val="100000"/>
              </a:lnSpc>
              <a:spcBef>
                <a:spcPts val="0"/>
              </a:spcBef>
              <a:spcAft>
                <a:spcPts val="0"/>
              </a:spcAft>
              <a:buSzPts val="6000"/>
              <a:buFont typeface="Bahiana"/>
              <a:buNone/>
              <a:defRPr sz="6000">
                <a:latin typeface="Bahiana"/>
                <a:ea typeface="Bahiana"/>
                <a:cs typeface="Bahiana"/>
                <a:sym typeface="Bahiana"/>
              </a:defRPr>
            </a:lvl8pPr>
            <a:lvl9pPr lvl="8" algn="ctr">
              <a:lnSpc>
                <a:spcPct val="100000"/>
              </a:lnSpc>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2474500" y="3744825"/>
            <a:ext cx="41949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solidFill>
                  <a:srgbClr val="434343"/>
                </a:solidFill>
                <a:latin typeface="Montserrat"/>
                <a:ea typeface="Montserrat"/>
                <a:cs typeface="Montserrat"/>
                <a:sym typeface="Montserrat"/>
              </a:defRPr>
            </a:lvl1pPr>
            <a:lvl2pPr lvl="1" algn="ctr">
              <a:lnSpc>
                <a:spcPct val="100000"/>
              </a:lnSpc>
              <a:spcBef>
                <a:spcPts val="1600"/>
              </a:spcBef>
              <a:spcAft>
                <a:spcPts val="0"/>
              </a:spcAft>
              <a:buSzPts val="1800"/>
              <a:buNone/>
              <a:defRPr sz="1800">
                <a:solidFill>
                  <a:srgbClr val="434343"/>
                </a:solidFill>
              </a:defRPr>
            </a:lvl2pPr>
            <a:lvl3pPr lvl="2" algn="ctr">
              <a:lnSpc>
                <a:spcPct val="100000"/>
              </a:lnSpc>
              <a:spcBef>
                <a:spcPts val="1600"/>
              </a:spcBef>
              <a:spcAft>
                <a:spcPts val="0"/>
              </a:spcAft>
              <a:buSzPts val="1800"/>
              <a:buNone/>
              <a:defRPr sz="1800">
                <a:solidFill>
                  <a:srgbClr val="434343"/>
                </a:solidFill>
              </a:defRPr>
            </a:lvl3pPr>
            <a:lvl4pPr lvl="3" algn="ctr">
              <a:lnSpc>
                <a:spcPct val="100000"/>
              </a:lnSpc>
              <a:spcBef>
                <a:spcPts val="1600"/>
              </a:spcBef>
              <a:spcAft>
                <a:spcPts val="0"/>
              </a:spcAft>
              <a:buSzPts val="1800"/>
              <a:buNone/>
              <a:defRPr sz="1800">
                <a:solidFill>
                  <a:srgbClr val="434343"/>
                </a:solidFill>
              </a:defRPr>
            </a:lvl4pPr>
            <a:lvl5pPr lvl="4" algn="ctr">
              <a:lnSpc>
                <a:spcPct val="100000"/>
              </a:lnSpc>
              <a:spcBef>
                <a:spcPts val="1600"/>
              </a:spcBef>
              <a:spcAft>
                <a:spcPts val="0"/>
              </a:spcAft>
              <a:buSzPts val="1800"/>
              <a:buNone/>
              <a:defRPr sz="1800">
                <a:solidFill>
                  <a:srgbClr val="434343"/>
                </a:solidFill>
              </a:defRPr>
            </a:lvl5pPr>
            <a:lvl6pPr lvl="5" algn="ctr">
              <a:lnSpc>
                <a:spcPct val="100000"/>
              </a:lnSpc>
              <a:spcBef>
                <a:spcPts val="1600"/>
              </a:spcBef>
              <a:spcAft>
                <a:spcPts val="0"/>
              </a:spcAft>
              <a:buSzPts val="1800"/>
              <a:buNone/>
              <a:defRPr sz="1800">
                <a:solidFill>
                  <a:srgbClr val="434343"/>
                </a:solidFill>
              </a:defRPr>
            </a:lvl6pPr>
            <a:lvl7pPr lvl="6" algn="ctr">
              <a:lnSpc>
                <a:spcPct val="100000"/>
              </a:lnSpc>
              <a:spcBef>
                <a:spcPts val="1600"/>
              </a:spcBef>
              <a:spcAft>
                <a:spcPts val="0"/>
              </a:spcAft>
              <a:buSzPts val="1800"/>
              <a:buNone/>
              <a:defRPr sz="1800">
                <a:solidFill>
                  <a:srgbClr val="434343"/>
                </a:solidFill>
              </a:defRPr>
            </a:lvl7pPr>
            <a:lvl8pPr lvl="7" algn="ctr">
              <a:lnSpc>
                <a:spcPct val="100000"/>
              </a:lnSpc>
              <a:spcBef>
                <a:spcPts val="1600"/>
              </a:spcBef>
              <a:spcAft>
                <a:spcPts val="0"/>
              </a:spcAft>
              <a:buSzPts val="1800"/>
              <a:buNone/>
              <a:defRPr sz="1800">
                <a:solidFill>
                  <a:srgbClr val="434343"/>
                </a:solidFill>
              </a:defRPr>
            </a:lvl8pPr>
            <a:lvl9pPr lvl="8" algn="ctr">
              <a:lnSpc>
                <a:spcPct val="100000"/>
              </a:lnSpc>
              <a:spcBef>
                <a:spcPts val="1600"/>
              </a:spcBef>
              <a:spcAft>
                <a:spcPts val="1600"/>
              </a:spcAft>
              <a:buSzPts val="1800"/>
              <a:buNone/>
              <a:defRPr sz="1800">
                <a:solidFill>
                  <a:srgbClr val="434343"/>
                </a:solidFill>
              </a:defRPr>
            </a:lvl9pPr>
          </a:lstStyle>
          <a:p>
            <a:endParaRPr/>
          </a:p>
        </p:txBody>
      </p:sp>
      <p:sp>
        <p:nvSpPr>
          <p:cNvPr id="11" name="Google Shape;11;p2"/>
          <p:cNvSpPr txBox="1">
            <a:spLocks noGrp="1"/>
          </p:cNvSpPr>
          <p:nvPr>
            <p:ph type="title" idx="2"/>
          </p:nvPr>
        </p:nvSpPr>
        <p:spPr>
          <a:xfrm flipH="1">
            <a:off x="4041613" y="1790175"/>
            <a:ext cx="1060800" cy="517800"/>
          </a:xfrm>
          <a:prstGeom prst="rect">
            <a:avLst/>
          </a:prstGeom>
          <a:noFill/>
          <a:ln>
            <a:noFill/>
          </a:ln>
        </p:spPr>
        <p:txBody>
          <a:bodyPr spcFirstLastPara="1" wrap="square" lIns="91425" tIns="91425" rIns="91425" bIns="91425" anchor="ctr" anchorCtr="0">
            <a:noAutofit/>
          </a:bodyPr>
          <a:lstStyle>
            <a:lvl1pPr marR="27432" lvl="0" algn="ctr">
              <a:lnSpc>
                <a:spcPct val="100000"/>
              </a:lnSpc>
              <a:spcBef>
                <a:spcPts val="0"/>
              </a:spcBef>
              <a:spcAft>
                <a:spcPts val="0"/>
              </a:spcAft>
              <a:buClr>
                <a:schemeClr val="lt1"/>
              </a:buClr>
              <a:buSzPts val="3600"/>
              <a:buNone/>
              <a:defRPr sz="3000">
                <a:solidFill>
                  <a:schemeClr val="lt1"/>
                </a:solidFill>
                <a:latin typeface="Lora"/>
                <a:ea typeface="Lora"/>
                <a:cs typeface="Lora"/>
                <a:sym typeface="Lora"/>
              </a:defRPr>
            </a:lvl1pPr>
            <a:lvl2pPr lvl="1"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bg>
      <p:bgPr>
        <a:solidFill>
          <a:schemeClr val="lt2"/>
        </a:solidFill>
        <a:effectLst/>
      </p:bgPr>
    </p:bg>
    <p:spTree>
      <p:nvGrpSpPr>
        <p:cNvPr id="1" name="Shape 60"/>
        <p:cNvGrpSpPr/>
        <p:nvPr/>
      </p:nvGrpSpPr>
      <p:grpSpPr>
        <a:xfrm>
          <a:off x="0" y="0"/>
          <a:ext cx="0" cy="0"/>
          <a:chOff x="0" y="0"/>
          <a:chExt cx="0" cy="0"/>
        </a:xfrm>
      </p:grpSpPr>
      <p:grpSp>
        <p:nvGrpSpPr>
          <p:cNvPr id="61" name="Google Shape;61;p12"/>
          <p:cNvGrpSpPr/>
          <p:nvPr/>
        </p:nvGrpSpPr>
        <p:grpSpPr>
          <a:xfrm>
            <a:off x="445050" y="757163"/>
            <a:ext cx="8253900" cy="3871738"/>
            <a:chOff x="445050" y="349737"/>
            <a:chExt cx="8253900" cy="3871738"/>
          </a:xfrm>
        </p:grpSpPr>
        <p:sp>
          <p:nvSpPr>
            <p:cNvPr id="62" name="Google Shape;62;p12"/>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313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2"/>
            <p:cNvGrpSpPr/>
            <p:nvPr/>
          </p:nvGrpSpPr>
          <p:grpSpPr>
            <a:xfrm>
              <a:off x="445050" y="349737"/>
              <a:ext cx="8253900" cy="392400"/>
              <a:chOff x="-8550475" y="393000"/>
              <a:chExt cx="8253900" cy="392400"/>
            </a:xfrm>
          </p:grpSpPr>
          <p:sp>
            <p:nvSpPr>
              <p:cNvPr id="64" name="Google Shape;64;p12"/>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2"/>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2"/>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2"/>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8" name="Google Shape;68;p12"/>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69" name="Google Shape;69;p12"/>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70" name="Google Shape;70;p12"/>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71" name="Google Shape;71;p12"/>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72" name="Google Shape;72;p12"/>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73" name="Google Shape;73;p12"/>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74" name="Google Shape;74;p12"/>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75"/>
        <p:cNvGrpSpPr/>
        <p:nvPr/>
      </p:nvGrpSpPr>
      <p:grpSpPr>
        <a:xfrm>
          <a:off x="0" y="0"/>
          <a:ext cx="0" cy="0"/>
          <a:chOff x="0" y="0"/>
          <a:chExt cx="0" cy="0"/>
        </a:xfrm>
      </p:grpSpPr>
      <p:sp>
        <p:nvSpPr>
          <p:cNvPr id="76" name="Google Shape;76;p13"/>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
  <p:cSld name="1_Title and three columns ">
    <p:bg>
      <p:bgPr>
        <a:solidFill>
          <a:schemeClr val="lt2"/>
        </a:solidFill>
        <a:effectLst/>
      </p:bgPr>
    </p:bg>
    <p:spTree>
      <p:nvGrpSpPr>
        <p:cNvPr id="1" name="Shape 77"/>
        <p:cNvGrpSpPr/>
        <p:nvPr/>
      </p:nvGrpSpPr>
      <p:grpSpPr>
        <a:xfrm>
          <a:off x="0" y="0"/>
          <a:ext cx="0" cy="0"/>
          <a:chOff x="0" y="0"/>
          <a:chExt cx="0" cy="0"/>
        </a:xfrm>
      </p:grpSpPr>
      <p:sp>
        <p:nvSpPr>
          <p:cNvPr id="78" name="Google Shape;78;p14"/>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79" name="Google Shape;79;p14"/>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80" name="Google Shape;80;p14"/>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81" name="Google Shape;81;p14"/>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82" name="Google Shape;82;p14"/>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83" name="Google Shape;83;p14"/>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84" name="Google Shape;84;p14"/>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ong list">
  <p:cSld name="Title and long list">
    <p:bg>
      <p:bgPr>
        <a:solidFill>
          <a:schemeClr val="lt2"/>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body" idx="1"/>
          </p:nvPr>
        </p:nvSpPr>
        <p:spPr>
          <a:xfrm>
            <a:off x="732525" y="1371800"/>
            <a:ext cx="7674600" cy="32571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dk1"/>
              </a:buClr>
              <a:buSzPts val="1100"/>
              <a:buAutoNum type="arabicPeriod"/>
              <a:defRPr sz="1300">
                <a:solidFill>
                  <a:schemeClr val="dk1"/>
                </a:solidFill>
                <a:latin typeface="Montserrat"/>
                <a:ea typeface="Montserrat"/>
                <a:cs typeface="Montserrat"/>
                <a:sym typeface="Montserrat"/>
              </a:defRPr>
            </a:lvl1pPr>
            <a:lvl2pPr marL="914400" lvl="1" indent="-298450" algn="l">
              <a:lnSpc>
                <a:spcPct val="100000"/>
              </a:lnSpc>
              <a:spcBef>
                <a:spcPts val="1600"/>
              </a:spcBef>
              <a:spcAft>
                <a:spcPts val="0"/>
              </a:spcAft>
              <a:buClr>
                <a:schemeClr val="dk1"/>
              </a:buClr>
              <a:buSzPts val="1100"/>
              <a:buAutoNum type="alphaLcPeriod"/>
              <a:defRPr>
                <a:solidFill>
                  <a:schemeClr val="dk1"/>
                </a:solidFill>
              </a:defRPr>
            </a:lvl2pPr>
            <a:lvl3pPr marL="1371600" lvl="2" indent="-298450" algn="l">
              <a:lnSpc>
                <a:spcPct val="100000"/>
              </a:lnSpc>
              <a:spcBef>
                <a:spcPts val="1600"/>
              </a:spcBef>
              <a:spcAft>
                <a:spcPts val="0"/>
              </a:spcAft>
              <a:buClr>
                <a:schemeClr val="dk1"/>
              </a:buClr>
              <a:buSzPts val="1100"/>
              <a:buAutoNum type="romanLcPeriod"/>
              <a:defRPr>
                <a:solidFill>
                  <a:schemeClr val="dk1"/>
                </a:solidFill>
              </a:defRPr>
            </a:lvl3pPr>
            <a:lvl4pPr marL="1828800" lvl="3" indent="-298450" algn="l">
              <a:lnSpc>
                <a:spcPct val="100000"/>
              </a:lnSpc>
              <a:spcBef>
                <a:spcPts val="1600"/>
              </a:spcBef>
              <a:spcAft>
                <a:spcPts val="0"/>
              </a:spcAft>
              <a:buClr>
                <a:schemeClr val="dk1"/>
              </a:buClr>
              <a:buSzPts val="1100"/>
              <a:buAutoNum type="arabicPeriod"/>
              <a:defRPr>
                <a:solidFill>
                  <a:schemeClr val="dk1"/>
                </a:solidFill>
              </a:defRPr>
            </a:lvl4pPr>
            <a:lvl5pPr marL="2286000" lvl="4" indent="-298450" algn="l">
              <a:lnSpc>
                <a:spcPct val="100000"/>
              </a:lnSpc>
              <a:spcBef>
                <a:spcPts val="1600"/>
              </a:spcBef>
              <a:spcAft>
                <a:spcPts val="0"/>
              </a:spcAft>
              <a:buClr>
                <a:schemeClr val="dk1"/>
              </a:buClr>
              <a:buSzPts val="1100"/>
              <a:buAutoNum type="alphaLcPeriod"/>
              <a:defRPr>
                <a:solidFill>
                  <a:schemeClr val="dk1"/>
                </a:solidFill>
              </a:defRPr>
            </a:lvl5pPr>
            <a:lvl6pPr marL="2743200" lvl="5" indent="-298450" algn="l">
              <a:lnSpc>
                <a:spcPct val="100000"/>
              </a:lnSpc>
              <a:spcBef>
                <a:spcPts val="1600"/>
              </a:spcBef>
              <a:spcAft>
                <a:spcPts val="0"/>
              </a:spcAft>
              <a:buClr>
                <a:schemeClr val="dk1"/>
              </a:buClr>
              <a:buSzPts val="1100"/>
              <a:buAutoNum type="romanLcPeriod"/>
              <a:defRPr>
                <a:solidFill>
                  <a:schemeClr val="dk1"/>
                </a:solidFill>
              </a:defRPr>
            </a:lvl6pPr>
            <a:lvl7pPr marL="3200400" lvl="6" indent="-298450" algn="l">
              <a:lnSpc>
                <a:spcPct val="100000"/>
              </a:lnSpc>
              <a:spcBef>
                <a:spcPts val="1600"/>
              </a:spcBef>
              <a:spcAft>
                <a:spcPts val="0"/>
              </a:spcAft>
              <a:buClr>
                <a:schemeClr val="dk1"/>
              </a:buClr>
              <a:buSzPts val="1100"/>
              <a:buAutoNum type="arabicPeriod"/>
              <a:defRPr>
                <a:solidFill>
                  <a:schemeClr val="dk1"/>
                </a:solidFill>
              </a:defRPr>
            </a:lvl7pPr>
            <a:lvl8pPr marL="3657600" lvl="7" indent="-298450" algn="l">
              <a:lnSpc>
                <a:spcPct val="100000"/>
              </a:lnSpc>
              <a:spcBef>
                <a:spcPts val="1600"/>
              </a:spcBef>
              <a:spcAft>
                <a:spcPts val="0"/>
              </a:spcAft>
              <a:buClr>
                <a:schemeClr val="dk1"/>
              </a:buClr>
              <a:buSzPts val="1100"/>
              <a:buAutoNum type="alphaLcPeriod"/>
              <a:defRPr>
                <a:solidFill>
                  <a:schemeClr val="dk1"/>
                </a:solidFill>
              </a:defRPr>
            </a:lvl8pPr>
            <a:lvl9pPr marL="4114800" lvl="8" indent="-298450" algn="l">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
        <p:nvSpPr>
          <p:cNvPr id="87" name="Google Shape;87;p15"/>
          <p:cNvSpPr txBox="1">
            <a:spLocks noGrp="1"/>
          </p:cNvSpPr>
          <p:nvPr>
            <p:ph type="ctrTitle"/>
          </p:nvPr>
        </p:nvSpPr>
        <p:spPr>
          <a:xfrm>
            <a:off x="4379400" y="817880"/>
            <a:ext cx="40515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ctrTitle"/>
          </p:nvPr>
        </p:nvSpPr>
        <p:spPr>
          <a:xfrm flipH="1">
            <a:off x="2474500" y="2849525"/>
            <a:ext cx="4194900" cy="604500"/>
          </a:xfrm>
          <a:prstGeom prst="rect">
            <a:avLst/>
          </a:prstGeom>
          <a:noFill/>
          <a:ln>
            <a:noFill/>
          </a:ln>
        </p:spPr>
        <p:txBody>
          <a:bodyPr spcFirstLastPara="1" wrap="square" lIns="91425" tIns="91425" rIns="91425" bIns="91425" anchor="ctr" anchorCtr="0">
            <a:noAutofit/>
          </a:bodyPr>
          <a:lstStyle>
            <a:lvl1pPr lvl="0" algn="ctr">
              <a:lnSpc>
                <a:spcPct val="110000"/>
              </a:lnSpc>
              <a:spcBef>
                <a:spcPts val="0"/>
              </a:spcBef>
              <a:spcAft>
                <a:spcPts val="0"/>
              </a:spcAft>
              <a:buSzPts val="6000"/>
              <a:buNone/>
              <a:defRPr>
                <a:solidFill>
                  <a:schemeClr val="lt1"/>
                </a:solidFill>
                <a:latin typeface="Lora"/>
                <a:ea typeface="Lora"/>
                <a:cs typeface="Lora"/>
                <a:sym typeface="Lora"/>
              </a:defRPr>
            </a:lvl1pPr>
            <a:lvl2pPr lvl="1" algn="ctr">
              <a:lnSpc>
                <a:spcPct val="100000"/>
              </a:lnSpc>
              <a:spcBef>
                <a:spcPts val="0"/>
              </a:spcBef>
              <a:spcAft>
                <a:spcPts val="0"/>
              </a:spcAft>
              <a:buSzPts val="6000"/>
              <a:buFont typeface="Bahiana"/>
              <a:buNone/>
              <a:defRPr sz="6000">
                <a:latin typeface="Bahiana"/>
                <a:ea typeface="Bahiana"/>
                <a:cs typeface="Bahiana"/>
                <a:sym typeface="Bahiana"/>
              </a:defRPr>
            </a:lvl2pPr>
            <a:lvl3pPr lvl="2" algn="ctr">
              <a:lnSpc>
                <a:spcPct val="100000"/>
              </a:lnSpc>
              <a:spcBef>
                <a:spcPts val="0"/>
              </a:spcBef>
              <a:spcAft>
                <a:spcPts val="0"/>
              </a:spcAft>
              <a:buSzPts val="6000"/>
              <a:buFont typeface="Bahiana"/>
              <a:buNone/>
              <a:defRPr sz="6000">
                <a:latin typeface="Bahiana"/>
                <a:ea typeface="Bahiana"/>
                <a:cs typeface="Bahiana"/>
                <a:sym typeface="Bahiana"/>
              </a:defRPr>
            </a:lvl3pPr>
            <a:lvl4pPr lvl="3" algn="ctr">
              <a:lnSpc>
                <a:spcPct val="100000"/>
              </a:lnSpc>
              <a:spcBef>
                <a:spcPts val="0"/>
              </a:spcBef>
              <a:spcAft>
                <a:spcPts val="0"/>
              </a:spcAft>
              <a:buSzPts val="6000"/>
              <a:buFont typeface="Bahiana"/>
              <a:buNone/>
              <a:defRPr sz="6000">
                <a:latin typeface="Bahiana"/>
                <a:ea typeface="Bahiana"/>
                <a:cs typeface="Bahiana"/>
                <a:sym typeface="Bahiana"/>
              </a:defRPr>
            </a:lvl4pPr>
            <a:lvl5pPr lvl="4" algn="ctr">
              <a:lnSpc>
                <a:spcPct val="100000"/>
              </a:lnSpc>
              <a:spcBef>
                <a:spcPts val="0"/>
              </a:spcBef>
              <a:spcAft>
                <a:spcPts val="0"/>
              </a:spcAft>
              <a:buSzPts val="6000"/>
              <a:buFont typeface="Bahiana"/>
              <a:buNone/>
              <a:defRPr sz="6000">
                <a:latin typeface="Bahiana"/>
                <a:ea typeface="Bahiana"/>
                <a:cs typeface="Bahiana"/>
                <a:sym typeface="Bahiana"/>
              </a:defRPr>
            </a:lvl5pPr>
            <a:lvl6pPr lvl="5" algn="ctr">
              <a:lnSpc>
                <a:spcPct val="100000"/>
              </a:lnSpc>
              <a:spcBef>
                <a:spcPts val="0"/>
              </a:spcBef>
              <a:spcAft>
                <a:spcPts val="0"/>
              </a:spcAft>
              <a:buSzPts val="6000"/>
              <a:buFont typeface="Bahiana"/>
              <a:buNone/>
              <a:defRPr sz="6000">
                <a:latin typeface="Bahiana"/>
                <a:ea typeface="Bahiana"/>
                <a:cs typeface="Bahiana"/>
                <a:sym typeface="Bahiana"/>
              </a:defRPr>
            </a:lvl6pPr>
            <a:lvl7pPr lvl="6" algn="ctr">
              <a:lnSpc>
                <a:spcPct val="100000"/>
              </a:lnSpc>
              <a:spcBef>
                <a:spcPts val="0"/>
              </a:spcBef>
              <a:spcAft>
                <a:spcPts val="0"/>
              </a:spcAft>
              <a:buSzPts val="6000"/>
              <a:buFont typeface="Bahiana"/>
              <a:buNone/>
              <a:defRPr sz="6000">
                <a:latin typeface="Bahiana"/>
                <a:ea typeface="Bahiana"/>
                <a:cs typeface="Bahiana"/>
                <a:sym typeface="Bahiana"/>
              </a:defRPr>
            </a:lvl7pPr>
            <a:lvl8pPr lvl="7" algn="ctr">
              <a:lnSpc>
                <a:spcPct val="100000"/>
              </a:lnSpc>
              <a:spcBef>
                <a:spcPts val="0"/>
              </a:spcBef>
              <a:spcAft>
                <a:spcPts val="0"/>
              </a:spcAft>
              <a:buSzPts val="6000"/>
              <a:buFont typeface="Bahiana"/>
              <a:buNone/>
              <a:defRPr sz="6000">
                <a:latin typeface="Bahiana"/>
                <a:ea typeface="Bahiana"/>
                <a:cs typeface="Bahiana"/>
                <a:sym typeface="Bahiana"/>
              </a:defRPr>
            </a:lvl8pPr>
            <a:lvl9pPr lvl="8" algn="ctr">
              <a:lnSpc>
                <a:spcPct val="100000"/>
              </a:lnSpc>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90" name="Google Shape;90;p16"/>
          <p:cNvSpPr txBox="1">
            <a:spLocks noGrp="1"/>
          </p:cNvSpPr>
          <p:nvPr>
            <p:ph type="subTitle" idx="1"/>
          </p:nvPr>
        </p:nvSpPr>
        <p:spPr>
          <a:xfrm flipH="1">
            <a:off x="2474500" y="3379650"/>
            <a:ext cx="41949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solidFill>
                  <a:srgbClr val="434343"/>
                </a:solidFill>
                <a:latin typeface="Montserrat"/>
                <a:ea typeface="Montserrat"/>
                <a:cs typeface="Montserrat"/>
                <a:sym typeface="Montserrat"/>
              </a:defRPr>
            </a:lvl1pPr>
            <a:lvl2pPr lvl="1" algn="ctr">
              <a:lnSpc>
                <a:spcPct val="100000"/>
              </a:lnSpc>
              <a:spcBef>
                <a:spcPts val="1600"/>
              </a:spcBef>
              <a:spcAft>
                <a:spcPts val="0"/>
              </a:spcAft>
              <a:buSzPts val="1800"/>
              <a:buNone/>
              <a:defRPr sz="1800">
                <a:solidFill>
                  <a:srgbClr val="434343"/>
                </a:solidFill>
              </a:defRPr>
            </a:lvl2pPr>
            <a:lvl3pPr lvl="2" algn="ctr">
              <a:lnSpc>
                <a:spcPct val="100000"/>
              </a:lnSpc>
              <a:spcBef>
                <a:spcPts val="1600"/>
              </a:spcBef>
              <a:spcAft>
                <a:spcPts val="0"/>
              </a:spcAft>
              <a:buSzPts val="1800"/>
              <a:buNone/>
              <a:defRPr sz="1800">
                <a:solidFill>
                  <a:srgbClr val="434343"/>
                </a:solidFill>
              </a:defRPr>
            </a:lvl3pPr>
            <a:lvl4pPr lvl="3" algn="ctr">
              <a:lnSpc>
                <a:spcPct val="100000"/>
              </a:lnSpc>
              <a:spcBef>
                <a:spcPts val="1600"/>
              </a:spcBef>
              <a:spcAft>
                <a:spcPts val="0"/>
              </a:spcAft>
              <a:buSzPts val="1800"/>
              <a:buNone/>
              <a:defRPr sz="1800">
                <a:solidFill>
                  <a:srgbClr val="434343"/>
                </a:solidFill>
              </a:defRPr>
            </a:lvl4pPr>
            <a:lvl5pPr lvl="4" algn="ctr">
              <a:lnSpc>
                <a:spcPct val="100000"/>
              </a:lnSpc>
              <a:spcBef>
                <a:spcPts val="1600"/>
              </a:spcBef>
              <a:spcAft>
                <a:spcPts val="0"/>
              </a:spcAft>
              <a:buSzPts val="1800"/>
              <a:buNone/>
              <a:defRPr sz="1800">
                <a:solidFill>
                  <a:srgbClr val="434343"/>
                </a:solidFill>
              </a:defRPr>
            </a:lvl5pPr>
            <a:lvl6pPr lvl="5" algn="ctr">
              <a:lnSpc>
                <a:spcPct val="100000"/>
              </a:lnSpc>
              <a:spcBef>
                <a:spcPts val="1600"/>
              </a:spcBef>
              <a:spcAft>
                <a:spcPts val="0"/>
              </a:spcAft>
              <a:buSzPts val="1800"/>
              <a:buNone/>
              <a:defRPr sz="1800">
                <a:solidFill>
                  <a:srgbClr val="434343"/>
                </a:solidFill>
              </a:defRPr>
            </a:lvl6pPr>
            <a:lvl7pPr lvl="6" algn="ctr">
              <a:lnSpc>
                <a:spcPct val="100000"/>
              </a:lnSpc>
              <a:spcBef>
                <a:spcPts val="1600"/>
              </a:spcBef>
              <a:spcAft>
                <a:spcPts val="0"/>
              </a:spcAft>
              <a:buSzPts val="1800"/>
              <a:buNone/>
              <a:defRPr sz="1800">
                <a:solidFill>
                  <a:srgbClr val="434343"/>
                </a:solidFill>
              </a:defRPr>
            </a:lvl7pPr>
            <a:lvl8pPr lvl="7" algn="ctr">
              <a:lnSpc>
                <a:spcPct val="100000"/>
              </a:lnSpc>
              <a:spcBef>
                <a:spcPts val="1600"/>
              </a:spcBef>
              <a:spcAft>
                <a:spcPts val="0"/>
              </a:spcAft>
              <a:buSzPts val="1800"/>
              <a:buNone/>
              <a:defRPr sz="1800">
                <a:solidFill>
                  <a:srgbClr val="434343"/>
                </a:solidFill>
              </a:defRPr>
            </a:lvl8pPr>
            <a:lvl9pPr lvl="8" algn="ctr">
              <a:lnSpc>
                <a:spcPct val="100000"/>
              </a:lnSpc>
              <a:spcBef>
                <a:spcPts val="1600"/>
              </a:spcBef>
              <a:spcAft>
                <a:spcPts val="1600"/>
              </a:spcAft>
              <a:buSzPts val="1800"/>
              <a:buNone/>
              <a:defRPr sz="1800">
                <a:solidFill>
                  <a:srgbClr val="434343"/>
                </a:solidFill>
              </a:defRPr>
            </a:lvl9pPr>
          </a:lstStyle>
          <a:p>
            <a:endParaRPr/>
          </a:p>
        </p:txBody>
      </p:sp>
      <p:sp>
        <p:nvSpPr>
          <p:cNvPr id="91" name="Google Shape;91;p16"/>
          <p:cNvSpPr txBox="1">
            <a:spLocks noGrp="1"/>
          </p:cNvSpPr>
          <p:nvPr>
            <p:ph type="title" idx="2"/>
          </p:nvPr>
        </p:nvSpPr>
        <p:spPr>
          <a:xfrm flipH="1">
            <a:off x="4041613" y="1523975"/>
            <a:ext cx="1060800" cy="517800"/>
          </a:xfrm>
          <a:prstGeom prst="rect">
            <a:avLst/>
          </a:prstGeom>
          <a:noFill/>
          <a:ln>
            <a:noFill/>
          </a:ln>
        </p:spPr>
        <p:txBody>
          <a:bodyPr spcFirstLastPara="1" wrap="square" lIns="91425" tIns="91425" rIns="91425" bIns="91425" anchor="ctr" anchorCtr="0">
            <a:noAutofit/>
          </a:bodyPr>
          <a:lstStyle>
            <a:lvl1pPr marR="27432" lvl="0" algn="ctr">
              <a:lnSpc>
                <a:spcPct val="100000"/>
              </a:lnSpc>
              <a:spcBef>
                <a:spcPts val="0"/>
              </a:spcBef>
              <a:spcAft>
                <a:spcPts val="0"/>
              </a:spcAft>
              <a:buClr>
                <a:schemeClr val="lt1"/>
              </a:buClr>
              <a:buSzPts val="3600"/>
              <a:buNone/>
              <a:defRPr sz="3000">
                <a:solidFill>
                  <a:schemeClr val="lt1"/>
                </a:solidFill>
                <a:latin typeface="Lora"/>
                <a:ea typeface="Lora"/>
                <a:cs typeface="Lora"/>
                <a:sym typeface="Lora"/>
              </a:defRPr>
            </a:lvl1pPr>
            <a:lvl2pPr lvl="1"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
  <p:cSld name="1_Title and three columns  2">
    <p:bg>
      <p:bgPr>
        <a:solidFill>
          <a:schemeClr val="lt2"/>
        </a:solidFill>
        <a:effectLst/>
      </p:bgPr>
    </p:bg>
    <p:spTree>
      <p:nvGrpSpPr>
        <p:cNvPr id="1" name="Shape 92"/>
        <p:cNvGrpSpPr/>
        <p:nvPr/>
      </p:nvGrpSpPr>
      <p:grpSpPr>
        <a:xfrm>
          <a:off x="0" y="0"/>
          <a:ext cx="0" cy="0"/>
          <a:chOff x="0" y="0"/>
          <a:chExt cx="0" cy="0"/>
        </a:xfrm>
      </p:grpSpPr>
      <p:sp>
        <p:nvSpPr>
          <p:cNvPr id="93" name="Google Shape;93;p17"/>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94" name="Google Shape;94;p17"/>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5" name="Google Shape;95;p17"/>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96" name="Google Shape;96;p17"/>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7" name="Google Shape;97;p17"/>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98" name="Google Shape;98;p17"/>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9" name="Google Shape;99;p17"/>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61"/>
        <p:cNvGrpSpPr/>
        <p:nvPr/>
      </p:nvGrpSpPr>
      <p:grpSpPr>
        <a:xfrm>
          <a:off x="0" y="0"/>
          <a:ext cx="0" cy="0"/>
          <a:chOff x="0" y="0"/>
          <a:chExt cx="0" cy="0"/>
        </a:xfrm>
      </p:grpSpPr>
      <p:sp>
        <p:nvSpPr>
          <p:cNvPr id="1462" name="Google Shape;1462;p9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434344"/>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63" name="Google Shape;1463;p95"/>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434344"/>
              </a:buClr>
              <a:buSzPts val="1400"/>
              <a:buChar char="•"/>
              <a:defRPr/>
            </a:lvl1pPr>
            <a:lvl2pPr marL="914400" lvl="1" indent="-317500" algn="l" rtl="0">
              <a:lnSpc>
                <a:spcPct val="90000"/>
              </a:lnSpc>
              <a:spcBef>
                <a:spcPts val="400"/>
              </a:spcBef>
              <a:spcAft>
                <a:spcPts val="0"/>
              </a:spcAft>
              <a:buClr>
                <a:srgbClr val="434344"/>
              </a:buClr>
              <a:buSzPts val="1400"/>
              <a:buChar char="•"/>
              <a:defRPr/>
            </a:lvl2pPr>
            <a:lvl3pPr marL="1371600" lvl="2" indent="-317500" algn="l" rtl="0">
              <a:lnSpc>
                <a:spcPct val="90000"/>
              </a:lnSpc>
              <a:spcBef>
                <a:spcPts val="400"/>
              </a:spcBef>
              <a:spcAft>
                <a:spcPts val="0"/>
              </a:spcAft>
              <a:buClr>
                <a:srgbClr val="434344"/>
              </a:buClr>
              <a:buSzPts val="1400"/>
              <a:buChar char="•"/>
              <a:defRPr/>
            </a:lvl3pPr>
            <a:lvl4pPr marL="1828800" lvl="3" indent="-317500" algn="l" rtl="0">
              <a:lnSpc>
                <a:spcPct val="90000"/>
              </a:lnSpc>
              <a:spcBef>
                <a:spcPts val="400"/>
              </a:spcBef>
              <a:spcAft>
                <a:spcPts val="0"/>
              </a:spcAft>
              <a:buClr>
                <a:srgbClr val="434344"/>
              </a:buClr>
              <a:buSzPts val="1400"/>
              <a:buChar char="•"/>
              <a:defRPr/>
            </a:lvl4pPr>
            <a:lvl5pPr marL="2286000" lvl="4" indent="-317500" algn="l" rtl="0">
              <a:lnSpc>
                <a:spcPct val="90000"/>
              </a:lnSpc>
              <a:spcBef>
                <a:spcPts val="400"/>
              </a:spcBef>
              <a:spcAft>
                <a:spcPts val="0"/>
              </a:spcAft>
              <a:buClr>
                <a:srgbClr val="434344"/>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64" name="Google Shape;1464;p95"/>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434344"/>
              </a:buClr>
              <a:buSzPts val="1400"/>
              <a:buChar char="•"/>
              <a:defRPr/>
            </a:lvl1pPr>
            <a:lvl2pPr marL="914400" lvl="1" indent="-317500" algn="l" rtl="0">
              <a:lnSpc>
                <a:spcPct val="90000"/>
              </a:lnSpc>
              <a:spcBef>
                <a:spcPts val="400"/>
              </a:spcBef>
              <a:spcAft>
                <a:spcPts val="0"/>
              </a:spcAft>
              <a:buClr>
                <a:srgbClr val="434344"/>
              </a:buClr>
              <a:buSzPts val="1400"/>
              <a:buChar char="•"/>
              <a:defRPr/>
            </a:lvl2pPr>
            <a:lvl3pPr marL="1371600" lvl="2" indent="-317500" algn="l" rtl="0">
              <a:lnSpc>
                <a:spcPct val="90000"/>
              </a:lnSpc>
              <a:spcBef>
                <a:spcPts val="400"/>
              </a:spcBef>
              <a:spcAft>
                <a:spcPts val="0"/>
              </a:spcAft>
              <a:buClr>
                <a:srgbClr val="434344"/>
              </a:buClr>
              <a:buSzPts val="1400"/>
              <a:buChar char="•"/>
              <a:defRPr/>
            </a:lvl3pPr>
            <a:lvl4pPr marL="1828800" lvl="3" indent="-317500" algn="l" rtl="0">
              <a:lnSpc>
                <a:spcPct val="90000"/>
              </a:lnSpc>
              <a:spcBef>
                <a:spcPts val="400"/>
              </a:spcBef>
              <a:spcAft>
                <a:spcPts val="0"/>
              </a:spcAft>
              <a:buClr>
                <a:srgbClr val="434344"/>
              </a:buClr>
              <a:buSzPts val="1400"/>
              <a:buChar char="•"/>
              <a:defRPr/>
            </a:lvl4pPr>
            <a:lvl5pPr marL="2286000" lvl="4" indent="-317500" algn="l" rtl="0">
              <a:lnSpc>
                <a:spcPct val="90000"/>
              </a:lnSpc>
              <a:spcBef>
                <a:spcPts val="400"/>
              </a:spcBef>
              <a:spcAft>
                <a:spcPts val="0"/>
              </a:spcAft>
              <a:buClr>
                <a:srgbClr val="434344"/>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65" name="Google Shape;1465;p9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66" name="Google Shape;1466;p9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67" name="Google Shape;1467;p9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468"/>
        <p:cNvGrpSpPr/>
        <p:nvPr/>
      </p:nvGrpSpPr>
      <p:grpSpPr>
        <a:xfrm>
          <a:off x="0" y="0"/>
          <a:ext cx="0" cy="0"/>
          <a:chOff x="0" y="0"/>
          <a:chExt cx="0" cy="0"/>
        </a:xfrm>
      </p:grpSpPr>
      <p:sp>
        <p:nvSpPr>
          <p:cNvPr id="1469" name="Google Shape;1469;p9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434344"/>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70" name="Google Shape;1470;p9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71" name="Google Shape;1471;p9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72" name="Google Shape;1472;p9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1473"/>
        <p:cNvGrpSpPr/>
        <p:nvPr/>
      </p:nvGrpSpPr>
      <p:grpSpPr>
        <a:xfrm>
          <a:off x="0" y="0"/>
          <a:ext cx="0" cy="0"/>
          <a:chOff x="0" y="0"/>
          <a:chExt cx="0" cy="0"/>
        </a:xfrm>
      </p:grpSpPr>
      <p:sp>
        <p:nvSpPr>
          <p:cNvPr id="1474" name="Google Shape;1474;p97"/>
          <p:cNvSpPr txBox="1">
            <a:spLocks noGrp="1"/>
          </p:cNvSpPr>
          <p:nvPr>
            <p:ph type="title"/>
          </p:nvPr>
        </p:nvSpPr>
        <p:spPr>
          <a:xfrm>
            <a:off x="0" y="216460"/>
            <a:ext cx="3359700" cy="546300"/>
          </a:xfrm>
          <a:prstGeom prst="rect">
            <a:avLst/>
          </a:prstGeom>
          <a:solidFill>
            <a:srgbClr val="EB9F09"/>
          </a:solidFill>
          <a:ln>
            <a:noFill/>
          </a:ln>
        </p:spPr>
        <p:txBody>
          <a:bodyPr spcFirstLastPara="1" wrap="square" lIns="685800" tIns="34275" rIns="137150" bIns="34275" anchor="b" anchorCtr="0">
            <a:noAutofit/>
          </a:bodyPr>
          <a:lstStyle>
            <a:lvl1pPr lvl="0" algn="r" rtl="0">
              <a:lnSpc>
                <a:spcPct val="90000"/>
              </a:lnSpc>
              <a:spcBef>
                <a:spcPts val="0"/>
              </a:spcBef>
              <a:spcAft>
                <a:spcPts val="0"/>
              </a:spcAft>
              <a:buClr>
                <a:srgbClr val="434344"/>
              </a:buClr>
              <a:buSzPts val="2400"/>
              <a:buFont typeface="Oswald"/>
              <a:buNone/>
              <a:defRPr sz="2400" b="0">
                <a:solidFill>
                  <a:srgbClr val="434344"/>
                </a:solidFill>
                <a:latin typeface="Oswald"/>
                <a:ea typeface="Oswald"/>
                <a:cs typeface="Oswald"/>
                <a:sym typeface="Oswald"/>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75" name="Google Shape;1475;p9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76" name="Google Shape;1476;p9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77" name="Google Shape;1477;p9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78"/>
        <p:cNvGrpSpPr/>
        <p:nvPr/>
      </p:nvGrpSpPr>
      <p:grpSpPr>
        <a:xfrm>
          <a:off x="0" y="0"/>
          <a:ext cx="0" cy="0"/>
          <a:chOff x="0" y="0"/>
          <a:chExt cx="0" cy="0"/>
        </a:xfrm>
      </p:grpSpPr>
      <p:grpSp>
        <p:nvGrpSpPr>
          <p:cNvPr id="1479" name="Google Shape;1479;p98"/>
          <p:cNvGrpSpPr/>
          <p:nvPr/>
        </p:nvGrpSpPr>
        <p:grpSpPr>
          <a:xfrm>
            <a:off x="5327812" y="0"/>
            <a:ext cx="330" cy="5139000"/>
            <a:chOff x="7103750" y="0"/>
            <a:chExt cx="440" cy="6852000"/>
          </a:xfrm>
        </p:grpSpPr>
        <p:cxnSp>
          <p:nvCxnSpPr>
            <p:cNvPr id="1480" name="Google Shape;1480;p98"/>
            <p:cNvCxnSpPr/>
            <p:nvPr/>
          </p:nvCxnSpPr>
          <p:spPr>
            <a:xfrm>
              <a:off x="7104190" y="0"/>
              <a:ext cx="0" cy="6852000"/>
            </a:xfrm>
            <a:prstGeom prst="straightConnector1">
              <a:avLst/>
            </a:prstGeom>
            <a:noFill/>
            <a:ln w="31750" cap="rnd" cmpd="sng">
              <a:solidFill>
                <a:srgbClr val="FCB833"/>
              </a:solidFill>
              <a:prstDash val="solid"/>
              <a:miter lim="800000"/>
              <a:headEnd type="none" w="sm" len="sm"/>
              <a:tailEnd type="none" w="sm" len="sm"/>
            </a:ln>
          </p:spPr>
        </p:cxnSp>
        <p:cxnSp>
          <p:nvCxnSpPr>
            <p:cNvPr id="1481" name="Google Shape;1481;p98"/>
            <p:cNvCxnSpPr/>
            <p:nvPr/>
          </p:nvCxnSpPr>
          <p:spPr>
            <a:xfrm>
              <a:off x="7103938" y="4046804"/>
              <a:ext cx="0" cy="96600"/>
            </a:xfrm>
            <a:prstGeom prst="straightConnector1">
              <a:avLst/>
            </a:prstGeom>
            <a:noFill/>
            <a:ln w="31750" cap="flat" cmpd="sng">
              <a:solidFill>
                <a:schemeClr val="lt1"/>
              </a:solidFill>
              <a:prstDash val="solid"/>
              <a:miter lim="800000"/>
              <a:headEnd type="none" w="sm" len="sm"/>
              <a:tailEnd type="none" w="sm" len="sm"/>
            </a:ln>
          </p:spPr>
        </p:cxnSp>
        <p:cxnSp>
          <p:nvCxnSpPr>
            <p:cNvPr id="1482" name="Google Shape;1482;p98"/>
            <p:cNvCxnSpPr/>
            <p:nvPr/>
          </p:nvCxnSpPr>
          <p:spPr>
            <a:xfrm>
              <a:off x="7103938" y="6356350"/>
              <a:ext cx="0" cy="96600"/>
            </a:xfrm>
            <a:prstGeom prst="straightConnector1">
              <a:avLst/>
            </a:prstGeom>
            <a:noFill/>
            <a:ln w="31750" cap="flat" cmpd="sng">
              <a:solidFill>
                <a:schemeClr val="lt1"/>
              </a:solidFill>
              <a:prstDash val="solid"/>
              <a:miter lim="800000"/>
              <a:headEnd type="none" w="sm" len="sm"/>
              <a:tailEnd type="none" w="sm" len="sm"/>
            </a:ln>
          </p:spPr>
        </p:cxnSp>
        <p:cxnSp>
          <p:nvCxnSpPr>
            <p:cNvPr id="1483" name="Google Shape;1483;p98"/>
            <p:cNvCxnSpPr/>
            <p:nvPr/>
          </p:nvCxnSpPr>
          <p:spPr>
            <a:xfrm>
              <a:off x="7103938" y="6513830"/>
              <a:ext cx="0" cy="44400"/>
            </a:xfrm>
            <a:prstGeom prst="straightConnector1">
              <a:avLst/>
            </a:prstGeom>
            <a:noFill/>
            <a:ln w="31750" cap="flat" cmpd="sng">
              <a:solidFill>
                <a:schemeClr val="lt1"/>
              </a:solidFill>
              <a:prstDash val="solid"/>
              <a:miter lim="800000"/>
              <a:headEnd type="none" w="sm" len="sm"/>
              <a:tailEnd type="none" w="sm" len="sm"/>
            </a:ln>
          </p:spPr>
        </p:cxnSp>
        <p:cxnSp>
          <p:nvCxnSpPr>
            <p:cNvPr id="1484" name="Google Shape;1484;p98"/>
            <p:cNvCxnSpPr/>
            <p:nvPr/>
          </p:nvCxnSpPr>
          <p:spPr>
            <a:xfrm>
              <a:off x="7103750" y="2136724"/>
              <a:ext cx="0" cy="96600"/>
            </a:xfrm>
            <a:prstGeom prst="straightConnector1">
              <a:avLst/>
            </a:prstGeom>
            <a:noFill/>
            <a:ln w="31750" cap="flat" cmpd="sng">
              <a:solidFill>
                <a:schemeClr val="lt1"/>
              </a:solidFill>
              <a:prstDash val="solid"/>
              <a:miter lim="800000"/>
              <a:headEnd type="none" w="sm" len="sm"/>
              <a:tailEnd type="none" w="sm" len="sm"/>
            </a:ln>
          </p:spPr>
        </p:cxnSp>
      </p:grpSp>
      <p:sp>
        <p:nvSpPr>
          <p:cNvPr id="1485" name="Google Shape;1485;p98"/>
          <p:cNvSpPr/>
          <p:nvPr/>
        </p:nvSpPr>
        <p:spPr>
          <a:xfrm>
            <a:off x="0" y="0"/>
            <a:ext cx="5213400" cy="5143500"/>
          </a:xfrm>
          <a:prstGeom prst="rect">
            <a:avLst/>
          </a:prstGeom>
          <a:solidFill>
            <a:srgbClr val="FCB833">
              <a:alpha val="2314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486" name="Google Shape;1486;p98"/>
          <p:cNvSpPr txBox="1">
            <a:spLocks noGrp="1"/>
          </p:cNvSpPr>
          <p:nvPr>
            <p:ph type="ctrTitle"/>
          </p:nvPr>
        </p:nvSpPr>
        <p:spPr>
          <a:xfrm>
            <a:off x="537609" y="681338"/>
            <a:ext cx="4296900" cy="2090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FCB833"/>
              </a:buClr>
              <a:buSzPts val="4500"/>
              <a:buFont typeface="Oswald"/>
              <a:buNone/>
              <a:defRPr sz="4500" b="0">
                <a:solidFill>
                  <a:srgbClr val="FCB833"/>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87" name="Google Shape;1487;p98"/>
          <p:cNvSpPr txBox="1">
            <a:spLocks noGrp="1"/>
          </p:cNvSpPr>
          <p:nvPr>
            <p:ph type="subTitle" idx="1"/>
          </p:nvPr>
        </p:nvSpPr>
        <p:spPr>
          <a:xfrm>
            <a:off x="620566" y="3405560"/>
            <a:ext cx="2039700" cy="5997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800"/>
              </a:spcBef>
              <a:spcAft>
                <a:spcPts val="0"/>
              </a:spcAft>
              <a:buClr>
                <a:srgbClr val="434344"/>
              </a:buClr>
              <a:buSzPts val="1400"/>
              <a:buNone/>
              <a:defRPr sz="1400" b="1">
                <a:solidFill>
                  <a:srgbClr val="434344"/>
                </a:solidFill>
              </a:defRPr>
            </a:lvl1pPr>
            <a:lvl2pPr lvl="1" algn="ctr" rtl="0">
              <a:lnSpc>
                <a:spcPct val="90000"/>
              </a:lnSpc>
              <a:spcBef>
                <a:spcPts val="400"/>
              </a:spcBef>
              <a:spcAft>
                <a:spcPts val="0"/>
              </a:spcAft>
              <a:buClr>
                <a:srgbClr val="434344"/>
              </a:buClr>
              <a:buSzPts val="1500"/>
              <a:buNone/>
              <a:defRPr sz="1500"/>
            </a:lvl2pPr>
            <a:lvl3pPr lvl="2" algn="ctr" rtl="0">
              <a:lnSpc>
                <a:spcPct val="90000"/>
              </a:lnSpc>
              <a:spcBef>
                <a:spcPts val="400"/>
              </a:spcBef>
              <a:spcAft>
                <a:spcPts val="0"/>
              </a:spcAft>
              <a:buClr>
                <a:srgbClr val="434344"/>
              </a:buClr>
              <a:buSzPts val="1400"/>
              <a:buNone/>
              <a:defRPr sz="1400"/>
            </a:lvl3pPr>
            <a:lvl4pPr lvl="3" algn="ctr" rtl="0">
              <a:lnSpc>
                <a:spcPct val="90000"/>
              </a:lnSpc>
              <a:spcBef>
                <a:spcPts val="400"/>
              </a:spcBef>
              <a:spcAft>
                <a:spcPts val="0"/>
              </a:spcAft>
              <a:buClr>
                <a:srgbClr val="434344"/>
              </a:buClr>
              <a:buSzPts val="1200"/>
              <a:buNone/>
              <a:defRPr sz="1200"/>
            </a:lvl4pPr>
            <a:lvl5pPr lvl="4" algn="ctr" rtl="0">
              <a:lnSpc>
                <a:spcPct val="90000"/>
              </a:lnSpc>
              <a:spcBef>
                <a:spcPts val="400"/>
              </a:spcBef>
              <a:spcAft>
                <a:spcPts val="0"/>
              </a:spcAft>
              <a:buClr>
                <a:srgbClr val="434344"/>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488" name="Google Shape;1488;p9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89" name="Google Shape;1489;p98"/>
          <p:cNvSpPr txBox="1">
            <a:spLocks noGrp="1"/>
          </p:cNvSpPr>
          <p:nvPr>
            <p:ph type="ftr" idx="11"/>
          </p:nvPr>
        </p:nvSpPr>
        <p:spPr>
          <a:xfrm>
            <a:off x="3032563" y="476552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90" name="Google Shape;1490;p9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
        <p:nvSpPr>
          <p:cNvPr id="1491" name="Google Shape;1491;p98"/>
          <p:cNvSpPr/>
          <p:nvPr/>
        </p:nvSpPr>
        <p:spPr>
          <a:xfrm>
            <a:off x="620566" y="3065262"/>
            <a:ext cx="1115400" cy="123900"/>
          </a:xfrm>
          <a:prstGeom prst="rect">
            <a:avLst/>
          </a:prstGeom>
          <a:solidFill>
            <a:srgbClr val="FCB83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1492" name="Google Shape;1492;p98"/>
          <p:cNvPicPr preferRelativeResize="0"/>
          <p:nvPr/>
        </p:nvPicPr>
        <p:blipFill rotWithShape="1">
          <a:blip r:embed="rId2">
            <a:alphaModFix/>
          </a:blip>
          <a:srcRect/>
          <a:stretch/>
        </p:blipFill>
        <p:spPr>
          <a:xfrm>
            <a:off x="4632483" y="685800"/>
            <a:ext cx="4147528" cy="445323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493"/>
        <p:cNvGrpSpPr/>
        <p:nvPr/>
      </p:nvGrpSpPr>
      <p:grpSpPr>
        <a:xfrm>
          <a:off x="0" y="0"/>
          <a:ext cx="0" cy="0"/>
          <a:chOff x="0" y="0"/>
          <a:chExt cx="0" cy="0"/>
        </a:xfrm>
      </p:grpSpPr>
      <p:sp>
        <p:nvSpPr>
          <p:cNvPr id="1494" name="Google Shape;1494;p99"/>
          <p:cNvSpPr txBox="1">
            <a:spLocks noGrp="1"/>
          </p:cNvSpPr>
          <p:nvPr>
            <p:ph type="title"/>
          </p:nvPr>
        </p:nvSpPr>
        <p:spPr>
          <a:xfrm>
            <a:off x="3878580" y="937550"/>
            <a:ext cx="4632000" cy="18438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FCB833"/>
              </a:buClr>
              <a:buSzPts val="4100"/>
              <a:buFont typeface="Oswald"/>
              <a:buNone/>
              <a:defRPr sz="4100" b="0">
                <a:solidFill>
                  <a:srgbClr val="FCB833"/>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95" name="Google Shape;1495;p99"/>
          <p:cNvSpPr txBox="1">
            <a:spLocks noGrp="1"/>
          </p:cNvSpPr>
          <p:nvPr>
            <p:ph type="body" idx="1"/>
          </p:nvPr>
        </p:nvSpPr>
        <p:spPr>
          <a:xfrm>
            <a:off x="4015740" y="2987456"/>
            <a:ext cx="4499400" cy="7506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500"/>
              <a:buNone/>
              <a:defRPr sz="1500">
                <a:solidFill>
                  <a:srgbClr val="434344"/>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96" name="Google Shape;1496;p9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97" name="Google Shape;1497;p9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98" name="Google Shape;1498;p9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cxnSp>
        <p:nvCxnSpPr>
          <p:cNvPr id="1499" name="Google Shape;1499;p99"/>
          <p:cNvCxnSpPr/>
          <p:nvPr/>
        </p:nvCxnSpPr>
        <p:spPr>
          <a:xfrm>
            <a:off x="3910823" y="2978526"/>
            <a:ext cx="0" cy="759600"/>
          </a:xfrm>
          <a:prstGeom prst="straightConnector1">
            <a:avLst/>
          </a:prstGeom>
          <a:noFill/>
          <a:ln w="63500" cap="rnd" cmpd="sng">
            <a:solidFill>
              <a:srgbClr val="FDE0A5"/>
            </a:solidFill>
            <a:prstDash val="solid"/>
            <a:miter lim="800000"/>
            <a:headEnd type="none" w="sm" len="sm"/>
            <a:tailEnd type="none" w="sm" len="sm"/>
          </a:ln>
        </p:spPr>
      </p:cxnSp>
      <p:sp>
        <p:nvSpPr>
          <p:cNvPr id="1500" name="Google Shape;1500;p99"/>
          <p:cNvSpPr/>
          <p:nvPr/>
        </p:nvSpPr>
        <p:spPr>
          <a:xfrm>
            <a:off x="406004" y="1282304"/>
            <a:ext cx="2485800" cy="2485800"/>
          </a:xfrm>
          <a:prstGeom prst="ellipse">
            <a:avLst/>
          </a:prstGeom>
          <a:solidFill>
            <a:srgbClr val="FDE0A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01"/>
        <p:cNvGrpSpPr/>
        <p:nvPr/>
      </p:nvGrpSpPr>
      <p:grpSpPr>
        <a:xfrm>
          <a:off x="0" y="0"/>
          <a:ext cx="0" cy="0"/>
          <a:chOff x="0" y="0"/>
          <a:chExt cx="0" cy="0"/>
        </a:xfrm>
      </p:grpSpPr>
      <p:sp>
        <p:nvSpPr>
          <p:cNvPr id="1502" name="Google Shape;1502;p100"/>
          <p:cNvSpPr/>
          <p:nvPr/>
        </p:nvSpPr>
        <p:spPr>
          <a:xfrm>
            <a:off x="0" y="0"/>
            <a:ext cx="4629300" cy="5143500"/>
          </a:xfrm>
          <a:prstGeom prst="rect">
            <a:avLst/>
          </a:prstGeom>
          <a:solidFill>
            <a:srgbClr val="FCB83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03" name="Google Shape;1503;p100"/>
          <p:cNvSpPr/>
          <p:nvPr/>
        </p:nvSpPr>
        <p:spPr>
          <a:xfrm>
            <a:off x="628650" y="3472642"/>
            <a:ext cx="4263000" cy="13167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04" name="Google Shape;1504;p100"/>
          <p:cNvSpPr txBox="1">
            <a:spLocks noGrp="1"/>
          </p:cNvSpPr>
          <p:nvPr>
            <p:ph type="title"/>
          </p:nvPr>
        </p:nvSpPr>
        <p:spPr>
          <a:xfrm>
            <a:off x="629841" y="273844"/>
            <a:ext cx="37368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lt1"/>
              </a:buClr>
              <a:buSzPts val="3300"/>
              <a:buFont typeface="Oswald"/>
              <a:buNone/>
              <a:defRPr b="0">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05" name="Google Shape;1505;p100"/>
          <p:cNvSpPr txBox="1">
            <a:spLocks noGrp="1"/>
          </p:cNvSpPr>
          <p:nvPr>
            <p:ph type="body" idx="1"/>
          </p:nvPr>
        </p:nvSpPr>
        <p:spPr>
          <a:xfrm>
            <a:off x="788570" y="3634740"/>
            <a:ext cx="3673500" cy="1015500"/>
          </a:xfrm>
          <a:prstGeom prst="rect">
            <a:avLst/>
          </a:prstGeom>
          <a:noFill/>
          <a:ln>
            <a:noFill/>
          </a:ln>
        </p:spPr>
        <p:txBody>
          <a:bodyPr spcFirstLastPara="1" wrap="square" lIns="68575" tIns="34275" rIns="68575" bIns="34275" anchor="t" anchorCtr="0">
            <a:noAutofit/>
          </a:bodyPr>
          <a:lstStyle>
            <a:lvl1pPr marL="457200" lvl="0" indent="-304800" algn="l" rtl="0">
              <a:lnSpc>
                <a:spcPct val="90000"/>
              </a:lnSpc>
              <a:spcBef>
                <a:spcPts val="800"/>
              </a:spcBef>
              <a:spcAft>
                <a:spcPts val="0"/>
              </a:spcAft>
              <a:buClr>
                <a:srgbClr val="434344"/>
              </a:buClr>
              <a:buSzPts val="1200"/>
              <a:buFont typeface="Noto Sans Symbols"/>
              <a:buChar char="▪"/>
              <a:defRPr sz="1200">
                <a:solidFill>
                  <a:srgbClr val="434344"/>
                </a:solidFill>
              </a:defRPr>
            </a:lvl1pPr>
            <a:lvl2pPr marL="914400" lvl="1" indent="-317500" algn="l" rtl="0">
              <a:lnSpc>
                <a:spcPct val="90000"/>
              </a:lnSpc>
              <a:spcBef>
                <a:spcPts val="400"/>
              </a:spcBef>
              <a:spcAft>
                <a:spcPts val="0"/>
              </a:spcAft>
              <a:buClr>
                <a:srgbClr val="434344"/>
              </a:buClr>
              <a:buSzPts val="1400"/>
              <a:buChar char="•"/>
              <a:defRPr/>
            </a:lvl2pPr>
            <a:lvl3pPr marL="1371600" lvl="2" indent="-317500" algn="l" rtl="0">
              <a:lnSpc>
                <a:spcPct val="90000"/>
              </a:lnSpc>
              <a:spcBef>
                <a:spcPts val="400"/>
              </a:spcBef>
              <a:spcAft>
                <a:spcPts val="0"/>
              </a:spcAft>
              <a:buClr>
                <a:srgbClr val="434344"/>
              </a:buClr>
              <a:buSzPts val="1400"/>
              <a:buChar char="•"/>
              <a:defRPr/>
            </a:lvl3pPr>
            <a:lvl4pPr marL="1828800" lvl="3" indent="-317500" algn="l" rtl="0">
              <a:lnSpc>
                <a:spcPct val="90000"/>
              </a:lnSpc>
              <a:spcBef>
                <a:spcPts val="400"/>
              </a:spcBef>
              <a:spcAft>
                <a:spcPts val="0"/>
              </a:spcAft>
              <a:buClr>
                <a:srgbClr val="434344"/>
              </a:buClr>
              <a:buSzPts val="1400"/>
              <a:buChar char="•"/>
              <a:defRPr/>
            </a:lvl4pPr>
            <a:lvl5pPr marL="2286000" lvl="4" indent="-317500" algn="l" rtl="0">
              <a:lnSpc>
                <a:spcPct val="90000"/>
              </a:lnSpc>
              <a:spcBef>
                <a:spcPts val="400"/>
              </a:spcBef>
              <a:spcAft>
                <a:spcPts val="0"/>
              </a:spcAft>
              <a:buClr>
                <a:srgbClr val="434344"/>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06" name="Google Shape;1506;p10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07" name="Google Shape;1507;p10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08" name="Google Shape;1508;p10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
        <p:nvSpPr>
          <p:cNvPr id="1509" name="Google Shape;1509;p100"/>
          <p:cNvSpPr/>
          <p:nvPr/>
        </p:nvSpPr>
        <p:spPr>
          <a:xfrm>
            <a:off x="362844" y="328465"/>
            <a:ext cx="169500" cy="8733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1510" name="Google Shape;1510;p100"/>
          <p:cNvPicPr preferRelativeResize="0"/>
          <p:nvPr/>
        </p:nvPicPr>
        <p:blipFill rotWithShape="1">
          <a:blip r:embed="rId2">
            <a:alphaModFix/>
          </a:blip>
          <a:srcRect/>
          <a:stretch/>
        </p:blipFill>
        <p:spPr>
          <a:xfrm>
            <a:off x="5257799" y="444806"/>
            <a:ext cx="3160208" cy="4468707"/>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Only" type="titleOnly">
  <p:cSld name="TITLE_ONLY">
    <p:bg>
      <p:bgPr>
        <a:solidFill>
          <a:srgbClr val="434344"/>
        </a:solidFill>
        <a:effectLst/>
      </p:bgPr>
    </p:bg>
    <p:spTree>
      <p:nvGrpSpPr>
        <p:cNvPr id="1" name="Shape 1511"/>
        <p:cNvGrpSpPr/>
        <p:nvPr/>
      </p:nvGrpSpPr>
      <p:grpSpPr>
        <a:xfrm>
          <a:off x="0" y="0"/>
          <a:ext cx="0" cy="0"/>
          <a:chOff x="0" y="0"/>
          <a:chExt cx="0" cy="0"/>
        </a:xfrm>
      </p:grpSpPr>
      <p:sp>
        <p:nvSpPr>
          <p:cNvPr id="1512" name="Google Shape;1512;p101"/>
          <p:cNvSpPr txBox="1">
            <a:spLocks noGrp="1"/>
          </p:cNvSpPr>
          <p:nvPr>
            <p:ph type="title"/>
          </p:nvPr>
        </p:nvSpPr>
        <p:spPr>
          <a:xfrm>
            <a:off x="3733799" y="535695"/>
            <a:ext cx="49251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FCB833"/>
              </a:buClr>
              <a:buSzPts val="3300"/>
              <a:buFont typeface="Oswald"/>
              <a:buNone/>
              <a:defRPr b="0">
                <a:solidFill>
                  <a:srgbClr val="FCB833"/>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13" name="Google Shape;1513;p10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14" name="Google Shape;1514;p10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15" name="Google Shape;1515;p10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
        <p:nvSpPr>
          <p:cNvPr id="1516" name="Google Shape;1516;p101"/>
          <p:cNvSpPr/>
          <p:nvPr/>
        </p:nvSpPr>
        <p:spPr>
          <a:xfrm>
            <a:off x="324197" y="535695"/>
            <a:ext cx="3135600" cy="4950600"/>
          </a:xfrm>
          <a:prstGeom prst="roundRect">
            <a:avLst>
              <a:gd name="adj" fmla="val 3204"/>
            </a:avLst>
          </a:prstGeom>
          <a:solidFill>
            <a:srgbClr val="434344"/>
          </a:solidFill>
          <a:ln w="12700" cap="flat" cmpd="sng">
            <a:solidFill>
              <a:srgbClr val="FCB83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17" name="Google Shape;1517;p101"/>
          <p:cNvSpPr/>
          <p:nvPr/>
        </p:nvSpPr>
        <p:spPr>
          <a:xfrm>
            <a:off x="487680" y="701040"/>
            <a:ext cx="2811900" cy="4617600"/>
          </a:xfrm>
          <a:prstGeom prst="rect">
            <a:avLst/>
          </a:prstGeom>
          <a:solidFill>
            <a:srgbClr val="434344"/>
          </a:solidFill>
          <a:ln w="12700" cap="flat" cmpd="sng">
            <a:solidFill>
              <a:srgbClr val="FCB83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nvGrpSpPr>
          <p:cNvPr id="1518" name="Google Shape;1518;p101"/>
          <p:cNvGrpSpPr/>
          <p:nvPr/>
        </p:nvGrpSpPr>
        <p:grpSpPr>
          <a:xfrm>
            <a:off x="8296159" y="107635"/>
            <a:ext cx="794315" cy="304701"/>
            <a:chOff x="10739120" y="341100"/>
            <a:chExt cx="1229400" cy="471600"/>
          </a:xfrm>
        </p:grpSpPr>
        <p:sp>
          <p:nvSpPr>
            <p:cNvPr id="1519" name="Google Shape;1519;p101"/>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1520" name="Google Shape;1520;p101"/>
            <p:cNvPicPr preferRelativeResize="0"/>
            <p:nvPr/>
          </p:nvPicPr>
          <p:blipFill rotWithShape="1">
            <a:blip r:embed="rId2">
              <a:alphaModFix/>
            </a:blip>
            <a:srcRect/>
            <a:stretch/>
          </p:blipFill>
          <p:spPr>
            <a:xfrm>
              <a:off x="10835640" y="396520"/>
              <a:ext cx="1036320" cy="360860"/>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1521"/>
        <p:cNvGrpSpPr/>
        <p:nvPr/>
      </p:nvGrpSpPr>
      <p:grpSpPr>
        <a:xfrm>
          <a:off x="0" y="0"/>
          <a:ext cx="0" cy="0"/>
          <a:chOff x="0" y="0"/>
          <a:chExt cx="0" cy="0"/>
        </a:xfrm>
      </p:grpSpPr>
      <p:sp>
        <p:nvSpPr>
          <p:cNvPr id="1522" name="Google Shape;1522;p102"/>
          <p:cNvSpPr txBox="1">
            <a:spLocks noGrp="1"/>
          </p:cNvSpPr>
          <p:nvPr>
            <p:ph type="title"/>
          </p:nvPr>
        </p:nvSpPr>
        <p:spPr>
          <a:xfrm>
            <a:off x="628651" y="53569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FCB833"/>
              </a:buClr>
              <a:buSzPts val="3300"/>
              <a:buFont typeface="Oswald"/>
              <a:buNone/>
              <a:defRPr b="0">
                <a:solidFill>
                  <a:srgbClr val="FCB833"/>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23" name="Google Shape;1523;p10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24" name="Google Shape;1524;p10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25" name="Google Shape;1525;p10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grpSp>
        <p:nvGrpSpPr>
          <p:cNvPr id="1526" name="Google Shape;1526;p102"/>
          <p:cNvGrpSpPr/>
          <p:nvPr/>
        </p:nvGrpSpPr>
        <p:grpSpPr>
          <a:xfrm>
            <a:off x="914965" y="1631062"/>
            <a:ext cx="2994760" cy="1892672"/>
            <a:chOff x="970280" y="1377041"/>
            <a:chExt cx="3246000" cy="2153700"/>
          </a:xfrm>
        </p:grpSpPr>
        <p:sp>
          <p:nvSpPr>
            <p:cNvPr id="1527" name="Google Shape;1527;p102"/>
            <p:cNvSpPr/>
            <p:nvPr/>
          </p:nvSpPr>
          <p:spPr>
            <a:xfrm>
              <a:off x="1221740" y="1377041"/>
              <a:ext cx="2743200" cy="2153700"/>
            </a:xfrm>
            <a:prstGeom prst="roundRect">
              <a:avLst>
                <a:gd name="adj" fmla="val 4191"/>
              </a:avLst>
            </a:prstGeom>
            <a:solidFill>
              <a:schemeClr val="lt1"/>
            </a:solidFill>
            <a:ln w="12700" cap="flat" cmpd="sng">
              <a:solidFill>
                <a:srgbClr val="FCB833"/>
              </a:solidFill>
              <a:prstDash val="solid"/>
              <a:miter lim="800000"/>
              <a:headEnd type="none" w="sm" len="sm"/>
              <a:tailEnd type="none" w="sm" len="sm"/>
            </a:ln>
            <a:effectLst>
              <a:outerShdw blurRad="177800" algn="ctr" rotWithShape="0">
                <a:srgbClr val="FADBAA">
                  <a:alpha val="3333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28" name="Google Shape;1528;p102"/>
            <p:cNvSpPr/>
            <p:nvPr/>
          </p:nvSpPr>
          <p:spPr>
            <a:xfrm>
              <a:off x="1363399" y="1504393"/>
              <a:ext cx="2460000" cy="1784100"/>
            </a:xfrm>
            <a:prstGeom prst="rect">
              <a:avLst/>
            </a:prstGeom>
            <a:solidFill>
              <a:schemeClr val="lt1"/>
            </a:solidFill>
            <a:ln w="12700" cap="flat" cmpd="sng">
              <a:solidFill>
                <a:srgbClr val="FCB83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29" name="Google Shape;1529;p102"/>
            <p:cNvSpPr/>
            <p:nvPr/>
          </p:nvSpPr>
          <p:spPr>
            <a:xfrm>
              <a:off x="970280" y="3395630"/>
              <a:ext cx="3246000" cy="135000"/>
            </a:xfrm>
            <a:prstGeom prst="roundRect">
              <a:avLst>
                <a:gd name="adj" fmla="val 50000"/>
              </a:avLst>
            </a:prstGeom>
            <a:solidFill>
              <a:schemeClr val="lt1"/>
            </a:solidFill>
            <a:ln w="12700" cap="flat" cmpd="sng">
              <a:solidFill>
                <a:srgbClr val="FCB833"/>
              </a:solidFill>
              <a:prstDash val="solid"/>
              <a:miter lim="800000"/>
              <a:headEnd type="none" w="sm" len="sm"/>
              <a:tailEnd type="none" w="sm" len="sm"/>
            </a:ln>
            <a:effectLst>
              <a:outerShdw blurRad="177800" algn="ctr" rotWithShape="0">
                <a:srgbClr val="FADBAA">
                  <a:alpha val="3333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grpSp>
        <p:nvGrpSpPr>
          <p:cNvPr id="1530" name="Google Shape;1530;p102"/>
          <p:cNvGrpSpPr/>
          <p:nvPr/>
        </p:nvGrpSpPr>
        <p:grpSpPr>
          <a:xfrm>
            <a:off x="5052262" y="1631062"/>
            <a:ext cx="2994760" cy="1892672"/>
            <a:chOff x="970280" y="1377041"/>
            <a:chExt cx="3246000" cy="2153700"/>
          </a:xfrm>
        </p:grpSpPr>
        <p:sp>
          <p:nvSpPr>
            <p:cNvPr id="1531" name="Google Shape;1531;p102"/>
            <p:cNvSpPr/>
            <p:nvPr/>
          </p:nvSpPr>
          <p:spPr>
            <a:xfrm>
              <a:off x="1221740" y="1377041"/>
              <a:ext cx="2743200" cy="2153700"/>
            </a:xfrm>
            <a:prstGeom prst="roundRect">
              <a:avLst>
                <a:gd name="adj" fmla="val 4191"/>
              </a:avLst>
            </a:prstGeom>
            <a:solidFill>
              <a:schemeClr val="lt1"/>
            </a:solidFill>
            <a:ln w="12700" cap="flat" cmpd="sng">
              <a:solidFill>
                <a:srgbClr val="FCB833"/>
              </a:solidFill>
              <a:prstDash val="solid"/>
              <a:miter lim="800000"/>
              <a:headEnd type="none" w="sm" len="sm"/>
              <a:tailEnd type="none" w="sm" len="sm"/>
            </a:ln>
            <a:effectLst>
              <a:outerShdw blurRad="177800" algn="ctr" rotWithShape="0">
                <a:srgbClr val="FADBAA">
                  <a:alpha val="3333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32" name="Google Shape;1532;p102"/>
            <p:cNvSpPr/>
            <p:nvPr/>
          </p:nvSpPr>
          <p:spPr>
            <a:xfrm>
              <a:off x="1363399" y="1504393"/>
              <a:ext cx="2460000" cy="1784100"/>
            </a:xfrm>
            <a:prstGeom prst="rect">
              <a:avLst/>
            </a:prstGeom>
            <a:solidFill>
              <a:schemeClr val="lt1"/>
            </a:solidFill>
            <a:ln w="12700" cap="flat" cmpd="sng">
              <a:solidFill>
                <a:srgbClr val="FCB83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33" name="Google Shape;1533;p102"/>
            <p:cNvSpPr/>
            <p:nvPr/>
          </p:nvSpPr>
          <p:spPr>
            <a:xfrm>
              <a:off x="970280" y="3395630"/>
              <a:ext cx="3246000" cy="135000"/>
            </a:xfrm>
            <a:prstGeom prst="roundRect">
              <a:avLst>
                <a:gd name="adj" fmla="val 50000"/>
              </a:avLst>
            </a:prstGeom>
            <a:solidFill>
              <a:schemeClr val="lt1"/>
            </a:solidFill>
            <a:ln w="12700" cap="flat" cmpd="sng">
              <a:solidFill>
                <a:srgbClr val="FCB833"/>
              </a:solidFill>
              <a:prstDash val="solid"/>
              <a:miter lim="800000"/>
              <a:headEnd type="none" w="sm" len="sm"/>
              <a:tailEnd type="none" w="sm" len="sm"/>
            </a:ln>
            <a:effectLst>
              <a:outerShdw blurRad="177800" algn="ctr" rotWithShape="0">
                <a:srgbClr val="FADBAA">
                  <a:alpha val="3333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1534" name="Google Shape;1534;p102"/>
          <p:cNvSpPr txBox="1">
            <a:spLocks noGrp="1"/>
          </p:cNvSpPr>
          <p:nvPr>
            <p:ph type="body" idx="1"/>
          </p:nvPr>
        </p:nvSpPr>
        <p:spPr>
          <a:xfrm>
            <a:off x="1071562" y="3740944"/>
            <a:ext cx="2718600" cy="2784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500"/>
              <a:buNone/>
              <a:defRPr sz="1500" b="1">
                <a:latin typeface="Oswald"/>
                <a:ea typeface="Oswald"/>
                <a:cs typeface="Oswald"/>
                <a:sym typeface="Oswald"/>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35" name="Google Shape;1535;p102"/>
          <p:cNvSpPr txBox="1">
            <a:spLocks noGrp="1"/>
          </p:cNvSpPr>
          <p:nvPr>
            <p:ph type="body" idx="2"/>
          </p:nvPr>
        </p:nvSpPr>
        <p:spPr>
          <a:xfrm>
            <a:off x="5208559" y="3733341"/>
            <a:ext cx="2718600" cy="2784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500"/>
              <a:buNone/>
              <a:defRPr sz="1500" b="1">
                <a:latin typeface="Oswald"/>
                <a:ea typeface="Oswald"/>
                <a:cs typeface="Oswald"/>
                <a:sym typeface="Oswald"/>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36" name="Google Shape;1536;p102"/>
          <p:cNvSpPr txBox="1">
            <a:spLocks noGrp="1"/>
          </p:cNvSpPr>
          <p:nvPr>
            <p:ph type="body" idx="3"/>
          </p:nvPr>
        </p:nvSpPr>
        <p:spPr>
          <a:xfrm>
            <a:off x="1071562" y="4111119"/>
            <a:ext cx="2718600" cy="654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200"/>
              <a:buNone/>
              <a:defRPr sz="1200" b="0">
                <a:latin typeface="Raleway"/>
                <a:ea typeface="Raleway"/>
                <a:cs typeface="Raleway"/>
                <a:sym typeface="Raleway"/>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37" name="Google Shape;1537;p102"/>
          <p:cNvSpPr txBox="1">
            <a:spLocks noGrp="1"/>
          </p:cNvSpPr>
          <p:nvPr>
            <p:ph type="body" idx="4"/>
          </p:nvPr>
        </p:nvSpPr>
        <p:spPr>
          <a:xfrm>
            <a:off x="5208558" y="4113011"/>
            <a:ext cx="2718600" cy="654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200"/>
              <a:buNone/>
              <a:defRPr sz="1200" b="0">
                <a:latin typeface="Raleway"/>
                <a:ea typeface="Raleway"/>
                <a:cs typeface="Raleway"/>
                <a:sym typeface="Raleway"/>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6_Title Only">
  <p:cSld name="6_Title Only">
    <p:bg>
      <p:bgPr>
        <a:solidFill>
          <a:srgbClr val="FEF9F1"/>
        </a:solidFill>
        <a:effectLst/>
      </p:bgPr>
    </p:bg>
    <p:spTree>
      <p:nvGrpSpPr>
        <p:cNvPr id="1" name="Shape 1538"/>
        <p:cNvGrpSpPr/>
        <p:nvPr/>
      </p:nvGrpSpPr>
      <p:grpSpPr>
        <a:xfrm>
          <a:off x="0" y="0"/>
          <a:ext cx="0" cy="0"/>
          <a:chOff x="0" y="0"/>
          <a:chExt cx="0" cy="0"/>
        </a:xfrm>
      </p:grpSpPr>
      <p:sp>
        <p:nvSpPr>
          <p:cNvPr id="1539" name="Google Shape;1539;p103"/>
          <p:cNvSpPr/>
          <p:nvPr/>
        </p:nvSpPr>
        <p:spPr>
          <a:xfrm>
            <a:off x="5825447" y="1015678"/>
            <a:ext cx="3318600" cy="2667000"/>
          </a:xfrm>
          <a:prstGeom prst="rect">
            <a:avLst/>
          </a:prstGeom>
          <a:solidFill>
            <a:srgbClr val="FCB8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540" name="Google Shape;1540;p10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41" name="Google Shape;1541;p10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42" name="Google Shape;1542;p10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
        <p:nvSpPr>
          <p:cNvPr id="1543" name="Google Shape;1543;p103"/>
          <p:cNvSpPr txBox="1">
            <a:spLocks noGrp="1"/>
          </p:cNvSpPr>
          <p:nvPr>
            <p:ph type="body" idx="1"/>
          </p:nvPr>
        </p:nvSpPr>
        <p:spPr>
          <a:xfrm>
            <a:off x="6267238" y="1484606"/>
            <a:ext cx="2718600" cy="517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rgbClr val="434344"/>
              </a:buClr>
              <a:buSzPts val="1800"/>
              <a:buNone/>
              <a:defRPr sz="1800" b="0">
                <a:solidFill>
                  <a:srgbClr val="434344"/>
                </a:solidFill>
                <a:latin typeface="Oswald"/>
                <a:ea typeface="Oswald"/>
                <a:cs typeface="Oswald"/>
                <a:sym typeface="Oswald"/>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44" name="Google Shape;1544;p103"/>
          <p:cNvSpPr txBox="1">
            <a:spLocks noGrp="1"/>
          </p:cNvSpPr>
          <p:nvPr>
            <p:ph type="body" idx="2"/>
          </p:nvPr>
        </p:nvSpPr>
        <p:spPr>
          <a:xfrm>
            <a:off x="6267237" y="2102896"/>
            <a:ext cx="2718600" cy="10809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200"/>
              <a:buNone/>
              <a:defRPr sz="1200" b="0">
                <a:solidFill>
                  <a:srgbClr val="434344"/>
                </a:solidFill>
                <a:latin typeface="Raleway"/>
                <a:ea typeface="Raleway"/>
                <a:cs typeface="Raleway"/>
                <a:sym typeface="Raleway"/>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grpSp>
        <p:nvGrpSpPr>
          <p:cNvPr id="1545" name="Google Shape;1545;p103"/>
          <p:cNvGrpSpPr/>
          <p:nvPr/>
        </p:nvGrpSpPr>
        <p:grpSpPr>
          <a:xfrm>
            <a:off x="1403354" y="1015738"/>
            <a:ext cx="3852597" cy="2934246"/>
            <a:chOff x="1669410" y="1345922"/>
            <a:chExt cx="4021500" cy="3062887"/>
          </a:xfrm>
        </p:grpSpPr>
        <p:sp>
          <p:nvSpPr>
            <p:cNvPr id="1546" name="Google Shape;1546;p103"/>
            <p:cNvSpPr/>
            <p:nvPr/>
          </p:nvSpPr>
          <p:spPr>
            <a:xfrm>
              <a:off x="1669410" y="1345922"/>
              <a:ext cx="4021500" cy="2544300"/>
            </a:xfrm>
            <a:prstGeom prst="roundRect">
              <a:avLst>
                <a:gd name="adj" fmla="val 3857"/>
              </a:avLst>
            </a:prstGeom>
            <a:noFill/>
            <a:ln w="19050" cap="flat" cmpd="sng">
              <a:solidFill>
                <a:srgbClr val="FCB833"/>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547" name="Google Shape;1547;p103"/>
            <p:cNvSpPr/>
            <p:nvPr/>
          </p:nvSpPr>
          <p:spPr>
            <a:xfrm>
              <a:off x="1696753" y="1373639"/>
              <a:ext cx="3966900" cy="2488800"/>
            </a:xfrm>
            <a:prstGeom prst="roundRect">
              <a:avLst>
                <a:gd name="adj" fmla="val 3282"/>
              </a:avLst>
            </a:prstGeom>
            <a:noFill/>
            <a:ln w="19050" cap="flat" cmpd="sng">
              <a:solidFill>
                <a:srgbClr val="FCB833"/>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548" name="Google Shape;1548;p103"/>
            <p:cNvSpPr/>
            <p:nvPr/>
          </p:nvSpPr>
          <p:spPr>
            <a:xfrm>
              <a:off x="1807558" y="1474394"/>
              <a:ext cx="3748500" cy="2285700"/>
            </a:xfrm>
            <a:prstGeom prst="rect">
              <a:avLst/>
            </a:prstGeom>
            <a:noFill/>
            <a:ln w="19050" cap="flat" cmpd="sng">
              <a:solidFill>
                <a:srgbClr val="FCB833"/>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549" name="Google Shape;1549;p103"/>
            <p:cNvSpPr/>
            <p:nvPr/>
          </p:nvSpPr>
          <p:spPr>
            <a:xfrm>
              <a:off x="2991808" y="3890161"/>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CB833"/>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50" name="Google Shape;1550;p103"/>
            <p:cNvCxnSpPr/>
            <p:nvPr/>
          </p:nvCxnSpPr>
          <p:spPr>
            <a:xfrm>
              <a:off x="3006650" y="4359727"/>
              <a:ext cx="1353300" cy="0"/>
            </a:xfrm>
            <a:prstGeom prst="straightConnector1">
              <a:avLst/>
            </a:prstGeom>
            <a:noFill/>
            <a:ln w="19050" cap="flat" cmpd="sng">
              <a:solidFill>
                <a:srgbClr val="FCB833"/>
              </a:solidFill>
              <a:prstDash val="solid"/>
              <a:round/>
              <a:headEnd type="none" w="sm" len="sm"/>
              <a:tailEnd type="none" w="sm" len="sm"/>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_Title Only">
  <p:cSld name="8_Title Only">
    <p:bg>
      <p:bgPr>
        <a:solidFill>
          <a:srgbClr val="434344"/>
        </a:solidFill>
        <a:effectLst/>
      </p:bgPr>
    </p:bg>
    <p:spTree>
      <p:nvGrpSpPr>
        <p:cNvPr id="1" name="Shape 1551"/>
        <p:cNvGrpSpPr/>
        <p:nvPr/>
      </p:nvGrpSpPr>
      <p:grpSpPr>
        <a:xfrm>
          <a:off x="0" y="0"/>
          <a:ext cx="0" cy="0"/>
          <a:chOff x="0" y="0"/>
          <a:chExt cx="0" cy="0"/>
        </a:xfrm>
      </p:grpSpPr>
      <p:sp>
        <p:nvSpPr>
          <p:cNvPr id="1552" name="Google Shape;1552;p104"/>
          <p:cNvSpPr/>
          <p:nvPr/>
        </p:nvSpPr>
        <p:spPr>
          <a:xfrm>
            <a:off x="5825447" y="1015678"/>
            <a:ext cx="3318600" cy="2667000"/>
          </a:xfrm>
          <a:prstGeom prst="rect">
            <a:avLst/>
          </a:prstGeom>
          <a:solidFill>
            <a:srgbClr val="FCB8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553" name="Google Shape;1553;p10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54" name="Google Shape;1554;p10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55" name="Google Shape;1555;p10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
        <p:nvSpPr>
          <p:cNvPr id="1556" name="Google Shape;1556;p104"/>
          <p:cNvSpPr txBox="1">
            <a:spLocks noGrp="1"/>
          </p:cNvSpPr>
          <p:nvPr>
            <p:ph type="body" idx="1"/>
          </p:nvPr>
        </p:nvSpPr>
        <p:spPr>
          <a:xfrm>
            <a:off x="6267238" y="1484606"/>
            <a:ext cx="2718600" cy="517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rgbClr val="434344"/>
              </a:buClr>
              <a:buSzPts val="1800"/>
              <a:buNone/>
              <a:defRPr sz="1800" b="0">
                <a:solidFill>
                  <a:srgbClr val="434344"/>
                </a:solidFill>
                <a:latin typeface="Oswald"/>
                <a:ea typeface="Oswald"/>
                <a:cs typeface="Oswald"/>
                <a:sym typeface="Oswald"/>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57" name="Google Shape;1557;p104"/>
          <p:cNvSpPr txBox="1">
            <a:spLocks noGrp="1"/>
          </p:cNvSpPr>
          <p:nvPr>
            <p:ph type="body" idx="2"/>
          </p:nvPr>
        </p:nvSpPr>
        <p:spPr>
          <a:xfrm>
            <a:off x="6267237" y="2102896"/>
            <a:ext cx="2718600" cy="10809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200"/>
              <a:buNone/>
              <a:defRPr sz="1200" b="0">
                <a:solidFill>
                  <a:srgbClr val="434344"/>
                </a:solidFill>
                <a:latin typeface="Raleway"/>
                <a:ea typeface="Raleway"/>
                <a:cs typeface="Raleway"/>
                <a:sym typeface="Raleway"/>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58" name="Google Shape;1558;p104"/>
          <p:cNvSpPr/>
          <p:nvPr/>
        </p:nvSpPr>
        <p:spPr>
          <a:xfrm>
            <a:off x="1886296" y="566175"/>
            <a:ext cx="3135600" cy="3975300"/>
          </a:xfrm>
          <a:prstGeom prst="roundRect">
            <a:avLst>
              <a:gd name="adj" fmla="val 3204"/>
            </a:avLst>
          </a:prstGeom>
          <a:solidFill>
            <a:srgbClr val="434344"/>
          </a:solidFill>
          <a:ln w="41275" cap="flat" cmpd="thickThin">
            <a:solidFill>
              <a:srgbClr val="FCB83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59" name="Google Shape;1559;p104"/>
          <p:cNvSpPr/>
          <p:nvPr/>
        </p:nvSpPr>
        <p:spPr>
          <a:xfrm>
            <a:off x="2049780" y="731520"/>
            <a:ext cx="2811900" cy="3436800"/>
          </a:xfrm>
          <a:prstGeom prst="rect">
            <a:avLst/>
          </a:prstGeom>
          <a:solidFill>
            <a:srgbClr val="434344"/>
          </a:solidFill>
          <a:ln w="12700" cap="flat" cmpd="sng">
            <a:solidFill>
              <a:srgbClr val="FCB83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60" name="Google Shape;1560;p104"/>
          <p:cNvSpPr/>
          <p:nvPr/>
        </p:nvSpPr>
        <p:spPr>
          <a:xfrm>
            <a:off x="3369180" y="4294979"/>
            <a:ext cx="169800" cy="169800"/>
          </a:xfrm>
          <a:prstGeom prst="ellipse">
            <a:avLst/>
          </a:prstGeom>
          <a:solidFill>
            <a:srgbClr val="434344"/>
          </a:solidFill>
          <a:ln w="12700" cap="flat" cmpd="sng">
            <a:solidFill>
              <a:srgbClr val="FCB83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nvGrpSpPr>
          <p:cNvPr id="1561" name="Google Shape;1561;p104"/>
          <p:cNvGrpSpPr/>
          <p:nvPr/>
        </p:nvGrpSpPr>
        <p:grpSpPr>
          <a:xfrm>
            <a:off x="8296159" y="107635"/>
            <a:ext cx="794315" cy="304701"/>
            <a:chOff x="10739120" y="341100"/>
            <a:chExt cx="1229400" cy="471600"/>
          </a:xfrm>
        </p:grpSpPr>
        <p:sp>
          <p:nvSpPr>
            <p:cNvPr id="1562" name="Google Shape;1562;p104"/>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1563" name="Google Shape;1563;p104"/>
            <p:cNvPicPr preferRelativeResize="0"/>
            <p:nvPr/>
          </p:nvPicPr>
          <p:blipFill rotWithShape="1">
            <a:blip r:embed="rId2">
              <a:alphaModFix/>
            </a:blip>
            <a:srcRect/>
            <a:stretch/>
          </p:blipFill>
          <p:spPr>
            <a:xfrm>
              <a:off x="10835640" y="396520"/>
              <a:ext cx="1036320" cy="360860"/>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bg>
      <p:bgPr>
        <a:solidFill>
          <a:srgbClr val="FEF9F1"/>
        </a:solidFill>
        <a:effectLst/>
      </p:bgPr>
    </p:bg>
    <p:spTree>
      <p:nvGrpSpPr>
        <p:cNvPr id="1" name="Shape 1564"/>
        <p:cNvGrpSpPr/>
        <p:nvPr/>
      </p:nvGrpSpPr>
      <p:grpSpPr>
        <a:xfrm>
          <a:off x="0" y="0"/>
          <a:ext cx="0" cy="0"/>
          <a:chOff x="0" y="0"/>
          <a:chExt cx="0" cy="0"/>
        </a:xfrm>
      </p:grpSpPr>
      <p:sp>
        <p:nvSpPr>
          <p:cNvPr id="1565" name="Google Shape;1565;p10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66" name="Google Shape;1566;p10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67" name="Google Shape;1567;p10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grpSp>
        <p:nvGrpSpPr>
          <p:cNvPr id="1568" name="Google Shape;1568;p105"/>
          <p:cNvGrpSpPr/>
          <p:nvPr/>
        </p:nvGrpSpPr>
        <p:grpSpPr>
          <a:xfrm>
            <a:off x="1350143" y="507077"/>
            <a:ext cx="7387650" cy="4175550"/>
            <a:chOff x="1701479" y="648181"/>
            <a:chExt cx="9850200" cy="5567400"/>
          </a:xfrm>
        </p:grpSpPr>
        <p:sp>
          <p:nvSpPr>
            <p:cNvPr id="1569" name="Google Shape;1569;p105"/>
            <p:cNvSpPr/>
            <p:nvPr/>
          </p:nvSpPr>
          <p:spPr>
            <a:xfrm>
              <a:off x="1701479" y="648181"/>
              <a:ext cx="9850200" cy="5567400"/>
            </a:xfrm>
            <a:prstGeom prst="rect">
              <a:avLst/>
            </a:prstGeom>
            <a:solidFill>
              <a:schemeClr val="lt1"/>
            </a:solidFill>
            <a:ln w="19050" cap="flat" cmpd="sng">
              <a:solidFill>
                <a:srgbClr val="43434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70" name="Google Shape;1570;p105"/>
            <p:cNvSpPr/>
            <p:nvPr/>
          </p:nvSpPr>
          <p:spPr>
            <a:xfrm>
              <a:off x="1906143" y="925974"/>
              <a:ext cx="219900" cy="219900"/>
            </a:xfrm>
            <a:prstGeom prst="ellipse">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71" name="Google Shape;1571;p105"/>
            <p:cNvSpPr/>
            <p:nvPr/>
          </p:nvSpPr>
          <p:spPr>
            <a:xfrm>
              <a:off x="2230760" y="925973"/>
              <a:ext cx="219900" cy="219900"/>
            </a:xfrm>
            <a:prstGeom prst="ellipse">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572" name="Google Shape;1572;p105"/>
            <p:cNvSpPr/>
            <p:nvPr/>
          </p:nvSpPr>
          <p:spPr>
            <a:xfrm>
              <a:off x="2555377" y="925972"/>
              <a:ext cx="219900" cy="219900"/>
            </a:xfrm>
            <a:prstGeom prst="ellipse">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cxnSp>
          <p:nvCxnSpPr>
            <p:cNvPr id="1573" name="Google Shape;1573;p105"/>
            <p:cNvCxnSpPr/>
            <p:nvPr/>
          </p:nvCxnSpPr>
          <p:spPr>
            <a:xfrm>
              <a:off x="1701479" y="1388962"/>
              <a:ext cx="9850200" cy="0"/>
            </a:xfrm>
            <a:prstGeom prst="straightConnector1">
              <a:avLst/>
            </a:prstGeom>
            <a:noFill/>
            <a:ln w="19050" cap="flat" cmpd="sng">
              <a:solidFill>
                <a:srgbClr val="434344"/>
              </a:solidFill>
              <a:prstDash val="solid"/>
              <a:miter lim="800000"/>
              <a:headEnd type="none" w="sm" len="sm"/>
              <a:tailEnd type="none" w="sm" len="sm"/>
            </a:ln>
          </p:spPr>
        </p:cxnSp>
      </p:grpSp>
      <p:grpSp>
        <p:nvGrpSpPr>
          <p:cNvPr id="1574" name="Google Shape;1574;p105"/>
          <p:cNvGrpSpPr/>
          <p:nvPr/>
        </p:nvGrpSpPr>
        <p:grpSpPr>
          <a:xfrm>
            <a:off x="124745" y="832097"/>
            <a:ext cx="1601553" cy="4889050"/>
            <a:chOff x="1207540" y="1469757"/>
            <a:chExt cx="1048549" cy="3200897"/>
          </a:xfrm>
        </p:grpSpPr>
        <p:sp>
          <p:nvSpPr>
            <p:cNvPr id="1575" name="Google Shape;1575;p105"/>
            <p:cNvSpPr/>
            <p:nvPr/>
          </p:nvSpPr>
          <p:spPr>
            <a:xfrm>
              <a:off x="1294813" y="2636794"/>
              <a:ext cx="486295" cy="1962678"/>
            </a:xfrm>
            <a:custGeom>
              <a:avLst/>
              <a:gdLst/>
              <a:ahLst/>
              <a:cxnLst/>
              <a:rect l="l" t="t" r="r" b="b"/>
              <a:pathLst>
                <a:path w="15173" h="61238" extrusionOk="0">
                  <a:moveTo>
                    <a:pt x="13284" y="1"/>
                  </a:moveTo>
                  <a:lnTo>
                    <a:pt x="3409" y="251"/>
                  </a:lnTo>
                  <a:cubicBezTo>
                    <a:pt x="3409" y="251"/>
                    <a:pt x="3408" y="251"/>
                    <a:pt x="3408" y="251"/>
                  </a:cubicBezTo>
                  <a:cubicBezTo>
                    <a:pt x="3236" y="251"/>
                    <a:pt x="118" y="4844"/>
                    <a:pt x="18" y="8789"/>
                  </a:cubicBezTo>
                  <a:cubicBezTo>
                    <a:pt x="1" y="9190"/>
                    <a:pt x="18" y="9575"/>
                    <a:pt x="51" y="9959"/>
                  </a:cubicBezTo>
                  <a:cubicBezTo>
                    <a:pt x="185" y="11346"/>
                    <a:pt x="519" y="12716"/>
                    <a:pt x="1037" y="14003"/>
                  </a:cubicBezTo>
                  <a:cubicBezTo>
                    <a:pt x="3694" y="20703"/>
                    <a:pt x="6434" y="28656"/>
                    <a:pt x="6484" y="30477"/>
                  </a:cubicBezTo>
                  <a:cubicBezTo>
                    <a:pt x="6618" y="36058"/>
                    <a:pt x="9040" y="61104"/>
                    <a:pt x="9040" y="61104"/>
                  </a:cubicBezTo>
                  <a:lnTo>
                    <a:pt x="14320" y="61238"/>
                  </a:lnTo>
                  <a:lnTo>
                    <a:pt x="15172" y="30477"/>
                  </a:lnTo>
                  <a:lnTo>
                    <a:pt x="13284" y="1"/>
                  </a:lnTo>
                  <a:close/>
                </a:path>
              </a:pathLst>
            </a:custGeom>
            <a:solidFill>
              <a:srgbClr val="FFBE9D"/>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76" name="Google Shape;1576;p105"/>
            <p:cNvSpPr/>
            <p:nvPr/>
          </p:nvSpPr>
          <p:spPr>
            <a:xfrm>
              <a:off x="1728577" y="2771756"/>
              <a:ext cx="229254" cy="1824510"/>
            </a:xfrm>
            <a:custGeom>
              <a:avLst/>
              <a:gdLst/>
              <a:ahLst/>
              <a:cxnLst/>
              <a:rect l="l" t="t" r="r" b="b"/>
              <a:pathLst>
                <a:path w="7153" h="56927" extrusionOk="0">
                  <a:moveTo>
                    <a:pt x="1" y="0"/>
                  </a:moveTo>
                  <a:lnTo>
                    <a:pt x="803" y="56926"/>
                  </a:lnTo>
                  <a:cubicBezTo>
                    <a:pt x="803" y="56926"/>
                    <a:pt x="6250" y="38263"/>
                    <a:pt x="6701" y="30744"/>
                  </a:cubicBezTo>
                  <a:cubicBezTo>
                    <a:pt x="7152" y="23242"/>
                    <a:pt x="1" y="1"/>
                    <a:pt x="1" y="0"/>
                  </a:cubicBezTo>
                  <a:close/>
                </a:path>
              </a:pathLst>
            </a:custGeom>
            <a:solidFill>
              <a:srgbClr val="EB996E"/>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77" name="Google Shape;1577;p105"/>
            <p:cNvSpPr/>
            <p:nvPr/>
          </p:nvSpPr>
          <p:spPr>
            <a:xfrm>
              <a:off x="1207540" y="2645896"/>
              <a:ext cx="892721" cy="1011851"/>
            </a:xfrm>
            <a:custGeom>
              <a:avLst/>
              <a:gdLst/>
              <a:ahLst/>
              <a:cxnLst/>
              <a:rect l="l" t="t" r="r" b="b"/>
              <a:pathLst>
                <a:path w="27854" h="31571" extrusionOk="0">
                  <a:moveTo>
                    <a:pt x="3994" y="1"/>
                  </a:moveTo>
                  <a:cubicBezTo>
                    <a:pt x="3994" y="1"/>
                    <a:pt x="0" y="5147"/>
                    <a:pt x="2791" y="13217"/>
                  </a:cubicBezTo>
                  <a:cubicBezTo>
                    <a:pt x="5548" y="21237"/>
                    <a:pt x="3576" y="31029"/>
                    <a:pt x="3576" y="31029"/>
                  </a:cubicBezTo>
                  <a:cubicBezTo>
                    <a:pt x="3576" y="31029"/>
                    <a:pt x="5939" y="29259"/>
                    <a:pt x="8171" y="29259"/>
                  </a:cubicBezTo>
                  <a:cubicBezTo>
                    <a:pt x="8665" y="29259"/>
                    <a:pt x="9153" y="29346"/>
                    <a:pt x="9608" y="29558"/>
                  </a:cubicBezTo>
                  <a:cubicBezTo>
                    <a:pt x="11613" y="30502"/>
                    <a:pt x="13144" y="31570"/>
                    <a:pt x="15117" y="31570"/>
                  </a:cubicBezTo>
                  <a:cubicBezTo>
                    <a:pt x="15939" y="31570"/>
                    <a:pt x="16837" y="31385"/>
                    <a:pt x="17879" y="30928"/>
                  </a:cubicBezTo>
                  <a:cubicBezTo>
                    <a:pt x="19768" y="30104"/>
                    <a:pt x="21463" y="29465"/>
                    <a:pt x="23120" y="29465"/>
                  </a:cubicBezTo>
                  <a:cubicBezTo>
                    <a:pt x="24688" y="29465"/>
                    <a:pt x="26221" y="30036"/>
                    <a:pt x="27854" y="31563"/>
                  </a:cubicBezTo>
                  <a:lnTo>
                    <a:pt x="22641" y="13401"/>
                  </a:lnTo>
                  <a:lnTo>
                    <a:pt x="19633" y="1839"/>
                  </a:lnTo>
                  <a:lnTo>
                    <a:pt x="3994" y="1"/>
                  </a:lnTo>
                  <a:close/>
                </a:path>
              </a:pathLst>
            </a:custGeom>
            <a:solidFill>
              <a:srgbClr val="43434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78" name="Google Shape;1578;p105"/>
            <p:cNvSpPr/>
            <p:nvPr/>
          </p:nvSpPr>
          <p:spPr>
            <a:xfrm>
              <a:off x="1713610" y="2193927"/>
              <a:ext cx="291335" cy="482192"/>
            </a:xfrm>
            <a:custGeom>
              <a:avLst/>
              <a:gdLst/>
              <a:ahLst/>
              <a:cxnLst/>
              <a:rect l="l" t="t" r="r" b="b"/>
              <a:pathLst>
                <a:path w="9090" h="15045" extrusionOk="0">
                  <a:moveTo>
                    <a:pt x="6650" y="1"/>
                  </a:moveTo>
                  <a:lnTo>
                    <a:pt x="201" y="2156"/>
                  </a:lnTo>
                  <a:cubicBezTo>
                    <a:pt x="201" y="2156"/>
                    <a:pt x="0" y="3376"/>
                    <a:pt x="3893" y="11162"/>
                  </a:cubicBezTo>
                  <a:cubicBezTo>
                    <a:pt x="3893" y="11162"/>
                    <a:pt x="6082" y="15045"/>
                    <a:pt x="8850" y="15045"/>
                  </a:cubicBezTo>
                  <a:cubicBezTo>
                    <a:pt x="8913" y="15045"/>
                    <a:pt x="8976" y="15043"/>
                    <a:pt x="9039" y="15039"/>
                  </a:cubicBezTo>
                  <a:lnTo>
                    <a:pt x="9089" y="8104"/>
                  </a:lnTo>
                  <a:cubicBezTo>
                    <a:pt x="8221" y="8021"/>
                    <a:pt x="6650" y="1"/>
                    <a:pt x="6650" y="1"/>
                  </a:cubicBezTo>
                  <a:close/>
                </a:path>
              </a:pathLst>
            </a:custGeom>
            <a:solidFill>
              <a:srgbClr val="EB996E"/>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79" name="Google Shape;1579;p105"/>
            <p:cNvSpPr/>
            <p:nvPr/>
          </p:nvSpPr>
          <p:spPr>
            <a:xfrm>
              <a:off x="1246097" y="1934706"/>
              <a:ext cx="756700" cy="820480"/>
            </a:xfrm>
            <a:custGeom>
              <a:avLst/>
              <a:gdLst/>
              <a:ahLst/>
              <a:cxnLst/>
              <a:rect l="l" t="t" r="r" b="b"/>
              <a:pathLst>
                <a:path w="23610" h="25600" extrusionOk="0">
                  <a:moveTo>
                    <a:pt x="7842" y="0"/>
                  </a:moveTo>
                  <a:cubicBezTo>
                    <a:pt x="3990" y="0"/>
                    <a:pt x="720" y="2936"/>
                    <a:pt x="368" y="6819"/>
                  </a:cubicBezTo>
                  <a:cubicBezTo>
                    <a:pt x="351" y="6886"/>
                    <a:pt x="351" y="6953"/>
                    <a:pt x="351" y="7003"/>
                  </a:cubicBezTo>
                  <a:cubicBezTo>
                    <a:pt x="0" y="11380"/>
                    <a:pt x="1571" y="14472"/>
                    <a:pt x="1571" y="14472"/>
                  </a:cubicBezTo>
                  <a:lnTo>
                    <a:pt x="3843" y="13302"/>
                  </a:lnTo>
                  <a:lnTo>
                    <a:pt x="4010" y="14020"/>
                  </a:lnTo>
                  <a:cubicBezTo>
                    <a:pt x="4545" y="16176"/>
                    <a:pt x="4846" y="18699"/>
                    <a:pt x="3543" y="20487"/>
                  </a:cubicBezTo>
                  <a:lnTo>
                    <a:pt x="2189" y="22425"/>
                  </a:lnTo>
                  <a:lnTo>
                    <a:pt x="18915" y="25599"/>
                  </a:lnTo>
                  <a:lnTo>
                    <a:pt x="18346" y="14839"/>
                  </a:lnTo>
                  <a:lnTo>
                    <a:pt x="18363" y="14254"/>
                  </a:lnTo>
                  <a:lnTo>
                    <a:pt x="23610" y="11631"/>
                  </a:lnTo>
                  <a:lnTo>
                    <a:pt x="21705" y="6284"/>
                  </a:lnTo>
                  <a:cubicBezTo>
                    <a:pt x="21655" y="6167"/>
                    <a:pt x="21621" y="6050"/>
                    <a:pt x="21571" y="5933"/>
                  </a:cubicBezTo>
                  <a:lnTo>
                    <a:pt x="21554" y="5883"/>
                  </a:lnTo>
                  <a:cubicBezTo>
                    <a:pt x="19600" y="768"/>
                    <a:pt x="15707" y="410"/>
                    <a:pt x="14654" y="410"/>
                  </a:cubicBezTo>
                  <a:cubicBezTo>
                    <a:pt x="14483" y="410"/>
                    <a:pt x="14387" y="420"/>
                    <a:pt x="14387" y="420"/>
                  </a:cubicBezTo>
                  <a:lnTo>
                    <a:pt x="8371" y="19"/>
                  </a:lnTo>
                  <a:cubicBezTo>
                    <a:pt x="8194" y="6"/>
                    <a:pt x="8017" y="0"/>
                    <a:pt x="7842" y="0"/>
                  </a:cubicBezTo>
                  <a:close/>
                </a:path>
              </a:pathLst>
            </a:custGeom>
            <a:solidFill>
              <a:srgbClr val="EB9F0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0" name="Google Shape;1580;p105"/>
            <p:cNvSpPr/>
            <p:nvPr/>
          </p:nvSpPr>
          <p:spPr>
            <a:xfrm>
              <a:off x="1450127" y="2146813"/>
              <a:ext cx="170859" cy="341172"/>
            </a:xfrm>
            <a:custGeom>
              <a:avLst/>
              <a:gdLst/>
              <a:ahLst/>
              <a:cxnLst/>
              <a:rect l="l" t="t" r="r" b="b"/>
              <a:pathLst>
                <a:path w="5331" h="10645" extrusionOk="0">
                  <a:moveTo>
                    <a:pt x="0" y="0"/>
                  </a:moveTo>
                  <a:cubicBezTo>
                    <a:pt x="919" y="3493"/>
                    <a:pt x="2624" y="6968"/>
                    <a:pt x="4345" y="10143"/>
                  </a:cubicBezTo>
                  <a:cubicBezTo>
                    <a:pt x="4475" y="10378"/>
                    <a:pt x="4719" y="10644"/>
                    <a:pt x="4947" y="10644"/>
                  </a:cubicBezTo>
                  <a:cubicBezTo>
                    <a:pt x="5010" y="10644"/>
                    <a:pt x="5072" y="10624"/>
                    <a:pt x="5130" y="10577"/>
                  </a:cubicBezTo>
                  <a:cubicBezTo>
                    <a:pt x="5330" y="10393"/>
                    <a:pt x="5230" y="10076"/>
                    <a:pt x="5113" y="9842"/>
                  </a:cubicBezTo>
                  <a:lnTo>
                    <a:pt x="0" y="0"/>
                  </a:lnTo>
                  <a:close/>
                </a:path>
              </a:pathLst>
            </a:custGeom>
            <a:solidFill>
              <a:schemeClr val="dk2">
                <a:alpha val="30199"/>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1" name="Google Shape;1581;p105"/>
            <p:cNvSpPr/>
            <p:nvPr/>
          </p:nvSpPr>
          <p:spPr>
            <a:xfrm>
              <a:off x="1820689" y="2207868"/>
              <a:ext cx="38075" cy="182108"/>
            </a:xfrm>
            <a:custGeom>
              <a:avLst/>
              <a:gdLst/>
              <a:ahLst/>
              <a:cxnLst/>
              <a:rect l="l" t="t" r="r" b="b"/>
              <a:pathLst>
                <a:path w="1188" h="5682" extrusionOk="0">
                  <a:moveTo>
                    <a:pt x="1" y="0"/>
                  </a:moveTo>
                  <a:cubicBezTo>
                    <a:pt x="51" y="284"/>
                    <a:pt x="118" y="568"/>
                    <a:pt x="218" y="852"/>
                  </a:cubicBezTo>
                  <a:lnTo>
                    <a:pt x="853" y="2874"/>
                  </a:lnTo>
                  <a:cubicBezTo>
                    <a:pt x="1087" y="3526"/>
                    <a:pt x="1037" y="4244"/>
                    <a:pt x="736" y="4879"/>
                  </a:cubicBezTo>
                  <a:cubicBezTo>
                    <a:pt x="602" y="5146"/>
                    <a:pt x="485" y="5414"/>
                    <a:pt x="385" y="5681"/>
                  </a:cubicBezTo>
                  <a:cubicBezTo>
                    <a:pt x="586" y="5447"/>
                    <a:pt x="736" y="5197"/>
                    <a:pt x="853" y="4929"/>
                  </a:cubicBezTo>
                  <a:cubicBezTo>
                    <a:pt x="1003" y="4645"/>
                    <a:pt x="1103" y="4328"/>
                    <a:pt x="1154" y="4010"/>
                  </a:cubicBezTo>
                  <a:cubicBezTo>
                    <a:pt x="1187" y="3609"/>
                    <a:pt x="1154" y="3208"/>
                    <a:pt x="1020" y="2824"/>
                  </a:cubicBezTo>
                  <a:cubicBezTo>
                    <a:pt x="786" y="2022"/>
                    <a:pt x="519" y="1320"/>
                    <a:pt x="335" y="802"/>
                  </a:cubicBezTo>
                  <a:cubicBezTo>
                    <a:pt x="251" y="535"/>
                    <a:pt x="151" y="251"/>
                    <a:pt x="1" y="0"/>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2" name="Google Shape;1582;p105"/>
            <p:cNvSpPr/>
            <p:nvPr/>
          </p:nvSpPr>
          <p:spPr>
            <a:xfrm>
              <a:off x="1557238" y="1637539"/>
              <a:ext cx="329346" cy="342230"/>
            </a:xfrm>
            <a:custGeom>
              <a:avLst/>
              <a:gdLst/>
              <a:ahLst/>
              <a:cxnLst/>
              <a:rect l="l" t="t" r="r" b="b"/>
              <a:pathLst>
                <a:path w="10276" h="10678" extrusionOk="0">
                  <a:moveTo>
                    <a:pt x="6851" y="1"/>
                  </a:moveTo>
                  <a:lnTo>
                    <a:pt x="0" y="7352"/>
                  </a:lnTo>
                  <a:cubicBezTo>
                    <a:pt x="435" y="8372"/>
                    <a:pt x="1120" y="9257"/>
                    <a:pt x="1988" y="9926"/>
                  </a:cubicBezTo>
                  <a:cubicBezTo>
                    <a:pt x="2639" y="10392"/>
                    <a:pt x="3442" y="10678"/>
                    <a:pt x="4240" y="10678"/>
                  </a:cubicBezTo>
                  <a:cubicBezTo>
                    <a:pt x="4529" y="10678"/>
                    <a:pt x="4817" y="10640"/>
                    <a:pt x="5096" y="10560"/>
                  </a:cubicBezTo>
                  <a:cubicBezTo>
                    <a:pt x="6149" y="10260"/>
                    <a:pt x="7018" y="9291"/>
                    <a:pt x="7051" y="8205"/>
                  </a:cubicBezTo>
                  <a:cubicBezTo>
                    <a:pt x="7335" y="8533"/>
                    <a:pt x="7742" y="8701"/>
                    <a:pt x="8149" y="8701"/>
                  </a:cubicBezTo>
                  <a:cubicBezTo>
                    <a:pt x="8508" y="8701"/>
                    <a:pt x="8866" y="8571"/>
                    <a:pt x="9140" y="8305"/>
                  </a:cubicBezTo>
                  <a:cubicBezTo>
                    <a:pt x="9741" y="7720"/>
                    <a:pt x="9741" y="6768"/>
                    <a:pt x="9140" y="6200"/>
                  </a:cubicBezTo>
                  <a:cubicBezTo>
                    <a:pt x="9658" y="5932"/>
                    <a:pt x="10242" y="5565"/>
                    <a:pt x="10276" y="4980"/>
                  </a:cubicBezTo>
                  <a:cubicBezTo>
                    <a:pt x="10259" y="4596"/>
                    <a:pt x="10059" y="4245"/>
                    <a:pt x="9758" y="4027"/>
                  </a:cubicBezTo>
                  <a:cubicBezTo>
                    <a:pt x="9440" y="3827"/>
                    <a:pt x="9123" y="3626"/>
                    <a:pt x="8789" y="3459"/>
                  </a:cubicBezTo>
                  <a:cubicBezTo>
                    <a:pt x="7586" y="2724"/>
                    <a:pt x="6851" y="1404"/>
                    <a:pt x="6851" y="1"/>
                  </a:cubicBezTo>
                  <a:close/>
                </a:path>
              </a:pathLst>
            </a:custGeom>
            <a:solidFill>
              <a:srgbClr val="43434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3" name="Google Shape;1583;p105"/>
            <p:cNvSpPr/>
            <p:nvPr/>
          </p:nvSpPr>
          <p:spPr>
            <a:xfrm>
              <a:off x="1770371" y="1607027"/>
              <a:ext cx="99611" cy="134097"/>
            </a:xfrm>
            <a:custGeom>
              <a:avLst/>
              <a:gdLst/>
              <a:ahLst/>
              <a:cxnLst/>
              <a:rect l="l" t="t" r="r" b="b"/>
              <a:pathLst>
                <a:path w="3108" h="4184" extrusionOk="0">
                  <a:moveTo>
                    <a:pt x="50" y="0"/>
                  </a:moveTo>
                  <a:cubicBezTo>
                    <a:pt x="0" y="318"/>
                    <a:pt x="0" y="635"/>
                    <a:pt x="67" y="953"/>
                  </a:cubicBezTo>
                  <a:cubicBezTo>
                    <a:pt x="151" y="1721"/>
                    <a:pt x="401" y="2456"/>
                    <a:pt x="802" y="3125"/>
                  </a:cubicBezTo>
                  <a:cubicBezTo>
                    <a:pt x="1003" y="3509"/>
                    <a:pt x="1303" y="3843"/>
                    <a:pt x="1688" y="4060"/>
                  </a:cubicBezTo>
                  <a:cubicBezTo>
                    <a:pt x="1851" y="4142"/>
                    <a:pt x="2030" y="4184"/>
                    <a:pt x="2207" y="4184"/>
                  </a:cubicBezTo>
                  <a:cubicBezTo>
                    <a:pt x="2393" y="4184"/>
                    <a:pt x="2578" y="4138"/>
                    <a:pt x="2740" y="4044"/>
                  </a:cubicBezTo>
                  <a:cubicBezTo>
                    <a:pt x="2958" y="3910"/>
                    <a:pt x="3091" y="3676"/>
                    <a:pt x="3091" y="3426"/>
                  </a:cubicBezTo>
                  <a:cubicBezTo>
                    <a:pt x="3108" y="3258"/>
                    <a:pt x="3041" y="3175"/>
                    <a:pt x="3024" y="3175"/>
                  </a:cubicBezTo>
                  <a:cubicBezTo>
                    <a:pt x="3008" y="3175"/>
                    <a:pt x="3041" y="3258"/>
                    <a:pt x="3024" y="3426"/>
                  </a:cubicBezTo>
                  <a:cubicBezTo>
                    <a:pt x="2991" y="3626"/>
                    <a:pt x="2857" y="3827"/>
                    <a:pt x="2673" y="3927"/>
                  </a:cubicBezTo>
                  <a:cubicBezTo>
                    <a:pt x="2543" y="3996"/>
                    <a:pt x="2398" y="4030"/>
                    <a:pt x="2252" y="4030"/>
                  </a:cubicBezTo>
                  <a:cubicBezTo>
                    <a:pt x="2080" y="4030"/>
                    <a:pt x="1908" y="3984"/>
                    <a:pt x="1755" y="3893"/>
                  </a:cubicBezTo>
                  <a:cubicBezTo>
                    <a:pt x="1420" y="3693"/>
                    <a:pt x="1136" y="3392"/>
                    <a:pt x="953" y="3025"/>
                  </a:cubicBezTo>
                  <a:cubicBezTo>
                    <a:pt x="585" y="2390"/>
                    <a:pt x="318" y="1671"/>
                    <a:pt x="184" y="936"/>
                  </a:cubicBezTo>
                  <a:cubicBezTo>
                    <a:pt x="84" y="368"/>
                    <a:pt x="84" y="0"/>
                    <a:pt x="50" y="0"/>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4" name="Google Shape;1584;p105"/>
            <p:cNvSpPr/>
            <p:nvPr/>
          </p:nvSpPr>
          <p:spPr>
            <a:xfrm>
              <a:off x="1507945" y="1514915"/>
              <a:ext cx="264060" cy="521614"/>
            </a:xfrm>
            <a:custGeom>
              <a:avLst/>
              <a:gdLst/>
              <a:ahLst/>
              <a:cxnLst/>
              <a:rect l="l" t="t" r="r" b="b"/>
              <a:pathLst>
                <a:path w="8239" h="16275" extrusionOk="0">
                  <a:moveTo>
                    <a:pt x="4245" y="0"/>
                  </a:moveTo>
                  <a:lnTo>
                    <a:pt x="1" y="3208"/>
                  </a:lnTo>
                  <a:lnTo>
                    <a:pt x="435" y="13768"/>
                  </a:lnTo>
                  <a:cubicBezTo>
                    <a:pt x="502" y="15155"/>
                    <a:pt x="1655" y="16258"/>
                    <a:pt x="3042" y="16275"/>
                  </a:cubicBezTo>
                  <a:cubicBezTo>
                    <a:pt x="3053" y="16275"/>
                    <a:pt x="3063" y="16275"/>
                    <a:pt x="3074" y="16275"/>
                  </a:cubicBezTo>
                  <a:cubicBezTo>
                    <a:pt x="4463" y="16275"/>
                    <a:pt x="5616" y="15195"/>
                    <a:pt x="5699" y="13802"/>
                  </a:cubicBezTo>
                  <a:cubicBezTo>
                    <a:pt x="5765" y="12482"/>
                    <a:pt x="5866" y="11162"/>
                    <a:pt x="5866" y="11162"/>
                  </a:cubicBezTo>
                  <a:cubicBezTo>
                    <a:pt x="5866" y="11162"/>
                    <a:pt x="7988" y="10928"/>
                    <a:pt x="8105" y="8839"/>
                  </a:cubicBezTo>
                  <a:cubicBezTo>
                    <a:pt x="8238" y="6734"/>
                    <a:pt x="8105" y="1889"/>
                    <a:pt x="8105" y="1889"/>
                  </a:cubicBezTo>
                  <a:lnTo>
                    <a:pt x="4245" y="0"/>
                  </a:lnTo>
                  <a:close/>
                </a:path>
              </a:pathLst>
            </a:custGeom>
            <a:solidFill>
              <a:srgbClr val="FFBE9D"/>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5" name="Google Shape;1585;p105"/>
            <p:cNvSpPr/>
            <p:nvPr/>
          </p:nvSpPr>
          <p:spPr>
            <a:xfrm>
              <a:off x="1734475" y="1679845"/>
              <a:ext cx="19839" cy="17531"/>
            </a:xfrm>
            <a:custGeom>
              <a:avLst/>
              <a:gdLst/>
              <a:ahLst/>
              <a:cxnLst/>
              <a:rect l="l" t="t" r="r" b="b"/>
              <a:pathLst>
                <a:path w="619" h="547" extrusionOk="0">
                  <a:moveTo>
                    <a:pt x="352" y="1"/>
                  </a:moveTo>
                  <a:cubicBezTo>
                    <a:pt x="118" y="1"/>
                    <a:pt x="1" y="285"/>
                    <a:pt x="168" y="469"/>
                  </a:cubicBezTo>
                  <a:cubicBezTo>
                    <a:pt x="221" y="522"/>
                    <a:pt x="287" y="547"/>
                    <a:pt x="352" y="547"/>
                  </a:cubicBezTo>
                  <a:cubicBezTo>
                    <a:pt x="488" y="547"/>
                    <a:pt x="619" y="438"/>
                    <a:pt x="619" y="268"/>
                  </a:cubicBezTo>
                  <a:cubicBezTo>
                    <a:pt x="619" y="118"/>
                    <a:pt x="502" y="1"/>
                    <a:pt x="352"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6" name="Google Shape;1586;p105"/>
            <p:cNvSpPr/>
            <p:nvPr/>
          </p:nvSpPr>
          <p:spPr>
            <a:xfrm>
              <a:off x="1728065" y="1668691"/>
              <a:ext cx="35351" cy="10801"/>
            </a:xfrm>
            <a:custGeom>
              <a:avLst/>
              <a:gdLst/>
              <a:ahLst/>
              <a:cxnLst/>
              <a:rect l="l" t="t" r="r" b="b"/>
              <a:pathLst>
                <a:path w="1103" h="337" extrusionOk="0">
                  <a:moveTo>
                    <a:pt x="531" y="1"/>
                  </a:moveTo>
                  <a:cubicBezTo>
                    <a:pt x="394" y="1"/>
                    <a:pt x="255" y="39"/>
                    <a:pt x="134" y="115"/>
                  </a:cubicBezTo>
                  <a:cubicBezTo>
                    <a:pt x="50" y="182"/>
                    <a:pt x="0" y="248"/>
                    <a:pt x="17" y="265"/>
                  </a:cubicBezTo>
                  <a:cubicBezTo>
                    <a:pt x="21" y="269"/>
                    <a:pt x="27" y="271"/>
                    <a:pt x="35" y="271"/>
                  </a:cubicBezTo>
                  <a:cubicBezTo>
                    <a:pt x="96" y="271"/>
                    <a:pt x="275" y="180"/>
                    <a:pt x="516" y="180"/>
                  </a:cubicBezTo>
                  <a:cubicBezTo>
                    <a:pt x="533" y="180"/>
                    <a:pt x="550" y="181"/>
                    <a:pt x="568" y="182"/>
                  </a:cubicBezTo>
                  <a:cubicBezTo>
                    <a:pt x="827" y="197"/>
                    <a:pt x="1016" y="336"/>
                    <a:pt x="1073" y="336"/>
                  </a:cubicBezTo>
                  <a:cubicBezTo>
                    <a:pt x="1079" y="336"/>
                    <a:pt x="1083" y="335"/>
                    <a:pt x="1086" y="332"/>
                  </a:cubicBezTo>
                  <a:cubicBezTo>
                    <a:pt x="1103" y="315"/>
                    <a:pt x="1069" y="248"/>
                    <a:pt x="986" y="165"/>
                  </a:cubicBezTo>
                  <a:cubicBezTo>
                    <a:pt x="858" y="56"/>
                    <a:pt x="696" y="1"/>
                    <a:pt x="531"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7" name="Google Shape;1587;p105"/>
            <p:cNvSpPr/>
            <p:nvPr/>
          </p:nvSpPr>
          <p:spPr>
            <a:xfrm>
              <a:off x="1634350" y="1679845"/>
              <a:ext cx="20384" cy="17531"/>
            </a:xfrm>
            <a:custGeom>
              <a:avLst/>
              <a:gdLst/>
              <a:ahLst/>
              <a:cxnLst/>
              <a:rect l="l" t="t" r="r" b="b"/>
              <a:pathLst>
                <a:path w="636" h="547" extrusionOk="0">
                  <a:moveTo>
                    <a:pt x="368" y="1"/>
                  </a:moveTo>
                  <a:cubicBezTo>
                    <a:pt x="117" y="1"/>
                    <a:pt x="0" y="285"/>
                    <a:pt x="167" y="469"/>
                  </a:cubicBezTo>
                  <a:cubicBezTo>
                    <a:pt x="221" y="522"/>
                    <a:pt x="288" y="547"/>
                    <a:pt x="355" y="547"/>
                  </a:cubicBezTo>
                  <a:cubicBezTo>
                    <a:pt x="497" y="547"/>
                    <a:pt x="635" y="438"/>
                    <a:pt x="635" y="268"/>
                  </a:cubicBezTo>
                  <a:cubicBezTo>
                    <a:pt x="635" y="118"/>
                    <a:pt x="501" y="1"/>
                    <a:pt x="368"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8" name="Google Shape;1588;p105"/>
            <p:cNvSpPr/>
            <p:nvPr/>
          </p:nvSpPr>
          <p:spPr>
            <a:xfrm>
              <a:off x="1625248" y="1668691"/>
              <a:ext cx="35351" cy="10801"/>
            </a:xfrm>
            <a:custGeom>
              <a:avLst/>
              <a:gdLst/>
              <a:ahLst/>
              <a:cxnLst/>
              <a:rect l="l" t="t" r="r" b="b"/>
              <a:pathLst>
                <a:path w="1103" h="337" extrusionOk="0">
                  <a:moveTo>
                    <a:pt x="526" y="1"/>
                  </a:moveTo>
                  <a:cubicBezTo>
                    <a:pt x="391" y="1"/>
                    <a:pt x="255" y="39"/>
                    <a:pt x="134" y="115"/>
                  </a:cubicBezTo>
                  <a:cubicBezTo>
                    <a:pt x="50" y="182"/>
                    <a:pt x="0" y="248"/>
                    <a:pt x="17" y="265"/>
                  </a:cubicBezTo>
                  <a:cubicBezTo>
                    <a:pt x="21" y="269"/>
                    <a:pt x="27" y="271"/>
                    <a:pt x="35" y="271"/>
                  </a:cubicBezTo>
                  <a:cubicBezTo>
                    <a:pt x="95" y="271"/>
                    <a:pt x="273" y="180"/>
                    <a:pt x="502" y="180"/>
                  </a:cubicBezTo>
                  <a:cubicBezTo>
                    <a:pt x="518" y="180"/>
                    <a:pt x="535" y="181"/>
                    <a:pt x="551" y="182"/>
                  </a:cubicBezTo>
                  <a:cubicBezTo>
                    <a:pt x="825" y="197"/>
                    <a:pt x="1016" y="336"/>
                    <a:pt x="1073" y="336"/>
                  </a:cubicBezTo>
                  <a:cubicBezTo>
                    <a:pt x="1079" y="336"/>
                    <a:pt x="1083" y="335"/>
                    <a:pt x="1086" y="332"/>
                  </a:cubicBezTo>
                  <a:cubicBezTo>
                    <a:pt x="1103" y="315"/>
                    <a:pt x="1069" y="248"/>
                    <a:pt x="986" y="165"/>
                  </a:cubicBezTo>
                  <a:cubicBezTo>
                    <a:pt x="849" y="56"/>
                    <a:pt x="688" y="1"/>
                    <a:pt x="526"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89" name="Google Shape;1589;p105"/>
            <p:cNvSpPr/>
            <p:nvPr/>
          </p:nvSpPr>
          <p:spPr>
            <a:xfrm>
              <a:off x="1691624" y="1676640"/>
              <a:ext cx="25736" cy="81247"/>
            </a:xfrm>
            <a:custGeom>
              <a:avLst/>
              <a:gdLst/>
              <a:ahLst/>
              <a:cxnLst/>
              <a:rect l="l" t="t" r="r" b="b"/>
              <a:pathLst>
                <a:path w="803" h="2535" extrusionOk="0">
                  <a:moveTo>
                    <a:pt x="1" y="0"/>
                  </a:moveTo>
                  <a:lnTo>
                    <a:pt x="1" y="0"/>
                  </a:lnTo>
                  <a:cubicBezTo>
                    <a:pt x="18" y="151"/>
                    <a:pt x="68" y="318"/>
                    <a:pt x="118" y="468"/>
                  </a:cubicBezTo>
                  <a:cubicBezTo>
                    <a:pt x="201" y="736"/>
                    <a:pt x="318" y="1120"/>
                    <a:pt x="452" y="1554"/>
                  </a:cubicBezTo>
                  <a:cubicBezTo>
                    <a:pt x="519" y="1755"/>
                    <a:pt x="586" y="1955"/>
                    <a:pt x="653" y="2156"/>
                  </a:cubicBezTo>
                  <a:cubicBezTo>
                    <a:pt x="686" y="2223"/>
                    <a:pt x="703" y="2306"/>
                    <a:pt x="686" y="2390"/>
                  </a:cubicBezTo>
                  <a:cubicBezTo>
                    <a:pt x="669" y="2440"/>
                    <a:pt x="602" y="2440"/>
                    <a:pt x="519" y="2457"/>
                  </a:cubicBezTo>
                  <a:cubicBezTo>
                    <a:pt x="369" y="2457"/>
                    <a:pt x="201" y="2473"/>
                    <a:pt x="51" y="2507"/>
                  </a:cubicBezTo>
                  <a:cubicBezTo>
                    <a:pt x="149" y="2526"/>
                    <a:pt x="241" y="2534"/>
                    <a:pt x="334" y="2534"/>
                  </a:cubicBezTo>
                  <a:cubicBezTo>
                    <a:pt x="400" y="2534"/>
                    <a:pt x="466" y="2530"/>
                    <a:pt x="536" y="2523"/>
                  </a:cubicBezTo>
                  <a:cubicBezTo>
                    <a:pt x="550" y="2526"/>
                    <a:pt x="564" y="2528"/>
                    <a:pt x="578" y="2528"/>
                  </a:cubicBezTo>
                  <a:cubicBezTo>
                    <a:pt x="651" y="2528"/>
                    <a:pt x="728" y="2493"/>
                    <a:pt x="770" y="2423"/>
                  </a:cubicBezTo>
                  <a:cubicBezTo>
                    <a:pt x="803" y="2323"/>
                    <a:pt x="786" y="2206"/>
                    <a:pt x="753" y="2122"/>
                  </a:cubicBezTo>
                  <a:cubicBezTo>
                    <a:pt x="686" y="1922"/>
                    <a:pt x="619" y="1721"/>
                    <a:pt x="552" y="1521"/>
                  </a:cubicBezTo>
                  <a:cubicBezTo>
                    <a:pt x="419" y="1086"/>
                    <a:pt x="285" y="719"/>
                    <a:pt x="185" y="435"/>
                  </a:cubicBezTo>
                  <a:cubicBezTo>
                    <a:pt x="151" y="284"/>
                    <a:pt x="85" y="134"/>
                    <a:pt x="1" y="0"/>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0" name="Google Shape;1590;p105"/>
            <p:cNvSpPr/>
            <p:nvPr/>
          </p:nvSpPr>
          <p:spPr>
            <a:xfrm>
              <a:off x="1656817" y="1765034"/>
              <a:ext cx="50927" cy="27467"/>
            </a:xfrm>
            <a:custGeom>
              <a:avLst/>
              <a:gdLst/>
              <a:ahLst/>
              <a:cxnLst/>
              <a:rect l="l" t="t" r="r" b="b"/>
              <a:pathLst>
                <a:path w="1589" h="857" extrusionOk="0">
                  <a:moveTo>
                    <a:pt x="134" y="1"/>
                  </a:moveTo>
                  <a:lnTo>
                    <a:pt x="134" y="1"/>
                  </a:lnTo>
                  <a:cubicBezTo>
                    <a:pt x="132" y="1"/>
                    <a:pt x="148" y="11"/>
                    <a:pt x="185" y="33"/>
                  </a:cubicBezTo>
                  <a:cubicBezTo>
                    <a:pt x="185" y="33"/>
                    <a:pt x="1" y="534"/>
                    <a:pt x="619" y="801"/>
                  </a:cubicBezTo>
                  <a:cubicBezTo>
                    <a:pt x="716" y="838"/>
                    <a:pt x="817" y="856"/>
                    <a:pt x="917" y="856"/>
                  </a:cubicBezTo>
                  <a:cubicBezTo>
                    <a:pt x="1178" y="856"/>
                    <a:pt x="1431" y="735"/>
                    <a:pt x="1588" y="517"/>
                  </a:cubicBezTo>
                  <a:cubicBezTo>
                    <a:pt x="1059" y="517"/>
                    <a:pt x="143" y="1"/>
                    <a:pt x="134" y="1"/>
                  </a:cubicBezTo>
                  <a:close/>
                </a:path>
              </a:pathLst>
            </a:custGeom>
            <a:solidFill>
              <a:schemeClr val="l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1" name="Google Shape;1591;p105"/>
            <p:cNvSpPr/>
            <p:nvPr/>
          </p:nvSpPr>
          <p:spPr>
            <a:xfrm>
              <a:off x="1606499" y="1842659"/>
              <a:ext cx="89452" cy="46697"/>
            </a:xfrm>
            <a:custGeom>
              <a:avLst/>
              <a:gdLst/>
              <a:ahLst/>
              <a:cxnLst/>
              <a:rect l="l" t="t" r="r" b="b"/>
              <a:pathLst>
                <a:path w="2791" h="1457" extrusionOk="0">
                  <a:moveTo>
                    <a:pt x="0" y="0"/>
                  </a:moveTo>
                  <a:cubicBezTo>
                    <a:pt x="0" y="0"/>
                    <a:pt x="602" y="1457"/>
                    <a:pt x="2576" y="1457"/>
                  </a:cubicBezTo>
                  <a:cubicBezTo>
                    <a:pt x="2630" y="1457"/>
                    <a:pt x="2685" y="1456"/>
                    <a:pt x="2741" y="1454"/>
                  </a:cubicBezTo>
                  <a:lnTo>
                    <a:pt x="2791" y="936"/>
                  </a:lnTo>
                  <a:cubicBezTo>
                    <a:pt x="1788" y="886"/>
                    <a:pt x="819" y="568"/>
                    <a:pt x="0" y="0"/>
                  </a:cubicBezTo>
                  <a:close/>
                </a:path>
              </a:pathLst>
            </a:custGeom>
            <a:solidFill>
              <a:srgbClr val="EB996E"/>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2" name="Google Shape;1592;p105"/>
            <p:cNvSpPr/>
            <p:nvPr/>
          </p:nvSpPr>
          <p:spPr>
            <a:xfrm>
              <a:off x="1345708" y="1469757"/>
              <a:ext cx="460559" cy="490205"/>
            </a:xfrm>
            <a:custGeom>
              <a:avLst/>
              <a:gdLst/>
              <a:ahLst/>
              <a:cxnLst/>
              <a:rect l="l" t="t" r="r" b="b"/>
              <a:pathLst>
                <a:path w="14370" h="15295" extrusionOk="0">
                  <a:moveTo>
                    <a:pt x="8834" y="0"/>
                  </a:moveTo>
                  <a:cubicBezTo>
                    <a:pt x="8487" y="0"/>
                    <a:pt x="8194" y="39"/>
                    <a:pt x="7954" y="39"/>
                  </a:cubicBezTo>
                  <a:cubicBezTo>
                    <a:pt x="7385" y="39"/>
                    <a:pt x="5013" y="507"/>
                    <a:pt x="3409" y="2663"/>
                  </a:cubicBezTo>
                  <a:cubicBezTo>
                    <a:pt x="2824" y="3264"/>
                    <a:pt x="1989" y="5236"/>
                    <a:pt x="1905" y="5937"/>
                  </a:cubicBezTo>
                  <a:cubicBezTo>
                    <a:pt x="1805" y="6623"/>
                    <a:pt x="1922" y="7341"/>
                    <a:pt x="1922" y="8043"/>
                  </a:cubicBezTo>
                  <a:cubicBezTo>
                    <a:pt x="1922" y="8744"/>
                    <a:pt x="1755" y="9496"/>
                    <a:pt x="1237" y="9964"/>
                  </a:cubicBezTo>
                  <a:cubicBezTo>
                    <a:pt x="902" y="10248"/>
                    <a:pt x="435" y="10432"/>
                    <a:pt x="234" y="10816"/>
                  </a:cubicBezTo>
                  <a:cubicBezTo>
                    <a:pt x="0" y="11284"/>
                    <a:pt x="268" y="11886"/>
                    <a:pt x="685" y="12170"/>
                  </a:cubicBezTo>
                  <a:cubicBezTo>
                    <a:pt x="1045" y="12405"/>
                    <a:pt x="1484" y="12480"/>
                    <a:pt x="1918" y="12480"/>
                  </a:cubicBezTo>
                  <a:cubicBezTo>
                    <a:pt x="2009" y="12480"/>
                    <a:pt x="2099" y="12476"/>
                    <a:pt x="2189" y="12470"/>
                  </a:cubicBezTo>
                  <a:lnTo>
                    <a:pt x="2189" y="12470"/>
                  </a:lnTo>
                  <a:cubicBezTo>
                    <a:pt x="2106" y="13557"/>
                    <a:pt x="2841" y="14526"/>
                    <a:pt x="3910" y="14726"/>
                  </a:cubicBezTo>
                  <a:cubicBezTo>
                    <a:pt x="4008" y="14741"/>
                    <a:pt x="4106" y="14749"/>
                    <a:pt x="4204" y="14749"/>
                  </a:cubicBezTo>
                  <a:cubicBezTo>
                    <a:pt x="4637" y="14749"/>
                    <a:pt x="5059" y="14601"/>
                    <a:pt x="5414" y="14342"/>
                  </a:cubicBezTo>
                  <a:cubicBezTo>
                    <a:pt x="5765" y="14676"/>
                    <a:pt x="6132" y="15010"/>
                    <a:pt x="6533" y="15294"/>
                  </a:cubicBezTo>
                  <a:cubicBezTo>
                    <a:pt x="6617" y="12237"/>
                    <a:pt x="6550" y="9179"/>
                    <a:pt x="6333" y="6121"/>
                  </a:cubicBezTo>
                  <a:cubicBezTo>
                    <a:pt x="7736" y="5887"/>
                    <a:pt x="10259" y="5119"/>
                    <a:pt x="10694" y="2880"/>
                  </a:cubicBezTo>
                  <a:cubicBezTo>
                    <a:pt x="11245" y="4150"/>
                    <a:pt x="12097" y="4851"/>
                    <a:pt x="13233" y="5820"/>
                  </a:cubicBezTo>
                  <a:cubicBezTo>
                    <a:pt x="13233" y="5820"/>
                    <a:pt x="14370" y="3916"/>
                    <a:pt x="12281" y="1760"/>
                  </a:cubicBezTo>
                  <a:cubicBezTo>
                    <a:pt x="10817" y="226"/>
                    <a:pt x="9670" y="0"/>
                    <a:pt x="8834" y="0"/>
                  </a:cubicBezTo>
                  <a:close/>
                </a:path>
              </a:pathLst>
            </a:custGeom>
            <a:solidFill>
              <a:srgbClr val="43434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3" name="Google Shape;1593;p105"/>
            <p:cNvSpPr/>
            <p:nvPr/>
          </p:nvSpPr>
          <p:spPr>
            <a:xfrm>
              <a:off x="1553488" y="1557766"/>
              <a:ext cx="134963" cy="88298"/>
            </a:xfrm>
            <a:custGeom>
              <a:avLst/>
              <a:gdLst/>
              <a:ahLst/>
              <a:cxnLst/>
              <a:rect l="l" t="t" r="r" b="b"/>
              <a:pathLst>
                <a:path w="4211" h="2755" extrusionOk="0">
                  <a:moveTo>
                    <a:pt x="4110" y="0"/>
                  </a:moveTo>
                  <a:cubicBezTo>
                    <a:pt x="4077" y="0"/>
                    <a:pt x="4127" y="334"/>
                    <a:pt x="4027" y="836"/>
                  </a:cubicBezTo>
                  <a:cubicBezTo>
                    <a:pt x="3977" y="1136"/>
                    <a:pt x="3860" y="1404"/>
                    <a:pt x="3693" y="1671"/>
                  </a:cubicBezTo>
                  <a:cubicBezTo>
                    <a:pt x="3492" y="1972"/>
                    <a:pt x="3191" y="2206"/>
                    <a:pt x="2857" y="2339"/>
                  </a:cubicBezTo>
                  <a:cubicBezTo>
                    <a:pt x="2364" y="2546"/>
                    <a:pt x="1854" y="2587"/>
                    <a:pt x="1416" y="2587"/>
                  </a:cubicBezTo>
                  <a:cubicBezTo>
                    <a:pt x="1216" y="2587"/>
                    <a:pt x="1031" y="2578"/>
                    <a:pt x="869" y="2573"/>
                  </a:cubicBezTo>
                  <a:cubicBezTo>
                    <a:pt x="727" y="2557"/>
                    <a:pt x="585" y="2548"/>
                    <a:pt x="441" y="2548"/>
                  </a:cubicBezTo>
                  <a:cubicBezTo>
                    <a:pt x="297" y="2548"/>
                    <a:pt x="151" y="2557"/>
                    <a:pt x="0" y="2573"/>
                  </a:cubicBezTo>
                  <a:lnTo>
                    <a:pt x="17" y="2573"/>
                  </a:lnTo>
                  <a:cubicBezTo>
                    <a:pt x="284" y="2640"/>
                    <a:pt x="568" y="2690"/>
                    <a:pt x="852" y="2707"/>
                  </a:cubicBezTo>
                  <a:cubicBezTo>
                    <a:pt x="1068" y="2728"/>
                    <a:pt x="1329" y="2754"/>
                    <a:pt x="1617" y="2754"/>
                  </a:cubicBezTo>
                  <a:cubicBezTo>
                    <a:pt x="2023" y="2754"/>
                    <a:pt x="2482" y="2702"/>
                    <a:pt x="2941" y="2506"/>
                  </a:cubicBezTo>
                  <a:cubicBezTo>
                    <a:pt x="3308" y="2356"/>
                    <a:pt x="3626" y="2089"/>
                    <a:pt x="3843" y="1755"/>
                  </a:cubicBezTo>
                  <a:cubicBezTo>
                    <a:pt x="4010" y="1487"/>
                    <a:pt x="4110" y="1170"/>
                    <a:pt x="4161" y="852"/>
                  </a:cubicBezTo>
                  <a:cubicBezTo>
                    <a:pt x="4211" y="568"/>
                    <a:pt x="4194" y="267"/>
                    <a:pt x="4110" y="0"/>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4" name="Google Shape;1594;p105"/>
            <p:cNvSpPr/>
            <p:nvPr/>
          </p:nvSpPr>
          <p:spPr>
            <a:xfrm>
              <a:off x="1378367" y="1563631"/>
              <a:ext cx="93746" cy="242843"/>
            </a:xfrm>
            <a:custGeom>
              <a:avLst/>
              <a:gdLst/>
              <a:ahLst/>
              <a:cxnLst/>
              <a:rect l="l" t="t" r="r" b="b"/>
              <a:pathLst>
                <a:path w="2925" h="7577" extrusionOk="0">
                  <a:moveTo>
                    <a:pt x="2908" y="1"/>
                  </a:moveTo>
                  <a:lnTo>
                    <a:pt x="2908" y="1"/>
                  </a:lnTo>
                  <a:cubicBezTo>
                    <a:pt x="2807" y="68"/>
                    <a:pt x="2707" y="135"/>
                    <a:pt x="2607" y="218"/>
                  </a:cubicBezTo>
                  <a:cubicBezTo>
                    <a:pt x="2440" y="369"/>
                    <a:pt x="2173" y="586"/>
                    <a:pt x="1872" y="870"/>
                  </a:cubicBezTo>
                  <a:cubicBezTo>
                    <a:pt x="1521" y="1204"/>
                    <a:pt x="1203" y="1572"/>
                    <a:pt x="919" y="1989"/>
                  </a:cubicBezTo>
                  <a:cubicBezTo>
                    <a:pt x="585" y="2490"/>
                    <a:pt x="368" y="3075"/>
                    <a:pt x="301" y="3677"/>
                  </a:cubicBezTo>
                  <a:cubicBezTo>
                    <a:pt x="268" y="3994"/>
                    <a:pt x="284" y="4312"/>
                    <a:pt x="351" y="4629"/>
                  </a:cubicBezTo>
                  <a:cubicBezTo>
                    <a:pt x="435" y="4897"/>
                    <a:pt x="535" y="5181"/>
                    <a:pt x="652" y="5448"/>
                  </a:cubicBezTo>
                  <a:cubicBezTo>
                    <a:pt x="869" y="5932"/>
                    <a:pt x="1003" y="6417"/>
                    <a:pt x="919" y="6801"/>
                  </a:cubicBezTo>
                  <a:cubicBezTo>
                    <a:pt x="853" y="7102"/>
                    <a:pt x="635" y="7369"/>
                    <a:pt x="351" y="7486"/>
                  </a:cubicBezTo>
                  <a:cubicBezTo>
                    <a:pt x="234" y="7520"/>
                    <a:pt x="117" y="7536"/>
                    <a:pt x="0" y="7536"/>
                  </a:cubicBezTo>
                  <a:cubicBezTo>
                    <a:pt x="0" y="7536"/>
                    <a:pt x="34" y="7553"/>
                    <a:pt x="84" y="7570"/>
                  </a:cubicBezTo>
                  <a:cubicBezTo>
                    <a:pt x="113" y="7575"/>
                    <a:pt x="141" y="7577"/>
                    <a:pt x="169" y="7577"/>
                  </a:cubicBezTo>
                  <a:cubicBezTo>
                    <a:pt x="235" y="7577"/>
                    <a:pt x="297" y="7565"/>
                    <a:pt x="368" y="7553"/>
                  </a:cubicBezTo>
                  <a:cubicBezTo>
                    <a:pt x="702" y="7453"/>
                    <a:pt x="953" y="7169"/>
                    <a:pt x="1036" y="6835"/>
                  </a:cubicBezTo>
                  <a:cubicBezTo>
                    <a:pt x="1153" y="6400"/>
                    <a:pt x="1020" y="5882"/>
                    <a:pt x="819" y="5381"/>
                  </a:cubicBezTo>
                  <a:cubicBezTo>
                    <a:pt x="702" y="5114"/>
                    <a:pt x="602" y="4846"/>
                    <a:pt x="535" y="4579"/>
                  </a:cubicBezTo>
                  <a:cubicBezTo>
                    <a:pt x="468" y="4295"/>
                    <a:pt x="452" y="3994"/>
                    <a:pt x="485" y="3694"/>
                  </a:cubicBezTo>
                  <a:cubicBezTo>
                    <a:pt x="552" y="3125"/>
                    <a:pt x="752" y="2557"/>
                    <a:pt x="1070" y="2073"/>
                  </a:cubicBezTo>
                  <a:cubicBezTo>
                    <a:pt x="1337" y="1672"/>
                    <a:pt x="1638" y="1304"/>
                    <a:pt x="1972" y="953"/>
                  </a:cubicBezTo>
                  <a:cubicBezTo>
                    <a:pt x="2540" y="369"/>
                    <a:pt x="2924" y="34"/>
                    <a:pt x="2908"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5" name="Google Shape;1595;p105"/>
            <p:cNvSpPr/>
            <p:nvPr/>
          </p:nvSpPr>
          <p:spPr>
            <a:xfrm>
              <a:off x="1572750" y="4596234"/>
              <a:ext cx="324026" cy="74420"/>
            </a:xfrm>
            <a:custGeom>
              <a:avLst/>
              <a:gdLst/>
              <a:ahLst/>
              <a:cxnLst/>
              <a:rect l="l" t="t" r="r" b="b"/>
              <a:pathLst>
                <a:path w="10110" h="2322" extrusionOk="0">
                  <a:moveTo>
                    <a:pt x="17" y="0"/>
                  </a:moveTo>
                  <a:lnTo>
                    <a:pt x="1" y="2139"/>
                  </a:lnTo>
                  <a:lnTo>
                    <a:pt x="335" y="2156"/>
                  </a:lnTo>
                  <a:cubicBezTo>
                    <a:pt x="1285" y="2208"/>
                    <a:pt x="4091" y="2321"/>
                    <a:pt x="6280" y="2321"/>
                  </a:cubicBezTo>
                  <a:cubicBezTo>
                    <a:pt x="7555" y="2321"/>
                    <a:pt x="8621" y="2283"/>
                    <a:pt x="8990" y="2172"/>
                  </a:cubicBezTo>
                  <a:cubicBezTo>
                    <a:pt x="10109" y="1838"/>
                    <a:pt x="5481" y="786"/>
                    <a:pt x="5481" y="786"/>
                  </a:cubicBezTo>
                  <a:lnTo>
                    <a:pt x="5481" y="101"/>
                  </a:lnTo>
                  <a:lnTo>
                    <a:pt x="17" y="0"/>
                  </a:lnTo>
                  <a:close/>
                </a:path>
              </a:pathLst>
            </a:custGeom>
            <a:solidFill>
              <a:srgbClr val="FFCA7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6" name="Google Shape;1596;p105"/>
            <p:cNvSpPr/>
            <p:nvPr/>
          </p:nvSpPr>
          <p:spPr>
            <a:xfrm>
              <a:off x="1572750" y="4615368"/>
              <a:ext cx="63235" cy="49966"/>
            </a:xfrm>
            <a:custGeom>
              <a:avLst/>
              <a:gdLst/>
              <a:ahLst/>
              <a:cxnLst/>
              <a:rect l="l" t="t" r="r" b="b"/>
              <a:pathLst>
                <a:path w="1973" h="1559" extrusionOk="0">
                  <a:moveTo>
                    <a:pt x="129" y="0"/>
                  </a:moveTo>
                  <a:cubicBezTo>
                    <a:pt x="87" y="0"/>
                    <a:pt x="44" y="2"/>
                    <a:pt x="1" y="5"/>
                  </a:cubicBezTo>
                  <a:lnTo>
                    <a:pt x="1" y="1525"/>
                  </a:lnTo>
                  <a:lnTo>
                    <a:pt x="1972" y="1559"/>
                  </a:lnTo>
                  <a:cubicBezTo>
                    <a:pt x="1889" y="1108"/>
                    <a:pt x="1638" y="690"/>
                    <a:pt x="1271" y="406"/>
                  </a:cubicBezTo>
                  <a:cubicBezTo>
                    <a:pt x="952" y="148"/>
                    <a:pt x="551" y="0"/>
                    <a:pt x="129" y="0"/>
                  </a:cubicBezTo>
                  <a:close/>
                </a:path>
              </a:pathLst>
            </a:custGeom>
            <a:solidFill>
              <a:schemeClr val="lt1">
                <a:alpha val="31760"/>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7" name="Google Shape;1597;p105"/>
            <p:cNvSpPr/>
            <p:nvPr/>
          </p:nvSpPr>
          <p:spPr>
            <a:xfrm>
              <a:off x="1572205" y="4640688"/>
              <a:ext cx="300469" cy="29871"/>
            </a:xfrm>
            <a:custGeom>
              <a:avLst/>
              <a:gdLst/>
              <a:ahLst/>
              <a:cxnLst/>
              <a:rect l="l" t="t" r="r" b="b"/>
              <a:pathLst>
                <a:path w="9375" h="932" extrusionOk="0">
                  <a:moveTo>
                    <a:pt x="7754" y="0"/>
                  </a:moveTo>
                  <a:cubicBezTo>
                    <a:pt x="7436" y="0"/>
                    <a:pt x="7269" y="702"/>
                    <a:pt x="7269" y="702"/>
                  </a:cubicBezTo>
                  <a:lnTo>
                    <a:pt x="18" y="618"/>
                  </a:lnTo>
                  <a:lnTo>
                    <a:pt x="1" y="752"/>
                  </a:lnTo>
                  <a:cubicBezTo>
                    <a:pt x="1379" y="869"/>
                    <a:pt x="3623" y="932"/>
                    <a:pt x="5546" y="932"/>
                  </a:cubicBezTo>
                  <a:cubicBezTo>
                    <a:pt x="7470" y="932"/>
                    <a:pt x="9074" y="869"/>
                    <a:pt x="9174" y="735"/>
                  </a:cubicBezTo>
                  <a:cubicBezTo>
                    <a:pt x="9374" y="468"/>
                    <a:pt x="7754" y="0"/>
                    <a:pt x="7754" y="0"/>
                  </a:cubicBezTo>
                  <a:close/>
                </a:path>
              </a:pathLst>
            </a:custGeom>
            <a:solidFill>
              <a:schemeClr val="lt1">
                <a:alpha val="31760"/>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8" name="Google Shape;1598;p105"/>
            <p:cNvSpPr/>
            <p:nvPr/>
          </p:nvSpPr>
          <p:spPr>
            <a:xfrm>
              <a:off x="1571693" y="4659181"/>
              <a:ext cx="296174" cy="4551"/>
            </a:xfrm>
            <a:custGeom>
              <a:avLst/>
              <a:gdLst/>
              <a:ahLst/>
              <a:cxnLst/>
              <a:rect l="l" t="t" r="r" b="b"/>
              <a:pathLst>
                <a:path w="9241" h="142" extrusionOk="0">
                  <a:moveTo>
                    <a:pt x="55" y="0"/>
                  </a:moveTo>
                  <a:cubicBezTo>
                    <a:pt x="37" y="0"/>
                    <a:pt x="23" y="8"/>
                    <a:pt x="0" y="8"/>
                  </a:cubicBezTo>
                  <a:lnTo>
                    <a:pt x="84" y="8"/>
                  </a:lnTo>
                  <a:cubicBezTo>
                    <a:pt x="73" y="2"/>
                    <a:pt x="63" y="0"/>
                    <a:pt x="55" y="0"/>
                  </a:cubicBezTo>
                  <a:close/>
                  <a:moveTo>
                    <a:pt x="84" y="8"/>
                  </a:moveTo>
                  <a:lnTo>
                    <a:pt x="351" y="25"/>
                  </a:lnTo>
                  <a:cubicBezTo>
                    <a:pt x="618" y="41"/>
                    <a:pt x="953" y="58"/>
                    <a:pt x="1354" y="75"/>
                  </a:cubicBezTo>
                  <a:cubicBezTo>
                    <a:pt x="2189" y="108"/>
                    <a:pt x="3342" y="142"/>
                    <a:pt x="4612" y="142"/>
                  </a:cubicBezTo>
                  <a:cubicBezTo>
                    <a:pt x="5882" y="142"/>
                    <a:pt x="7051" y="108"/>
                    <a:pt x="7887" y="91"/>
                  </a:cubicBezTo>
                  <a:lnTo>
                    <a:pt x="8872" y="41"/>
                  </a:lnTo>
                  <a:lnTo>
                    <a:pt x="9140" y="41"/>
                  </a:lnTo>
                  <a:cubicBezTo>
                    <a:pt x="9173" y="41"/>
                    <a:pt x="9207" y="25"/>
                    <a:pt x="9240" y="25"/>
                  </a:cubicBezTo>
                  <a:lnTo>
                    <a:pt x="8872" y="25"/>
                  </a:lnTo>
                  <a:cubicBezTo>
                    <a:pt x="8605" y="25"/>
                    <a:pt x="8271" y="41"/>
                    <a:pt x="7887" y="41"/>
                  </a:cubicBezTo>
                  <a:cubicBezTo>
                    <a:pt x="7051" y="58"/>
                    <a:pt x="5882" y="75"/>
                    <a:pt x="4612" y="75"/>
                  </a:cubicBezTo>
                  <a:cubicBezTo>
                    <a:pt x="3342" y="75"/>
                    <a:pt x="2189" y="41"/>
                    <a:pt x="1354" y="25"/>
                  </a:cubicBezTo>
                  <a:lnTo>
                    <a:pt x="351" y="8"/>
                  </a:ln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599" name="Google Shape;1599;p105"/>
            <p:cNvSpPr/>
            <p:nvPr/>
          </p:nvSpPr>
          <p:spPr>
            <a:xfrm>
              <a:off x="1804632" y="4639053"/>
              <a:ext cx="17179" cy="27371"/>
            </a:xfrm>
            <a:custGeom>
              <a:avLst/>
              <a:gdLst/>
              <a:ahLst/>
              <a:cxnLst/>
              <a:rect l="l" t="t" r="r" b="b"/>
              <a:pathLst>
                <a:path w="536" h="854" extrusionOk="0">
                  <a:moveTo>
                    <a:pt x="535" y="1"/>
                  </a:moveTo>
                  <a:cubicBezTo>
                    <a:pt x="201" y="151"/>
                    <a:pt x="0" y="485"/>
                    <a:pt x="17" y="853"/>
                  </a:cubicBezTo>
                  <a:cubicBezTo>
                    <a:pt x="67" y="686"/>
                    <a:pt x="117" y="519"/>
                    <a:pt x="201" y="385"/>
                  </a:cubicBezTo>
                  <a:cubicBezTo>
                    <a:pt x="301" y="235"/>
                    <a:pt x="418" y="118"/>
                    <a:pt x="535"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0" name="Google Shape;1600;p105"/>
            <p:cNvSpPr/>
            <p:nvPr/>
          </p:nvSpPr>
          <p:spPr>
            <a:xfrm>
              <a:off x="1750019" y="4621394"/>
              <a:ext cx="10192" cy="14551"/>
            </a:xfrm>
            <a:custGeom>
              <a:avLst/>
              <a:gdLst/>
              <a:ahLst/>
              <a:cxnLst/>
              <a:rect l="l" t="t" r="r" b="b"/>
              <a:pathLst>
                <a:path w="318" h="454" extrusionOk="0">
                  <a:moveTo>
                    <a:pt x="301" y="1"/>
                  </a:moveTo>
                  <a:cubicBezTo>
                    <a:pt x="284" y="1"/>
                    <a:pt x="201" y="84"/>
                    <a:pt x="134" y="218"/>
                  </a:cubicBezTo>
                  <a:cubicBezTo>
                    <a:pt x="50" y="335"/>
                    <a:pt x="0" y="452"/>
                    <a:pt x="17" y="452"/>
                  </a:cubicBezTo>
                  <a:cubicBezTo>
                    <a:pt x="18" y="453"/>
                    <a:pt x="20" y="454"/>
                    <a:pt x="21" y="454"/>
                  </a:cubicBezTo>
                  <a:cubicBezTo>
                    <a:pt x="44" y="454"/>
                    <a:pt x="107" y="360"/>
                    <a:pt x="184" y="251"/>
                  </a:cubicBezTo>
                  <a:cubicBezTo>
                    <a:pt x="268" y="118"/>
                    <a:pt x="318" y="17"/>
                    <a:pt x="301"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1" name="Google Shape;1601;p105"/>
            <p:cNvSpPr/>
            <p:nvPr/>
          </p:nvSpPr>
          <p:spPr>
            <a:xfrm>
              <a:off x="1736077" y="4618637"/>
              <a:ext cx="11282" cy="9839"/>
            </a:xfrm>
            <a:custGeom>
              <a:avLst/>
              <a:gdLst/>
              <a:ahLst/>
              <a:cxnLst/>
              <a:rect l="l" t="t" r="r" b="b"/>
              <a:pathLst>
                <a:path w="352" h="307" extrusionOk="0">
                  <a:moveTo>
                    <a:pt x="344" y="0"/>
                  </a:moveTo>
                  <a:cubicBezTo>
                    <a:pt x="317" y="0"/>
                    <a:pt x="241" y="62"/>
                    <a:pt x="151" y="137"/>
                  </a:cubicBezTo>
                  <a:cubicBezTo>
                    <a:pt x="68" y="220"/>
                    <a:pt x="1" y="287"/>
                    <a:pt x="1" y="304"/>
                  </a:cubicBezTo>
                  <a:cubicBezTo>
                    <a:pt x="3" y="306"/>
                    <a:pt x="6" y="307"/>
                    <a:pt x="10" y="307"/>
                  </a:cubicBezTo>
                  <a:cubicBezTo>
                    <a:pt x="39" y="307"/>
                    <a:pt x="114" y="260"/>
                    <a:pt x="201" y="187"/>
                  </a:cubicBezTo>
                  <a:cubicBezTo>
                    <a:pt x="285" y="103"/>
                    <a:pt x="352" y="20"/>
                    <a:pt x="352" y="3"/>
                  </a:cubicBezTo>
                  <a:cubicBezTo>
                    <a:pt x="350" y="1"/>
                    <a:pt x="347" y="0"/>
                    <a:pt x="344" y="0"/>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2" name="Google Shape;1602;p105"/>
            <p:cNvSpPr/>
            <p:nvPr/>
          </p:nvSpPr>
          <p:spPr>
            <a:xfrm>
              <a:off x="1727520" y="4611009"/>
              <a:ext cx="18236" cy="2372"/>
            </a:xfrm>
            <a:custGeom>
              <a:avLst/>
              <a:gdLst/>
              <a:ahLst/>
              <a:cxnLst/>
              <a:rect l="l" t="t" r="r" b="b"/>
              <a:pathLst>
                <a:path w="569" h="74" extrusionOk="0">
                  <a:moveTo>
                    <a:pt x="197" y="0"/>
                  </a:moveTo>
                  <a:cubicBezTo>
                    <a:pt x="127" y="0"/>
                    <a:pt x="60" y="12"/>
                    <a:pt x="0" y="24"/>
                  </a:cubicBezTo>
                  <a:cubicBezTo>
                    <a:pt x="84" y="74"/>
                    <a:pt x="184" y="74"/>
                    <a:pt x="284" y="74"/>
                  </a:cubicBezTo>
                  <a:cubicBezTo>
                    <a:pt x="368" y="74"/>
                    <a:pt x="468" y="74"/>
                    <a:pt x="569" y="41"/>
                  </a:cubicBezTo>
                  <a:cubicBezTo>
                    <a:pt x="495" y="16"/>
                    <a:pt x="422" y="1"/>
                    <a:pt x="355" y="1"/>
                  </a:cubicBezTo>
                  <a:cubicBezTo>
                    <a:pt x="330" y="1"/>
                    <a:pt x="307" y="3"/>
                    <a:pt x="284" y="7"/>
                  </a:cubicBezTo>
                  <a:cubicBezTo>
                    <a:pt x="255" y="2"/>
                    <a:pt x="226" y="0"/>
                    <a:pt x="197" y="0"/>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3" name="Google Shape;1603;p105"/>
            <p:cNvSpPr/>
            <p:nvPr/>
          </p:nvSpPr>
          <p:spPr>
            <a:xfrm>
              <a:off x="1724315" y="4600497"/>
              <a:ext cx="20897" cy="2949"/>
            </a:xfrm>
            <a:custGeom>
              <a:avLst/>
              <a:gdLst/>
              <a:ahLst/>
              <a:cxnLst/>
              <a:rect l="l" t="t" r="r" b="b"/>
              <a:pathLst>
                <a:path w="652" h="92" extrusionOk="0">
                  <a:moveTo>
                    <a:pt x="0" y="1"/>
                  </a:moveTo>
                  <a:lnTo>
                    <a:pt x="0" y="1"/>
                  </a:lnTo>
                  <a:cubicBezTo>
                    <a:pt x="120" y="61"/>
                    <a:pt x="253" y="91"/>
                    <a:pt x="386" y="91"/>
                  </a:cubicBezTo>
                  <a:cubicBezTo>
                    <a:pt x="475" y="91"/>
                    <a:pt x="565" y="78"/>
                    <a:pt x="652" y="51"/>
                  </a:cubicBezTo>
                  <a:cubicBezTo>
                    <a:pt x="435" y="34"/>
                    <a:pt x="217" y="18"/>
                    <a:pt x="0"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4" name="Google Shape;1604;p105"/>
            <p:cNvSpPr/>
            <p:nvPr/>
          </p:nvSpPr>
          <p:spPr>
            <a:xfrm>
              <a:off x="1756429" y="4605272"/>
              <a:ext cx="33236" cy="18845"/>
            </a:xfrm>
            <a:custGeom>
              <a:avLst/>
              <a:gdLst/>
              <a:ahLst/>
              <a:cxnLst/>
              <a:rect l="l" t="t" r="r" b="b"/>
              <a:pathLst>
                <a:path w="1037" h="588" extrusionOk="0">
                  <a:moveTo>
                    <a:pt x="678" y="57"/>
                  </a:moveTo>
                  <a:cubicBezTo>
                    <a:pt x="766" y="57"/>
                    <a:pt x="849" y="79"/>
                    <a:pt x="920" y="119"/>
                  </a:cubicBezTo>
                  <a:cubicBezTo>
                    <a:pt x="987" y="153"/>
                    <a:pt x="953" y="220"/>
                    <a:pt x="903" y="253"/>
                  </a:cubicBezTo>
                  <a:cubicBezTo>
                    <a:pt x="836" y="286"/>
                    <a:pt x="769" y="320"/>
                    <a:pt x="702" y="336"/>
                  </a:cubicBezTo>
                  <a:cubicBezTo>
                    <a:pt x="586" y="387"/>
                    <a:pt x="469" y="420"/>
                    <a:pt x="335" y="437"/>
                  </a:cubicBezTo>
                  <a:cubicBezTo>
                    <a:pt x="235" y="453"/>
                    <a:pt x="152" y="462"/>
                    <a:pt x="93" y="468"/>
                  </a:cubicBezTo>
                  <a:lnTo>
                    <a:pt x="93" y="468"/>
                  </a:lnTo>
                  <a:cubicBezTo>
                    <a:pt x="122" y="401"/>
                    <a:pt x="158" y="340"/>
                    <a:pt x="201" y="286"/>
                  </a:cubicBezTo>
                  <a:cubicBezTo>
                    <a:pt x="285" y="186"/>
                    <a:pt x="385" y="119"/>
                    <a:pt x="502" y="86"/>
                  </a:cubicBezTo>
                  <a:cubicBezTo>
                    <a:pt x="561" y="66"/>
                    <a:pt x="621" y="57"/>
                    <a:pt x="678" y="57"/>
                  </a:cubicBezTo>
                  <a:close/>
                  <a:moveTo>
                    <a:pt x="682" y="0"/>
                  </a:moveTo>
                  <a:cubicBezTo>
                    <a:pt x="406" y="0"/>
                    <a:pt x="147" y="182"/>
                    <a:pt x="55" y="472"/>
                  </a:cubicBezTo>
                  <a:lnTo>
                    <a:pt x="55" y="472"/>
                  </a:lnTo>
                  <a:cubicBezTo>
                    <a:pt x="20" y="477"/>
                    <a:pt x="1" y="480"/>
                    <a:pt x="1" y="487"/>
                  </a:cubicBezTo>
                  <a:cubicBezTo>
                    <a:pt x="17" y="489"/>
                    <a:pt x="34" y="491"/>
                    <a:pt x="51" y="493"/>
                  </a:cubicBezTo>
                  <a:lnTo>
                    <a:pt x="51" y="493"/>
                  </a:lnTo>
                  <a:cubicBezTo>
                    <a:pt x="51" y="524"/>
                    <a:pt x="51" y="556"/>
                    <a:pt x="51" y="587"/>
                  </a:cubicBezTo>
                  <a:cubicBezTo>
                    <a:pt x="60" y="555"/>
                    <a:pt x="70" y="525"/>
                    <a:pt x="82" y="496"/>
                  </a:cubicBezTo>
                  <a:lnTo>
                    <a:pt x="82" y="496"/>
                  </a:lnTo>
                  <a:cubicBezTo>
                    <a:pt x="113" y="498"/>
                    <a:pt x="145" y="499"/>
                    <a:pt x="176" y="499"/>
                  </a:cubicBezTo>
                  <a:cubicBezTo>
                    <a:pt x="235" y="499"/>
                    <a:pt x="293" y="495"/>
                    <a:pt x="352" y="487"/>
                  </a:cubicBezTo>
                  <a:cubicBezTo>
                    <a:pt x="469" y="470"/>
                    <a:pt x="602" y="437"/>
                    <a:pt x="719" y="403"/>
                  </a:cubicBezTo>
                  <a:cubicBezTo>
                    <a:pt x="786" y="387"/>
                    <a:pt x="870" y="353"/>
                    <a:pt x="936" y="320"/>
                  </a:cubicBezTo>
                  <a:cubicBezTo>
                    <a:pt x="970" y="286"/>
                    <a:pt x="1003" y="253"/>
                    <a:pt x="1020" y="203"/>
                  </a:cubicBezTo>
                  <a:cubicBezTo>
                    <a:pt x="1037" y="153"/>
                    <a:pt x="1003" y="103"/>
                    <a:pt x="970" y="69"/>
                  </a:cubicBezTo>
                  <a:cubicBezTo>
                    <a:pt x="876" y="22"/>
                    <a:pt x="778" y="0"/>
                    <a:pt x="682" y="0"/>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5" name="Google Shape;1605;p105"/>
            <p:cNvSpPr/>
            <p:nvPr/>
          </p:nvSpPr>
          <p:spPr>
            <a:xfrm>
              <a:off x="1744122" y="4599439"/>
              <a:ext cx="17179" cy="21986"/>
            </a:xfrm>
            <a:custGeom>
              <a:avLst/>
              <a:gdLst/>
              <a:ahLst/>
              <a:cxnLst/>
              <a:rect l="l" t="t" r="r" b="b"/>
              <a:pathLst>
                <a:path w="536" h="686" extrusionOk="0">
                  <a:moveTo>
                    <a:pt x="134" y="1"/>
                  </a:moveTo>
                  <a:cubicBezTo>
                    <a:pt x="51" y="17"/>
                    <a:pt x="0" y="101"/>
                    <a:pt x="17" y="168"/>
                  </a:cubicBezTo>
                  <a:cubicBezTo>
                    <a:pt x="34" y="218"/>
                    <a:pt x="51" y="285"/>
                    <a:pt x="84" y="318"/>
                  </a:cubicBezTo>
                  <a:cubicBezTo>
                    <a:pt x="117" y="402"/>
                    <a:pt x="184" y="468"/>
                    <a:pt x="251" y="535"/>
                  </a:cubicBezTo>
                  <a:cubicBezTo>
                    <a:pt x="301" y="602"/>
                    <a:pt x="368" y="652"/>
                    <a:pt x="435" y="686"/>
                  </a:cubicBezTo>
                  <a:cubicBezTo>
                    <a:pt x="452" y="669"/>
                    <a:pt x="368" y="619"/>
                    <a:pt x="284" y="502"/>
                  </a:cubicBezTo>
                  <a:cubicBezTo>
                    <a:pt x="218" y="435"/>
                    <a:pt x="167" y="368"/>
                    <a:pt x="134" y="301"/>
                  </a:cubicBezTo>
                  <a:cubicBezTo>
                    <a:pt x="84" y="218"/>
                    <a:pt x="51" y="84"/>
                    <a:pt x="134" y="67"/>
                  </a:cubicBezTo>
                  <a:cubicBezTo>
                    <a:pt x="234" y="67"/>
                    <a:pt x="318" y="151"/>
                    <a:pt x="368" y="218"/>
                  </a:cubicBezTo>
                  <a:cubicBezTo>
                    <a:pt x="418" y="285"/>
                    <a:pt x="452" y="368"/>
                    <a:pt x="468" y="452"/>
                  </a:cubicBezTo>
                  <a:cubicBezTo>
                    <a:pt x="468" y="518"/>
                    <a:pt x="485" y="602"/>
                    <a:pt x="468" y="686"/>
                  </a:cubicBezTo>
                  <a:cubicBezTo>
                    <a:pt x="518" y="619"/>
                    <a:pt x="535" y="518"/>
                    <a:pt x="518" y="435"/>
                  </a:cubicBezTo>
                  <a:cubicBezTo>
                    <a:pt x="502" y="351"/>
                    <a:pt x="468" y="268"/>
                    <a:pt x="418" y="184"/>
                  </a:cubicBezTo>
                  <a:cubicBezTo>
                    <a:pt x="351" y="84"/>
                    <a:pt x="251" y="17"/>
                    <a:pt x="134"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6" name="Google Shape;1606;p105"/>
            <p:cNvSpPr/>
            <p:nvPr/>
          </p:nvSpPr>
          <p:spPr>
            <a:xfrm>
              <a:off x="1570090" y="4613670"/>
              <a:ext cx="62145" cy="50607"/>
            </a:xfrm>
            <a:custGeom>
              <a:avLst/>
              <a:gdLst/>
              <a:ahLst/>
              <a:cxnLst/>
              <a:rect l="l" t="t" r="r" b="b"/>
              <a:pathLst>
                <a:path w="1939" h="1579" extrusionOk="0">
                  <a:moveTo>
                    <a:pt x="318" y="0"/>
                  </a:moveTo>
                  <a:cubicBezTo>
                    <a:pt x="251" y="0"/>
                    <a:pt x="184" y="8"/>
                    <a:pt x="117" y="8"/>
                  </a:cubicBezTo>
                  <a:cubicBezTo>
                    <a:pt x="84" y="8"/>
                    <a:pt x="50" y="24"/>
                    <a:pt x="0" y="41"/>
                  </a:cubicBezTo>
                  <a:lnTo>
                    <a:pt x="17" y="41"/>
                  </a:lnTo>
                  <a:cubicBezTo>
                    <a:pt x="17" y="41"/>
                    <a:pt x="54" y="37"/>
                    <a:pt x="123" y="37"/>
                  </a:cubicBezTo>
                  <a:cubicBezTo>
                    <a:pt x="192" y="37"/>
                    <a:pt x="293" y="41"/>
                    <a:pt x="418" y="58"/>
                  </a:cubicBezTo>
                  <a:cubicBezTo>
                    <a:pt x="1069" y="125"/>
                    <a:pt x="1621" y="559"/>
                    <a:pt x="1838" y="1194"/>
                  </a:cubicBezTo>
                  <a:cubicBezTo>
                    <a:pt x="1922" y="1428"/>
                    <a:pt x="1922" y="1578"/>
                    <a:pt x="1938" y="1578"/>
                  </a:cubicBezTo>
                  <a:cubicBezTo>
                    <a:pt x="1938" y="1545"/>
                    <a:pt x="1938" y="1511"/>
                    <a:pt x="1938" y="1461"/>
                  </a:cubicBezTo>
                  <a:cubicBezTo>
                    <a:pt x="1922" y="1361"/>
                    <a:pt x="1905" y="1277"/>
                    <a:pt x="1871" y="1177"/>
                  </a:cubicBezTo>
                  <a:cubicBezTo>
                    <a:pt x="1688" y="526"/>
                    <a:pt x="1103" y="58"/>
                    <a:pt x="418" y="8"/>
                  </a:cubicBezTo>
                  <a:cubicBezTo>
                    <a:pt x="384" y="2"/>
                    <a:pt x="351" y="0"/>
                    <a:pt x="318" y="0"/>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7" name="Google Shape;1607;p105"/>
            <p:cNvSpPr/>
            <p:nvPr/>
          </p:nvSpPr>
          <p:spPr>
            <a:xfrm>
              <a:off x="1654702" y="4642579"/>
              <a:ext cx="50895" cy="2756"/>
            </a:xfrm>
            <a:custGeom>
              <a:avLst/>
              <a:gdLst/>
              <a:ahLst/>
              <a:cxnLst/>
              <a:rect l="l" t="t" r="r" b="b"/>
              <a:pathLst>
                <a:path w="1588" h="86" extrusionOk="0">
                  <a:moveTo>
                    <a:pt x="84" y="1"/>
                  </a:moveTo>
                  <a:cubicBezTo>
                    <a:pt x="30" y="1"/>
                    <a:pt x="0" y="3"/>
                    <a:pt x="0" y="8"/>
                  </a:cubicBezTo>
                  <a:cubicBezTo>
                    <a:pt x="271" y="60"/>
                    <a:pt x="546" y="85"/>
                    <a:pt x="824" y="85"/>
                  </a:cubicBezTo>
                  <a:cubicBezTo>
                    <a:pt x="1077" y="85"/>
                    <a:pt x="1332" y="64"/>
                    <a:pt x="1587" y="25"/>
                  </a:cubicBezTo>
                  <a:cubicBezTo>
                    <a:pt x="1587" y="19"/>
                    <a:pt x="1547" y="17"/>
                    <a:pt x="1476" y="17"/>
                  </a:cubicBezTo>
                  <a:cubicBezTo>
                    <a:pt x="1335" y="17"/>
                    <a:pt x="1075" y="25"/>
                    <a:pt x="785" y="25"/>
                  </a:cubicBezTo>
                  <a:cubicBezTo>
                    <a:pt x="478" y="13"/>
                    <a:pt x="213" y="1"/>
                    <a:pt x="84"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8" name="Google Shape;1608;p105"/>
            <p:cNvSpPr/>
            <p:nvPr/>
          </p:nvSpPr>
          <p:spPr>
            <a:xfrm>
              <a:off x="1619896" y="4642707"/>
              <a:ext cx="5897" cy="9775"/>
            </a:xfrm>
            <a:custGeom>
              <a:avLst/>
              <a:gdLst/>
              <a:ahLst/>
              <a:cxnLst/>
              <a:rect l="l" t="t" r="r" b="b"/>
              <a:pathLst>
                <a:path w="184" h="305" extrusionOk="0">
                  <a:moveTo>
                    <a:pt x="20" y="1"/>
                  </a:moveTo>
                  <a:cubicBezTo>
                    <a:pt x="18" y="1"/>
                    <a:pt x="17" y="2"/>
                    <a:pt x="17" y="4"/>
                  </a:cubicBezTo>
                  <a:cubicBezTo>
                    <a:pt x="0" y="21"/>
                    <a:pt x="33" y="71"/>
                    <a:pt x="84" y="154"/>
                  </a:cubicBezTo>
                  <a:cubicBezTo>
                    <a:pt x="117" y="238"/>
                    <a:pt x="134" y="305"/>
                    <a:pt x="150" y="305"/>
                  </a:cubicBezTo>
                  <a:cubicBezTo>
                    <a:pt x="167" y="305"/>
                    <a:pt x="184" y="221"/>
                    <a:pt x="134" y="138"/>
                  </a:cubicBezTo>
                  <a:cubicBezTo>
                    <a:pt x="105" y="50"/>
                    <a:pt x="37" y="1"/>
                    <a:pt x="20"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09" name="Google Shape;1609;p105"/>
            <p:cNvSpPr/>
            <p:nvPr/>
          </p:nvSpPr>
          <p:spPr>
            <a:xfrm>
              <a:off x="1607044" y="4626618"/>
              <a:ext cx="7500" cy="6731"/>
            </a:xfrm>
            <a:custGeom>
              <a:avLst/>
              <a:gdLst/>
              <a:ahLst/>
              <a:cxnLst/>
              <a:rect l="l" t="t" r="r" b="b"/>
              <a:pathLst>
                <a:path w="234" h="210" extrusionOk="0">
                  <a:moveTo>
                    <a:pt x="22" y="0"/>
                  </a:moveTo>
                  <a:cubicBezTo>
                    <a:pt x="19" y="0"/>
                    <a:pt x="17" y="2"/>
                    <a:pt x="17" y="5"/>
                  </a:cubicBezTo>
                  <a:cubicBezTo>
                    <a:pt x="0" y="21"/>
                    <a:pt x="33" y="71"/>
                    <a:pt x="84" y="122"/>
                  </a:cubicBezTo>
                  <a:cubicBezTo>
                    <a:pt x="139" y="177"/>
                    <a:pt x="183" y="209"/>
                    <a:pt x="206" y="209"/>
                  </a:cubicBezTo>
                  <a:cubicBezTo>
                    <a:pt x="211" y="209"/>
                    <a:pt x="214" y="208"/>
                    <a:pt x="217" y="205"/>
                  </a:cubicBezTo>
                  <a:cubicBezTo>
                    <a:pt x="234" y="188"/>
                    <a:pt x="184" y="138"/>
                    <a:pt x="134" y="88"/>
                  </a:cubicBezTo>
                  <a:cubicBezTo>
                    <a:pt x="92" y="33"/>
                    <a:pt x="39" y="0"/>
                    <a:pt x="22" y="0"/>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10" name="Google Shape;1610;p105"/>
            <p:cNvSpPr/>
            <p:nvPr/>
          </p:nvSpPr>
          <p:spPr>
            <a:xfrm>
              <a:off x="1588807" y="4618253"/>
              <a:ext cx="10769" cy="4391"/>
            </a:xfrm>
            <a:custGeom>
              <a:avLst/>
              <a:gdLst/>
              <a:ahLst/>
              <a:cxnLst/>
              <a:rect l="l" t="t" r="r" b="b"/>
              <a:pathLst>
                <a:path w="336" h="137" extrusionOk="0">
                  <a:moveTo>
                    <a:pt x="98" y="1"/>
                  </a:moveTo>
                  <a:cubicBezTo>
                    <a:pt x="41" y="1"/>
                    <a:pt x="1" y="20"/>
                    <a:pt x="1" y="32"/>
                  </a:cubicBezTo>
                  <a:cubicBezTo>
                    <a:pt x="1" y="48"/>
                    <a:pt x="84" y="48"/>
                    <a:pt x="168" y="82"/>
                  </a:cubicBezTo>
                  <a:cubicBezTo>
                    <a:pt x="223" y="109"/>
                    <a:pt x="277" y="136"/>
                    <a:pt x="304" y="136"/>
                  </a:cubicBezTo>
                  <a:cubicBezTo>
                    <a:pt x="311" y="136"/>
                    <a:pt x="315" y="135"/>
                    <a:pt x="318" y="132"/>
                  </a:cubicBezTo>
                  <a:cubicBezTo>
                    <a:pt x="335" y="132"/>
                    <a:pt x="285" y="48"/>
                    <a:pt x="185" y="15"/>
                  </a:cubicBezTo>
                  <a:cubicBezTo>
                    <a:pt x="154" y="5"/>
                    <a:pt x="124" y="1"/>
                    <a:pt x="98"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11" name="Google Shape;1611;p105"/>
            <p:cNvSpPr/>
            <p:nvPr/>
          </p:nvSpPr>
          <p:spPr>
            <a:xfrm>
              <a:off x="1575442" y="4615625"/>
              <a:ext cx="5897" cy="2468"/>
            </a:xfrm>
            <a:custGeom>
              <a:avLst/>
              <a:gdLst/>
              <a:ahLst/>
              <a:cxnLst/>
              <a:rect l="l" t="t" r="r" b="b"/>
              <a:pathLst>
                <a:path w="184" h="77" extrusionOk="0">
                  <a:moveTo>
                    <a:pt x="46" y="1"/>
                  </a:moveTo>
                  <a:cubicBezTo>
                    <a:pt x="29" y="1"/>
                    <a:pt x="17" y="5"/>
                    <a:pt x="17" y="13"/>
                  </a:cubicBezTo>
                  <a:cubicBezTo>
                    <a:pt x="0" y="30"/>
                    <a:pt x="34" y="47"/>
                    <a:pt x="84" y="64"/>
                  </a:cubicBezTo>
                  <a:cubicBezTo>
                    <a:pt x="109" y="72"/>
                    <a:pt x="130" y="76"/>
                    <a:pt x="144" y="76"/>
                  </a:cubicBezTo>
                  <a:cubicBezTo>
                    <a:pt x="159" y="76"/>
                    <a:pt x="167" y="72"/>
                    <a:pt x="167" y="64"/>
                  </a:cubicBezTo>
                  <a:cubicBezTo>
                    <a:pt x="184" y="47"/>
                    <a:pt x="151" y="30"/>
                    <a:pt x="100" y="13"/>
                  </a:cubicBezTo>
                  <a:cubicBezTo>
                    <a:pt x="84" y="5"/>
                    <a:pt x="63" y="1"/>
                    <a:pt x="46" y="1"/>
                  </a:cubicBezTo>
                  <a:close/>
                </a:path>
              </a:pathLst>
            </a:cu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12" name="Google Shape;1612;p105"/>
            <p:cNvSpPr/>
            <p:nvPr/>
          </p:nvSpPr>
          <p:spPr>
            <a:xfrm>
              <a:off x="1380514" y="2549521"/>
              <a:ext cx="467001" cy="148488"/>
            </a:xfrm>
            <a:custGeom>
              <a:avLst/>
              <a:gdLst/>
              <a:ahLst/>
              <a:cxnLst/>
              <a:rect l="l" t="t" r="r" b="b"/>
              <a:pathLst>
                <a:path w="14571" h="4633" extrusionOk="0">
                  <a:moveTo>
                    <a:pt x="0" y="0"/>
                  </a:moveTo>
                  <a:cubicBezTo>
                    <a:pt x="0" y="0"/>
                    <a:pt x="598" y="4633"/>
                    <a:pt x="5044" y="4633"/>
                  </a:cubicBezTo>
                  <a:cubicBezTo>
                    <a:pt x="5122" y="4633"/>
                    <a:pt x="5200" y="4631"/>
                    <a:pt x="5280" y="4629"/>
                  </a:cubicBezTo>
                  <a:cubicBezTo>
                    <a:pt x="8388" y="4478"/>
                    <a:pt x="11496" y="4127"/>
                    <a:pt x="14570" y="3576"/>
                  </a:cubicBezTo>
                  <a:lnTo>
                    <a:pt x="14520" y="2657"/>
                  </a:lnTo>
                  <a:lnTo>
                    <a:pt x="0" y="0"/>
                  </a:lnTo>
                  <a:close/>
                </a:path>
              </a:pathLst>
            </a:custGeom>
            <a:solidFill>
              <a:schemeClr val="dk2">
                <a:alpha val="30199"/>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sp>
          <p:nvSpPr>
            <p:cNvPr id="1613" name="Google Shape;1613;p105"/>
            <p:cNvSpPr/>
            <p:nvPr/>
          </p:nvSpPr>
          <p:spPr>
            <a:xfrm>
              <a:off x="1305005" y="2292480"/>
              <a:ext cx="951084" cy="383286"/>
            </a:xfrm>
            <a:custGeom>
              <a:avLst/>
              <a:gdLst/>
              <a:ahLst/>
              <a:cxnLst/>
              <a:rect l="l" t="t" r="r" b="b"/>
              <a:pathLst>
                <a:path w="29675" h="11959" extrusionOk="0">
                  <a:moveTo>
                    <a:pt x="6132" y="0"/>
                  </a:moveTo>
                  <a:lnTo>
                    <a:pt x="101" y="3108"/>
                  </a:lnTo>
                  <a:cubicBezTo>
                    <a:pt x="101" y="3108"/>
                    <a:pt x="0" y="3442"/>
                    <a:pt x="2741" y="8789"/>
                  </a:cubicBezTo>
                  <a:cubicBezTo>
                    <a:pt x="3958" y="11159"/>
                    <a:pt x="6570" y="11959"/>
                    <a:pt x="9540" y="11959"/>
                  </a:cubicBezTo>
                  <a:cubicBezTo>
                    <a:pt x="15697" y="11959"/>
                    <a:pt x="23392" y="8522"/>
                    <a:pt x="23392" y="8522"/>
                  </a:cubicBezTo>
                  <a:lnTo>
                    <a:pt x="23392" y="8505"/>
                  </a:lnTo>
                  <a:cubicBezTo>
                    <a:pt x="24679" y="8254"/>
                    <a:pt x="25932" y="7920"/>
                    <a:pt x="27185" y="7536"/>
                  </a:cubicBezTo>
                  <a:cubicBezTo>
                    <a:pt x="28889" y="6918"/>
                    <a:pt x="28839" y="6767"/>
                    <a:pt x="28722" y="6583"/>
                  </a:cubicBezTo>
                  <a:cubicBezTo>
                    <a:pt x="28680" y="6508"/>
                    <a:pt x="28581" y="6477"/>
                    <a:pt x="28445" y="6477"/>
                  </a:cubicBezTo>
                  <a:cubicBezTo>
                    <a:pt x="27855" y="6477"/>
                    <a:pt x="26568" y="7062"/>
                    <a:pt x="26175" y="7062"/>
                  </a:cubicBezTo>
                  <a:cubicBezTo>
                    <a:pt x="26061" y="7062"/>
                    <a:pt x="26022" y="7012"/>
                    <a:pt x="26099" y="6884"/>
                  </a:cubicBezTo>
                  <a:cubicBezTo>
                    <a:pt x="26517" y="6232"/>
                    <a:pt x="29675" y="5497"/>
                    <a:pt x="29357" y="4979"/>
                  </a:cubicBezTo>
                  <a:cubicBezTo>
                    <a:pt x="29285" y="4864"/>
                    <a:pt x="29141" y="4816"/>
                    <a:pt x="28950" y="4816"/>
                  </a:cubicBezTo>
                  <a:cubicBezTo>
                    <a:pt x="28035" y="4816"/>
                    <a:pt x="26056" y="5919"/>
                    <a:pt x="25849" y="6015"/>
                  </a:cubicBezTo>
                  <a:cubicBezTo>
                    <a:pt x="25813" y="6032"/>
                    <a:pt x="25780" y="6039"/>
                    <a:pt x="25748" y="6039"/>
                  </a:cubicBezTo>
                  <a:cubicBezTo>
                    <a:pt x="25555" y="6039"/>
                    <a:pt x="25447" y="5767"/>
                    <a:pt x="25648" y="5681"/>
                  </a:cubicBezTo>
                  <a:cubicBezTo>
                    <a:pt x="25982" y="5547"/>
                    <a:pt x="29458" y="4060"/>
                    <a:pt x="29057" y="3409"/>
                  </a:cubicBezTo>
                  <a:cubicBezTo>
                    <a:pt x="28994" y="3302"/>
                    <a:pt x="28897" y="3265"/>
                    <a:pt x="28792" y="3265"/>
                  </a:cubicBezTo>
                  <a:cubicBezTo>
                    <a:pt x="28533" y="3265"/>
                    <a:pt x="28221" y="3492"/>
                    <a:pt x="28221" y="3492"/>
                  </a:cubicBezTo>
                  <a:cubicBezTo>
                    <a:pt x="28221" y="3492"/>
                    <a:pt x="25597" y="4853"/>
                    <a:pt x="25006" y="4853"/>
                  </a:cubicBezTo>
                  <a:cubicBezTo>
                    <a:pt x="24949" y="4853"/>
                    <a:pt x="24911" y="4840"/>
                    <a:pt x="24896" y="4812"/>
                  </a:cubicBezTo>
                  <a:cubicBezTo>
                    <a:pt x="24712" y="4495"/>
                    <a:pt x="26534" y="3476"/>
                    <a:pt x="27169" y="3175"/>
                  </a:cubicBezTo>
                  <a:cubicBezTo>
                    <a:pt x="27787" y="2874"/>
                    <a:pt x="27904" y="2456"/>
                    <a:pt x="27536" y="2289"/>
                  </a:cubicBezTo>
                  <a:cubicBezTo>
                    <a:pt x="27522" y="2282"/>
                    <a:pt x="27500" y="2279"/>
                    <a:pt x="27473" y="2279"/>
                  </a:cubicBezTo>
                  <a:cubicBezTo>
                    <a:pt x="27062" y="2279"/>
                    <a:pt x="25291" y="3061"/>
                    <a:pt x="24696" y="3359"/>
                  </a:cubicBezTo>
                  <a:cubicBezTo>
                    <a:pt x="24303" y="3560"/>
                    <a:pt x="23478" y="3992"/>
                    <a:pt x="23049" y="3992"/>
                  </a:cubicBezTo>
                  <a:cubicBezTo>
                    <a:pt x="22803" y="3992"/>
                    <a:pt x="22687" y="3850"/>
                    <a:pt x="22858" y="3442"/>
                  </a:cubicBezTo>
                  <a:cubicBezTo>
                    <a:pt x="23342" y="2323"/>
                    <a:pt x="23292" y="1287"/>
                    <a:pt x="23075" y="1019"/>
                  </a:cubicBezTo>
                  <a:cubicBezTo>
                    <a:pt x="23010" y="932"/>
                    <a:pt x="22916" y="893"/>
                    <a:pt x="22820" y="893"/>
                  </a:cubicBezTo>
                  <a:cubicBezTo>
                    <a:pt x="22621" y="893"/>
                    <a:pt x="22412" y="1061"/>
                    <a:pt x="22423" y="1320"/>
                  </a:cubicBezTo>
                  <a:cubicBezTo>
                    <a:pt x="22390" y="1721"/>
                    <a:pt x="22306" y="2122"/>
                    <a:pt x="22173" y="2506"/>
                  </a:cubicBezTo>
                  <a:cubicBezTo>
                    <a:pt x="22072" y="2824"/>
                    <a:pt x="21905" y="3125"/>
                    <a:pt x="21705" y="3375"/>
                  </a:cubicBezTo>
                  <a:cubicBezTo>
                    <a:pt x="21471" y="3693"/>
                    <a:pt x="21270" y="3943"/>
                    <a:pt x="21087" y="4144"/>
                  </a:cubicBezTo>
                  <a:cubicBezTo>
                    <a:pt x="19478" y="4705"/>
                    <a:pt x="15248" y="6022"/>
                    <a:pt x="10943" y="6022"/>
                  </a:cubicBezTo>
                  <a:cubicBezTo>
                    <a:pt x="10375" y="6022"/>
                    <a:pt x="9805" y="5999"/>
                    <a:pt x="9240" y="5948"/>
                  </a:cubicBezTo>
                  <a:cubicBezTo>
                    <a:pt x="8355" y="5865"/>
                    <a:pt x="6132" y="0"/>
                    <a:pt x="6132" y="0"/>
                  </a:cubicBezTo>
                  <a:close/>
                </a:path>
              </a:pathLst>
            </a:custGeom>
            <a:solidFill>
              <a:srgbClr val="FFBE9D"/>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dk1"/>
                </a:buClr>
                <a:buSzPts val="1400"/>
                <a:buFont typeface="Raleway"/>
                <a:buNone/>
              </a:pPr>
              <a:endParaRPr sz="1400" b="0" i="0" u="none" strike="noStrike" cap="none">
                <a:solidFill>
                  <a:schemeClr val="dk1"/>
                </a:solidFill>
                <a:latin typeface="Raleway"/>
                <a:ea typeface="Raleway"/>
                <a:cs typeface="Raleway"/>
                <a:sym typeface="Raleway"/>
              </a:endParaRPr>
            </a:p>
          </p:txBody>
        </p:sp>
      </p:grpSp>
      <p:sp>
        <p:nvSpPr>
          <p:cNvPr id="1614" name="Google Shape;1614;p105"/>
          <p:cNvSpPr txBox="1">
            <a:spLocks noGrp="1"/>
          </p:cNvSpPr>
          <p:nvPr>
            <p:ph type="body" idx="1"/>
          </p:nvPr>
        </p:nvSpPr>
        <p:spPr>
          <a:xfrm>
            <a:off x="2343639" y="579130"/>
            <a:ext cx="3302700" cy="4116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3000"/>
              <a:buNone/>
              <a:defRPr sz="3000" b="0">
                <a:solidFill>
                  <a:srgbClr val="434344"/>
                </a:solidFill>
                <a:latin typeface="Oswald"/>
                <a:ea typeface="Oswald"/>
                <a:cs typeface="Oswald"/>
                <a:sym typeface="Oswald"/>
              </a:defRPr>
            </a:lvl1pPr>
            <a:lvl2pPr marL="914400" lvl="1" indent="-342900" algn="l" rtl="0">
              <a:lnSpc>
                <a:spcPct val="90000"/>
              </a:lnSpc>
              <a:spcBef>
                <a:spcPts val="400"/>
              </a:spcBef>
              <a:spcAft>
                <a:spcPts val="0"/>
              </a:spcAft>
              <a:buClr>
                <a:srgbClr val="434344"/>
              </a:buClr>
              <a:buSzPts val="1800"/>
              <a:buChar char="•"/>
              <a:defRPr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b="1">
                <a:latin typeface="Oswald"/>
                <a:ea typeface="Oswald"/>
                <a:cs typeface="Oswald"/>
                <a:sym typeface="Oswald"/>
              </a:defRPr>
            </a:lvl3pPr>
            <a:lvl4pPr marL="1828800" lvl="3" indent="-317500" algn="l" rtl="0">
              <a:lnSpc>
                <a:spcPct val="90000"/>
              </a:lnSpc>
              <a:spcBef>
                <a:spcPts val="400"/>
              </a:spcBef>
              <a:spcAft>
                <a:spcPts val="0"/>
              </a:spcAft>
              <a:buClr>
                <a:srgbClr val="434344"/>
              </a:buClr>
              <a:buSzPts val="1400"/>
              <a:buChar char="•"/>
              <a:defRPr b="1">
                <a:latin typeface="Oswald"/>
                <a:ea typeface="Oswald"/>
                <a:cs typeface="Oswald"/>
                <a:sym typeface="Oswald"/>
              </a:defRPr>
            </a:lvl4pPr>
            <a:lvl5pPr marL="2286000" lvl="4" indent="-317500" algn="l" rtl="0">
              <a:lnSpc>
                <a:spcPct val="90000"/>
              </a:lnSpc>
              <a:spcBef>
                <a:spcPts val="400"/>
              </a:spcBef>
              <a:spcAft>
                <a:spcPts val="0"/>
              </a:spcAft>
              <a:buClr>
                <a:srgbClr val="434344"/>
              </a:buClr>
              <a:buSzPts val="1400"/>
              <a:buChar char="•"/>
              <a:defRPr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15" name="Google Shape;1615;p105"/>
          <p:cNvSpPr txBox="1">
            <a:spLocks noGrp="1"/>
          </p:cNvSpPr>
          <p:nvPr>
            <p:ph type="body" idx="2"/>
          </p:nvPr>
        </p:nvSpPr>
        <p:spPr>
          <a:xfrm>
            <a:off x="1747105" y="1244965"/>
            <a:ext cx="6551100" cy="31899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rgbClr val="434344"/>
              </a:buClr>
              <a:buSzPts val="2100"/>
              <a:buChar char="•"/>
              <a:defRPr>
                <a:solidFill>
                  <a:srgbClr val="434344"/>
                </a:solidFill>
              </a:defRPr>
            </a:lvl1pPr>
            <a:lvl2pPr marL="914400" lvl="1" indent="-342900" algn="l" rtl="0">
              <a:lnSpc>
                <a:spcPct val="90000"/>
              </a:lnSpc>
              <a:spcBef>
                <a:spcPts val="400"/>
              </a:spcBef>
              <a:spcAft>
                <a:spcPts val="0"/>
              </a:spcAft>
              <a:buClr>
                <a:srgbClr val="434344"/>
              </a:buClr>
              <a:buSzPts val="1800"/>
              <a:buChar char="•"/>
              <a:defRPr>
                <a:solidFill>
                  <a:srgbClr val="434344"/>
                </a:solidFill>
              </a:defRPr>
            </a:lvl2pPr>
            <a:lvl3pPr marL="1371600" lvl="2" indent="-323850" algn="l" rtl="0">
              <a:lnSpc>
                <a:spcPct val="90000"/>
              </a:lnSpc>
              <a:spcBef>
                <a:spcPts val="400"/>
              </a:spcBef>
              <a:spcAft>
                <a:spcPts val="0"/>
              </a:spcAft>
              <a:buClr>
                <a:srgbClr val="434344"/>
              </a:buClr>
              <a:buSzPts val="1500"/>
              <a:buChar char="•"/>
              <a:defRPr>
                <a:solidFill>
                  <a:srgbClr val="434344"/>
                </a:solidFill>
              </a:defRPr>
            </a:lvl3pPr>
            <a:lvl4pPr marL="1828800" lvl="3" indent="-317500" algn="l" rtl="0">
              <a:lnSpc>
                <a:spcPct val="90000"/>
              </a:lnSpc>
              <a:spcBef>
                <a:spcPts val="400"/>
              </a:spcBef>
              <a:spcAft>
                <a:spcPts val="0"/>
              </a:spcAft>
              <a:buClr>
                <a:srgbClr val="434344"/>
              </a:buClr>
              <a:buSzPts val="1400"/>
              <a:buChar char="•"/>
              <a:defRPr>
                <a:solidFill>
                  <a:srgbClr val="434344"/>
                </a:solidFill>
              </a:defRPr>
            </a:lvl4pPr>
            <a:lvl5pPr marL="2286000" lvl="4" indent="-317500" algn="l" rtl="0">
              <a:lnSpc>
                <a:spcPct val="90000"/>
              </a:lnSpc>
              <a:spcBef>
                <a:spcPts val="400"/>
              </a:spcBef>
              <a:spcAft>
                <a:spcPts val="0"/>
              </a:spcAft>
              <a:buClr>
                <a:srgbClr val="434344"/>
              </a:buClr>
              <a:buSzPts val="1400"/>
              <a:buChar char="•"/>
              <a:defRPr>
                <a:solidFill>
                  <a:srgbClr val="434344"/>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Blank">
  <p:cSld name="1_Blank">
    <p:bg>
      <p:bgPr>
        <a:solidFill>
          <a:srgbClr val="FCB833"/>
        </a:solidFill>
        <a:effectLst/>
      </p:bgPr>
    </p:bg>
    <p:spTree>
      <p:nvGrpSpPr>
        <p:cNvPr id="1" name="Shape 1616"/>
        <p:cNvGrpSpPr/>
        <p:nvPr/>
      </p:nvGrpSpPr>
      <p:grpSpPr>
        <a:xfrm>
          <a:off x="0" y="0"/>
          <a:ext cx="0" cy="0"/>
          <a:chOff x="0" y="0"/>
          <a:chExt cx="0" cy="0"/>
        </a:xfrm>
      </p:grpSpPr>
      <p:sp>
        <p:nvSpPr>
          <p:cNvPr id="1617" name="Google Shape;1617;p10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18" name="Google Shape;1618;p10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19" name="Google Shape;1619;p10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pic>
        <p:nvPicPr>
          <p:cNvPr id="1620" name="Google Shape;1620;p106"/>
          <p:cNvPicPr preferRelativeResize="0"/>
          <p:nvPr/>
        </p:nvPicPr>
        <p:blipFill rotWithShape="1">
          <a:blip r:embed="rId2">
            <a:alphaModFix/>
          </a:blip>
          <a:srcRect/>
          <a:stretch/>
        </p:blipFill>
        <p:spPr>
          <a:xfrm>
            <a:off x="2082691" y="2621927"/>
            <a:ext cx="7543803" cy="2010352"/>
          </a:xfrm>
          <a:prstGeom prst="rect">
            <a:avLst/>
          </a:prstGeom>
          <a:noFill/>
          <a:ln>
            <a:noFill/>
          </a:ln>
        </p:spPr>
      </p:pic>
      <p:sp>
        <p:nvSpPr>
          <p:cNvPr id="1621" name="Google Shape;1621;p106"/>
          <p:cNvSpPr/>
          <p:nvPr/>
        </p:nvSpPr>
        <p:spPr>
          <a:xfrm>
            <a:off x="1714500" y="3058069"/>
            <a:ext cx="1115400" cy="123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622" name="Google Shape;1622;p106"/>
          <p:cNvSpPr txBox="1">
            <a:spLocks noGrp="1"/>
          </p:cNvSpPr>
          <p:nvPr>
            <p:ph type="body" idx="1"/>
          </p:nvPr>
        </p:nvSpPr>
        <p:spPr>
          <a:xfrm>
            <a:off x="1653731" y="601980"/>
            <a:ext cx="4305300" cy="23115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lt1"/>
              </a:buClr>
              <a:buSzPts val="5400"/>
              <a:buNone/>
              <a:defRPr sz="5400" b="0">
                <a:solidFill>
                  <a:schemeClr val="lt1"/>
                </a:solidFill>
                <a:latin typeface="Oswald"/>
                <a:ea typeface="Oswald"/>
                <a:cs typeface="Oswald"/>
                <a:sym typeface="Oswald"/>
              </a:defRPr>
            </a:lvl1pPr>
            <a:lvl2pPr marL="914400" lvl="1" indent="-317500" algn="l" rtl="0">
              <a:lnSpc>
                <a:spcPct val="90000"/>
              </a:lnSpc>
              <a:spcBef>
                <a:spcPts val="400"/>
              </a:spcBef>
              <a:spcAft>
                <a:spcPts val="0"/>
              </a:spcAft>
              <a:buClr>
                <a:srgbClr val="434344"/>
              </a:buClr>
              <a:buSzPts val="1400"/>
              <a:buChar char="•"/>
              <a:defRPr/>
            </a:lvl2pPr>
            <a:lvl3pPr marL="1371600" lvl="2" indent="-317500" algn="l" rtl="0">
              <a:lnSpc>
                <a:spcPct val="90000"/>
              </a:lnSpc>
              <a:spcBef>
                <a:spcPts val="400"/>
              </a:spcBef>
              <a:spcAft>
                <a:spcPts val="0"/>
              </a:spcAft>
              <a:buClr>
                <a:srgbClr val="434344"/>
              </a:buClr>
              <a:buSzPts val="1400"/>
              <a:buChar char="•"/>
              <a:defRPr/>
            </a:lvl3pPr>
            <a:lvl4pPr marL="1828800" lvl="3" indent="-317500" algn="l" rtl="0">
              <a:lnSpc>
                <a:spcPct val="90000"/>
              </a:lnSpc>
              <a:spcBef>
                <a:spcPts val="400"/>
              </a:spcBef>
              <a:spcAft>
                <a:spcPts val="0"/>
              </a:spcAft>
              <a:buClr>
                <a:srgbClr val="434344"/>
              </a:buClr>
              <a:buSzPts val="1400"/>
              <a:buChar char="•"/>
              <a:defRPr/>
            </a:lvl4pPr>
            <a:lvl5pPr marL="2286000" lvl="4" indent="-317500" algn="l" rtl="0">
              <a:lnSpc>
                <a:spcPct val="90000"/>
              </a:lnSpc>
              <a:spcBef>
                <a:spcPts val="400"/>
              </a:spcBef>
              <a:spcAft>
                <a:spcPts val="0"/>
              </a:spcAft>
              <a:buClr>
                <a:srgbClr val="434344"/>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23" name="Google Shape;1623;p106"/>
          <p:cNvSpPr txBox="1">
            <a:spLocks noGrp="1"/>
          </p:cNvSpPr>
          <p:nvPr>
            <p:ph type="body" idx="2"/>
          </p:nvPr>
        </p:nvSpPr>
        <p:spPr>
          <a:xfrm>
            <a:off x="1714500" y="3334449"/>
            <a:ext cx="2811900" cy="5379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lt1"/>
              </a:buClr>
              <a:buSzPts val="1200"/>
              <a:buNone/>
              <a:defRPr sz="1200" b="0">
                <a:solidFill>
                  <a:schemeClr val="lt1"/>
                </a:solidFill>
              </a:defRPr>
            </a:lvl1pPr>
            <a:lvl2pPr marL="914400" lvl="1" indent="-317500" algn="l" rtl="0">
              <a:lnSpc>
                <a:spcPct val="90000"/>
              </a:lnSpc>
              <a:spcBef>
                <a:spcPts val="400"/>
              </a:spcBef>
              <a:spcAft>
                <a:spcPts val="0"/>
              </a:spcAft>
              <a:buClr>
                <a:srgbClr val="434344"/>
              </a:buClr>
              <a:buSzPts val="1400"/>
              <a:buChar char="•"/>
              <a:defRPr/>
            </a:lvl2pPr>
            <a:lvl3pPr marL="1371600" lvl="2" indent="-317500" algn="l" rtl="0">
              <a:lnSpc>
                <a:spcPct val="90000"/>
              </a:lnSpc>
              <a:spcBef>
                <a:spcPts val="400"/>
              </a:spcBef>
              <a:spcAft>
                <a:spcPts val="0"/>
              </a:spcAft>
              <a:buClr>
                <a:srgbClr val="434344"/>
              </a:buClr>
              <a:buSzPts val="1400"/>
              <a:buChar char="•"/>
              <a:defRPr/>
            </a:lvl3pPr>
            <a:lvl4pPr marL="1828800" lvl="3" indent="-317500" algn="l" rtl="0">
              <a:lnSpc>
                <a:spcPct val="90000"/>
              </a:lnSpc>
              <a:spcBef>
                <a:spcPts val="400"/>
              </a:spcBef>
              <a:spcAft>
                <a:spcPts val="0"/>
              </a:spcAft>
              <a:buClr>
                <a:srgbClr val="434344"/>
              </a:buClr>
              <a:buSzPts val="1400"/>
              <a:buChar char="•"/>
              <a:defRPr/>
            </a:lvl4pPr>
            <a:lvl5pPr marL="2286000" lvl="4" indent="-317500" algn="l" rtl="0">
              <a:lnSpc>
                <a:spcPct val="90000"/>
              </a:lnSpc>
              <a:spcBef>
                <a:spcPts val="400"/>
              </a:spcBef>
              <a:spcAft>
                <a:spcPts val="0"/>
              </a:spcAft>
              <a:buClr>
                <a:srgbClr val="434344"/>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grpSp>
        <p:nvGrpSpPr>
          <p:cNvPr id="1624" name="Google Shape;1624;p106"/>
          <p:cNvGrpSpPr/>
          <p:nvPr/>
        </p:nvGrpSpPr>
        <p:grpSpPr>
          <a:xfrm>
            <a:off x="6648252" y="1022628"/>
            <a:ext cx="2043668" cy="1306838"/>
            <a:chOff x="4220936" y="1061357"/>
            <a:chExt cx="3932400" cy="2514600"/>
          </a:xfrm>
        </p:grpSpPr>
        <p:sp>
          <p:nvSpPr>
            <p:cNvPr id="1625" name="Google Shape;1625;p106"/>
            <p:cNvSpPr/>
            <p:nvPr/>
          </p:nvSpPr>
          <p:spPr>
            <a:xfrm>
              <a:off x="4220936" y="1061357"/>
              <a:ext cx="3932400" cy="2514600"/>
            </a:xfrm>
            <a:prstGeom prst="rect">
              <a:avLst/>
            </a:prstGeom>
            <a:solidFill>
              <a:srgbClr val="FEF9F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nvGrpSpPr>
            <p:cNvPr id="1626" name="Google Shape;1626;p106"/>
            <p:cNvGrpSpPr/>
            <p:nvPr/>
          </p:nvGrpSpPr>
          <p:grpSpPr>
            <a:xfrm>
              <a:off x="4356498" y="1173454"/>
              <a:ext cx="352639" cy="86420"/>
              <a:chOff x="4421275" y="1195765"/>
              <a:chExt cx="785912" cy="192601"/>
            </a:xfrm>
          </p:grpSpPr>
          <p:sp>
            <p:nvSpPr>
              <p:cNvPr id="1627" name="Google Shape;1627;p106"/>
              <p:cNvSpPr/>
              <p:nvPr/>
            </p:nvSpPr>
            <p:spPr>
              <a:xfrm>
                <a:off x="4421275" y="1195766"/>
                <a:ext cx="192600" cy="192600"/>
              </a:xfrm>
              <a:prstGeom prst="ellipse">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628" name="Google Shape;1628;p106"/>
              <p:cNvSpPr/>
              <p:nvPr/>
            </p:nvSpPr>
            <p:spPr>
              <a:xfrm>
                <a:off x="4717931" y="1195765"/>
                <a:ext cx="192600" cy="192600"/>
              </a:xfrm>
              <a:prstGeom prst="ellipse">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629" name="Google Shape;1629;p106"/>
              <p:cNvSpPr/>
              <p:nvPr/>
            </p:nvSpPr>
            <p:spPr>
              <a:xfrm>
                <a:off x="5014587" y="1195765"/>
                <a:ext cx="192600" cy="192600"/>
              </a:xfrm>
              <a:prstGeom prst="ellipse">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cxnSp>
          <p:nvCxnSpPr>
            <p:cNvPr id="1630" name="Google Shape;1630;p106"/>
            <p:cNvCxnSpPr/>
            <p:nvPr/>
          </p:nvCxnSpPr>
          <p:spPr>
            <a:xfrm>
              <a:off x="4220936" y="1363980"/>
              <a:ext cx="3932400" cy="0"/>
            </a:xfrm>
            <a:prstGeom prst="straightConnector1">
              <a:avLst/>
            </a:prstGeom>
            <a:noFill/>
            <a:ln w="12700" cap="flat" cmpd="sng">
              <a:solidFill>
                <a:srgbClr val="757070"/>
              </a:solidFill>
              <a:prstDash val="solid"/>
              <a:miter lim="800000"/>
              <a:headEnd type="none" w="sm" len="sm"/>
              <a:tailEnd type="none" w="sm" len="sm"/>
            </a:ln>
          </p:spPr>
        </p:cxnSp>
        <p:grpSp>
          <p:nvGrpSpPr>
            <p:cNvPr id="1631" name="Google Shape;1631;p106"/>
            <p:cNvGrpSpPr/>
            <p:nvPr/>
          </p:nvGrpSpPr>
          <p:grpSpPr>
            <a:xfrm>
              <a:off x="4442940" y="1466954"/>
              <a:ext cx="837600" cy="822900"/>
              <a:chOff x="4442940" y="1466954"/>
              <a:chExt cx="837600" cy="822900"/>
            </a:xfrm>
          </p:grpSpPr>
          <p:sp>
            <p:nvSpPr>
              <p:cNvPr id="1632" name="Google Shape;1632;p106"/>
              <p:cNvSpPr/>
              <p:nvPr/>
            </p:nvSpPr>
            <p:spPr>
              <a:xfrm>
                <a:off x="4442940" y="1466954"/>
                <a:ext cx="837600" cy="822900"/>
              </a:xfrm>
              <a:prstGeom prst="rect">
                <a:avLst/>
              </a:prstGeom>
              <a:solidFill>
                <a:srgbClr val="FADBA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633" name="Google Shape;1633;p106"/>
              <p:cNvSpPr/>
              <p:nvPr/>
            </p:nvSpPr>
            <p:spPr>
              <a:xfrm>
                <a:off x="4489615" y="1518608"/>
                <a:ext cx="736800" cy="716100"/>
              </a:xfrm>
              <a:prstGeom prst="rect">
                <a:avLst/>
              </a:prstGeom>
              <a:noFill/>
              <a:ln w="9525" cap="flat" cmpd="sng">
                <a:solidFill>
                  <a:srgbClr val="43434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nvGrpSpPr>
              <p:cNvPr id="1634" name="Google Shape;1634;p106"/>
              <p:cNvGrpSpPr/>
              <p:nvPr/>
            </p:nvGrpSpPr>
            <p:grpSpPr>
              <a:xfrm>
                <a:off x="4489450" y="1826922"/>
                <a:ext cx="736793" cy="409500"/>
                <a:chOff x="4493402" y="1826922"/>
                <a:chExt cx="676578" cy="409500"/>
              </a:xfrm>
            </p:grpSpPr>
            <p:sp>
              <p:nvSpPr>
                <p:cNvPr id="1635" name="Google Shape;1635;p106"/>
                <p:cNvSpPr/>
                <p:nvPr/>
              </p:nvSpPr>
              <p:spPr>
                <a:xfrm>
                  <a:off x="4493402" y="1826922"/>
                  <a:ext cx="499200" cy="409500"/>
                </a:xfrm>
                <a:prstGeom prst="triangle">
                  <a:avLst>
                    <a:gd name="adj" fmla="val 42672"/>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636" name="Google Shape;1636;p106"/>
                <p:cNvSpPr/>
                <p:nvPr/>
              </p:nvSpPr>
              <p:spPr>
                <a:xfrm>
                  <a:off x="4823180" y="2011679"/>
                  <a:ext cx="346800" cy="222000"/>
                </a:xfrm>
                <a:prstGeom prst="triangle">
                  <a:avLst>
                    <a:gd name="adj" fmla="val 62013"/>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1637" name="Google Shape;1637;p106"/>
              <p:cNvSpPr/>
              <p:nvPr/>
            </p:nvSpPr>
            <p:spPr>
              <a:xfrm>
                <a:off x="4871836" y="1629654"/>
                <a:ext cx="120600" cy="120600"/>
              </a:xfrm>
              <a:prstGeom prst="ellipse">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1638" name="Google Shape;1638;p106"/>
            <p:cNvSpPr/>
            <p:nvPr/>
          </p:nvSpPr>
          <p:spPr>
            <a:xfrm>
              <a:off x="4442940" y="2421056"/>
              <a:ext cx="837600" cy="1125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nvGrpSpPr>
            <p:cNvPr id="1639" name="Google Shape;1639;p106"/>
            <p:cNvGrpSpPr/>
            <p:nvPr/>
          </p:nvGrpSpPr>
          <p:grpSpPr>
            <a:xfrm>
              <a:off x="4442940" y="2723873"/>
              <a:ext cx="837600" cy="537555"/>
              <a:chOff x="4442940" y="2723873"/>
              <a:chExt cx="837600" cy="537555"/>
            </a:xfrm>
          </p:grpSpPr>
          <p:cxnSp>
            <p:nvCxnSpPr>
              <p:cNvPr id="1640" name="Google Shape;1640;p106"/>
              <p:cNvCxnSpPr/>
              <p:nvPr/>
            </p:nvCxnSpPr>
            <p:spPr>
              <a:xfrm>
                <a:off x="4442940" y="2723873"/>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41" name="Google Shape;1641;p106"/>
              <p:cNvCxnSpPr/>
              <p:nvPr/>
            </p:nvCxnSpPr>
            <p:spPr>
              <a:xfrm>
                <a:off x="4442940" y="2831384"/>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42" name="Google Shape;1642;p106"/>
              <p:cNvCxnSpPr/>
              <p:nvPr/>
            </p:nvCxnSpPr>
            <p:spPr>
              <a:xfrm>
                <a:off x="4442940" y="2938895"/>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43" name="Google Shape;1643;p106"/>
              <p:cNvCxnSpPr/>
              <p:nvPr/>
            </p:nvCxnSpPr>
            <p:spPr>
              <a:xfrm>
                <a:off x="4442940" y="3046406"/>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44" name="Google Shape;1644;p106"/>
              <p:cNvCxnSpPr/>
              <p:nvPr/>
            </p:nvCxnSpPr>
            <p:spPr>
              <a:xfrm>
                <a:off x="4442940" y="3153917"/>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45" name="Google Shape;1645;p106"/>
              <p:cNvCxnSpPr/>
              <p:nvPr/>
            </p:nvCxnSpPr>
            <p:spPr>
              <a:xfrm>
                <a:off x="4442940" y="3261428"/>
                <a:ext cx="837600" cy="0"/>
              </a:xfrm>
              <a:prstGeom prst="straightConnector1">
                <a:avLst/>
              </a:prstGeom>
              <a:noFill/>
              <a:ln w="19050" cap="flat" cmpd="sng">
                <a:solidFill>
                  <a:srgbClr val="434344"/>
                </a:solidFill>
                <a:prstDash val="solid"/>
                <a:miter lim="800000"/>
                <a:headEnd type="none" w="sm" len="sm"/>
                <a:tailEnd type="none" w="sm" len="sm"/>
              </a:ln>
            </p:spPr>
          </p:cxnSp>
        </p:grpSp>
        <p:sp>
          <p:nvSpPr>
            <p:cNvPr id="1646" name="Google Shape;1646;p106"/>
            <p:cNvSpPr/>
            <p:nvPr/>
          </p:nvSpPr>
          <p:spPr>
            <a:xfrm>
              <a:off x="5400640" y="1616083"/>
              <a:ext cx="1030500" cy="849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nvGrpSpPr>
            <p:cNvPr id="1647" name="Google Shape;1647;p106"/>
            <p:cNvGrpSpPr/>
            <p:nvPr/>
          </p:nvGrpSpPr>
          <p:grpSpPr>
            <a:xfrm>
              <a:off x="5400744" y="1821425"/>
              <a:ext cx="2511627" cy="645066"/>
              <a:chOff x="4442940" y="2723873"/>
              <a:chExt cx="837600" cy="645066"/>
            </a:xfrm>
          </p:grpSpPr>
          <p:cxnSp>
            <p:nvCxnSpPr>
              <p:cNvPr id="1648" name="Google Shape;1648;p106"/>
              <p:cNvCxnSpPr/>
              <p:nvPr/>
            </p:nvCxnSpPr>
            <p:spPr>
              <a:xfrm>
                <a:off x="4442940" y="2723873"/>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49" name="Google Shape;1649;p106"/>
              <p:cNvCxnSpPr/>
              <p:nvPr/>
            </p:nvCxnSpPr>
            <p:spPr>
              <a:xfrm>
                <a:off x="4442940" y="2831384"/>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50" name="Google Shape;1650;p106"/>
              <p:cNvCxnSpPr/>
              <p:nvPr/>
            </p:nvCxnSpPr>
            <p:spPr>
              <a:xfrm>
                <a:off x="4442940" y="2938895"/>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51" name="Google Shape;1651;p106"/>
              <p:cNvCxnSpPr/>
              <p:nvPr/>
            </p:nvCxnSpPr>
            <p:spPr>
              <a:xfrm>
                <a:off x="4442940" y="3046406"/>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52" name="Google Shape;1652;p106"/>
              <p:cNvCxnSpPr/>
              <p:nvPr/>
            </p:nvCxnSpPr>
            <p:spPr>
              <a:xfrm>
                <a:off x="4442940" y="3153917"/>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53" name="Google Shape;1653;p106"/>
              <p:cNvCxnSpPr/>
              <p:nvPr/>
            </p:nvCxnSpPr>
            <p:spPr>
              <a:xfrm>
                <a:off x="4442940" y="3261428"/>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54" name="Google Shape;1654;p106"/>
              <p:cNvCxnSpPr/>
              <p:nvPr/>
            </p:nvCxnSpPr>
            <p:spPr>
              <a:xfrm>
                <a:off x="4442940" y="3368939"/>
                <a:ext cx="427200" cy="0"/>
              </a:xfrm>
              <a:prstGeom prst="straightConnector1">
                <a:avLst/>
              </a:prstGeom>
              <a:noFill/>
              <a:ln w="19050" cap="flat" cmpd="sng">
                <a:solidFill>
                  <a:srgbClr val="434344"/>
                </a:solidFill>
                <a:prstDash val="solid"/>
                <a:miter lim="800000"/>
                <a:headEnd type="none" w="sm" len="sm"/>
                <a:tailEnd type="none" w="sm" len="sm"/>
              </a:ln>
            </p:spPr>
          </p:cxnSp>
        </p:grpSp>
        <p:grpSp>
          <p:nvGrpSpPr>
            <p:cNvPr id="1655" name="Google Shape;1655;p106"/>
            <p:cNvGrpSpPr/>
            <p:nvPr/>
          </p:nvGrpSpPr>
          <p:grpSpPr>
            <a:xfrm>
              <a:off x="5400685" y="2705506"/>
              <a:ext cx="644114" cy="632810"/>
              <a:chOff x="4442940" y="1466954"/>
              <a:chExt cx="837600" cy="822900"/>
            </a:xfrm>
          </p:grpSpPr>
          <p:sp>
            <p:nvSpPr>
              <p:cNvPr id="1656" name="Google Shape;1656;p106"/>
              <p:cNvSpPr/>
              <p:nvPr/>
            </p:nvSpPr>
            <p:spPr>
              <a:xfrm>
                <a:off x="4442940" y="1466954"/>
                <a:ext cx="837600" cy="822900"/>
              </a:xfrm>
              <a:prstGeom prst="rect">
                <a:avLst/>
              </a:prstGeom>
              <a:solidFill>
                <a:srgbClr val="FADBA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657" name="Google Shape;1657;p106"/>
              <p:cNvSpPr/>
              <p:nvPr/>
            </p:nvSpPr>
            <p:spPr>
              <a:xfrm>
                <a:off x="4489615" y="1518608"/>
                <a:ext cx="736800" cy="716100"/>
              </a:xfrm>
              <a:prstGeom prst="rect">
                <a:avLst/>
              </a:prstGeom>
              <a:noFill/>
              <a:ln w="9525" cap="flat" cmpd="sng">
                <a:solidFill>
                  <a:srgbClr val="FCB83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nvGrpSpPr>
              <p:cNvPr id="1658" name="Google Shape;1658;p106"/>
              <p:cNvGrpSpPr/>
              <p:nvPr/>
            </p:nvGrpSpPr>
            <p:grpSpPr>
              <a:xfrm>
                <a:off x="4489450" y="1821425"/>
                <a:ext cx="736793" cy="412254"/>
                <a:chOff x="4493402" y="1821425"/>
                <a:chExt cx="676578" cy="412254"/>
              </a:xfrm>
            </p:grpSpPr>
            <p:sp>
              <p:nvSpPr>
                <p:cNvPr id="1659" name="Google Shape;1659;p106"/>
                <p:cNvSpPr/>
                <p:nvPr/>
              </p:nvSpPr>
              <p:spPr>
                <a:xfrm>
                  <a:off x="4493402" y="1821425"/>
                  <a:ext cx="499200" cy="409500"/>
                </a:xfrm>
                <a:prstGeom prst="triangle">
                  <a:avLst>
                    <a:gd name="adj" fmla="val 42672"/>
                  </a:avLst>
                </a:prstGeom>
                <a:solidFill>
                  <a:srgbClr val="FCB83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660" name="Google Shape;1660;p106"/>
                <p:cNvSpPr/>
                <p:nvPr/>
              </p:nvSpPr>
              <p:spPr>
                <a:xfrm>
                  <a:off x="4823180" y="2011679"/>
                  <a:ext cx="346800" cy="222000"/>
                </a:xfrm>
                <a:prstGeom prst="triangle">
                  <a:avLst>
                    <a:gd name="adj" fmla="val 62013"/>
                  </a:avLst>
                </a:prstGeom>
                <a:solidFill>
                  <a:srgbClr val="FCB83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1661" name="Google Shape;1661;p106"/>
              <p:cNvSpPr/>
              <p:nvPr/>
            </p:nvSpPr>
            <p:spPr>
              <a:xfrm>
                <a:off x="4871836" y="1629654"/>
                <a:ext cx="120600" cy="120600"/>
              </a:xfrm>
              <a:prstGeom prst="ellipse">
                <a:avLst/>
              </a:prstGeom>
              <a:solidFill>
                <a:srgbClr val="FCB83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grpSp>
          <p:nvGrpSpPr>
            <p:cNvPr id="1662" name="Google Shape;1662;p106"/>
            <p:cNvGrpSpPr/>
            <p:nvPr/>
          </p:nvGrpSpPr>
          <p:grpSpPr>
            <a:xfrm>
              <a:off x="6164973" y="2725344"/>
              <a:ext cx="1747569" cy="591074"/>
              <a:chOff x="4442940" y="2723873"/>
              <a:chExt cx="837600" cy="322533"/>
            </a:xfrm>
          </p:grpSpPr>
          <p:cxnSp>
            <p:nvCxnSpPr>
              <p:cNvPr id="1663" name="Google Shape;1663;p106"/>
              <p:cNvCxnSpPr/>
              <p:nvPr/>
            </p:nvCxnSpPr>
            <p:spPr>
              <a:xfrm>
                <a:off x="4442940" y="2723873"/>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64" name="Google Shape;1664;p106"/>
              <p:cNvCxnSpPr/>
              <p:nvPr/>
            </p:nvCxnSpPr>
            <p:spPr>
              <a:xfrm>
                <a:off x="4442940" y="2831384"/>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65" name="Google Shape;1665;p106"/>
              <p:cNvCxnSpPr/>
              <p:nvPr/>
            </p:nvCxnSpPr>
            <p:spPr>
              <a:xfrm>
                <a:off x="4442940" y="2938895"/>
                <a:ext cx="837600" cy="0"/>
              </a:xfrm>
              <a:prstGeom prst="straightConnector1">
                <a:avLst/>
              </a:prstGeom>
              <a:noFill/>
              <a:ln w="19050" cap="flat" cmpd="sng">
                <a:solidFill>
                  <a:srgbClr val="434344"/>
                </a:solidFill>
                <a:prstDash val="solid"/>
                <a:miter lim="800000"/>
                <a:headEnd type="none" w="sm" len="sm"/>
                <a:tailEnd type="none" w="sm" len="sm"/>
              </a:ln>
            </p:spPr>
          </p:cxnSp>
          <p:cxnSp>
            <p:nvCxnSpPr>
              <p:cNvPr id="1666" name="Google Shape;1666;p106"/>
              <p:cNvCxnSpPr/>
              <p:nvPr/>
            </p:nvCxnSpPr>
            <p:spPr>
              <a:xfrm>
                <a:off x="4442940" y="3046406"/>
                <a:ext cx="837600" cy="0"/>
              </a:xfrm>
              <a:prstGeom prst="straightConnector1">
                <a:avLst/>
              </a:prstGeom>
              <a:noFill/>
              <a:ln w="19050" cap="flat" cmpd="sng">
                <a:solidFill>
                  <a:srgbClr val="434344"/>
                </a:solidFill>
                <a:prstDash val="solid"/>
                <a:miter lim="800000"/>
                <a:headEnd type="none" w="sm" len="sm"/>
                <a:tailEnd type="none" w="sm" len="sm"/>
              </a:ln>
            </p:spPr>
          </p:cxnSp>
        </p:grpSp>
      </p:grpSp>
      <p:pic>
        <p:nvPicPr>
          <p:cNvPr id="1667" name="Google Shape;1667;p106"/>
          <p:cNvPicPr preferRelativeResize="0"/>
          <p:nvPr/>
        </p:nvPicPr>
        <p:blipFill rotWithShape="1">
          <a:blip r:embed="rId3">
            <a:alphaModFix/>
          </a:blip>
          <a:srcRect/>
          <a:stretch/>
        </p:blipFill>
        <p:spPr>
          <a:xfrm>
            <a:off x="419717" y="3326779"/>
            <a:ext cx="1638482" cy="1549070"/>
          </a:xfrm>
          <a:prstGeom prst="rect">
            <a:avLst/>
          </a:prstGeom>
          <a:noFill/>
          <a:ln>
            <a:noFill/>
          </a:ln>
        </p:spPr>
      </p:pic>
      <p:grpSp>
        <p:nvGrpSpPr>
          <p:cNvPr id="1668" name="Google Shape;1668;p106"/>
          <p:cNvGrpSpPr/>
          <p:nvPr/>
        </p:nvGrpSpPr>
        <p:grpSpPr>
          <a:xfrm>
            <a:off x="8296159" y="107635"/>
            <a:ext cx="794315" cy="304701"/>
            <a:chOff x="10739120" y="341100"/>
            <a:chExt cx="1229400" cy="471600"/>
          </a:xfrm>
        </p:grpSpPr>
        <p:sp>
          <p:nvSpPr>
            <p:cNvPr id="1669" name="Google Shape;1669;p106"/>
            <p:cNvSpPr/>
            <p:nvPr/>
          </p:nvSpPr>
          <p:spPr>
            <a:xfrm>
              <a:off x="10739120" y="341100"/>
              <a:ext cx="1229400" cy="471600"/>
            </a:xfrm>
            <a:prstGeom prst="rect">
              <a:avLst/>
            </a:prstGeom>
            <a:solidFill>
              <a:srgbClr val="FCB83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1670" name="Google Shape;1670;p106"/>
            <p:cNvPicPr preferRelativeResize="0"/>
            <p:nvPr/>
          </p:nvPicPr>
          <p:blipFill rotWithShape="1">
            <a:blip r:embed="rId4">
              <a:alphaModFix/>
            </a:blip>
            <a:srcRect/>
            <a:stretch/>
          </p:blipFill>
          <p:spPr>
            <a:xfrm>
              <a:off x="10835640" y="396520"/>
              <a:ext cx="1036320" cy="360860"/>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_Title Only">
  <p:cSld name="5_Title Only">
    <p:bg>
      <p:bgPr>
        <a:solidFill>
          <a:srgbClr val="FEF9F1"/>
        </a:solidFill>
        <a:effectLst/>
      </p:bgPr>
    </p:bg>
    <p:spTree>
      <p:nvGrpSpPr>
        <p:cNvPr id="1" name="Shape 1671"/>
        <p:cNvGrpSpPr/>
        <p:nvPr/>
      </p:nvGrpSpPr>
      <p:grpSpPr>
        <a:xfrm>
          <a:off x="0" y="0"/>
          <a:ext cx="0" cy="0"/>
          <a:chOff x="0" y="0"/>
          <a:chExt cx="0" cy="0"/>
        </a:xfrm>
      </p:grpSpPr>
      <p:sp>
        <p:nvSpPr>
          <p:cNvPr id="1672" name="Google Shape;1672;p10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73" name="Google Shape;1673;p10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74" name="Google Shape;1674;p10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grpSp>
        <p:nvGrpSpPr>
          <p:cNvPr id="1675" name="Google Shape;1675;p107"/>
          <p:cNvGrpSpPr/>
          <p:nvPr/>
        </p:nvGrpSpPr>
        <p:grpSpPr>
          <a:xfrm>
            <a:off x="445260" y="1890657"/>
            <a:ext cx="2942799" cy="2421313"/>
            <a:chOff x="590800" y="960850"/>
            <a:chExt cx="4463521" cy="3672551"/>
          </a:xfrm>
        </p:grpSpPr>
        <p:sp>
          <p:nvSpPr>
            <p:cNvPr id="1676" name="Google Shape;1676;p107"/>
            <p:cNvSpPr/>
            <p:nvPr/>
          </p:nvSpPr>
          <p:spPr>
            <a:xfrm>
              <a:off x="3667023" y="1754693"/>
              <a:ext cx="283863" cy="100805"/>
            </a:xfrm>
            <a:custGeom>
              <a:avLst/>
              <a:gdLst/>
              <a:ahLst/>
              <a:cxnLst/>
              <a:rect l="l" t="t" r="r" b="b"/>
              <a:pathLst>
                <a:path w="5432" h="1929" extrusionOk="0">
                  <a:moveTo>
                    <a:pt x="1" y="0"/>
                  </a:moveTo>
                  <a:lnTo>
                    <a:pt x="1" y="1928"/>
                  </a:lnTo>
                  <a:lnTo>
                    <a:pt x="5431" y="1928"/>
                  </a:lnTo>
                  <a:lnTo>
                    <a:pt x="5431" y="0"/>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77" name="Google Shape;1677;p107"/>
            <p:cNvSpPr/>
            <p:nvPr/>
          </p:nvSpPr>
          <p:spPr>
            <a:xfrm>
              <a:off x="2510363" y="1126558"/>
              <a:ext cx="183215" cy="198056"/>
            </a:xfrm>
            <a:custGeom>
              <a:avLst/>
              <a:gdLst/>
              <a:ahLst/>
              <a:cxnLst/>
              <a:rect l="l" t="t" r="r" b="b"/>
              <a:pathLst>
                <a:path w="3506" h="3790" extrusionOk="0">
                  <a:moveTo>
                    <a:pt x="2258" y="1"/>
                  </a:moveTo>
                  <a:cubicBezTo>
                    <a:pt x="2226" y="1"/>
                    <a:pt x="2192" y="3"/>
                    <a:pt x="2157" y="7"/>
                  </a:cubicBezTo>
                  <a:cubicBezTo>
                    <a:pt x="1792" y="49"/>
                    <a:pt x="1486" y="303"/>
                    <a:pt x="1336" y="640"/>
                  </a:cubicBezTo>
                  <a:cubicBezTo>
                    <a:pt x="917" y="1572"/>
                    <a:pt x="0" y="3790"/>
                    <a:pt x="730" y="3790"/>
                  </a:cubicBezTo>
                  <a:cubicBezTo>
                    <a:pt x="794" y="3790"/>
                    <a:pt x="870" y="3773"/>
                    <a:pt x="960" y="3737"/>
                  </a:cubicBezTo>
                  <a:cubicBezTo>
                    <a:pt x="2181" y="3249"/>
                    <a:pt x="3506" y="1"/>
                    <a:pt x="2258"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78" name="Google Shape;1678;p107"/>
            <p:cNvSpPr/>
            <p:nvPr/>
          </p:nvSpPr>
          <p:spPr>
            <a:xfrm>
              <a:off x="2619946" y="1034428"/>
              <a:ext cx="481919" cy="391984"/>
            </a:xfrm>
            <a:custGeom>
              <a:avLst/>
              <a:gdLst/>
              <a:ahLst/>
              <a:cxnLst/>
              <a:rect l="l" t="t" r="r" b="b"/>
              <a:pathLst>
                <a:path w="9222" h="7501" extrusionOk="0">
                  <a:moveTo>
                    <a:pt x="7189" y="1"/>
                  </a:moveTo>
                  <a:cubicBezTo>
                    <a:pt x="6643" y="1"/>
                    <a:pt x="5982" y="139"/>
                    <a:pt x="5310" y="455"/>
                  </a:cubicBezTo>
                  <a:cubicBezTo>
                    <a:pt x="5310" y="455"/>
                    <a:pt x="3487" y="876"/>
                    <a:pt x="2085" y="3680"/>
                  </a:cubicBezTo>
                  <a:cubicBezTo>
                    <a:pt x="813" y="6228"/>
                    <a:pt x="1" y="7500"/>
                    <a:pt x="1024" y="7500"/>
                  </a:cubicBezTo>
                  <a:cubicBezTo>
                    <a:pt x="1126" y="7500"/>
                    <a:pt x="1246" y="7488"/>
                    <a:pt x="1385" y="7462"/>
                  </a:cubicBezTo>
                  <a:cubicBezTo>
                    <a:pt x="2927" y="7180"/>
                    <a:pt x="4889" y="3538"/>
                    <a:pt x="7412" y="1996"/>
                  </a:cubicBezTo>
                  <a:cubicBezTo>
                    <a:pt x="9222" y="890"/>
                    <a:pt x="8577" y="1"/>
                    <a:pt x="7189"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79" name="Google Shape;1679;p107"/>
            <p:cNvSpPr/>
            <p:nvPr/>
          </p:nvSpPr>
          <p:spPr>
            <a:xfrm>
              <a:off x="3667023" y="1886487"/>
              <a:ext cx="283863" cy="1863450"/>
            </a:xfrm>
            <a:custGeom>
              <a:avLst/>
              <a:gdLst/>
              <a:ahLst/>
              <a:cxnLst/>
              <a:rect l="l" t="t" r="r" b="b"/>
              <a:pathLst>
                <a:path w="5432" h="35659" extrusionOk="0">
                  <a:moveTo>
                    <a:pt x="1" y="1"/>
                  </a:moveTo>
                  <a:lnTo>
                    <a:pt x="1" y="35659"/>
                  </a:lnTo>
                  <a:cubicBezTo>
                    <a:pt x="1949" y="35099"/>
                    <a:pt x="3758" y="34420"/>
                    <a:pt x="5431" y="33683"/>
                  </a:cubicBezTo>
                  <a:lnTo>
                    <a:pt x="5431" y="1"/>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0" name="Google Shape;1680;p107"/>
            <p:cNvSpPr/>
            <p:nvPr/>
          </p:nvSpPr>
          <p:spPr>
            <a:xfrm>
              <a:off x="4627353" y="1249468"/>
              <a:ext cx="290761" cy="771321"/>
            </a:xfrm>
            <a:custGeom>
              <a:avLst/>
              <a:gdLst/>
              <a:ahLst/>
              <a:cxnLst/>
              <a:rect l="l" t="t" r="r" b="b"/>
              <a:pathLst>
                <a:path w="5564" h="14760" extrusionOk="0">
                  <a:moveTo>
                    <a:pt x="2580" y="1"/>
                  </a:moveTo>
                  <a:cubicBezTo>
                    <a:pt x="2018" y="1"/>
                    <a:pt x="1450" y="259"/>
                    <a:pt x="967" y="790"/>
                  </a:cubicBezTo>
                  <a:cubicBezTo>
                    <a:pt x="191" y="1639"/>
                    <a:pt x="0" y="2871"/>
                    <a:pt x="400" y="3953"/>
                  </a:cubicBezTo>
                  <a:cubicBezTo>
                    <a:pt x="957" y="5456"/>
                    <a:pt x="1914" y="8124"/>
                    <a:pt x="2481" y="10211"/>
                  </a:cubicBezTo>
                  <a:cubicBezTo>
                    <a:pt x="3165" y="12716"/>
                    <a:pt x="3110" y="14760"/>
                    <a:pt x="3590" y="14760"/>
                  </a:cubicBezTo>
                  <a:cubicBezTo>
                    <a:pt x="3700" y="14760"/>
                    <a:pt x="3839" y="14651"/>
                    <a:pt x="4022" y="14414"/>
                  </a:cubicBezTo>
                  <a:cubicBezTo>
                    <a:pt x="5004" y="13154"/>
                    <a:pt x="5564" y="8531"/>
                    <a:pt x="5285" y="3907"/>
                  </a:cubicBezTo>
                  <a:cubicBezTo>
                    <a:pt x="5130" y="1359"/>
                    <a:pt x="3869" y="1"/>
                    <a:pt x="2580"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1" name="Google Shape;1681;p107"/>
            <p:cNvSpPr/>
            <p:nvPr/>
          </p:nvSpPr>
          <p:spPr>
            <a:xfrm>
              <a:off x="883858" y="960850"/>
              <a:ext cx="3860262" cy="2865435"/>
            </a:xfrm>
            <a:custGeom>
              <a:avLst/>
              <a:gdLst/>
              <a:ahLst/>
              <a:cxnLst/>
              <a:rect l="l" t="t" r="r" b="b"/>
              <a:pathLst>
                <a:path w="73870" h="54833" extrusionOk="0">
                  <a:moveTo>
                    <a:pt x="52819" y="1"/>
                  </a:moveTo>
                  <a:cubicBezTo>
                    <a:pt x="46926" y="1"/>
                    <a:pt x="42021" y="3181"/>
                    <a:pt x="39092" y="6486"/>
                  </a:cubicBezTo>
                  <a:cubicBezTo>
                    <a:pt x="34747" y="11392"/>
                    <a:pt x="31508" y="16365"/>
                    <a:pt x="26063" y="17275"/>
                  </a:cubicBezTo>
                  <a:cubicBezTo>
                    <a:pt x="24942" y="17465"/>
                    <a:pt x="23700" y="17515"/>
                    <a:pt x="22381" y="17515"/>
                  </a:cubicBezTo>
                  <a:cubicBezTo>
                    <a:pt x="21608" y="17515"/>
                    <a:pt x="20809" y="17498"/>
                    <a:pt x="19992" y="17481"/>
                  </a:cubicBezTo>
                  <a:cubicBezTo>
                    <a:pt x="19188" y="17464"/>
                    <a:pt x="18368" y="17448"/>
                    <a:pt x="17539" y="17448"/>
                  </a:cubicBezTo>
                  <a:cubicBezTo>
                    <a:pt x="13661" y="17448"/>
                    <a:pt x="9588" y="17809"/>
                    <a:pt x="6166" y="20219"/>
                  </a:cubicBezTo>
                  <a:cubicBezTo>
                    <a:pt x="0" y="24561"/>
                    <a:pt x="18" y="36095"/>
                    <a:pt x="4906" y="42635"/>
                  </a:cubicBezTo>
                  <a:cubicBezTo>
                    <a:pt x="9790" y="49176"/>
                    <a:pt x="22420" y="52304"/>
                    <a:pt x="36990" y="54405"/>
                  </a:cubicBezTo>
                  <a:cubicBezTo>
                    <a:pt x="39033" y="54700"/>
                    <a:pt x="40978" y="54833"/>
                    <a:pt x="42832" y="54833"/>
                  </a:cubicBezTo>
                  <a:cubicBezTo>
                    <a:pt x="46450" y="54833"/>
                    <a:pt x="49717" y="54327"/>
                    <a:pt x="52664" y="53535"/>
                  </a:cubicBezTo>
                  <a:lnTo>
                    <a:pt x="52664" y="13073"/>
                  </a:lnTo>
                  <a:cubicBezTo>
                    <a:pt x="52664" y="12909"/>
                    <a:pt x="52797" y="12777"/>
                    <a:pt x="52964" y="12777"/>
                  </a:cubicBezTo>
                  <a:cubicBezTo>
                    <a:pt x="53127" y="12777"/>
                    <a:pt x="53260" y="12909"/>
                    <a:pt x="53260" y="13073"/>
                  </a:cubicBezTo>
                  <a:lnTo>
                    <a:pt x="53260" y="14597"/>
                  </a:lnTo>
                  <a:lnTo>
                    <a:pt x="58690" y="14597"/>
                  </a:lnTo>
                  <a:lnTo>
                    <a:pt x="58690" y="13073"/>
                  </a:lnTo>
                  <a:cubicBezTo>
                    <a:pt x="58690" y="12909"/>
                    <a:pt x="58822" y="12777"/>
                    <a:pt x="58986" y="12777"/>
                  </a:cubicBezTo>
                  <a:cubicBezTo>
                    <a:pt x="59150" y="12777"/>
                    <a:pt x="59285" y="12909"/>
                    <a:pt x="59285" y="13073"/>
                  </a:cubicBezTo>
                  <a:lnTo>
                    <a:pt x="59285" y="51131"/>
                  </a:lnTo>
                  <a:cubicBezTo>
                    <a:pt x="62517" y="49656"/>
                    <a:pt x="65239" y="47993"/>
                    <a:pt x="67524" y="46643"/>
                  </a:cubicBezTo>
                  <a:cubicBezTo>
                    <a:pt x="71013" y="44583"/>
                    <a:pt x="72242" y="39560"/>
                    <a:pt x="72913" y="35883"/>
                  </a:cubicBezTo>
                  <a:cubicBezTo>
                    <a:pt x="73818" y="30894"/>
                    <a:pt x="73870" y="24888"/>
                    <a:pt x="72662" y="19234"/>
                  </a:cubicBezTo>
                  <a:cubicBezTo>
                    <a:pt x="71195" y="12331"/>
                    <a:pt x="67855" y="5951"/>
                    <a:pt x="61929" y="2566"/>
                  </a:cubicBezTo>
                  <a:cubicBezTo>
                    <a:pt x="58737" y="741"/>
                    <a:pt x="55663" y="1"/>
                    <a:pt x="52819"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2" name="Google Shape;1682;p107"/>
            <p:cNvSpPr/>
            <p:nvPr/>
          </p:nvSpPr>
          <p:spPr>
            <a:xfrm>
              <a:off x="864785" y="4477517"/>
              <a:ext cx="4189536" cy="155884"/>
            </a:xfrm>
            <a:custGeom>
              <a:avLst/>
              <a:gdLst/>
              <a:ahLst/>
              <a:cxnLst/>
              <a:rect l="l" t="t" r="r" b="b"/>
              <a:pathLst>
                <a:path w="80171" h="2983" extrusionOk="0">
                  <a:moveTo>
                    <a:pt x="40087" y="0"/>
                  </a:moveTo>
                  <a:cubicBezTo>
                    <a:pt x="17949" y="0"/>
                    <a:pt x="0" y="668"/>
                    <a:pt x="0" y="1490"/>
                  </a:cubicBezTo>
                  <a:cubicBezTo>
                    <a:pt x="0" y="2314"/>
                    <a:pt x="17949" y="2982"/>
                    <a:pt x="40087" y="2982"/>
                  </a:cubicBezTo>
                  <a:cubicBezTo>
                    <a:pt x="62225" y="2982"/>
                    <a:pt x="80170" y="2314"/>
                    <a:pt x="80170" y="1490"/>
                  </a:cubicBezTo>
                  <a:cubicBezTo>
                    <a:pt x="80170" y="668"/>
                    <a:pt x="62225" y="0"/>
                    <a:pt x="40087"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3" name="Google Shape;1683;p107"/>
            <p:cNvSpPr/>
            <p:nvPr/>
          </p:nvSpPr>
          <p:spPr>
            <a:xfrm>
              <a:off x="1157425" y="2837207"/>
              <a:ext cx="353208" cy="553355"/>
            </a:xfrm>
            <a:custGeom>
              <a:avLst/>
              <a:gdLst/>
              <a:ahLst/>
              <a:cxnLst/>
              <a:rect l="l" t="t" r="r" b="b"/>
              <a:pathLst>
                <a:path w="6759" h="10589" extrusionOk="0">
                  <a:moveTo>
                    <a:pt x="3726" y="1"/>
                  </a:moveTo>
                  <a:cubicBezTo>
                    <a:pt x="2053" y="1"/>
                    <a:pt x="1206" y="3620"/>
                    <a:pt x="795" y="5529"/>
                  </a:cubicBezTo>
                  <a:cubicBezTo>
                    <a:pt x="12" y="9156"/>
                    <a:pt x="0" y="10589"/>
                    <a:pt x="346" y="10589"/>
                  </a:cubicBezTo>
                  <a:cubicBezTo>
                    <a:pt x="450" y="10589"/>
                    <a:pt x="588" y="10457"/>
                    <a:pt x="746" y="10215"/>
                  </a:cubicBezTo>
                  <a:lnTo>
                    <a:pt x="2312" y="7818"/>
                  </a:lnTo>
                  <a:cubicBezTo>
                    <a:pt x="2312" y="7818"/>
                    <a:pt x="6758" y="1726"/>
                    <a:pt x="4587" y="296"/>
                  </a:cubicBezTo>
                  <a:cubicBezTo>
                    <a:pt x="4278" y="92"/>
                    <a:pt x="3991" y="1"/>
                    <a:pt x="3726" y="1"/>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4" name="Google Shape;1684;p107"/>
            <p:cNvSpPr/>
            <p:nvPr/>
          </p:nvSpPr>
          <p:spPr>
            <a:xfrm>
              <a:off x="1202314" y="3075815"/>
              <a:ext cx="486622" cy="469638"/>
            </a:xfrm>
            <a:custGeom>
              <a:avLst/>
              <a:gdLst/>
              <a:ahLst/>
              <a:cxnLst/>
              <a:rect l="l" t="t" r="r" b="b"/>
              <a:pathLst>
                <a:path w="9312" h="8987" extrusionOk="0">
                  <a:moveTo>
                    <a:pt x="6628" y="1"/>
                  </a:moveTo>
                  <a:cubicBezTo>
                    <a:pt x="5119" y="1"/>
                    <a:pt x="3367" y="2796"/>
                    <a:pt x="2434" y="4338"/>
                  </a:cubicBezTo>
                  <a:cubicBezTo>
                    <a:pt x="431" y="7659"/>
                    <a:pt x="0" y="8986"/>
                    <a:pt x="418" y="8986"/>
                  </a:cubicBezTo>
                  <a:cubicBezTo>
                    <a:pt x="521" y="8986"/>
                    <a:pt x="674" y="8907"/>
                    <a:pt x="868" y="8756"/>
                  </a:cubicBezTo>
                  <a:lnTo>
                    <a:pt x="3126" y="6996"/>
                  </a:lnTo>
                  <a:cubicBezTo>
                    <a:pt x="3126" y="6996"/>
                    <a:pt x="9312" y="2678"/>
                    <a:pt x="7725" y="622"/>
                  </a:cubicBezTo>
                  <a:cubicBezTo>
                    <a:pt x="7388" y="185"/>
                    <a:pt x="7016" y="1"/>
                    <a:pt x="6628" y="1"/>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5" name="Google Shape;1685;p107"/>
            <p:cNvSpPr/>
            <p:nvPr/>
          </p:nvSpPr>
          <p:spPr>
            <a:xfrm>
              <a:off x="1230532" y="3448985"/>
              <a:ext cx="421561" cy="313075"/>
            </a:xfrm>
            <a:custGeom>
              <a:avLst/>
              <a:gdLst/>
              <a:ahLst/>
              <a:cxnLst/>
              <a:rect l="l" t="t" r="r" b="b"/>
              <a:pathLst>
                <a:path w="8067" h="5991" extrusionOk="0">
                  <a:moveTo>
                    <a:pt x="6210" y="0"/>
                  </a:moveTo>
                  <a:cubicBezTo>
                    <a:pt x="5062" y="0"/>
                    <a:pt x="3454" y="1738"/>
                    <a:pt x="2569" y="2725"/>
                  </a:cubicBezTo>
                  <a:cubicBezTo>
                    <a:pt x="486" y="5053"/>
                    <a:pt x="1" y="5991"/>
                    <a:pt x="390" y="5991"/>
                  </a:cubicBezTo>
                  <a:cubicBezTo>
                    <a:pt x="469" y="5991"/>
                    <a:pt x="585" y="5952"/>
                    <a:pt x="732" y="5877"/>
                  </a:cubicBezTo>
                  <a:lnTo>
                    <a:pt x="2711" y="4858"/>
                  </a:lnTo>
                  <a:cubicBezTo>
                    <a:pt x="2711" y="4858"/>
                    <a:pt x="8066" y="2454"/>
                    <a:pt x="7151" y="652"/>
                  </a:cubicBezTo>
                  <a:cubicBezTo>
                    <a:pt x="6915" y="188"/>
                    <a:pt x="6587" y="0"/>
                    <a:pt x="6210" y="0"/>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6" name="Google Shape;1686;p107"/>
            <p:cNvSpPr/>
            <p:nvPr/>
          </p:nvSpPr>
          <p:spPr>
            <a:xfrm>
              <a:off x="1247098" y="3711684"/>
              <a:ext cx="421509" cy="313127"/>
            </a:xfrm>
            <a:custGeom>
              <a:avLst/>
              <a:gdLst/>
              <a:ahLst/>
              <a:cxnLst/>
              <a:rect l="l" t="t" r="r" b="b"/>
              <a:pathLst>
                <a:path w="8066" h="5992" extrusionOk="0">
                  <a:moveTo>
                    <a:pt x="6211" y="1"/>
                  </a:moveTo>
                  <a:cubicBezTo>
                    <a:pt x="5063" y="1"/>
                    <a:pt x="3453" y="1738"/>
                    <a:pt x="2568" y="2726"/>
                  </a:cubicBezTo>
                  <a:cubicBezTo>
                    <a:pt x="485" y="5054"/>
                    <a:pt x="0" y="5991"/>
                    <a:pt x="389" y="5991"/>
                  </a:cubicBezTo>
                  <a:cubicBezTo>
                    <a:pt x="469" y="5991"/>
                    <a:pt x="585" y="5952"/>
                    <a:pt x="731" y="5878"/>
                  </a:cubicBezTo>
                  <a:lnTo>
                    <a:pt x="2714" y="4858"/>
                  </a:lnTo>
                  <a:cubicBezTo>
                    <a:pt x="2714" y="4858"/>
                    <a:pt x="8066" y="2454"/>
                    <a:pt x="7150" y="652"/>
                  </a:cubicBezTo>
                  <a:cubicBezTo>
                    <a:pt x="6915" y="188"/>
                    <a:pt x="6588" y="1"/>
                    <a:pt x="6211" y="1"/>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7" name="Google Shape;1687;p107"/>
            <p:cNvSpPr/>
            <p:nvPr/>
          </p:nvSpPr>
          <p:spPr>
            <a:xfrm>
              <a:off x="590800" y="3213618"/>
              <a:ext cx="617997" cy="284176"/>
            </a:xfrm>
            <a:custGeom>
              <a:avLst/>
              <a:gdLst/>
              <a:ahLst/>
              <a:cxnLst/>
              <a:rect l="l" t="t" r="r" b="b"/>
              <a:pathLst>
                <a:path w="11826" h="5438" extrusionOk="0">
                  <a:moveTo>
                    <a:pt x="2795" y="0"/>
                  </a:moveTo>
                  <a:cubicBezTo>
                    <a:pt x="2290" y="0"/>
                    <a:pt x="1868" y="157"/>
                    <a:pt x="1590" y="539"/>
                  </a:cubicBezTo>
                  <a:cubicBezTo>
                    <a:pt x="0" y="2724"/>
                    <a:pt x="4453" y="3990"/>
                    <a:pt x="6645" y="4571"/>
                  </a:cubicBezTo>
                  <a:cubicBezTo>
                    <a:pt x="8993" y="5190"/>
                    <a:pt x="10417" y="5437"/>
                    <a:pt x="11125" y="5437"/>
                  </a:cubicBezTo>
                  <a:cubicBezTo>
                    <a:pt x="11825" y="5437"/>
                    <a:pt x="11825" y="5195"/>
                    <a:pt x="11324" y="4832"/>
                  </a:cubicBezTo>
                  <a:lnTo>
                    <a:pt x="8997" y="3159"/>
                  </a:lnTo>
                  <a:cubicBezTo>
                    <a:pt x="8997" y="3159"/>
                    <a:pt x="5063" y="0"/>
                    <a:pt x="2795" y="0"/>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8" name="Google Shape;1688;p107"/>
            <p:cNvSpPr/>
            <p:nvPr/>
          </p:nvSpPr>
          <p:spPr>
            <a:xfrm>
              <a:off x="604805" y="3484207"/>
              <a:ext cx="648307" cy="201818"/>
            </a:xfrm>
            <a:custGeom>
              <a:avLst/>
              <a:gdLst/>
              <a:ahLst/>
              <a:cxnLst/>
              <a:rect l="l" t="t" r="r" b="b"/>
              <a:pathLst>
                <a:path w="12406" h="3862" extrusionOk="0">
                  <a:moveTo>
                    <a:pt x="2839" y="1"/>
                  </a:moveTo>
                  <a:cubicBezTo>
                    <a:pt x="2038" y="1"/>
                    <a:pt x="1399" y="225"/>
                    <a:pt x="1123" y="826"/>
                  </a:cubicBezTo>
                  <a:cubicBezTo>
                    <a:pt x="0" y="3286"/>
                    <a:pt x="4617" y="3641"/>
                    <a:pt x="6878" y="3774"/>
                  </a:cubicBezTo>
                  <a:cubicBezTo>
                    <a:pt x="7922" y="3835"/>
                    <a:pt x="8784" y="3862"/>
                    <a:pt x="9483" y="3862"/>
                  </a:cubicBezTo>
                  <a:cubicBezTo>
                    <a:pt x="12016" y="3862"/>
                    <a:pt x="12405" y="3505"/>
                    <a:pt x="11516" y="3098"/>
                  </a:cubicBezTo>
                  <a:lnTo>
                    <a:pt x="8906" y="1923"/>
                  </a:lnTo>
                  <a:cubicBezTo>
                    <a:pt x="8906" y="1923"/>
                    <a:pt x="5183" y="1"/>
                    <a:pt x="2839" y="1"/>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89" name="Google Shape;1689;p107"/>
            <p:cNvSpPr/>
            <p:nvPr/>
          </p:nvSpPr>
          <p:spPr>
            <a:xfrm>
              <a:off x="720607" y="3738126"/>
              <a:ext cx="552937" cy="163252"/>
            </a:xfrm>
            <a:custGeom>
              <a:avLst/>
              <a:gdLst/>
              <a:ahLst/>
              <a:cxnLst/>
              <a:rect l="l" t="t" r="r" b="b"/>
              <a:pathLst>
                <a:path w="10581" h="3124" extrusionOk="0">
                  <a:moveTo>
                    <a:pt x="2431" y="0"/>
                  </a:moveTo>
                  <a:cubicBezTo>
                    <a:pt x="1705" y="0"/>
                    <a:pt x="1125" y="199"/>
                    <a:pt x="895" y="741"/>
                  </a:cubicBezTo>
                  <a:cubicBezTo>
                    <a:pt x="0" y="2846"/>
                    <a:pt x="3914" y="3041"/>
                    <a:pt x="5828" y="3100"/>
                  </a:cubicBezTo>
                  <a:cubicBezTo>
                    <a:pt x="6354" y="3116"/>
                    <a:pt x="6826" y="3123"/>
                    <a:pt x="7247" y="3123"/>
                  </a:cubicBezTo>
                  <a:cubicBezTo>
                    <a:pt x="10090" y="3123"/>
                    <a:pt x="10581" y="2779"/>
                    <a:pt x="9735" y="2422"/>
                  </a:cubicBezTo>
                  <a:lnTo>
                    <a:pt x="7501" y="1486"/>
                  </a:lnTo>
                  <a:cubicBezTo>
                    <a:pt x="7501" y="1486"/>
                    <a:pt x="4419" y="0"/>
                    <a:pt x="2431" y="0"/>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0" name="Google Shape;1690;p107"/>
            <p:cNvSpPr/>
            <p:nvPr/>
          </p:nvSpPr>
          <p:spPr>
            <a:xfrm>
              <a:off x="729647" y="3896048"/>
              <a:ext cx="538148" cy="196488"/>
            </a:xfrm>
            <a:custGeom>
              <a:avLst/>
              <a:gdLst/>
              <a:ahLst/>
              <a:cxnLst/>
              <a:rect l="l" t="t" r="r" b="b"/>
              <a:pathLst>
                <a:path w="10298" h="3760" extrusionOk="0">
                  <a:moveTo>
                    <a:pt x="2361" y="1"/>
                  </a:moveTo>
                  <a:cubicBezTo>
                    <a:pt x="1801" y="1"/>
                    <a:pt x="1349" y="167"/>
                    <a:pt x="1111" y="593"/>
                  </a:cubicBezTo>
                  <a:cubicBezTo>
                    <a:pt x="1" y="2594"/>
                    <a:pt x="3870" y="3199"/>
                    <a:pt x="5769" y="3463"/>
                  </a:cubicBezTo>
                  <a:cubicBezTo>
                    <a:pt x="7295" y="3673"/>
                    <a:pt x="8362" y="3760"/>
                    <a:pt x="9052" y="3760"/>
                  </a:cubicBezTo>
                  <a:cubicBezTo>
                    <a:pt x="10193" y="3760"/>
                    <a:pt x="10298" y="3521"/>
                    <a:pt x="9725" y="3202"/>
                  </a:cubicBezTo>
                  <a:lnTo>
                    <a:pt x="7599" y="2037"/>
                  </a:lnTo>
                  <a:cubicBezTo>
                    <a:pt x="7599" y="2037"/>
                    <a:pt x="4321" y="1"/>
                    <a:pt x="2361" y="1"/>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1" name="Google Shape;1691;p107"/>
            <p:cNvSpPr/>
            <p:nvPr/>
          </p:nvSpPr>
          <p:spPr>
            <a:xfrm>
              <a:off x="691343" y="2647826"/>
              <a:ext cx="443562" cy="628501"/>
            </a:xfrm>
            <a:custGeom>
              <a:avLst/>
              <a:gdLst/>
              <a:ahLst/>
              <a:cxnLst/>
              <a:rect l="l" t="t" r="r" b="b"/>
              <a:pathLst>
                <a:path w="8488" h="12027" extrusionOk="0">
                  <a:moveTo>
                    <a:pt x="3943" y="0"/>
                  </a:moveTo>
                  <a:cubicBezTo>
                    <a:pt x="3791" y="0"/>
                    <a:pt x="3634" y="21"/>
                    <a:pt x="3472" y="65"/>
                  </a:cubicBezTo>
                  <a:cubicBezTo>
                    <a:pt x="0" y="1005"/>
                    <a:pt x="2902" y="5483"/>
                    <a:pt x="4370" y="7640"/>
                  </a:cubicBezTo>
                  <a:cubicBezTo>
                    <a:pt x="6518" y="10794"/>
                    <a:pt x="7735" y="12027"/>
                    <a:pt x="8209" y="12027"/>
                  </a:cubicBezTo>
                  <a:cubicBezTo>
                    <a:pt x="8426" y="12027"/>
                    <a:pt x="8487" y="11767"/>
                    <a:pt x="8409" y="11314"/>
                  </a:cubicBezTo>
                  <a:lnTo>
                    <a:pt x="7828" y="8001"/>
                  </a:lnTo>
                  <a:cubicBezTo>
                    <a:pt x="7828" y="8001"/>
                    <a:pt x="6905" y="0"/>
                    <a:pt x="3943" y="0"/>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2" name="Google Shape;1692;p107"/>
            <p:cNvSpPr/>
            <p:nvPr/>
          </p:nvSpPr>
          <p:spPr>
            <a:xfrm>
              <a:off x="900947" y="2812646"/>
              <a:ext cx="376202" cy="1536580"/>
            </a:xfrm>
            <a:custGeom>
              <a:avLst/>
              <a:gdLst/>
              <a:ahLst/>
              <a:cxnLst/>
              <a:rect l="l" t="t" r="r" b="b"/>
              <a:pathLst>
                <a:path w="7199" h="29404" extrusionOk="0">
                  <a:moveTo>
                    <a:pt x="142" y="0"/>
                  </a:moveTo>
                  <a:cubicBezTo>
                    <a:pt x="122" y="0"/>
                    <a:pt x="102" y="5"/>
                    <a:pt x="84" y="15"/>
                  </a:cubicBezTo>
                  <a:cubicBezTo>
                    <a:pt x="21" y="46"/>
                    <a:pt x="0" y="123"/>
                    <a:pt x="32" y="182"/>
                  </a:cubicBezTo>
                  <a:cubicBezTo>
                    <a:pt x="81" y="280"/>
                    <a:pt x="5115" y="9749"/>
                    <a:pt x="5890" y="14102"/>
                  </a:cubicBezTo>
                  <a:cubicBezTo>
                    <a:pt x="6788" y="19126"/>
                    <a:pt x="6948" y="24794"/>
                    <a:pt x="6319" y="29264"/>
                  </a:cubicBezTo>
                  <a:cubicBezTo>
                    <a:pt x="6308" y="29330"/>
                    <a:pt x="6357" y="29393"/>
                    <a:pt x="6423" y="29404"/>
                  </a:cubicBezTo>
                  <a:lnTo>
                    <a:pt x="6441" y="29404"/>
                  </a:lnTo>
                  <a:cubicBezTo>
                    <a:pt x="6503" y="29404"/>
                    <a:pt x="6555" y="29359"/>
                    <a:pt x="6566" y="29296"/>
                  </a:cubicBezTo>
                  <a:cubicBezTo>
                    <a:pt x="7199" y="24804"/>
                    <a:pt x="7039" y="19105"/>
                    <a:pt x="6138" y="14057"/>
                  </a:cubicBezTo>
                  <a:cubicBezTo>
                    <a:pt x="5351" y="9666"/>
                    <a:pt x="299" y="161"/>
                    <a:pt x="251" y="67"/>
                  </a:cubicBezTo>
                  <a:cubicBezTo>
                    <a:pt x="227" y="24"/>
                    <a:pt x="185" y="0"/>
                    <a:pt x="142"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3" name="Google Shape;1693;p107"/>
            <p:cNvSpPr/>
            <p:nvPr/>
          </p:nvSpPr>
          <p:spPr>
            <a:xfrm>
              <a:off x="1165838" y="2989433"/>
              <a:ext cx="144806" cy="411632"/>
            </a:xfrm>
            <a:custGeom>
              <a:avLst/>
              <a:gdLst/>
              <a:ahLst/>
              <a:cxnLst/>
              <a:rect l="l" t="t" r="r" b="b"/>
              <a:pathLst>
                <a:path w="2771" h="7877" extrusionOk="0">
                  <a:moveTo>
                    <a:pt x="2632" y="1"/>
                  </a:moveTo>
                  <a:cubicBezTo>
                    <a:pt x="2581" y="1"/>
                    <a:pt x="2532" y="33"/>
                    <a:pt x="2512" y="86"/>
                  </a:cubicBezTo>
                  <a:lnTo>
                    <a:pt x="25" y="7717"/>
                  </a:lnTo>
                  <a:cubicBezTo>
                    <a:pt x="1" y="7779"/>
                    <a:pt x="39" y="7849"/>
                    <a:pt x="102" y="7873"/>
                  </a:cubicBezTo>
                  <a:cubicBezTo>
                    <a:pt x="115" y="7877"/>
                    <a:pt x="129" y="7877"/>
                    <a:pt x="140" y="7877"/>
                  </a:cubicBezTo>
                  <a:cubicBezTo>
                    <a:pt x="192" y="7877"/>
                    <a:pt x="240" y="7845"/>
                    <a:pt x="258" y="7793"/>
                  </a:cubicBezTo>
                  <a:lnTo>
                    <a:pt x="2749" y="163"/>
                  </a:lnTo>
                  <a:cubicBezTo>
                    <a:pt x="2770" y="97"/>
                    <a:pt x="2735" y="28"/>
                    <a:pt x="2669" y="7"/>
                  </a:cubicBezTo>
                  <a:cubicBezTo>
                    <a:pt x="2657" y="3"/>
                    <a:pt x="2644" y="1"/>
                    <a:pt x="2632"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4" name="Google Shape;1694;p107"/>
            <p:cNvSpPr/>
            <p:nvPr/>
          </p:nvSpPr>
          <p:spPr>
            <a:xfrm>
              <a:off x="1207801" y="3233789"/>
              <a:ext cx="259720" cy="321122"/>
            </a:xfrm>
            <a:custGeom>
              <a:avLst/>
              <a:gdLst/>
              <a:ahLst/>
              <a:cxnLst/>
              <a:rect l="l" t="t" r="r" b="b"/>
              <a:pathLst>
                <a:path w="4970" h="6145" extrusionOk="0">
                  <a:moveTo>
                    <a:pt x="4828" y="1"/>
                  </a:moveTo>
                  <a:cubicBezTo>
                    <a:pt x="4792" y="1"/>
                    <a:pt x="4757" y="17"/>
                    <a:pt x="4733" y="49"/>
                  </a:cubicBezTo>
                  <a:lnTo>
                    <a:pt x="47" y="5942"/>
                  </a:lnTo>
                  <a:cubicBezTo>
                    <a:pt x="1" y="5998"/>
                    <a:pt x="12" y="6074"/>
                    <a:pt x="64" y="6116"/>
                  </a:cubicBezTo>
                  <a:cubicBezTo>
                    <a:pt x="89" y="6137"/>
                    <a:pt x="116" y="6144"/>
                    <a:pt x="140" y="6144"/>
                  </a:cubicBezTo>
                  <a:cubicBezTo>
                    <a:pt x="179" y="6144"/>
                    <a:pt x="214" y="6127"/>
                    <a:pt x="238" y="6098"/>
                  </a:cubicBezTo>
                  <a:lnTo>
                    <a:pt x="4927" y="202"/>
                  </a:lnTo>
                  <a:cubicBezTo>
                    <a:pt x="4969" y="149"/>
                    <a:pt x="4959" y="70"/>
                    <a:pt x="4907" y="28"/>
                  </a:cubicBezTo>
                  <a:cubicBezTo>
                    <a:pt x="4883" y="10"/>
                    <a:pt x="4855" y="1"/>
                    <a:pt x="4828"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5" name="Google Shape;1695;p107"/>
            <p:cNvSpPr/>
            <p:nvPr/>
          </p:nvSpPr>
          <p:spPr>
            <a:xfrm>
              <a:off x="837506" y="3336841"/>
              <a:ext cx="369513" cy="162051"/>
            </a:xfrm>
            <a:custGeom>
              <a:avLst/>
              <a:gdLst/>
              <a:ahLst/>
              <a:cxnLst/>
              <a:rect l="l" t="t" r="r" b="b"/>
              <a:pathLst>
                <a:path w="7071" h="3101" extrusionOk="0">
                  <a:moveTo>
                    <a:pt x="140" y="1"/>
                  </a:moveTo>
                  <a:cubicBezTo>
                    <a:pt x="92" y="1"/>
                    <a:pt x="45" y="30"/>
                    <a:pt x="24" y="77"/>
                  </a:cubicBezTo>
                  <a:cubicBezTo>
                    <a:pt x="0" y="139"/>
                    <a:pt x="28" y="213"/>
                    <a:pt x="90" y="240"/>
                  </a:cubicBezTo>
                  <a:lnTo>
                    <a:pt x="6882" y="3090"/>
                  </a:lnTo>
                  <a:cubicBezTo>
                    <a:pt x="6896" y="3097"/>
                    <a:pt x="6913" y="3100"/>
                    <a:pt x="6927" y="3100"/>
                  </a:cubicBezTo>
                  <a:cubicBezTo>
                    <a:pt x="6976" y="3100"/>
                    <a:pt x="7024" y="3073"/>
                    <a:pt x="7042" y="3024"/>
                  </a:cubicBezTo>
                  <a:cubicBezTo>
                    <a:pt x="7070" y="2962"/>
                    <a:pt x="7038" y="2888"/>
                    <a:pt x="6976" y="2860"/>
                  </a:cubicBezTo>
                  <a:lnTo>
                    <a:pt x="188" y="11"/>
                  </a:lnTo>
                  <a:cubicBezTo>
                    <a:pt x="172" y="4"/>
                    <a:pt x="156" y="1"/>
                    <a:pt x="140"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6" name="Google Shape;1696;p107"/>
            <p:cNvSpPr/>
            <p:nvPr/>
          </p:nvSpPr>
          <p:spPr>
            <a:xfrm>
              <a:off x="1238580" y="3546028"/>
              <a:ext cx="281511" cy="217391"/>
            </a:xfrm>
            <a:custGeom>
              <a:avLst/>
              <a:gdLst/>
              <a:ahLst/>
              <a:cxnLst/>
              <a:rect l="l" t="t" r="r" b="b"/>
              <a:pathLst>
                <a:path w="5387" h="4160" extrusionOk="0">
                  <a:moveTo>
                    <a:pt x="5245" y="1"/>
                  </a:moveTo>
                  <a:cubicBezTo>
                    <a:pt x="5218" y="1"/>
                    <a:pt x="5192" y="9"/>
                    <a:pt x="5170" y="26"/>
                  </a:cubicBezTo>
                  <a:lnTo>
                    <a:pt x="67" y="3937"/>
                  </a:lnTo>
                  <a:cubicBezTo>
                    <a:pt x="11" y="3979"/>
                    <a:pt x="1" y="4059"/>
                    <a:pt x="42" y="4110"/>
                  </a:cubicBezTo>
                  <a:cubicBezTo>
                    <a:pt x="67" y="4146"/>
                    <a:pt x="105" y="4160"/>
                    <a:pt x="139" y="4160"/>
                  </a:cubicBezTo>
                  <a:cubicBezTo>
                    <a:pt x="168" y="4160"/>
                    <a:pt x="192" y="4152"/>
                    <a:pt x="216" y="4136"/>
                  </a:cubicBezTo>
                  <a:lnTo>
                    <a:pt x="5320" y="224"/>
                  </a:lnTo>
                  <a:cubicBezTo>
                    <a:pt x="5375" y="183"/>
                    <a:pt x="5386" y="102"/>
                    <a:pt x="5345" y="51"/>
                  </a:cubicBezTo>
                  <a:cubicBezTo>
                    <a:pt x="5320" y="18"/>
                    <a:pt x="5282" y="1"/>
                    <a:pt x="5245"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7" name="Google Shape;1697;p107"/>
            <p:cNvSpPr/>
            <p:nvPr/>
          </p:nvSpPr>
          <p:spPr>
            <a:xfrm>
              <a:off x="945992" y="3604713"/>
              <a:ext cx="292799" cy="71070"/>
            </a:xfrm>
            <a:custGeom>
              <a:avLst/>
              <a:gdLst/>
              <a:ahLst/>
              <a:cxnLst/>
              <a:rect l="l" t="t" r="r" b="b"/>
              <a:pathLst>
                <a:path w="5603" h="1360" extrusionOk="0">
                  <a:moveTo>
                    <a:pt x="138" y="0"/>
                  </a:moveTo>
                  <a:cubicBezTo>
                    <a:pt x="80" y="0"/>
                    <a:pt x="28" y="42"/>
                    <a:pt x="15" y="100"/>
                  </a:cubicBezTo>
                  <a:cubicBezTo>
                    <a:pt x="1" y="166"/>
                    <a:pt x="43" y="232"/>
                    <a:pt x="113" y="246"/>
                  </a:cubicBezTo>
                  <a:lnTo>
                    <a:pt x="5443" y="1359"/>
                  </a:lnTo>
                  <a:lnTo>
                    <a:pt x="5470" y="1359"/>
                  </a:lnTo>
                  <a:cubicBezTo>
                    <a:pt x="5526" y="1359"/>
                    <a:pt x="5579" y="1322"/>
                    <a:pt x="5589" y="1262"/>
                  </a:cubicBezTo>
                  <a:cubicBezTo>
                    <a:pt x="5603" y="1196"/>
                    <a:pt x="5561" y="1130"/>
                    <a:pt x="5495" y="1116"/>
                  </a:cubicBezTo>
                  <a:lnTo>
                    <a:pt x="161" y="2"/>
                  </a:lnTo>
                  <a:cubicBezTo>
                    <a:pt x="153" y="1"/>
                    <a:pt x="146" y="0"/>
                    <a:pt x="138"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8" name="Google Shape;1698;p107"/>
            <p:cNvSpPr/>
            <p:nvPr/>
          </p:nvSpPr>
          <p:spPr>
            <a:xfrm>
              <a:off x="1022392" y="3842014"/>
              <a:ext cx="229672" cy="47241"/>
            </a:xfrm>
            <a:custGeom>
              <a:avLst/>
              <a:gdLst/>
              <a:ahLst/>
              <a:cxnLst/>
              <a:rect l="l" t="t" r="r" b="b"/>
              <a:pathLst>
                <a:path w="4395" h="904" extrusionOk="0">
                  <a:moveTo>
                    <a:pt x="133" y="0"/>
                  </a:moveTo>
                  <a:cubicBezTo>
                    <a:pt x="72" y="0"/>
                    <a:pt x="20" y="44"/>
                    <a:pt x="11" y="106"/>
                  </a:cubicBezTo>
                  <a:cubicBezTo>
                    <a:pt x="0" y="172"/>
                    <a:pt x="46" y="235"/>
                    <a:pt x="115" y="246"/>
                  </a:cubicBezTo>
                  <a:lnTo>
                    <a:pt x="4242" y="900"/>
                  </a:lnTo>
                  <a:cubicBezTo>
                    <a:pt x="4249" y="903"/>
                    <a:pt x="4255" y="903"/>
                    <a:pt x="4263" y="903"/>
                  </a:cubicBezTo>
                  <a:cubicBezTo>
                    <a:pt x="4321" y="903"/>
                    <a:pt x="4374" y="858"/>
                    <a:pt x="4384" y="799"/>
                  </a:cubicBezTo>
                  <a:cubicBezTo>
                    <a:pt x="4395" y="729"/>
                    <a:pt x="4350" y="667"/>
                    <a:pt x="4284" y="656"/>
                  </a:cubicBezTo>
                  <a:lnTo>
                    <a:pt x="154" y="2"/>
                  </a:lnTo>
                  <a:cubicBezTo>
                    <a:pt x="147" y="1"/>
                    <a:pt x="140" y="0"/>
                    <a:pt x="133"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699" name="Google Shape;1699;p107"/>
            <p:cNvSpPr/>
            <p:nvPr/>
          </p:nvSpPr>
          <p:spPr>
            <a:xfrm>
              <a:off x="1256191" y="3884290"/>
              <a:ext cx="159490" cy="142977"/>
            </a:xfrm>
            <a:custGeom>
              <a:avLst/>
              <a:gdLst/>
              <a:ahLst/>
              <a:cxnLst/>
              <a:rect l="l" t="t" r="r" b="b"/>
              <a:pathLst>
                <a:path w="3052" h="2736" extrusionOk="0">
                  <a:moveTo>
                    <a:pt x="2914" y="0"/>
                  </a:moveTo>
                  <a:cubicBezTo>
                    <a:pt x="2884" y="0"/>
                    <a:pt x="2853" y="11"/>
                    <a:pt x="2829" y="31"/>
                  </a:cubicBezTo>
                  <a:lnTo>
                    <a:pt x="53" y="2519"/>
                  </a:lnTo>
                  <a:cubicBezTo>
                    <a:pt x="4" y="2564"/>
                    <a:pt x="1" y="2644"/>
                    <a:pt x="46" y="2697"/>
                  </a:cubicBezTo>
                  <a:cubicBezTo>
                    <a:pt x="70" y="2721"/>
                    <a:pt x="102" y="2735"/>
                    <a:pt x="136" y="2735"/>
                  </a:cubicBezTo>
                  <a:cubicBezTo>
                    <a:pt x="168" y="2735"/>
                    <a:pt x="195" y="2724"/>
                    <a:pt x="220" y="2703"/>
                  </a:cubicBezTo>
                  <a:lnTo>
                    <a:pt x="2996" y="216"/>
                  </a:lnTo>
                  <a:cubicBezTo>
                    <a:pt x="3049" y="171"/>
                    <a:pt x="3052" y="94"/>
                    <a:pt x="3007" y="42"/>
                  </a:cubicBezTo>
                  <a:cubicBezTo>
                    <a:pt x="2983" y="14"/>
                    <a:pt x="2948" y="0"/>
                    <a:pt x="2914"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0" name="Google Shape;1700;p107"/>
            <p:cNvSpPr/>
            <p:nvPr/>
          </p:nvSpPr>
          <p:spPr>
            <a:xfrm>
              <a:off x="1005304" y="4010440"/>
              <a:ext cx="262228" cy="75303"/>
            </a:xfrm>
            <a:custGeom>
              <a:avLst/>
              <a:gdLst/>
              <a:ahLst/>
              <a:cxnLst/>
              <a:rect l="l" t="t" r="r" b="b"/>
              <a:pathLst>
                <a:path w="5018" h="1441" extrusionOk="0">
                  <a:moveTo>
                    <a:pt x="138" y="0"/>
                  </a:moveTo>
                  <a:cubicBezTo>
                    <a:pt x="83" y="0"/>
                    <a:pt x="32" y="39"/>
                    <a:pt x="18" y="95"/>
                  </a:cubicBezTo>
                  <a:cubicBezTo>
                    <a:pt x="1" y="161"/>
                    <a:pt x="42" y="227"/>
                    <a:pt x="108" y="244"/>
                  </a:cubicBezTo>
                  <a:lnTo>
                    <a:pt x="4850" y="1438"/>
                  </a:lnTo>
                  <a:cubicBezTo>
                    <a:pt x="4861" y="1441"/>
                    <a:pt x="4871" y="1441"/>
                    <a:pt x="4882" y="1441"/>
                  </a:cubicBezTo>
                  <a:cubicBezTo>
                    <a:pt x="4937" y="1441"/>
                    <a:pt x="4990" y="1402"/>
                    <a:pt x="5003" y="1347"/>
                  </a:cubicBezTo>
                  <a:cubicBezTo>
                    <a:pt x="5017" y="1281"/>
                    <a:pt x="4979" y="1215"/>
                    <a:pt x="4913" y="1198"/>
                  </a:cubicBezTo>
                  <a:lnTo>
                    <a:pt x="168" y="4"/>
                  </a:lnTo>
                  <a:cubicBezTo>
                    <a:pt x="158" y="1"/>
                    <a:pt x="148" y="0"/>
                    <a:pt x="138"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1" name="Google Shape;1701;p107"/>
            <p:cNvSpPr/>
            <p:nvPr/>
          </p:nvSpPr>
          <p:spPr>
            <a:xfrm>
              <a:off x="1076740" y="4155193"/>
              <a:ext cx="293165" cy="391670"/>
            </a:xfrm>
            <a:custGeom>
              <a:avLst/>
              <a:gdLst/>
              <a:ahLst/>
              <a:cxnLst/>
              <a:rect l="l" t="t" r="r" b="b"/>
              <a:pathLst>
                <a:path w="5610" h="7495" extrusionOk="0">
                  <a:moveTo>
                    <a:pt x="1" y="0"/>
                  </a:moveTo>
                  <a:lnTo>
                    <a:pt x="1" y="1163"/>
                  </a:lnTo>
                  <a:lnTo>
                    <a:pt x="488" y="1163"/>
                  </a:lnTo>
                  <a:lnTo>
                    <a:pt x="1504" y="7494"/>
                  </a:lnTo>
                  <a:lnTo>
                    <a:pt x="4106" y="7494"/>
                  </a:lnTo>
                  <a:lnTo>
                    <a:pt x="5122" y="1163"/>
                  </a:lnTo>
                  <a:lnTo>
                    <a:pt x="5609" y="1163"/>
                  </a:lnTo>
                  <a:lnTo>
                    <a:pt x="5609" y="0"/>
                  </a:ln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2" name="Google Shape;1702;p107"/>
            <p:cNvSpPr/>
            <p:nvPr/>
          </p:nvSpPr>
          <p:spPr>
            <a:xfrm>
              <a:off x="1326006" y="1005164"/>
              <a:ext cx="537312" cy="779421"/>
            </a:xfrm>
            <a:custGeom>
              <a:avLst/>
              <a:gdLst/>
              <a:ahLst/>
              <a:cxnLst/>
              <a:rect l="l" t="t" r="r" b="b"/>
              <a:pathLst>
                <a:path w="10282" h="14915" extrusionOk="0">
                  <a:moveTo>
                    <a:pt x="3257" y="1"/>
                  </a:moveTo>
                  <a:cubicBezTo>
                    <a:pt x="3071" y="1"/>
                    <a:pt x="2867" y="30"/>
                    <a:pt x="2649" y="103"/>
                  </a:cubicBezTo>
                  <a:cubicBezTo>
                    <a:pt x="1559" y="466"/>
                    <a:pt x="515" y="2041"/>
                    <a:pt x="780" y="3374"/>
                  </a:cubicBezTo>
                  <a:cubicBezTo>
                    <a:pt x="961" y="4299"/>
                    <a:pt x="1817" y="5659"/>
                    <a:pt x="2078" y="6178"/>
                  </a:cubicBezTo>
                  <a:cubicBezTo>
                    <a:pt x="2336" y="6700"/>
                    <a:pt x="1973" y="7580"/>
                    <a:pt x="1142" y="9400"/>
                  </a:cubicBezTo>
                  <a:cubicBezTo>
                    <a:pt x="311" y="11216"/>
                    <a:pt x="1" y="12931"/>
                    <a:pt x="2387" y="14438"/>
                  </a:cubicBezTo>
                  <a:cubicBezTo>
                    <a:pt x="2919" y="14773"/>
                    <a:pt x="3465" y="14915"/>
                    <a:pt x="4010" y="14915"/>
                  </a:cubicBezTo>
                  <a:cubicBezTo>
                    <a:pt x="5914" y="14915"/>
                    <a:pt x="7789" y="13173"/>
                    <a:pt x="8879" y="11838"/>
                  </a:cubicBezTo>
                  <a:cubicBezTo>
                    <a:pt x="10281" y="10127"/>
                    <a:pt x="7842" y="6178"/>
                    <a:pt x="7634" y="4519"/>
                  </a:cubicBezTo>
                  <a:cubicBezTo>
                    <a:pt x="7448" y="3040"/>
                    <a:pt x="7142" y="332"/>
                    <a:pt x="5249" y="332"/>
                  </a:cubicBezTo>
                  <a:cubicBezTo>
                    <a:pt x="5013" y="332"/>
                    <a:pt x="4753" y="374"/>
                    <a:pt x="4465" y="466"/>
                  </a:cubicBezTo>
                  <a:cubicBezTo>
                    <a:pt x="4465" y="466"/>
                    <a:pt x="4000" y="1"/>
                    <a:pt x="3257"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3" name="Google Shape;1703;p107"/>
            <p:cNvSpPr/>
            <p:nvPr/>
          </p:nvSpPr>
          <p:spPr>
            <a:xfrm>
              <a:off x="1583843" y="1629798"/>
              <a:ext cx="428721" cy="496237"/>
            </a:xfrm>
            <a:custGeom>
              <a:avLst/>
              <a:gdLst/>
              <a:ahLst/>
              <a:cxnLst/>
              <a:rect l="l" t="t" r="r" b="b"/>
              <a:pathLst>
                <a:path w="8204" h="9496" extrusionOk="0">
                  <a:moveTo>
                    <a:pt x="5150" y="1"/>
                  </a:moveTo>
                  <a:cubicBezTo>
                    <a:pt x="3659" y="1479"/>
                    <a:pt x="1928" y="1683"/>
                    <a:pt x="1085" y="1683"/>
                  </a:cubicBezTo>
                  <a:cubicBezTo>
                    <a:pt x="763" y="1683"/>
                    <a:pt x="570" y="1653"/>
                    <a:pt x="570" y="1653"/>
                  </a:cubicBezTo>
                  <a:lnTo>
                    <a:pt x="0" y="4044"/>
                  </a:lnTo>
                  <a:lnTo>
                    <a:pt x="1089" y="9495"/>
                  </a:lnTo>
                  <a:lnTo>
                    <a:pt x="8204" y="5807"/>
                  </a:lnTo>
                  <a:lnTo>
                    <a:pt x="6597" y="1653"/>
                  </a:lnTo>
                  <a:lnTo>
                    <a:pt x="5150" y="1"/>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4" name="Google Shape;1704;p107"/>
            <p:cNvSpPr/>
            <p:nvPr/>
          </p:nvSpPr>
          <p:spPr>
            <a:xfrm>
              <a:off x="1578565" y="1624677"/>
              <a:ext cx="439799" cy="506427"/>
            </a:xfrm>
            <a:custGeom>
              <a:avLst/>
              <a:gdLst/>
              <a:ahLst/>
              <a:cxnLst/>
              <a:rect l="l" t="t" r="r" b="b"/>
              <a:pathLst>
                <a:path w="8416" h="9691" extrusionOk="0">
                  <a:moveTo>
                    <a:pt x="5247" y="245"/>
                  </a:moveTo>
                  <a:lnTo>
                    <a:pt x="6611" y="1804"/>
                  </a:lnTo>
                  <a:lnTo>
                    <a:pt x="8180" y="5860"/>
                  </a:lnTo>
                  <a:lnTo>
                    <a:pt x="1263" y="9444"/>
                  </a:lnTo>
                  <a:lnTo>
                    <a:pt x="202" y="4142"/>
                  </a:lnTo>
                  <a:lnTo>
                    <a:pt x="748" y="1859"/>
                  </a:lnTo>
                  <a:cubicBezTo>
                    <a:pt x="835" y="1867"/>
                    <a:pt x="979" y="1877"/>
                    <a:pt x="1169" y="1877"/>
                  </a:cubicBezTo>
                  <a:cubicBezTo>
                    <a:pt x="2012" y="1877"/>
                    <a:pt x="3748" y="1679"/>
                    <a:pt x="5247" y="245"/>
                  </a:cubicBezTo>
                  <a:close/>
                  <a:moveTo>
                    <a:pt x="5254" y="1"/>
                  </a:moveTo>
                  <a:cubicBezTo>
                    <a:pt x="5230" y="1"/>
                    <a:pt x="5201" y="12"/>
                    <a:pt x="5180" y="29"/>
                  </a:cubicBezTo>
                  <a:cubicBezTo>
                    <a:pt x="3713" y="1484"/>
                    <a:pt x="1987" y="1680"/>
                    <a:pt x="1166" y="1680"/>
                  </a:cubicBezTo>
                  <a:cubicBezTo>
                    <a:pt x="870" y="1680"/>
                    <a:pt x="692" y="1654"/>
                    <a:pt x="686" y="1653"/>
                  </a:cubicBezTo>
                  <a:cubicBezTo>
                    <a:pt x="680" y="1652"/>
                    <a:pt x="674" y="1652"/>
                    <a:pt x="668" y="1652"/>
                  </a:cubicBezTo>
                  <a:cubicBezTo>
                    <a:pt x="624" y="1652"/>
                    <a:pt x="586" y="1684"/>
                    <a:pt x="575" y="1727"/>
                  </a:cubicBezTo>
                  <a:lnTo>
                    <a:pt x="3" y="4117"/>
                  </a:lnTo>
                  <a:cubicBezTo>
                    <a:pt x="0" y="4131"/>
                    <a:pt x="0" y="4145"/>
                    <a:pt x="3" y="4158"/>
                  </a:cubicBezTo>
                  <a:lnTo>
                    <a:pt x="1093" y="9614"/>
                  </a:lnTo>
                  <a:cubicBezTo>
                    <a:pt x="1100" y="9642"/>
                    <a:pt x="1121" y="9669"/>
                    <a:pt x="1148" y="9684"/>
                  </a:cubicBezTo>
                  <a:cubicBezTo>
                    <a:pt x="1162" y="9687"/>
                    <a:pt x="1177" y="9690"/>
                    <a:pt x="1190" y="9690"/>
                  </a:cubicBezTo>
                  <a:cubicBezTo>
                    <a:pt x="1207" y="9690"/>
                    <a:pt x="1222" y="9687"/>
                    <a:pt x="1235" y="9680"/>
                  </a:cubicBezTo>
                  <a:lnTo>
                    <a:pt x="8350" y="5992"/>
                  </a:lnTo>
                  <a:cubicBezTo>
                    <a:pt x="8395" y="5971"/>
                    <a:pt x="8416" y="5916"/>
                    <a:pt x="8399" y="5870"/>
                  </a:cubicBezTo>
                  <a:lnTo>
                    <a:pt x="6788" y="1716"/>
                  </a:lnTo>
                  <a:cubicBezTo>
                    <a:pt x="6784" y="1706"/>
                    <a:pt x="6778" y="1695"/>
                    <a:pt x="6771" y="1685"/>
                  </a:cubicBezTo>
                  <a:lnTo>
                    <a:pt x="5327" y="36"/>
                  </a:lnTo>
                  <a:cubicBezTo>
                    <a:pt x="5310" y="15"/>
                    <a:pt x="5281" y="1"/>
                    <a:pt x="5254"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5" name="Google Shape;1705;p107"/>
            <p:cNvSpPr/>
            <p:nvPr/>
          </p:nvSpPr>
          <p:spPr>
            <a:xfrm>
              <a:off x="1442749" y="1252029"/>
              <a:ext cx="410221" cy="469690"/>
            </a:xfrm>
            <a:custGeom>
              <a:avLst/>
              <a:gdLst/>
              <a:ahLst/>
              <a:cxnLst/>
              <a:rect l="l" t="t" r="r" b="b"/>
              <a:pathLst>
                <a:path w="7850" h="8988" extrusionOk="0">
                  <a:moveTo>
                    <a:pt x="6750" y="0"/>
                  </a:moveTo>
                  <a:lnTo>
                    <a:pt x="3532" y="675"/>
                  </a:lnTo>
                  <a:lnTo>
                    <a:pt x="1921" y="1715"/>
                  </a:lnTo>
                  <a:cubicBezTo>
                    <a:pt x="1921" y="1715"/>
                    <a:pt x="1" y="3222"/>
                    <a:pt x="1" y="3378"/>
                  </a:cubicBezTo>
                  <a:cubicBezTo>
                    <a:pt x="1" y="3531"/>
                    <a:pt x="3250" y="8972"/>
                    <a:pt x="3250" y="8972"/>
                  </a:cubicBezTo>
                  <a:cubicBezTo>
                    <a:pt x="3250" y="8972"/>
                    <a:pt x="3380" y="8988"/>
                    <a:pt x="3607" y="8988"/>
                  </a:cubicBezTo>
                  <a:cubicBezTo>
                    <a:pt x="4378" y="8988"/>
                    <a:pt x="6257" y="8808"/>
                    <a:pt x="7850" y="7230"/>
                  </a:cubicBezTo>
                  <a:lnTo>
                    <a:pt x="7842" y="7219"/>
                  </a:lnTo>
                  <a:lnTo>
                    <a:pt x="6750" y="0"/>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6" name="Google Shape;1706;p107"/>
            <p:cNvSpPr/>
            <p:nvPr/>
          </p:nvSpPr>
          <p:spPr>
            <a:xfrm>
              <a:off x="1437471" y="1246960"/>
              <a:ext cx="420777" cy="479828"/>
            </a:xfrm>
            <a:custGeom>
              <a:avLst/>
              <a:gdLst/>
              <a:ahLst/>
              <a:cxnLst/>
              <a:rect l="l" t="t" r="r" b="b"/>
              <a:pathLst>
                <a:path w="8052" h="9182" extrusionOk="0">
                  <a:moveTo>
                    <a:pt x="6767" y="215"/>
                  </a:moveTo>
                  <a:lnTo>
                    <a:pt x="7839" y="7299"/>
                  </a:lnTo>
                  <a:cubicBezTo>
                    <a:pt x="6282" y="8812"/>
                    <a:pt x="4440" y="8982"/>
                    <a:pt x="3698" y="8982"/>
                  </a:cubicBezTo>
                  <a:cubicBezTo>
                    <a:pt x="3563" y="8982"/>
                    <a:pt x="3464" y="8977"/>
                    <a:pt x="3410" y="8972"/>
                  </a:cubicBezTo>
                  <a:cubicBezTo>
                    <a:pt x="2161" y="6885"/>
                    <a:pt x="317" y="3764"/>
                    <a:pt x="203" y="3486"/>
                  </a:cubicBezTo>
                  <a:cubicBezTo>
                    <a:pt x="317" y="3319"/>
                    <a:pt x="1232" y="2556"/>
                    <a:pt x="2074" y="1896"/>
                  </a:cubicBezTo>
                  <a:lnTo>
                    <a:pt x="3671" y="865"/>
                  </a:lnTo>
                  <a:lnTo>
                    <a:pt x="6767" y="215"/>
                  </a:lnTo>
                  <a:close/>
                  <a:moveTo>
                    <a:pt x="6852" y="0"/>
                  </a:moveTo>
                  <a:cubicBezTo>
                    <a:pt x="6845" y="0"/>
                    <a:pt x="6837" y="1"/>
                    <a:pt x="6830" y="3"/>
                  </a:cubicBezTo>
                  <a:lnTo>
                    <a:pt x="3612" y="677"/>
                  </a:lnTo>
                  <a:cubicBezTo>
                    <a:pt x="3598" y="677"/>
                    <a:pt x="3588" y="685"/>
                    <a:pt x="3577" y="692"/>
                  </a:cubicBezTo>
                  <a:lnTo>
                    <a:pt x="1959" y="1735"/>
                  </a:lnTo>
                  <a:cubicBezTo>
                    <a:pt x="0" y="3270"/>
                    <a:pt x="0" y="3420"/>
                    <a:pt x="0" y="3475"/>
                  </a:cubicBezTo>
                  <a:cubicBezTo>
                    <a:pt x="0" y="3625"/>
                    <a:pt x="1775" y="6627"/>
                    <a:pt x="3264" y="9118"/>
                  </a:cubicBezTo>
                  <a:cubicBezTo>
                    <a:pt x="3281" y="9146"/>
                    <a:pt x="3309" y="9164"/>
                    <a:pt x="3340" y="9167"/>
                  </a:cubicBezTo>
                  <a:cubicBezTo>
                    <a:pt x="3344" y="9167"/>
                    <a:pt x="3472" y="9181"/>
                    <a:pt x="3689" y="9181"/>
                  </a:cubicBezTo>
                  <a:cubicBezTo>
                    <a:pt x="4464" y="9181"/>
                    <a:pt x="6402" y="9003"/>
                    <a:pt x="8020" y="7399"/>
                  </a:cubicBezTo>
                  <a:cubicBezTo>
                    <a:pt x="8047" y="7372"/>
                    <a:pt x="8052" y="7327"/>
                    <a:pt x="8037" y="7288"/>
                  </a:cubicBezTo>
                  <a:lnTo>
                    <a:pt x="6949" y="83"/>
                  </a:lnTo>
                  <a:cubicBezTo>
                    <a:pt x="6945" y="55"/>
                    <a:pt x="6931" y="35"/>
                    <a:pt x="6907" y="17"/>
                  </a:cubicBezTo>
                  <a:cubicBezTo>
                    <a:pt x="6891" y="7"/>
                    <a:pt x="6872" y="0"/>
                    <a:pt x="6852"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7" name="Google Shape;1707;p107"/>
            <p:cNvSpPr/>
            <p:nvPr/>
          </p:nvSpPr>
          <p:spPr>
            <a:xfrm>
              <a:off x="1801233" y="1668887"/>
              <a:ext cx="13169" cy="8622"/>
            </a:xfrm>
            <a:custGeom>
              <a:avLst/>
              <a:gdLst/>
              <a:ahLst/>
              <a:cxnLst/>
              <a:rect l="l" t="t" r="r" b="b"/>
              <a:pathLst>
                <a:path w="252" h="165" extrusionOk="0">
                  <a:moveTo>
                    <a:pt x="251" y="1"/>
                  </a:moveTo>
                  <a:cubicBezTo>
                    <a:pt x="168" y="56"/>
                    <a:pt x="84" y="112"/>
                    <a:pt x="1" y="164"/>
                  </a:cubicBezTo>
                  <a:cubicBezTo>
                    <a:pt x="99" y="136"/>
                    <a:pt x="185" y="81"/>
                    <a:pt x="251"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8" name="Google Shape;1708;p107"/>
            <p:cNvSpPr/>
            <p:nvPr/>
          </p:nvSpPr>
          <p:spPr>
            <a:xfrm>
              <a:off x="1606889" y="1258143"/>
              <a:ext cx="238451" cy="416597"/>
            </a:xfrm>
            <a:custGeom>
              <a:avLst/>
              <a:gdLst/>
              <a:ahLst/>
              <a:cxnLst/>
              <a:rect l="l" t="t" r="r" b="b"/>
              <a:pathLst>
                <a:path w="4563" h="7972" extrusionOk="0">
                  <a:moveTo>
                    <a:pt x="3525" y="1"/>
                  </a:moveTo>
                  <a:lnTo>
                    <a:pt x="1205" y="489"/>
                  </a:lnTo>
                  <a:cubicBezTo>
                    <a:pt x="1859" y="1020"/>
                    <a:pt x="2899" y="2676"/>
                    <a:pt x="2551" y="3257"/>
                  </a:cubicBezTo>
                  <a:cubicBezTo>
                    <a:pt x="2433" y="3456"/>
                    <a:pt x="2217" y="3522"/>
                    <a:pt x="1977" y="3522"/>
                  </a:cubicBezTo>
                  <a:cubicBezTo>
                    <a:pt x="1605" y="3522"/>
                    <a:pt x="1181" y="3358"/>
                    <a:pt x="1003" y="3282"/>
                  </a:cubicBezTo>
                  <a:cubicBezTo>
                    <a:pt x="857" y="3540"/>
                    <a:pt x="415" y="4253"/>
                    <a:pt x="1" y="4388"/>
                  </a:cubicBezTo>
                  <a:cubicBezTo>
                    <a:pt x="144" y="4458"/>
                    <a:pt x="367" y="4552"/>
                    <a:pt x="513" y="4552"/>
                  </a:cubicBezTo>
                  <a:cubicBezTo>
                    <a:pt x="742" y="4552"/>
                    <a:pt x="927" y="4047"/>
                    <a:pt x="927" y="4047"/>
                  </a:cubicBezTo>
                  <a:lnTo>
                    <a:pt x="1202" y="3588"/>
                  </a:lnTo>
                  <a:cubicBezTo>
                    <a:pt x="1202" y="3588"/>
                    <a:pt x="1420" y="3783"/>
                    <a:pt x="1789" y="3783"/>
                  </a:cubicBezTo>
                  <a:cubicBezTo>
                    <a:pt x="1925" y="3783"/>
                    <a:pt x="2085" y="3755"/>
                    <a:pt x="2259" y="3678"/>
                  </a:cubicBezTo>
                  <a:cubicBezTo>
                    <a:pt x="2902" y="3403"/>
                    <a:pt x="2534" y="2391"/>
                    <a:pt x="2443" y="2026"/>
                  </a:cubicBezTo>
                  <a:cubicBezTo>
                    <a:pt x="2401" y="1862"/>
                    <a:pt x="2568" y="1817"/>
                    <a:pt x="2770" y="1817"/>
                  </a:cubicBezTo>
                  <a:cubicBezTo>
                    <a:pt x="3018" y="1817"/>
                    <a:pt x="3317" y="1887"/>
                    <a:pt x="3317" y="1887"/>
                  </a:cubicBezTo>
                  <a:cubicBezTo>
                    <a:pt x="3317" y="1887"/>
                    <a:pt x="3874" y="3098"/>
                    <a:pt x="4103" y="3808"/>
                  </a:cubicBezTo>
                  <a:lnTo>
                    <a:pt x="3525" y="1"/>
                  </a:lnTo>
                  <a:close/>
                  <a:moveTo>
                    <a:pt x="4197" y="4430"/>
                  </a:moveTo>
                  <a:cubicBezTo>
                    <a:pt x="4148" y="5102"/>
                    <a:pt x="3783" y="6253"/>
                    <a:pt x="3821" y="6528"/>
                  </a:cubicBezTo>
                  <a:cubicBezTo>
                    <a:pt x="3866" y="6848"/>
                    <a:pt x="3866" y="7447"/>
                    <a:pt x="3686" y="7631"/>
                  </a:cubicBezTo>
                  <a:cubicBezTo>
                    <a:pt x="3630" y="7686"/>
                    <a:pt x="3532" y="7816"/>
                    <a:pt x="3424" y="7972"/>
                  </a:cubicBezTo>
                  <a:cubicBezTo>
                    <a:pt x="3696" y="7816"/>
                    <a:pt x="3970" y="7628"/>
                    <a:pt x="4242" y="7405"/>
                  </a:cubicBezTo>
                  <a:lnTo>
                    <a:pt x="4562" y="6851"/>
                  </a:lnTo>
                  <a:lnTo>
                    <a:pt x="4197" y="4430"/>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09" name="Google Shape;1709;p107"/>
            <p:cNvSpPr/>
            <p:nvPr/>
          </p:nvSpPr>
          <p:spPr>
            <a:xfrm>
              <a:off x="1599573" y="1546499"/>
              <a:ext cx="136392" cy="98558"/>
            </a:xfrm>
            <a:custGeom>
              <a:avLst/>
              <a:gdLst/>
              <a:ahLst/>
              <a:cxnLst/>
              <a:rect l="l" t="t" r="r" b="b"/>
              <a:pathLst>
                <a:path w="2610" h="1886" extrusionOk="0">
                  <a:moveTo>
                    <a:pt x="2551" y="1"/>
                  </a:moveTo>
                  <a:cubicBezTo>
                    <a:pt x="2248" y="1"/>
                    <a:pt x="517" y="1285"/>
                    <a:pt x="517" y="1285"/>
                  </a:cubicBezTo>
                  <a:cubicBezTo>
                    <a:pt x="517" y="1285"/>
                    <a:pt x="1" y="1886"/>
                    <a:pt x="339" y="1886"/>
                  </a:cubicBezTo>
                  <a:cubicBezTo>
                    <a:pt x="351" y="1886"/>
                    <a:pt x="364" y="1885"/>
                    <a:pt x="378" y="1883"/>
                  </a:cubicBezTo>
                  <a:cubicBezTo>
                    <a:pt x="791" y="1838"/>
                    <a:pt x="2374" y="582"/>
                    <a:pt x="2583" y="92"/>
                  </a:cubicBezTo>
                  <a:cubicBezTo>
                    <a:pt x="2610" y="28"/>
                    <a:pt x="2596" y="1"/>
                    <a:pt x="2551"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0" name="Google Shape;1710;p107"/>
            <p:cNvSpPr/>
            <p:nvPr/>
          </p:nvSpPr>
          <p:spPr>
            <a:xfrm>
              <a:off x="1630195" y="1388159"/>
              <a:ext cx="130748" cy="211329"/>
            </a:xfrm>
            <a:custGeom>
              <a:avLst/>
              <a:gdLst/>
              <a:ahLst/>
              <a:cxnLst/>
              <a:rect l="l" t="t" r="r" b="b"/>
              <a:pathLst>
                <a:path w="2502" h="4044" extrusionOk="0">
                  <a:moveTo>
                    <a:pt x="143" y="0"/>
                  </a:moveTo>
                  <a:lnTo>
                    <a:pt x="1" y="1111"/>
                  </a:lnTo>
                  <a:lnTo>
                    <a:pt x="88" y="1204"/>
                  </a:lnTo>
                  <a:lnTo>
                    <a:pt x="644" y="1789"/>
                  </a:lnTo>
                  <a:lnTo>
                    <a:pt x="786" y="4043"/>
                  </a:lnTo>
                  <a:lnTo>
                    <a:pt x="1465" y="3936"/>
                  </a:lnTo>
                  <a:lnTo>
                    <a:pt x="929" y="1824"/>
                  </a:lnTo>
                  <a:lnTo>
                    <a:pt x="1788" y="3612"/>
                  </a:lnTo>
                  <a:lnTo>
                    <a:pt x="2502" y="2899"/>
                  </a:lnTo>
                  <a:lnTo>
                    <a:pt x="964" y="1503"/>
                  </a:lnTo>
                  <a:lnTo>
                    <a:pt x="929" y="394"/>
                  </a:lnTo>
                  <a:lnTo>
                    <a:pt x="143"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1" name="Google Shape;1711;p107"/>
            <p:cNvSpPr/>
            <p:nvPr/>
          </p:nvSpPr>
          <p:spPr>
            <a:xfrm>
              <a:off x="1529444" y="1277530"/>
              <a:ext cx="222617" cy="206156"/>
            </a:xfrm>
            <a:custGeom>
              <a:avLst/>
              <a:gdLst/>
              <a:ahLst/>
              <a:cxnLst/>
              <a:rect l="l" t="t" r="r" b="b"/>
              <a:pathLst>
                <a:path w="4260" h="3945" extrusionOk="0">
                  <a:moveTo>
                    <a:pt x="2069" y="1"/>
                  </a:moveTo>
                  <a:cubicBezTo>
                    <a:pt x="1423" y="1"/>
                    <a:pt x="676" y="552"/>
                    <a:pt x="676" y="552"/>
                  </a:cubicBezTo>
                  <a:cubicBezTo>
                    <a:pt x="676" y="552"/>
                    <a:pt x="1" y="865"/>
                    <a:pt x="1" y="1488"/>
                  </a:cubicBezTo>
                  <a:cubicBezTo>
                    <a:pt x="1" y="2111"/>
                    <a:pt x="731" y="3586"/>
                    <a:pt x="1201" y="3899"/>
                  </a:cubicBezTo>
                  <a:cubicBezTo>
                    <a:pt x="1247" y="3930"/>
                    <a:pt x="1297" y="3944"/>
                    <a:pt x="1348" y="3944"/>
                  </a:cubicBezTo>
                  <a:cubicBezTo>
                    <a:pt x="1813" y="3944"/>
                    <a:pt x="2443" y="2785"/>
                    <a:pt x="2443" y="2785"/>
                  </a:cubicBezTo>
                  <a:cubicBezTo>
                    <a:pt x="2443" y="2785"/>
                    <a:pt x="3007" y="3056"/>
                    <a:pt x="3462" y="3056"/>
                  </a:cubicBezTo>
                  <a:cubicBezTo>
                    <a:pt x="3668" y="3056"/>
                    <a:pt x="3852" y="3000"/>
                    <a:pt x="3949" y="2838"/>
                  </a:cubicBezTo>
                  <a:cubicBezTo>
                    <a:pt x="4259" y="2316"/>
                    <a:pt x="3223" y="604"/>
                    <a:pt x="2547" y="138"/>
                  </a:cubicBezTo>
                  <a:cubicBezTo>
                    <a:pt x="2406" y="40"/>
                    <a:pt x="2241" y="1"/>
                    <a:pt x="2069"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2" name="Google Shape;1712;p107"/>
            <p:cNvSpPr/>
            <p:nvPr/>
          </p:nvSpPr>
          <p:spPr>
            <a:xfrm>
              <a:off x="1524375" y="1272304"/>
              <a:ext cx="234950" cy="216503"/>
            </a:xfrm>
            <a:custGeom>
              <a:avLst/>
              <a:gdLst/>
              <a:ahLst/>
              <a:cxnLst/>
              <a:rect l="l" t="t" r="r" b="b"/>
              <a:pathLst>
                <a:path w="4496" h="4143" extrusionOk="0">
                  <a:moveTo>
                    <a:pt x="2164" y="200"/>
                  </a:moveTo>
                  <a:cubicBezTo>
                    <a:pt x="2318" y="200"/>
                    <a:pt x="2464" y="231"/>
                    <a:pt x="2585" y="318"/>
                  </a:cubicBezTo>
                  <a:cubicBezTo>
                    <a:pt x="3261" y="784"/>
                    <a:pt x="4224" y="2451"/>
                    <a:pt x="3960" y="2885"/>
                  </a:cubicBezTo>
                  <a:cubicBezTo>
                    <a:pt x="3885" y="3011"/>
                    <a:pt x="3734" y="3056"/>
                    <a:pt x="3556" y="3056"/>
                  </a:cubicBezTo>
                  <a:cubicBezTo>
                    <a:pt x="3219" y="3056"/>
                    <a:pt x="2784" y="2893"/>
                    <a:pt x="2582" y="2795"/>
                  </a:cubicBezTo>
                  <a:cubicBezTo>
                    <a:pt x="2568" y="2789"/>
                    <a:pt x="2554" y="2786"/>
                    <a:pt x="2540" y="2786"/>
                  </a:cubicBezTo>
                  <a:cubicBezTo>
                    <a:pt x="2504" y="2786"/>
                    <a:pt x="2471" y="2805"/>
                    <a:pt x="2453" y="2837"/>
                  </a:cubicBezTo>
                  <a:cubicBezTo>
                    <a:pt x="2300" y="3115"/>
                    <a:pt x="1834" y="3853"/>
                    <a:pt x="1496" y="3937"/>
                  </a:cubicBezTo>
                  <a:cubicBezTo>
                    <a:pt x="1478" y="3941"/>
                    <a:pt x="1461" y="3943"/>
                    <a:pt x="1444" y="3943"/>
                  </a:cubicBezTo>
                  <a:cubicBezTo>
                    <a:pt x="1411" y="3943"/>
                    <a:pt x="1380" y="3934"/>
                    <a:pt x="1350" y="3916"/>
                  </a:cubicBezTo>
                  <a:cubicBezTo>
                    <a:pt x="908" y="3623"/>
                    <a:pt x="199" y="2186"/>
                    <a:pt x="199" y="1588"/>
                  </a:cubicBezTo>
                  <a:cubicBezTo>
                    <a:pt x="199" y="1035"/>
                    <a:pt x="807" y="746"/>
                    <a:pt x="815" y="743"/>
                  </a:cubicBezTo>
                  <a:cubicBezTo>
                    <a:pt x="822" y="739"/>
                    <a:pt x="828" y="735"/>
                    <a:pt x="832" y="732"/>
                  </a:cubicBezTo>
                  <a:cubicBezTo>
                    <a:pt x="842" y="725"/>
                    <a:pt x="1562" y="200"/>
                    <a:pt x="2164" y="200"/>
                  </a:cubicBezTo>
                  <a:close/>
                  <a:moveTo>
                    <a:pt x="2167" y="0"/>
                  </a:moveTo>
                  <a:cubicBezTo>
                    <a:pt x="1524" y="0"/>
                    <a:pt x="813" y="500"/>
                    <a:pt x="724" y="565"/>
                  </a:cubicBezTo>
                  <a:cubicBezTo>
                    <a:pt x="634" y="610"/>
                    <a:pt x="1" y="941"/>
                    <a:pt x="1" y="1588"/>
                  </a:cubicBezTo>
                  <a:cubicBezTo>
                    <a:pt x="1" y="2242"/>
                    <a:pt x="756" y="3755"/>
                    <a:pt x="1242" y="4083"/>
                  </a:cubicBezTo>
                  <a:cubicBezTo>
                    <a:pt x="1302" y="4121"/>
                    <a:pt x="1371" y="4142"/>
                    <a:pt x="1445" y="4142"/>
                  </a:cubicBezTo>
                  <a:cubicBezTo>
                    <a:pt x="1475" y="4142"/>
                    <a:pt x="1510" y="4138"/>
                    <a:pt x="1546" y="4131"/>
                  </a:cubicBezTo>
                  <a:cubicBezTo>
                    <a:pt x="1966" y="4027"/>
                    <a:pt x="2432" y="3275"/>
                    <a:pt x="2582" y="3011"/>
                  </a:cubicBezTo>
                  <a:cubicBezTo>
                    <a:pt x="2760" y="3089"/>
                    <a:pt x="3183" y="3252"/>
                    <a:pt x="3555" y="3252"/>
                  </a:cubicBezTo>
                  <a:cubicBezTo>
                    <a:pt x="3794" y="3252"/>
                    <a:pt x="4012" y="3185"/>
                    <a:pt x="4130" y="2986"/>
                  </a:cubicBezTo>
                  <a:cubicBezTo>
                    <a:pt x="4496" y="2381"/>
                    <a:pt x="3341" y="600"/>
                    <a:pt x="2700" y="155"/>
                  </a:cubicBezTo>
                  <a:cubicBezTo>
                    <a:pt x="2540" y="44"/>
                    <a:pt x="2356" y="0"/>
                    <a:pt x="2167"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3" name="Google Shape;1713;p107"/>
            <p:cNvSpPr/>
            <p:nvPr/>
          </p:nvSpPr>
          <p:spPr>
            <a:xfrm>
              <a:off x="1534931" y="1233059"/>
              <a:ext cx="124948" cy="192882"/>
            </a:xfrm>
            <a:custGeom>
              <a:avLst/>
              <a:gdLst/>
              <a:ahLst/>
              <a:cxnLst/>
              <a:rect l="l" t="t" r="r" b="b"/>
              <a:pathLst>
                <a:path w="2391" h="3691" extrusionOk="0">
                  <a:moveTo>
                    <a:pt x="1973" y="1"/>
                  </a:moveTo>
                  <a:lnTo>
                    <a:pt x="0" y="781"/>
                  </a:lnTo>
                  <a:cubicBezTo>
                    <a:pt x="0" y="781"/>
                    <a:pt x="366" y="1716"/>
                    <a:pt x="467" y="2234"/>
                  </a:cubicBezTo>
                  <a:cubicBezTo>
                    <a:pt x="571" y="2753"/>
                    <a:pt x="1973" y="3636"/>
                    <a:pt x="2129" y="3689"/>
                  </a:cubicBezTo>
                  <a:cubicBezTo>
                    <a:pt x="2132" y="3690"/>
                    <a:pt x="2134" y="3690"/>
                    <a:pt x="2136" y="3690"/>
                  </a:cubicBezTo>
                  <a:cubicBezTo>
                    <a:pt x="2289" y="3690"/>
                    <a:pt x="2391" y="2026"/>
                    <a:pt x="2391" y="2026"/>
                  </a:cubicBezTo>
                  <a:lnTo>
                    <a:pt x="1973" y="1"/>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4" name="Google Shape;1714;p107"/>
            <p:cNvSpPr/>
            <p:nvPr/>
          </p:nvSpPr>
          <p:spPr>
            <a:xfrm>
              <a:off x="1529078" y="1227833"/>
              <a:ext cx="135870" cy="203282"/>
            </a:xfrm>
            <a:custGeom>
              <a:avLst/>
              <a:gdLst/>
              <a:ahLst/>
              <a:cxnLst/>
              <a:rect l="l" t="t" r="r" b="b"/>
              <a:pathLst>
                <a:path w="2600" h="3890" extrusionOk="0">
                  <a:moveTo>
                    <a:pt x="2012" y="237"/>
                  </a:moveTo>
                  <a:lnTo>
                    <a:pt x="2402" y="2133"/>
                  </a:lnTo>
                  <a:cubicBezTo>
                    <a:pt x="2363" y="2755"/>
                    <a:pt x="2286" y="3469"/>
                    <a:pt x="2217" y="3667"/>
                  </a:cubicBezTo>
                  <a:cubicBezTo>
                    <a:pt x="1921" y="3511"/>
                    <a:pt x="763" y="2742"/>
                    <a:pt x="676" y="2313"/>
                  </a:cubicBezTo>
                  <a:cubicBezTo>
                    <a:pt x="592" y="1883"/>
                    <a:pt x="335" y="1186"/>
                    <a:pt x="241" y="936"/>
                  </a:cubicBezTo>
                  <a:lnTo>
                    <a:pt x="2012" y="237"/>
                  </a:lnTo>
                  <a:close/>
                  <a:moveTo>
                    <a:pt x="2085" y="1"/>
                  </a:moveTo>
                  <a:cubicBezTo>
                    <a:pt x="2073" y="1"/>
                    <a:pt x="2061" y="3"/>
                    <a:pt x="2050" y="7"/>
                  </a:cubicBezTo>
                  <a:lnTo>
                    <a:pt x="78" y="786"/>
                  </a:lnTo>
                  <a:cubicBezTo>
                    <a:pt x="25" y="807"/>
                    <a:pt x="1" y="866"/>
                    <a:pt x="22" y="915"/>
                  </a:cubicBezTo>
                  <a:cubicBezTo>
                    <a:pt x="25" y="926"/>
                    <a:pt x="380" y="1848"/>
                    <a:pt x="484" y="2352"/>
                  </a:cubicBezTo>
                  <a:cubicBezTo>
                    <a:pt x="596" y="2919"/>
                    <a:pt x="2040" y="3824"/>
                    <a:pt x="2210" y="3882"/>
                  </a:cubicBezTo>
                  <a:cubicBezTo>
                    <a:pt x="2224" y="3887"/>
                    <a:pt x="2235" y="3890"/>
                    <a:pt x="2249" y="3890"/>
                  </a:cubicBezTo>
                  <a:cubicBezTo>
                    <a:pt x="2273" y="3890"/>
                    <a:pt x="2297" y="3879"/>
                    <a:pt x="2318" y="3866"/>
                  </a:cubicBezTo>
                  <a:cubicBezTo>
                    <a:pt x="2440" y="3786"/>
                    <a:pt x="2537" y="3201"/>
                    <a:pt x="2600" y="2133"/>
                  </a:cubicBezTo>
                  <a:lnTo>
                    <a:pt x="2600" y="2105"/>
                  </a:lnTo>
                  <a:lnTo>
                    <a:pt x="2182" y="80"/>
                  </a:lnTo>
                  <a:cubicBezTo>
                    <a:pt x="2179" y="52"/>
                    <a:pt x="2158" y="28"/>
                    <a:pt x="2134" y="14"/>
                  </a:cubicBezTo>
                  <a:cubicBezTo>
                    <a:pt x="2119" y="5"/>
                    <a:pt x="2102" y="1"/>
                    <a:pt x="2085"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5" name="Google Shape;1715;p107"/>
            <p:cNvSpPr/>
            <p:nvPr/>
          </p:nvSpPr>
          <p:spPr>
            <a:xfrm>
              <a:off x="1557662" y="1287250"/>
              <a:ext cx="94586" cy="72063"/>
            </a:xfrm>
            <a:custGeom>
              <a:avLst/>
              <a:gdLst/>
              <a:ahLst/>
              <a:cxnLst/>
              <a:rect l="l" t="t" r="r" b="b"/>
              <a:pathLst>
                <a:path w="1810" h="1379" extrusionOk="0">
                  <a:moveTo>
                    <a:pt x="1649" y="1"/>
                  </a:moveTo>
                  <a:cubicBezTo>
                    <a:pt x="1430" y="526"/>
                    <a:pt x="1127" y="731"/>
                    <a:pt x="888" y="804"/>
                  </a:cubicBezTo>
                  <a:cubicBezTo>
                    <a:pt x="797" y="832"/>
                    <a:pt x="703" y="846"/>
                    <a:pt x="605" y="846"/>
                  </a:cubicBezTo>
                  <a:cubicBezTo>
                    <a:pt x="414" y="846"/>
                    <a:pt x="209" y="794"/>
                    <a:pt x="0" y="690"/>
                  </a:cubicBezTo>
                  <a:lnTo>
                    <a:pt x="0" y="690"/>
                  </a:lnTo>
                  <a:cubicBezTo>
                    <a:pt x="49" y="842"/>
                    <a:pt x="90" y="989"/>
                    <a:pt x="119" y="1117"/>
                  </a:cubicBezTo>
                  <a:cubicBezTo>
                    <a:pt x="320" y="1250"/>
                    <a:pt x="560" y="1358"/>
                    <a:pt x="811" y="1375"/>
                  </a:cubicBezTo>
                  <a:cubicBezTo>
                    <a:pt x="828" y="1375"/>
                    <a:pt x="846" y="1379"/>
                    <a:pt x="863" y="1379"/>
                  </a:cubicBezTo>
                  <a:cubicBezTo>
                    <a:pt x="1235" y="1379"/>
                    <a:pt x="1562" y="1117"/>
                    <a:pt x="1810" y="777"/>
                  </a:cubicBezTo>
                  <a:lnTo>
                    <a:pt x="1649" y="1"/>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6" name="Google Shape;1716;p107"/>
            <p:cNvSpPr/>
            <p:nvPr/>
          </p:nvSpPr>
          <p:spPr>
            <a:xfrm>
              <a:off x="1456179" y="1216807"/>
              <a:ext cx="48965" cy="48861"/>
            </a:xfrm>
            <a:custGeom>
              <a:avLst/>
              <a:gdLst/>
              <a:ahLst/>
              <a:cxnLst/>
              <a:rect l="l" t="t" r="r" b="b"/>
              <a:pathLst>
                <a:path w="937" h="935" extrusionOk="0">
                  <a:moveTo>
                    <a:pt x="149" y="0"/>
                  </a:moveTo>
                  <a:cubicBezTo>
                    <a:pt x="64" y="0"/>
                    <a:pt x="1" y="52"/>
                    <a:pt x="1" y="207"/>
                  </a:cubicBezTo>
                  <a:cubicBezTo>
                    <a:pt x="1" y="674"/>
                    <a:pt x="519" y="935"/>
                    <a:pt x="937" y="935"/>
                  </a:cubicBezTo>
                  <a:lnTo>
                    <a:pt x="571" y="207"/>
                  </a:lnTo>
                  <a:cubicBezTo>
                    <a:pt x="571" y="207"/>
                    <a:pt x="318" y="0"/>
                    <a:pt x="149"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7" name="Google Shape;1717;p107"/>
            <p:cNvSpPr/>
            <p:nvPr/>
          </p:nvSpPr>
          <p:spPr>
            <a:xfrm>
              <a:off x="1646186" y="1136435"/>
              <a:ext cx="29891" cy="75042"/>
            </a:xfrm>
            <a:custGeom>
              <a:avLst/>
              <a:gdLst/>
              <a:ahLst/>
              <a:cxnLst/>
              <a:rect l="l" t="t" r="r" b="b"/>
              <a:pathLst>
                <a:path w="572" h="1436" extrusionOk="0">
                  <a:moveTo>
                    <a:pt x="289" y="0"/>
                  </a:moveTo>
                  <a:cubicBezTo>
                    <a:pt x="153" y="0"/>
                    <a:pt x="0" y="239"/>
                    <a:pt x="0" y="239"/>
                  </a:cubicBezTo>
                  <a:lnTo>
                    <a:pt x="157" y="1436"/>
                  </a:lnTo>
                  <a:cubicBezTo>
                    <a:pt x="157" y="1436"/>
                    <a:pt x="571" y="914"/>
                    <a:pt x="467" y="292"/>
                  </a:cubicBezTo>
                  <a:cubicBezTo>
                    <a:pt x="431" y="72"/>
                    <a:pt x="363" y="0"/>
                    <a:pt x="289"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8" name="Google Shape;1718;p107"/>
            <p:cNvSpPr/>
            <p:nvPr/>
          </p:nvSpPr>
          <p:spPr>
            <a:xfrm>
              <a:off x="1640908" y="1131262"/>
              <a:ext cx="40604" cy="85336"/>
            </a:xfrm>
            <a:custGeom>
              <a:avLst/>
              <a:gdLst/>
              <a:ahLst/>
              <a:cxnLst/>
              <a:rect l="l" t="t" r="r" b="b"/>
              <a:pathLst>
                <a:path w="777" h="1633" extrusionOk="0">
                  <a:moveTo>
                    <a:pt x="386" y="198"/>
                  </a:moveTo>
                  <a:cubicBezTo>
                    <a:pt x="388" y="198"/>
                    <a:pt x="389" y="198"/>
                    <a:pt x="390" y="199"/>
                  </a:cubicBezTo>
                  <a:cubicBezTo>
                    <a:pt x="401" y="203"/>
                    <a:pt x="443" y="240"/>
                    <a:pt x="470" y="407"/>
                  </a:cubicBezTo>
                  <a:cubicBezTo>
                    <a:pt x="526" y="741"/>
                    <a:pt x="418" y="1044"/>
                    <a:pt x="321" y="1242"/>
                  </a:cubicBezTo>
                  <a:lnTo>
                    <a:pt x="206" y="362"/>
                  </a:lnTo>
                  <a:cubicBezTo>
                    <a:pt x="273" y="269"/>
                    <a:pt x="355" y="198"/>
                    <a:pt x="386" y="198"/>
                  </a:cubicBezTo>
                  <a:close/>
                  <a:moveTo>
                    <a:pt x="392" y="0"/>
                  </a:moveTo>
                  <a:cubicBezTo>
                    <a:pt x="210" y="0"/>
                    <a:pt x="51" y="234"/>
                    <a:pt x="18" y="286"/>
                  </a:cubicBezTo>
                  <a:cubicBezTo>
                    <a:pt x="4" y="307"/>
                    <a:pt x="0" y="328"/>
                    <a:pt x="4" y="352"/>
                  </a:cubicBezTo>
                  <a:lnTo>
                    <a:pt x="161" y="1545"/>
                  </a:lnTo>
                  <a:cubicBezTo>
                    <a:pt x="164" y="1587"/>
                    <a:pt x="192" y="1618"/>
                    <a:pt x="230" y="1629"/>
                  </a:cubicBezTo>
                  <a:cubicBezTo>
                    <a:pt x="241" y="1632"/>
                    <a:pt x="247" y="1632"/>
                    <a:pt x="258" y="1632"/>
                  </a:cubicBezTo>
                  <a:cubicBezTo>
                    <a:pt x="286" y="1632"/>
                    <a:pt x="318" y="1618"/>
                    <a:pt x="334" y="1594"/>
                  </a:cubicBezTo>
                  <a:cubicBezTo>
                    <a:pt x="352" y="1573"/>
                    <a:pt x="777" y="1034"/>
                    <a:pt x="668" y="373"/>
                  </a:cubicBezTo>
                  <a:cubicBezTo>
                    <a:pt x="655" y="293"/>
                    <a:pt x="613" y="42"/>
                    <a:pt x="432" y="4"/>
                  </a:cubicBezTo>
                  <a:cubicBezTo>
                    <a:pt x="419" y="1"/>
                    <a:pt x="405" y="0"/>
                    <a:pt x="392"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19" name="Google Shape;1719;p107"/>
            <p:cNvSpPr/>
            <p:nvPr/>
          </p:nvSpPr>
          <p:spPr>
            <a:xfrm>
              <a:off x="1452573" y="1060818"/>
              <a:ext cx="210598" cy="265416"/>
            </a:xfrm>
            <a:custGeom>
              <a:avLst/>
              <a:gdLst/>
              <a:ahLst/>
              <a:cxnLst/>
              <a:rect l="l" t="t" r="r" b="b"/>
              <a:pathLst>
                <a:path w="4030" h="5079" extrusionOk="0">
                  <a:moveTo>
                    <a:pt x="1755" y="1"/>
                  </a:moveTo>
                  <a:cubicBezTo>
                    <a:pt x="1116" y="1"/>
                    <a:pt x="427" y="371"/>
                    <a:pt x="0" y="1689"/>
                  </a:cubicBezTo>
                  <a:cubicBezTo>
                    <a:pt x="0" y="1689"/>
                    <a:pt x="445" y="3547"/>
                    <a:pt x="1402" y="4459"/>
                  </a:cubicBezTo>
                  <a:cubicBezTo>
                    <a:pt x="1813" y="4853"/>
                    <a:pt x="2237" y="5079"/>
                    <a:pt x="2615" y="5079"/>
                  </a:cubicBezTo>
                  <a:cubicBezTo>
                    <a:pt x="3116" y="5079"/>
                    <a:pt x="3537" y="4682"/>
                    <a:pt x="3737" y="3753"/>
                  </a:cubicBezTo>
                  <a:cubicBezTo>
                    <a:pt x="4029" y="2402"/>
                    <a:pt x="3305" y="604"/>
                    <a:pt x="3305" y="604"/>
                  </a:cubicBezTo>
                  <a:cubicBezTo>
                    <a:pt x="3305" y="604"/>
                    <a:pt x="2571" y="1"/>
                    <a:pt x="1755"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0" name="Google Shape;1720;p107"/>
            <p:cNvSpPr/>
            <p:nvPr/>
          </p:nvSpPr>
          <p:spPr>
            <a:xfrm>
              <a:off x="1447295" y="1055749"/>
              <a:ext cx="220945" cy="275711"/>
            </a:xfrm>
            <a:custGeom>
              <a:avLst/>
              <a:gdLst/>
              <a:ahLst/>
              <a:cxnLst/>
              <a:rect l="l" t="t" r="r" b="b"/>
              <a:pathLst>
                <a:path w="4228" h="5276" extrusionOk="0">
                  <a:moveTo>
                    <a:pt x="1851" y="198"/>
                  </a:moveTo>
                  <a:cubicBezTo>
                    <a:pt x="2553" y="198"/>
                    <a:pt x="3202" y="673"/>
                    <a:pt x="3323" y="763"/>
                  </a:cubicBezTo>
                  <a:cubicBezTo>
                    <a:pt x="3406" y="983"/>
                    <a:pt x="4005" y="2608"/>
                    <a:pt x="3740" y="3829"/>
                  </a:cubicBezTo>
                  <a:cubicBezTo>
                    <a:pt x="3594" y="4508"/>
                    <a:pt x="3316" y="4928"/>
                    <a:pt x="2944" y="5043"/>
                  </a:cubicBezTo>
                  <a:cubicBezTo>
                    <a:pt x="2871" y="5065"/>
                    <a:pt x="2794" y="5076"/>
                    <a:pt x="2714" y="5076"/>
                  </a:cubicBezTo>
                  <a:cubicBezTo>
                    <a:pt x="2373" y="5076"/>
                    <a:pt x="1976" y="4873"/>
                    <a:pt x="1569" y="4487"/>
                  </a:cubicBezTo>
                  <a:cubicBezTo>
                    <a:pt x="707" y="3662"/>
                    <a:pt x="261" y="2019"/>
                    <a:pt x="202" y="1790"/>
                  </a:cubicBezTo>
                  <a:cubicBezTo>
                    <a:pt x="487" y="930"/>
                    <a:pt x="908" y="416"/>
                    <a:pt x="1458" y="252"/>
                  </a:cubicBezTo>
                  <a:cubicBezTo>
                    <a:pt x="1589" y="214"/>
                    <a:pt x="1721" y="198"/>
                    <a:pt x="1851" y="198"/>
                  </a:cubicBezTo>
                  <a:close/>
                  <a:moveTo>
                    <a:pt x="1859" y="1"/>
                  </a:moveTo>
                  <a:cubicBezTo>
                    <a:pt x="1708" y="1"/>
                    <a:pt x="1555" y="20"/>
                    <a:pt x="1402" y="65"/>
                  </a:cubicBezTo>
                  <a:cubicBezTo>
                    <a:pt x="779" y="245"/>
                    <a:pt x="310" y="816"/>
                    <a:pt x="4" y="1755"/>
                  </a:cubicBezTo>
                  <a:cubicBezTo>
                    <a:pt x="0" y="1773"/>
                    <a:pt x="0" y="1794"/>
                    <a:pt x="4" y="1811"/>
                  </a:cubicBezTo>
                  <a:cubicBezTo>
                    <a:pt x="21" y="1887"/>
                    <a:pt x="466" y="3704"/>
                    <a:pt x="1434" y="4629"/>
                  </a:cubicBezTo>
                  <a:cubicBezTo>
                    <a:pt x="1876" y="5054"/>
                    <a:pt x="2321" y="5276"/>
                    <a:pt x="2717" y="5276"/>
                  </a:cubicBezTo>
                  <a:cubicBezTo>
                    <a:pt x="2815" y="5276"/>
                    <a:pt x="2909" y="5262"/>
                    <a:pt x="3000" y="5234"/>
                  </a:cubicBezTo>
                  <a:cubicBezTo>
                    <a:pt x="3313" y="5137"/>
                    <a:pt x="3730" y="4824"/>
                    <a:pt x="3935" y="3871"/>
                  </a:cubicBezTo>
                  <a:cubicBezTo>
                    <a:pt x="4227" y="2507"/>
                    <a:pt x="3528" y="739"/>
                    <a:pt x="3497" y="667"/>
                  </a:cubicBezTo>
                  <a:cubicBezTo>
                    <a:pt x="3490" y="649"/>
                    <a:pt x="3483" y="638"/>
                    <a:pt x="3469" y="625"/>
                  </a:cubicBezTo>
                  <a:cubicBezTo>
                    <a:pt x="3434" y="595"/>
                    <a:pt x="2695" y="1"/>
                    <a:pt x="1859"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1" name="Google Shape;1721;p107"/>
            <p:cNvSpPr/>
            <p:nvPr/>
          </p:nvSpPr>
          <p:spPr>
            <a:xfrm>
              <a:off x="1541254" y="1066149"/>
              <a:ext cx="115385" cy="254964"/>
            </a:xfrm>
            <a:custGeom>
              <a:avLst/>
              <a:gdLst/>
              <a:ahLst/>
              <a:cxnLst/>
              <a:rect l="l" t="t" r="r" b="b"/>
              <a:pathLst>
                <a:path w="2208" h="4879" extrusionOk="0">
                  <a:moveTo>
                    <a:pt x="1" y="1"/>
                  </a:moveTo>
                  <a:lnTo>
                    <a:pt x="328" y="815"/>
                  </a:lnTo>
                  <a:cubicBezTo>
                    <a:pt x="328" y="815"/>
                    <a:pt x="367" y="805"/>
                    <a:pt x="433" y="805"/>
                  </a:cubicBezTo>
                  <a:cubicBezTo>
                    <a:pt x="613" y="805"/>
                    <a:pt x="982" y="874"/>
                    <a:pt x="1218" y="1379"/>
                  </a:cubicBezTo>
                  <a:cubicBezTo>
                    <a:pt x="1539" y="2067"/>
                    <a:pt x="1862" y="3080"/>
                    <a:pt x="1678" y="3859"/>
                  </a:cubicBezTo>
                  <a:cubicBezTo>
                    <a:pt x="1525" y="4507"/>
                    <a:pt x="1184" y="4775"/>
                    <a:pt x="680" y="4847"/>
                  </a:cubicBezTo>
                  <a:cubicBezTo>
                    <a:pt x="763" y="4868"/>
                    <a:pt x="839" y="4879"/>
                    <a:pt x="916" y="4879"/>
                  </a:cubicBezTo>
                  <a:cubicBezTo>
                    <a:pt x="996" y="4879"/>
                    <a:pt x="1072" y="4868"/>
                    <a:pt x="1146" y="4844"/>
                  </a:cubicBezTo>
                  <a:cubicBezTo>
                    <a:pt x="1518" y="4729"/>
                    <a:pt x="1796" y="4309"/>
                    <a:pt x="1942" y="3630"/>
                  </a:cubicBezTo>
                  <a:cubicBezTo>
                    <a:pt x="2207" y="2409"/>
                    <a:pt x="1608" y="784"/>
                    <a:pt x="1525" y="564"/>
                  </a:cubicBezTo>
                  <a:cubicBezTo>
                    <a:pt x="1406" y="474"/>
                    <a:pt x="756" y="1"/>
                    <a:pt x="54"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2" name="Google Shape;1722;p107"/>
            <p:cNvSpPr/>
            <p:nvPr/>
          </p:nvSpPr>
          <p:spPr>
            <a:xfrm>
              <a:off x="1529444" y="1193291"/>
              <a:ext cx="18604" cy="20903"/>
            </a:xfrm>
            <a:custGeom>
              <a:avLst/>
              <a:gdLst/>
              <a:ahLst/>
              <a:cxnLst/>
              <a:rect l="l" t="t" r="r" b="b"/>
              <a:pathLst>
                <a:path w="356" h="400" extrusionOk="0">
                  <a:moveTo>
                    <a:pt x="124" y="0"/>
                  </a:moveTo>
                  <a:cubicBezTo>
                    <a:pt x="109" y="0"/>
                    <a:pt x="94" y="3"/>
                    <a:pt x="81" y="10"/>
                  </a:cubicBezTo>
                  <a:cubicBezTo>
                    <a:pt x="12" y="45"/>
                    <a:pt x="1" y="160"/>
                    <a:pt x="57" y="264"/>
                  </a:cubicBezTo>
                  <a:cubicBezTo>
                    <a:pt x="101" y="347"/>
                    <a:pt x="172" y="400"/>
                    <a:pt x="232" y="400"/>
                  </a:cubicBezTo>
                  <a:cubicBezTo>
                    <a:pt x="247" y="400"/>
                    <a:pt x="262" y="396"/>
                    <a:pt x="275" y="389"/>
                  </a:cubicBezTo>
                  <a:cubicBezTo>
                    <a:pt x="346" y="355"/>
                    <a:pt x="356" y="240"/>
                    <a:pt x="300" y="135"/>
                  </a:cubicBezTo>
                  <a:cubicBezTo>
                    <a:pt x="256" y="52"/>
                    <a:pt x="184" y="0"/>
                    <a:pt x="124"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3" name="Google Shape;1723;p107"/>
            <p:cNvSpPr/>
            <p:nvPr/>
          </p:nvSpPr>
          <p:spPr>
            <a:xfrm>
              <a:off x="1583477" y="1175367"/>
              <a:ext cx="17663" cy="21687"/>
            </a:xfrm>
            <a:custGeom>
              <a:avLst/>
              <a:gdLst/>
              <a:ahLst/>
              <a:cxnLst/>
              <a:rect l="l" t="t" r="r" b="b"/>
              <a:pathLst>
                <a:path w="338" h="415" extrusionOk="0">
                  <a:moveTo>
                    <a:pt x="128" y="1"/>
                  </a:moveTo>
                  <a:cubicBezTo>
                    <a:pt x="118" y="1"/>
                    <a:pt x="107" y="2"/>
                    <a:pt x="97" y="6"/>
                  </a:cubicBezTo>
                  <a:cubicBezTo>
                    <a:pt x="28" y="33"/>
                    <a:pt x="0" y="141"/>
                    <a:pt x="42" y="252"/>
                  </a:cubicBezTo>
                  <a:cubicBezTo>
                    <a:pt x="75" y="349"/>
                    <a:pt x="147" y="414"/>
                    <a:pt x="211" y="414"/>
                  </a:cubicBezTo>
                  <a:cubicBezTo>
                    <a:pt x="221" y="414"/>
                    <a:pt x="231" y="412"/>
                    <a:pt x="240" y="409"/>
                  </a:cubicBezTo>
                  <a:cubicBezTo>
                    <a:pt x="314" y="385"/>
                    <a:pt x="338" y="273"/>
                    <a:pt x="299" y="162"/>
                  </a:cubicBezTo>
                  <a:cubicBezTo>
                    <a:pt x="266" y="66"/>
                    <a:pt x="194" y="1"/>
                    <a:pt x="128"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4" name="Google Shape;1724;p107"/>
            <p:cNvSpPr/>
            <p:nvPr/>
          </p:nvSpPr>
          <p:spPr>
            <a:xfrm>
              <a:off x="1557297" y="1146468"/>
              <a:ext cx="48547" cy="92496"/>
            </a:xfrm>
            <a:custGeom>
              <a:avLst/>
              <a:gdLst/>
              <a:ahLst/>
              <a:cxnLst/>
              <a:rect l="l" t="t" r="r" b="b"/>
              <a:pathLst>
                <a:path w="929" h="1770" extrusionOk="0">
                  <a:moveTo>
                    <a:pt x="621" y="0"/>
                  </a:moveTo>
                  <a:cubicBezTo>
                    <a:pt x="527" y="0"/>
                    <a:pt x="416" y="28"/>
                    <a:pt x="303" y="116"/>
                  </a:cubicBezTo>
                  <a:cubicBezTo>
                    <a:pt x="0" y="350"/>
                    <a:pt x="460" y="1341"/>
                    <a:pt x="536" y="1502"/>
                  </a:cubicBezTo>
                  <a:cubicBezTo>
                    <a:pt x="536" y="1526"/>
                    <a:pt x="526" y="1598"/>
                    <a:pt x="470" y="1640"/>
                  </a:cubicBezTo>
                  <a:cubicBezTo>
                    <a:pt x="440" y="1660"/>
                    <a:pt x="401" y="1670"/>
                    <a:pt x="354" y="1670"/>
                  </a:cubicBezTo>
                  <a:cubicBezTo>
                    <a:pt x="301" y="1670"/>
                    <a:pt x="237" y="1657"/>
                    <a:pt x="164" y="1630"/>
                  </a:cubicBezTo>
                  <a:cubicBezTo>
                    <a:pt x="160" y="1629"/>
                    <a:pt x="155" y="1628"/>
                    <a:pt x="151" y="1628"/>
                  </a:cubicBezTo>
                  <a:cubicBezTo>
                    <a:pt x="129" y="1628"/>
                    <a:pt x="107" y="1641"/>
                    <a:pt x="101" y="1661"/>
                  </a:cubicBezTo>
                  <a:cubicBezTo>
                    <a:pt x="91" y="1686"/>
                    <a:pt x="105" y="1717"/>
                    <a:pt x="129" y="1724"/>
                  </a:cubicBezTo>
                  <a:cubicBezTo>
                    <a:pt x="216" y="1755"/>
                    <a:pt x="289" y="1770"/>
                    <a:pt x="355" y="1770"/>
                  </a:cubicBezTo>
                  <a:cubicBezTo>
                    <a:pt x="425" y="1770"/>
                    <a:pt x="481" y="1752"/>
                    <a:pt x="529" y="1720"/>
                  </a:cubicBezTo>
                  <a:cubicBezTo>
                    <a:pt x="637" y="1640"/>
                    <a:pt x="637" y="1494"/>
                    <a:pt x="637" y="1487"/>
                  </a:cubicBezTo>
                  <a:cubicBezTo>
                    <a:pt x="637" y="1481"/>
                    <a:pt x="633" y="1473"/>
                    <a:pt x="630" y="1470"/>
                  </a:cubicBezTo>
                  <a:cubicBezTo>
                    <a:pt x="428" y="1052"/>
                    <a:pt x="177" y="339"/>
                    <a:pt x="362" y="196"/>
                  </a:cubicBezTo>
                  <a:cubicBezTo>
                    <a:pt x="457" y="122"/>
                    <a:pt x="548" y="99"/>
                    <a:pt x="625" y="99"/>
                  </a:cubicBezTo>
                  <a:cubicBezTo>
                    <a:pt x="749" y="99"/>
                    <a:pt x="836" y="161"/>
                    <a:pt x="842" y="166"/>
                  </a:cubicBezTo>
                  <a:cubicBezTo>
                    <a:pt x="850" y="171"/>
                    <a:pt x="860" y="174"/>
                    <a:pt x="870" y="174"/>
                  </a:cubicBezTo>
                  <a:cubicBezTo>
                    <a:pt x="886" y="174"/>
                    <a:pt x="901" y="167"/>
                    <a:pt x="911" y="155"/>
                  </a:cubicBezTo>
                  <a:cubicBezTo>
                    <a:pt x="929" y="134"/>
                    <a:pt x="922" y="103"/>
                    <a:pt x="901" y="85"/>
                  </a:cubicBezTo>
                  <a:cubicBezTo>
                    <a:pt x="899" y="83"/>
                    <a:pt x="784" y="0"/>
                    <a:pt x="621"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5" name="Google Shape;1725;p107"/>
            <p:cNvSpPr/>
            <p:nvPr/>
          </p:nvSpPr>
          <p:spPr>
            <a:xfrm>
              <a:off x="1558394" y="1249938"/>
              <a:ext cx="47450" cy="21373"/>
            </a:xfrm>
            <a:custGeom>
              <a:avLst/>
              <a:gdLst/>
              <a:ahLst/>
              <a:cxnLst/>
              <a:rect l="l" t="t" r="r" b="b"/>
              <a:pathLst>
                <a:path w="908" h="409" extrusionOk="0">
                  <a:moveTo>
                    <a:pt x="853" y="1"/>
                  </a:moveTo>
                  <a:cubicBezTo>
                    <a:pt x="834" y="1"/>
                    <a:pt x="815" y="11"/>
                    <a:pt x="807" y="29"/>
                  </a:cubicBezTo>
                  <a:cubicBezTo>
                    <a:pt x="804" y="33"/>
                    <a:pt x="707" y="238"/>
                    <a:pt x="505" y="294"/>
                  </a:cubicBezTo>
                  <a:cubicBezTo>
                    <a:pt x="471" y="304"/>
                    <a:pt x="437" y="309"/>
                    <a:pt x="401" y="309"/>
                  </a:cubicBezTo>
                  <a:cubicBezTo>
                    <a:pt x="303" y="309"/>
                    <a:pt x="196" y="271"/>
                    <a:pt x="84" y="200"/>
                  </a:cubicBezTo>
                  <a:cubicBezTo>
                    <a:pt x="76" y="195"/>
                    <a:pt x="66" y="192"/>
                    <a:pt x="57" y="192"/>
                  </a:cubicBezTo>
                  <a:cubicBezTo>
                    <a:pt x="41" y="192"/>
                    <a:pt x="24" y="199"/>
                    <a:pt x="14" y="214"/>
                  </a:cubicBezTo>
                  <a:cubicBezTo>
                    <a:pt x="0" y="238"/>
                    <a:pt x="7" y="266"/>
                    <a:pt x="31" y="283"/>
                  </a:cubicBezTo>
                  <a:cubicBezTo>
                    <a:pt x="160" y="367"/>
                    <a:pt x="285" y="408"/>
                    <a:pt x="404" y="408"/>
                  </a:cubicBezTo>
                  <a:cubicBezTo>
                    <a:pt x="445" y="408"/>
                    <a:pt x="490" y="402"/>
                    <a:pt x="532" y="391"/>
                  </a:cubicBezTo>
                  <a:cubicBezTo>
                    <a:pt x="776" y="322"/>
                    <a:pt x="890" y="82"/>
                    <a:pt x="895" y="71"/>
                  </a:cubicBezTo>
                  <a:cubicBezTo>
                    <a:pt x="908" y="47"/>
                    <a:pt x="898" y="19"/>
                    <a:pt x="874" y="5"/>
                  </a:cubicBezTo>
                  <a:cubicBezTo>
                    <a:pt x="867" y="2"/>
                    <a:pt x="860" y="1"/>
                    <a:pt x="853"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6" name="Google Shape;1726;p107"/>
            <p:cNvSpPr/>
            <p:nvPr/>
          </p:nvSpPr>
          <p:spPr>
            <a:xfrm>
              <a:off x="1498716" y="1158853"/>
              <a:ext cx="44053" cy="35013"/>
            </a:xfrm>
            <a:custGeom>
              <a:avLst/>
              <a:gdLst/>
              <a:ahLst/>
              <a:cxnLst/>
              <a:rect l="l" t="t" r="r" b="b"/>
              <a:pathLst>
                <a:path w="843" h="670" extrusionOk="0">
                  <a:moveTo>
                    <a:pt x="499" y="1"/>
                  </a:moveTo>
                  <a:cubicBezTo>
                    <a:pt x="467" y="1"/>
                    <a:pt x="434" y="5"/>
                    <a:pt x="401" y="15"/>
                  </a:cubicBezTo>
                  <a:cubicBezTo>
                    <a:pt x="220" y="67"/>
                    <a:pt x="91" y="266"/>
                    <a:pt x="8" y="607"/>
                  </a:cubicBezTo>
                  <a:cubicBezTo>
                    <a:pt x="1" y="635"/>
                    <a:pt x="18" y="659"/>
                    <a:pt x="43" y="666"/>
                  </a:cubicBezTo>
                  <a:cubicBezTo>
                    <a:pt x="49" y="666"/>
                    <a:pt x="53" y="669"/>
                    <a:pt x="57" y="669"/>
                  </a:cubicBezTo>
                  <a:cubicBezTo>
                    <a:pt x="78" y="669"/>
                    <a:pt x="99" y="652"/>
                    <a:pt x="105" y="631"/>
                  </a:cubicBezTo>
                  <a:cubicBezTo>
                    <a:pt x="175" y="332"/>
                    <a:pt x="286" y="151"/>
                    <a:pt x="429" y="109"/>
                  </a:cubicBezTo>
                  <a:cubicBezTo>
                    <a:pt x="451" y="102"/>
                    <a:pt x="474" y="99"/>
                    <a:pt x="496" y="99"/>
                  </a:cubicBezTo>
                  <a:cubicBezTo>
                    <a:pt x="631" y="99"/>
                    <a:pt x="752" y="210"/>
                    <a:pt x="752" y="210"/>
                  </a:cubicBezTo>
                  <a:cubicBezTo>
                    <a:pt x="762" y="218"/>
                    <a:pt x="775" y="223"/>
                    <a:pt x="787" y="223"/>
                  </a:cubicBezTo>
                  <a:cubicBezTo>
                    <a:pt x="800" y="223"/>
                    <a:pt x="813" y="218"/>
                    <a:pt x="822" y="207"/>
                  </a:cubicBezTo>
                  <a:cubicBezTo>
                    <a:pt x="843" y="189"/>
                    <a:pt x="839" y="158"/>
                    <a:pt x="818" y="137"/>
                  </a:cubicBezTo>
                  <a:cubicBezTo>
                    <a:pt x="813" y="131"/>
                    <a:pt x="673" y="1"/>
                    <a:pt x="499"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7" name="Google Shape;1727;p107"/>
            <p:cNvSpPr/>
            <p:nvPr/>
          </p:nvSpPr>
          <p:spPr>
            <a:xfrm>
              <a:off x="1388401" y="1028262"/>
              <a:ext cx="295986" cy="252351"/>
            </a:xfrm>
            <a:custGeom>
              <a:avLst/>
              <a:gdLst/>
              <a:ahLst/>
              <a:cxnLst/>
              <a:rect l="l" t="t" r="r" b="b"/>
              <a:pathLst>
                <a:path w="5664" h="4829" extrusionOk="0">
                  <a:moveTo>
                    <a:pt x="2418" y="0"/>
                  </a:moveTo>
                  <a:cubicBezTo>
                    <a:pt x="1163" y="0"/>
                    <a:pt x="988" y="1099"/>
                    <a:pt x="988" y="2153"/>
                  </a:cubicBezTo>
                  <a:cubicBezTo>
                    <a:pt x="988" y="3297"/>
                    <a:pt x="0" y="4647"/>
                    <a:pt x="675" y="4804"/>
                  </a:cubicBezTo>
                  <a:cubicBezTo>
                    <a:pt x="749" y="4821"/>
                    <a:pt x="817" y="4828"/>
                    <a:pt x="882" y="4828"/>
                  </a:cubicBezTo>
                  <a:cubicBezTo>
                    <a:pt x="1404" y="4828"/>
                    <a:pt x="1611" y="4334"/>
                    <a:pt x="1611" y="4334"/>
                  </a:cubicBezTo>
                  <a:cubicBezTo>
                    <a:pt x="1611" y="4334"/>
                    <a:pt x="2338" y="3141"/>
                    <a:pt x="2338" y="2309"/>
                  </a:cubicBezTo>
                  <a:cubicBezTo>
                    <a:pt x="2338" y="1602"/>
                    <a:pt x="2991" y="1549"/>
                    <a:pt x="3187" y="1549"/>
                  </a:cubicBezTo>
                  <a:cubicBezTo>
                    <a:pt x="3222" y="1549"/>
                    <a:pt x="3242" y="1551"/>
                    <a:pt x="3242" y="1551"/>
                  </a:cubicBezTo>
                  <a:cubicBezTo>
                    <a:pt x="3242" y="1551"/>
                    <a:pt x="3246" y="1548"/>
                    <a:pt x="3253" y="1540"/>
                  </a:cubicBezTo>
                  <a:cubicBezTo>
                    <a:pt x="3287" y="1497"/>
                    <a:pt x="3439" y="1322"/>
                    <a:pt x="3655" y="1322"/>
                  </a:cubicBezTo>
                  <a:cubicBezTo>
                    <a:pt x="3752" y="1322"/>
                    <a:pt x="3863" y="1357"/>
                    <a:pt x="3981" y="1456"/>
                  </a:cubicBezTo>
                  <a:cubicBezTo>
                    <a:pt x="4394" y="1811"/>
                    <a:pt x="4440" y="2226"/>
                    <a:pt x="4777" y="2333"/>
                  </a:cubicBezTo>
                  <a:cubicBezTo>
                    <a:pt x="4807" y="2343"/>
                    <a:pt x="4839" y="2347"/>
                    <a:pt x="4872" y="2347"/>
                  </a:cubicBezTo>
                  <a:cubicBezTo>
                    <a:pt x="5208" y="2347"/>
                    <a:pt x="5664" y="1902"/>
                    <a:pt x="5664" y="1902"/>
                  </a:cubicBezTo>
                  <a:cubicBezTo>
                    <a:pt x="5664" y="1902"/>
                    <a:pt x="5160" y="1168"/>
                    <a:pt x="4561" y="646"/>
                  </a:cubicBezTo>
                  <a:cubicBezTo>
                    <a:pt x="4158" y="295"/>
                    <a:pt x="3810" y="200"/>
                    <a:pt x="3576" y="200"/>
                  </a:cubicBezTo>
                  <a:cubicBezTo>
                    <a:pt x="3487" y="200"/>
                    <a:pt x="3414" y="214"/>
                    <a:pt x="3361" y="232"/>
                  </a:cubicBezTo>
                  <a:cubicBezTo>
                    <a:pt x="3229" y="135"/>
                    <a:pt x="3034" y="61"/>
                    <a:pt x="2752" y="24"/>
                  </a:cubicBezTo>
                  <a:cubicBezTo>
                    <a:pt x="2633" y="8"/>
                    <a:pt x="2522" y="0"/>
                    <a:pt x="2418"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8" name="Google Shape;1728;p107"/>
            <p:cNvSpPr/>
            <p:nvPr/>
          </p:nvSpPr>
          <p:spPr>
            <a:xfrm>
              <a:off x="1422734" y="1064842"/>
              <a:ext cx="140416" cy="183372"/>
            </a:xfrm>
            <a:custGeom>
              <a:avLst/>
              <a:gdLst/>
              <a:ahLst/>
              <a:cxnLst/>
              <a:rect l="l" t="t" r="r" b="b"/>
              <a:pathLst>
                <a:path w="2687" h="3509" extrusionOk="0">
                  <a:moveTo>
                    <a:pt x="2038" y="1"/>
                  </a:moveTo>
                  <a:cubicBezTo>
                    <a:pt x="1839" y="1"/>
                    <a:pt x="1616" y="69"/>
                    <a:pt x="1403" y="284"/>
                  </a:cubicBezTo>
                  <a:cubicBezTo>
                    <a:pt x="996" y="687"/>
                    <a:pt x="905" y="1349"/>
                    <a:pt x="825" y="1925"/>
                  </a:cubicBezTo>
                  <a:cubicBezTo>
                    <a:pt x="790" y="2184"/>
                    <a:pt x="756" y="2423"/>
                    <a:pt x="700" y="2629"/>
                  </a:cubicBezTo>
                  <a:cubicBezTo>
                    <a:pt x="522" y="3279"/>
                    <a:pt x="63" y="3404"/>
                    <a:pt x="42" y="3411"/>
                  </a:cubicBezTo>
                  <a:cubicBezTo>
                    <a:pt x="18" y="3418"/>
                    <a:pt x="0" y="3443"/>
                    <a:pt x="8" y="3470"/>
                  </a:cubicBezTo>
                  <a:cubicBezTo>
                    <a:pt x="14" y="3491"/>
                    <a:pt x="35" y="3509"/>
                    <a:pt x="56" y="3509"/>
                  </a:cubicBezTo>
                  <a:cubicBezTo>
                    <a:pt x="60" y="3509"/>
                    <a:pt x="63" y="3509"/>
                    <a:pt x="67" y="3505"/>
                  </a:cubicBezTo>
                  <a:cubicBezTo>
                    <a:pt x="91" y="3502"/>
                    <a:pt x="599" y="3366"/>
                    <a:pt x="794" y="2656"/>
                  </a:cubicBezTo>
                  <a:cubicBezTo>
                    <a:pt x="853" y="2441"/>
                    <a:pt x="888" y="2197"/>
                    <a:pt x="923" y="1940"/>
                  </a:cubicBezTo>
                  <a:cubicBezTo>
                    <a:pt x="1002" y="1376"/>
                    <a:pt x="1090" y="736"/>
                    <a:pt x="1472" y="353"/>
                  </a:cubicBezTo>
                  <a:cubicBezTo>
                    <a:pt x="1666" y="160"/>
                    <a:pt x="1866" y="98"/>
                    <a:pt x="2043" y="98"/>
                  </a:cubicBezTo>
                  <a:cubicBezTo>
                    <a:pt x="2348" y="98"/>
                    <a:pt x="2584" y="281"/>
                    <a:pt x="2600" y="294"/>
                  </a:cubicBezTo>
                  <a:cubicBezTo>
                    <a:pt x="2609" y="302"/>
                    <a:pt x="2620" y="305"/>
                    <a:pt x="2631" y="305"/>
                  </a:cubicBezTo>
                  <a:cubicBezTo>
                    <a:pt x="2645" y="305"/>
                    <a:pt x="2659" y="299"/>
                    <a:pt x="2669" y="287"/>
                  </a:cubicBezTo>
                  <a:cubicBezTo>
                    <a:pt x="2686" y="266"/>
                    <a:pt x="2683" y="235"/>
                    <a:pt x="2662" y="217"/>
                  </a:cubicBezTo>
                  <a:cubicBezTo>
                    <a:pt x="2658" y="213"/>
                    <a:pt x="2386" y="1"/>
                    <a:pt x="2038"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29" name="Google Shape;1729;p107"/>
            <p:cNvSpPr/>
            <p:nvPr/>
          </p:nvSpPr>
          <p:spPr>
            <a:xfrm>
              <a:off x="1429476" y="1052719"/>
              <a:ext cx="110577" cy="139684"/>
            </a:xfrm>
            <a:custGeom>
              <a:avLst/>
              <a:gdLst/>
              <a:ahLst/>
              <a:cxnLst/>
              <a:rect l="l" t="t" r="r" b="b"/>
              <a:pathLst>
                <a:path w="2116" h="2673" extrusionOk="0">
                  <a:moveTo>
                    <a:pt x="1414" y="0"/>
                  </a:moveTo>
                  <a:cubicBezTo>
                    <a:pt x="1155" y="0"/>
                    <a:pt x="842" y="104"/>
                    <a:pt x="505" y="442"/>
                  </a:cubicBezTo>
                  <a:cubicBezTo>
                    <a:pt x="38" y="908"/>
                    <a:pt x="38" y="1260"/>
                    <a:pt x="42" y="1796"/>
                  </a:cubicBezTo>
                  <a:cubicBezTo>
                    <a:pt x="42" y="2029"/>
                    <a:pt x="42" y="2294"/>
                    <a:pt x="4" y="2617"/>
                  </a:cubicBezTo>
                  <a:cubicBezTo>
                    <a:pt x="1" y="2645"/>
                    <a:pt x="22" y="2669"/>
                    <a:pt x="46" y="2673"/>
                  </a:cubicBezTo>
                  <a:lnTo>
                    <a:pt x="52" y="2673"/>
                  </a:lnTo>
                  <a:cubicBezTo>
                    <a:pt x="77" y="2673"/>
                    <a:pt x="98" y="2652"/>
                    <a:pt x="101" y="2628"/>
                  </a:cubicBezTo>
                  <a:cubicBezTo>
                    <a:pt x="139" y="2297"/>
                    <a:pt x="139" y="2029"/>
                    <a:pt x="139" y="1796"/>
                  </a:cubicBezTo>
                  <a:cubicBezTo>
                    <a:pt x="139" y="1267"/>
                    <a:pt x="139" y="947"/>
                    <a:pt x="574" y="512"/>
                  </a:cubicBezTo>
                  <a:cubicBezTo>
                    <a:pt x="893" y="193"/>
                    <a:pt x="1184" y="96"/>
                    <a:pt x="1421" y="96"/>
                  </a:cubicBezTo>
                  <a:cubicBezTo>
                    <a:pt x="1778" y="96"/>
                    <a:pt x="2012" y="318"/>
                    <a:pt x="2029" y="335"/>
                  </a:cubicBezTo>
                  <a:cubicBezTo>
                    <a:pt x="2038" y="343"/>
                    <a:pt x="2050" y="348"/>
                    <a:pt x="2062" y="348"/>
                  </a:cubicBezTo>
                  <a:cubicBezTo>
                    <a:pt x="2075" y="348"/>
                    <a:pt x="2088" y="343"/>
                    <a:pt x="2098" y="335"/>
                  </a:cubicBezTo>
                  <a:cubicBezTo>
                    <a:pt x="2116" y="314"/>
                    <a:pt x="2116" y="282"/>
                    <a:pt x="2098" y="265"/>
                  </a:cubicBezTo>
                  <a:cubicBezTo>
                    <a:pt x="2094" y="261"/>
                    <a:pt x="1823" y="0"/>
                    <a:pt x="1414" y="0"/>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0" name="Google Shape;1730;p107"/>
            <p:cNvSpPr/>
            <p:nvPr/>
          </p:nvSpPr>
          <p:spPr>
            <a:xfrm>
              <a:off x="1573653" y="1053398"/>
              <a:ext cx="94586" cy="57013"/>
            </a:xfrm>
            <a:custGeom>
              <a:avLst/>
              <a:gdLst/>
              <a:ahLst/>
              <a:cxnLst/>
              <a:rect l="l" t="t" r="r" b="b"/>
              <a:pathLst>
                <a:path w="1810" h="1091" extrusionOk="0">
                  <a:moveTo>
                    <a:pt x="586" y="1"/>
                  </a:moveTo>
                  <a:cubicBezTo>
                    <a:pt x="282" y="1"/>
                    <a:pt x="49" y="109"/>
                    <a:pt x="35" y="116"/>
                  </a:cubicBezTo>
                  <a:cubicBezTo>
                    <a:pt x="11" y="127"/>
                    <a:pt x="1" y="158"/>
                    <a:pt x="11" y="182"/>
                  </a:cubicBezTo>
                  <a:cubicBezTo>
                    <a:pt x="20" y="199"/>
                    <a:pt x="37" y="209"/>
                    <a:pt x="54" y="209"/>
                  </a:cubicBezTo>
                  <a:cubicBezTo>
                    <a:pt x="61" y="209"/>
                    <a:pt x="69" y="207"/>
                    <a:pt x="77" y="203"/>
                  </a:cubicBezTo>
                  <a:cubicBezTo>
                    <a:pt x="82" y="203"/>
                    <a:pt x="304" y="101"/>
                    <a:pt x="590" y="101"/>
                  </a:cubicBezTo>
                  <a:cubicBezTo>
                    <a:pt x="717" y="101"/>
                    <a:pt x="856" y="121"/>
                    <a:pt x="995" y="179"/>
                  </a:cubicBezTo>
                  <a:cubicBezTo>
                    <a:pt x="1312" y="311"/>
                    <a:pt x="1549" y="607"/>
                    <a:pt x="1705" y="1056"/>
                  </a:cubicBezTo>
                  <a:cubicBezTo>
                    <a:pt x="1712" y="1077"/>
                    <a:pt x="1733" y="1091"/>
                    <a:pt x="1754" y="1091"/>
                  </a:cubicBezTo>
                  <a:cubicBezTo>
                    <a:pt x="1757" y="1091"/>
                    <a:pt x="1764" y="1087"/>
                    <a:pt x="1767" y="1087"/>
                  </a:cubicBezTo>
                  <a:cubicBezTo>
                    <a:pt x="1796" y="1077"/>
                    <a:pt x="1809" y="1049"/>
                    <a:pt x="1799" y="1025"/>
                  </a:cubicBezTo>
                  <a:cubicBezTo>
                    <a:pt x="1632" y="548"/>
                    <a:pt x="1375" y="232"/>
                    <a:pt x="1033" y="89"/>
                  </a:cubicBezTo>
                  <a:cubicBezTo>
                    <a:pt x="879" y="23"/>
                    <a:pt x="725" y="1"/>
                    <a:pt x="586"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1" name="Google Shape;1731;p107"/>
            <p:cNvSpPr/>
            <p:nvPr/>
          </p:nvSpPr>
          <p:spPr>
            <a:xfrm>
              <a:off x="1478336" y="1528784"/>
              <a:ext cx="2945442" cy="2109165"/>
            </a:xfrm>
            <a:custGeom>
              <a:avLst/>
              <a:gdLst/>
              <a:ahLst/>
              <a:cxnLst/>
              <a:rect l="l" t="t" r="r" b="b"/>
              <a:pathLst>
                <a:path w="56364" h="40361" extrusionOk="0">
                  <a:moveTo>
                    <a:pt x="8827" y="1"/>
                  </a:moveTo>
                  <a:cubicBezTo>
                    <a:pt x="8530" y="1"/>
                    <a:pt x="8240" y="96"/>
                    <a:pt x="8000" y="270"/>
                  </a:cubicBezTo>
                  <a:cubicBezTo>
                    <a:pt x="7933" y="315"/>
                    <a:pt x="7885" y="378"/>
                    <a:pt x="7843" y="448"/>
                  </a:cubicBezTo>
                  <a:lnTo>
                    <a:pt x="6566" y="2658"/>
                  </a:lnTo>
                  <a:cubicBezTo>
                    <a:pt x="6456" y="2851"/>
                    <a:pt x="6250" y="2966"/>
                    <a:pt x="6031" y="2966"/>
                  </a:cubicBezTo>
                  <a:cubicBezTo>
                    <a:pt x="6002" y="2966"/>
                    <a:pt x="5973" y="2964"/>
                    <a:pt x="5944" y="2960"/>
                  </a:cubicBezTo>
                  <a:lnTo>
                    <a:pt x="4983" y="2817"/>
                  </a:lnTo>
                  <a:cubicBezTo>
                    <a:pt x="4953" y="2813"/>
                    <a:pt x="4924" y="2811"/>
                    <a:pt x="4894" y="2811"/>
                  </a:cubicBezTo>
                  <a:cubicBezTo>
                    <a:pt x="4593" y="2811"/>
                    <a:pt x="4329" y="3031"/>
                    <a:pt x="4284" y="3339"/>
                  </a:cubicBezTo>
                  <a:lnTo>
                    <a:pt x="50" y="32206"/>
                  </a:lnTo>
                  <a:cubicBezTo>
                    <a:pt x="1" y="32543"/>
                    <a:pt x="235" y="32856"/>
                    <a:pt x="572" y="32905"/>
                  </a:cubicBezTo>
                  <a:lnTo>
                    <a:pt x="51385" y="40354"/>
                  </a:lnTo>
                  <a:cubicBezTo>
                    <a:pt x="51415" y="40358"/>
                    <a:pt x="51446" y="40360"/>
                    <a:pt x="51475" y="40360"/>
                  </a:cubicBezTo>
                  <a:cubicBezTo>
                    <a:pt x="51777" y="40360"/>
                    <a:pt x="52040" y="40140"/>
                    <a:pt x="52084" y="39836"/>
                  </a:cubicBezTo>
                  <a:lnTo>
                    <a:pt x="56315" y="10966"/>
                  </a:lnTo>
                  <a:cubicBezTo>
                    <a:pt x="56363" y="10628"/>
                    <a:pt x="56134" y="10319"/>
                    <a:pt x="55796" y="10266"/>
                  </a:cubicBezTo>
                  <a:lnTo>
                    <a:pt x="24362" y="5659"/>
                  </a:lnTo>
                  <a:cubicBezTo>
                    <a:pt x="24147" y="5628"/>
                    <a:pt x="23962" y="5482"/>
                    <a:pt x="23879" y="5280"/>
                  </a:cubicBezTo>
                  <a:lnTo>
                    <a:pt x="22741" y="2462"/>
                  </a:lnTo>
                  <a:cubicBezTo>
                    <a:pt x="22710" y="2389"/>
                    <a:pt x="22668" y="2319"/>
                    <a:pt x="22608" y="2264"/>
                  </a:cubicBezTo>
                  <a:cubicBezTo>
                    <a:pt x="22400" y="2065"/>
                    <a:pt x="22133" y="1937"/>
                    <a:pt x="21844" y="1895"/>
                  </a:cubicBezTo>
                  <a:lnTo>
                    <a:pt x="9036" y="16"/>
                  </a:lnTo>
                  <a:cubicBezTo>
                    <a:pt x="8967" y="6"/>
                    <a:pt x="8897" y="1"/>
                    <a:pt x="8827" y="1"/>
                  </a:cubicBezTo>
                  <a:close/>
                </a:path>
              </a:pathLst>
            </a:custGeom>
            <a:solidFill>
              <a:srgbClr val="43434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2" name="Google Shape;1732;p107"/>
            <p:cNvSpPr/>
            <p:nvPr/>
          </p:nvSpPr>
          <p:spPr>
            <a:xfrm>
              <a:off x="1474364" y="1523663"/>
              <a:ext cx="2953437" cy="2119616"/>
            </a:xfrm>
            <a:custGeom>
              <a:avLst/>
              <a:gdLst/>
              <a:ahLst/>
              <a:cxnLst/>
              <a:rect l="l" t="t" r="r" b="b"/>
              <a:pathLst>
                <a:path w="56517" h="40561" extrusionOk="0">
                  <a:moveTo>
                    <a:pt x="8906" y="198"/>
                  </a:moveTo>
                  <a:cubicBezTo>
                    <a:pt x="8970" y="198"/>
                    <a:pt x="9034" y="203"/>
                    <a:pt x="9099" y="212"/>
                  </a:cubicBezTo>
                  <a:lnTo>
                    <a:pt x="21905" y="2091"/>
                  </a:lnTo>
                  <a:cubicBezTo>
                    <a:pt x="22173" y="2129"/>
                    <a:pt x="22421" y="2247"/>
                    <a:pt x="22619" y="2435"/>
                  </a:cubicBezTo>
                  <a:cubicBezTo>
                    <a:pt x="22660" y="2473"/>
                    <a:pt x="22695" y="2529"/>
                    <a:pt x="22726" y="2599"/>
                  </a:cubicBezTo>
                  <a:lnTo>
                    <a:pt x="23864" y="5417"/>
                  </a:lnTo>
                  <a:cubicBezTo>
                    <a:pt x="23958" y="5650"/>
                    <a:pt x="24174" y="5817"/>
                    <a:pt x="24425" y="5855"/>
                  </a:cubicBezTo>
                  <a:lnTo>
                    <a:pt x="55859" y="10465"/>
                  </a:lnTo>
                  <a:cubicBezTo>
                    <a:pt x="55994" y="10483"/>
                    <a:pt x="56116" y="10555"/>
                    <a:pt x="56196" y="10667"/>
                  </a:cubicBezTo>
                  <a:cubicBezTo>
                    <a:pt x="56280" y="10778"/>
                    <a:pt x="56314" y="10913"/>
                    <a:pt x="56293" y="11050"/>
                  </a:cubicBezTo>
                  <a:lnTo>
                    <a:pt x="52063" y="39920"/>
                  </a:lnTo>
                  <a:cubicBezTo>
                    <a:pt x="52042" y="40055"/>
                    <a:pt x="51969" y="40177"/>
                    <a:pt x="51858" y="40257"/>
                  </a:cubicBezTo>
                  <a:cubicBezTo>
                    <a:pt x="51770" y="40325"/>
                    <a:pt x="51664" y="40361"/>
                    <a:pt x="51553" y="40361"/>
                  </a:cubicBezTo>
                  <a:cubicBezTo>
                    <a:pt x="51528" y="40361"/>
                    <a:pt x="51501" y="40359"/>
                    <a:pt x="51475" y="40355"/>
                  </a:cubicBezTo>
                  <a:lnTo>
                    <a:pt x="661" y="32906"/>
                  </a:lnTo>
                  <a:cubicBezTo>
                    <a:pt x="526" y="32885"/>
                    <a:pt x="404" y="32811"/>
                    <a:pt x="321" y="32704"/>
                  </a:cubicBezTo>
                  <a:cubicBezTo>
                    <a:pt x="241" y="32593"/>
                    <a:pt x="206" y="32456"/>
                    <a:pt x="227" y="32318"/>
                  </a:cubicBezTo>
                  <a:lnTo>
                    <a:pt x="4457" y="3451"/>
                  </a:lnTo>
                  <a:cubicBezTo>
                    <a:pt x="4478" y="3312"/>
                    <a:pt x="4552" y="3194"/>
                    <a:pt x="4659" y="3110"/>
                  </a:cubicBezTo>
                  <a:cubicBezTo>
                    <a:pt x="4750" y="3044"/>
                    <a:pt x="4857" y="3009"/>
                    <a:pt x="4969" y="3009"/>
                  </a:cubicBezTo>
                  <a:cubicBezTo>
                    <a:pt x="4993" y="3009"/>
                    <a:pt x="5018" y="3009"/>
                    <a:pt x="5042" y="3013"/>
                  </a:cubicBezTo>
                  <a:lnTo>
                    <a:pt x="6005" y="3155"/>
                  </a:lnTo>
                  <a:cubicBezTo>
                    <a:pt x="6040" y="3160"/>
                    <a:pt x="6075" y="3163"/>
                    <a:pt x="6110" y="3163"/>
                  </a:cubicBezTo>
                  <a:cubicBezTo>
                    <a:pt x="6363" y="3163"/>
                    <a:pt x="6598" y="3031"/>
                    <a:pt x="6729" y="2807"/>
                  </a:cubicBezTo>
                  <a:lnTo>
                    <a:pt x="8006" y="595"/>
                  </a:lnTo>
                  <a:cubicBezTo>
                    <a:pt x="8044" y="532"/>
                    <a:pt x="8086" y="483"/>
                    <a:pt x="8131" y="448"/>
                  </a:cubicBezTo>
                  <a:cubicBezTo>
                    <a:pt x="8361" y="284"/>
                    <a:pt x="8629" y="198"/>
                    <a:pt x="8906" y="198"/>
                  </a:cubicBezTo>
                  <a:close/>
                  <a:moveTo>
                    <a:pt x="8902" y="0"/>
                  </a:moveTo>
                  <a:cubicBezTo>
                    <a:pt x="8585" y="0"/>
                    <a:pt x="8276" y="99"/>
                    <a:pt x="8017" y="288"/>
                  </a:cubicBezTo>
                  <a:cubicBezTo>
                    <a:pt x="7947" y="337"/>
                    <a:pt x="7884" y="410"/>
                    <a:pt x="7836" y="497"/>
                  </a:cubicBezTo>
                  <a:lnTo>
                    <a:pt x="6556" y="2706"/>
                  </a:lnTo>
                  <a:cubicBezTo>
                    <a:pt x="6464" y="2868"/>
                    <a:pt x="6295" y="2966"/>
                    <a:pt x="6111" y="2966"/>
                  </a:cubicBezTo>
                  <a:cubicBezTo>
                    <a:pt x="6086" y="2966"/>
                    <a:pt x="6060" y="2964"/>
                    <a:pt x="6034" y="2960"/>
                  </a:cubicBezTo>
                  <a:lnTo>
                    <a:pt x="5074" y="2818"/>
                  </a:lnTo>
                  <a:cubicBezTo>
                    <a:pt x="5039" y="2813"/>
                    <a:pt x="5004" y="2810"/>
                    <a:pt x="4969" y="2810"/>
                  </a:cubicBezTo>
                  <a:cubicBezTo>
                    <a:pt x="4816" y="2810"/>
                    <a:pt x="4666" y="2860"/>
                    <a:pt x="4541" y="2953"/>
                  </a:cubicBezTo>
                  <a:cubicBezTo>
                    <a:pt x="4388" y="3064"/>
                    <a:pt x="4290" y="3231"/>
                    <a:pt x="4263" y="3419"/>
                  </a:cubicBezTo>
                  <a:lnTo>
                    <a:pt x="28" y="32289"/>
                  </a:lnTo>
                  <a:cubicBezTo>
                    <a:pt x="1" y="32477"/>
                    <a:pt x="49" y="32669"/>
                    <a:pt x="165" y="32822"/>
                  </a:cubicBezTo>
                  <a:cubicBezTo>
                    <a:pt x="279" y="32975"/>
                    <a:pt x="443" y="33073"/>
                    <a:pt x="634" y="33100"/>
                  </a:cubicBezTo>
                  <a:lnTo>
                    <a:pt x="51447" y="40549"/>
                  </a:lnTo>
                  <a:cubicBezTo>
                    <a:pt x="51482" y="40556"/>
                    <a:pt x="51517" y="40560"/>
                    <a:pt x="51551" y="40560"/>
                  </a:cubicBezTo>
                  <a:cubicBezTo>
                    <a:pt x="51705" y="40560"/>
                    <a:pt x="51854" y="40508"/>
                    <a:pt x="51976" y="40417"/>
                  </a:cubicBezTo>
                  <a:cubicBezTo>
                    <a:pt x="52129" y="40302"/>
                    <a:pt x="52230" y="40135"/>
                    <a:pt x="52258" y="39947"/>
                  </a:cubicBezTo>
                  <a:lnTo>
                    <a:pt x="56492" y="11077"/>
                  </a:lnTo>
                  <a:cubicBezTo>
                    <a:pt x="56516" y="10889"/>
                    <a:pt x="56471" y="10701"/>
                    <a:pt x="56356" y="10549"/>
                  </a:cubicBezTo>
                  <a:cubicBezTo>
                    <a:pt x="56241" y="10396"/>
                    <a:pt x="56074" y="10295"/>
                    <a:pt x="55887" y="10266"/>
                  </a:cubicBezTo>
                  <a:lnTo>
                    <a:pt x="24452" y="5660"/>
                  </a:lnTo>
                  <a:cubicBezTo>
                    <a:pt x="24271" y="5632"/>
                    <a:pt x="24115" y="5511"/>
                    <a:pt x="24049" y="5340"/>
                  </a:cubicBezTo>
                  <a:lnTo>
                    <a:pt x="22907" y="2526"/>
                  </a:lnTo>
                  <a:cubicBezTo>
                    <a:pt x="22869" y="2428"/>
                    <a:pt x="22817" y="2348"/>
                    <a:pt x="22755" y="2289"/>
                  </a:cubicBezTo>
                  <a:cubicBezTo>
                    <a:pt x="22528" y="2077"/>
                    <a:pt x="22243" y="1937"/>
                    <a:pt x="21933" y="1892"/>
                  </a:cubicBezTo>
                  <a:lnTo>
                    <a:pt x="9127" y="17"/>
                  </a:lnTo>
                  <a:cubicBezTo>
                    <a:pt x="9052" y="6"/>
                    <a:pt x="8977" y="0"/>
                    <a:pt x="8902"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3" name="Google Shape;1733;p107"/>
            <p:cNvSpPr/>
            <p:nvPr/>
          </p:nvSpPr>
          <p:spPr>
            <a:xfrm>
              <a:off x="1993644" y="1605185"/>
              <a:ext cx="498380" cy="127874"/>
            </a:xfrm>
            <a:custGeom>
              <a:avLst/>
              <a:gdLst/>
              <a:ahLst/>
              <a:cxnLst/>
              <a:rect l="l" t="t" r="r" b="b"/>
              <a:pathLst>
                <a:path w="9537" h="2447" extrusionOk="0">
                  <a:moveTo>
                    <a:pt x="772" y="0"/>
                  </a:moveTo>
                  <a:cubicBezTo>
                    <a:pt x="410" y="0"/>
                    <a:pt x="98" y="269"/>
                    <a:pt x="52" y="639"/>
                  </a:cubicBezTo>
                  <a:cubicBezTo>
                    <a:pt x="0" y="1035"/>
                    <a:pt x="285" y="1397"/>
                    <a:pt x="682" y="1449"/>
                  </a:cubicBezTo>
                  <a:lnTo>
                    <a:pt x="8677" y="2440"/>
                  </a:lnTo>
                  <a:cubicBezTo>
                    <a:pt x="8707" y="2444"/>
                    <a:pt x="8738" y="2446"/>
                    <a:pt x="8768" y="2446"/>
                  </a:cubicBezTo>
                  <a:cubicBezTo>
                    <a:pt x="9131" y="2446"/>
                    <a:pt x="9443" y="2177"/>
                    <a:pt x="9488" y="1808"/>
                  </a:cubicBezTo>
                  <a:cubicBezTo>
                    <a:pt x="9537" y="1411"/>
                    <a:pt x="9255" y="1049"/>
                    <a:pt x="8858" y="997"/>
                  </a:cubicBezTo>
                  <a:lnTo>
                    <a:pt x="863" y="6"/>
                  </a:lnTo>
                  <a:cubicBezTo>
                    <a:pt x="832" y="2"/>
                    <a:pt x="802" y="0"/>
                    <a:pt x="772" y="0"/>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4" name="Google Shape;1734;p107"/>
            <p:cNvSpPr/>
            <p:nvPr/>
          </p:nvSpPr>
          <p:spPr>
            <a:xfrm>
              <a:off x="4203182" y="2445799"/>
              <a:ext cx="105351" cy="170568"/>
            </a:xfrm>
            <a:custGeom>
              <a:avLst/>
              <a:gdLst/>
              <a:ahLst/>
              <a:cxnLst/>
              <a:rect l="l" t="t" r="r" b="b"/>
              <a:pathLst>
                <a:path w="2016" h="3264" extrusionOk="0">
                  <a:moveTo>
                    <a:pt x="564" y="0"/>
                  </a:moveTo>
                  <a:lnTo>
                    <a:pt x="0" y="1569"/>
                  </a:lnTo>
                  <a:lnTo>
                    <a:pt x="1291" y="3263"/>
                  </a:lnTo>
                  <a:lnTo>
                    <a:pt x="2015" y="2745"/>
                  </a:lnTo>
                  <a:lnTo>
                    <a:pt x="1548" y="1346"/>
                  </a:lnTo>
                  <a:lnTo>
                    <a:pt x="564" y="0"/>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5" name="Google Shape;1735;p107"/>
            <p:cNvSpPr/>
            <p:nvPr/>
          </p:nvSpPr>
          <p:spPr>
            <a:xfrm>
              <a:off x="4197381" y="2434668"/>
              <a:ext cx="117266" cy="188806"/>
            </a:xfrm>
            <a:custGeom>
              <a:avLst/>
              <a:gdLst/>
              <a:ahLst/>
              <a:cxnLst/>
              <a:rect l="l" t="t" r="r" b="b"/>
              <a:pathLst>
                <a:path w="2244" h="3613" extrusionOk="0">
                  <a:moveTo>
                    <a:pt x="707" y="422"/>
                  </a:moveTo>
                  <a:lnTo>
                    <a:pt x="1573" y="1605"/>
                  </a:lnTo>
                  <a:lnTo>
                    <a:pt x="2011" y="2920"/>
                  </a:lnTo>
                  <a:lnTo>
                    <a:pt x="1423" y="3341"/>
                  </a:lnTo>
                  <a:lnTo>
                    <a:pt x="223" y="1765"/>
                  </a:lnTo>
                  <a:lnTo>
                    <a:pt x="707" y="422"/>
                  </a:lnTo>
                  <a:close/>
                  <a:moveTo>
                    <a:pt x="644" y="1"/>
                  </a:moveTo>
                  <a:lnTo>
                    <a:pt x="0" y="1800"/>
                  </a:lnTo>
                  <a:lnTo>
                    <a:pt x="1381" y="3612"/>
                  </a:lnTo>
                  <a:lnTo>
                    <a:pt x="2244" y="2996"/>
                  </a:lnTo>
                  <a:lnTo>
                    <a:pt x="1754" y="1528"/>
                  </a:lnTo>
                  <a:lnTo>
                    <a:pt x="644"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6" name="Google Shape;1736;p107"/>
            <p:cNvSpPr/>
            <p:nvPr/>
          </p:nvSpPr>
          <p:spPr>
            <a:xfrm>
              <a:off x="4268294" y="2589193"/>
              <a:ext cx="438388" cy="448631"/>
            </a:xfrm>
            <a:custGeom>
              <a:avLst/>
              <a:gdLst/>
              <a:ahLst/>
              <a:cxnLst/>
              <a:rect l="l" t="t" r="r" b="b"/>
              <a:pathLst>
                <a:path w="8389" h="8585" extrusionOk="0">
                  <a:moveTo>
                    <a:pt x="769" y="1"/>
                  </a:moveTo>
                  <a:cubicBezTo>
                    <a:pt x="769" y="1"/>
                    <a:pt x="98" y="363"/>
                    <a:pt x="45" y="519"/>
                  </a:cubicBezTo>
                  <a:cubicBezTo>
                    <a:pt x="0" y="652"/>
                    <a:pt x="2261" y="6358"/>
                    <a:pt x="2953" y="8104"/>
                  </a:cubicBezTo>
                  <a:cubicBezTo>
                    <a:pt x="3069" y="8396"/>
                    <a:pt x="3356" y="8585"/>
                    <a:pt x="3671" y="8585"/>
                  </a:cubicBezTo>
                  <a:cubicBezTo>
                    <a:pt x="3679" y="8585"/>
                    <a:pt x="3687" y="8585"/>
                    <a:pt x="3695" y="8585"/>
                  </a:cubicBezTo>
                  <a:lnTo>
                    <a:pt x="8079" y="8400"/>
                  </a:lnTo>
                  <a:lnTo>
                    <a:pt x="8388" y="6117"/>
                  </a:lnTo>
                  <a:lnTo>
                    <a:pt x="8388" y="6117"/>
                  </a:lnTo>
                  <a:lnTo>
                    <a:pt x="4467" y="6257"/>
                  </a:lnTo>
                  <a:cubicBezTo>
                    <a:pt x="4458" y="6257"/>
                    <a:pt x="4449" y="6257"/>
                    <a:pt x="4440" y="6257"/>
                  </a:cubicBezTo>
                  <a:cubicBezTo>
                    <a:pt x="4155" y="6257"/>
                    <a:pt x="3893" y="6096"/>
                    <a:pt x="3761" y="5842"/>
                  </a:cubicBezTo>
                  <a:lnTo>
                    <a:pt x="769" y="1"/>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7" name="Google Shape;1737;p107"/>
            <p:cNvSpPr/>
            <p:nvPr/>
          </p:nvSpPr>
          <p:spPr>
            <a:xfrm>
              <a:off x="4262650" y="2582138"/>
              <a:ext cx="444189" cy="460754"/>
            </a:xfrm>
            <a:custGeom>
              <a:avLst/>
              <a:gdLst/>
              <a:ahLst/>
              <a:cxnLst/>
              <a:rect l="l" t="t" r="r" b="b"/>
              <a:pathLst>
                <a:path w="8500" h="8817" extrusionOk="0">
                  <a:moveTo>
                    <a:pt x="919" y="0"/>
                  </a:moveTo>
                  <a:lnTo>
                    <a:pt x="832" y="49"/>
                  </a:lnTo>
                  <a:cubicBezTo>
                    <a:pt x="616" y="164"/>
                    <a:pt x="115" y="449"/>
                    <a:pt x="60" y="623"/>
                  </a:cubicBezTo>
                  <a:cubicBezTo>
                    <a:pt x="39" y="683"/>
                    <a:pt x="0" y="800"/>
                    <a:pt x="2971" y="8274"/>
                  </a:cubicBezTo>
                  <a:cubicBezTo>
                    <a:pt x="3100" y="8604"/>
                    <a:pt x="3421" y="8816"/>
                    <a:pt x="3771" y="8816"/>
                  </a:cubicBezTo>
                  <a:lnTo>
                    <a:pt x="3806" y="8816"/>
                  </a:lnTo>
                  <a:lnTo>
                    <a:pt x="8190" y="8632"/>
                  </a:lnTo>
                  <a:lnTo>
                    <a:pt x="8183" y="8434"/>
                  </a:lnTo>
                  <a:lnTo>
                    <a:pt x="3800" y="8618"/>
                  </a:lnTo>
                  <a:cubicBezTo>
                    <a:pt x="3789" y="8619"/>
                    <a:pt x="3778" y="8619"/>
                    <a:pt x="3768" y="8619"/>
                  </a:cubicBezTo>
                  <a:cubicBezTo>
                    <a:pt x="3492" y="8619"/>
                    <a:pt x="3253" y="8452"/>
                    <a:pt x="3156" y="8201"/>
                  </a:cubicBezTo>
                  <a:cubicBezTo>
                    <a:pt x="1427" y="3851"/>
                    <a:pt x="324" y="992"/>
                    <a:pt x="254" y="675"/>
                  </a:cubicBezTo>
                  <a:cubicBezTo>
                    <a:pt x="310" y="595"/>
                    <a:pt x="574" y="418"/>
                    <a:pt x="835" y="272"/>
                  </a:cubicBezTo>
                  <a:lnTo>
                    <a:pt x="3782" y="6022"/>
                  </a:lnTo>
                  <a:cubicBezTo>
                    <a:pt x="3930" y="6309"/>
                    <a:pt x="4227" y="6490"/>
                    <a:pt x="4545" y="6490"/>
                  </a:cubicBezTo>
                  <a:cubicBezTo>
                    <a:pt x="4556" y="6490"/>
                    <a:pt x="4567" y="6490"/>
                    <a:pt x="4579" y="6489"/>
                  </a:cubicBezTo>
                  <a:lnTo>
                    <a:pt x="8500" y="6350"/>
                  </a:lnTo>
                  <a:lnTo>
                    <a:pt x="8493" y="6155"/>
                  </a:lnTo>
                  <a:lnTo>
                    <a:pt x="4572" y="6291"/>
                  </a:lnTo>
                  <a:cubicBezTo>
                    <a:pt x="4558" y="6291"/>
                    <a:pt x="4545" y="6292"/>
                    <a:pt x="4532" y="6292"/>
                  </a:cubicBezTo>
                  <a:cubicBezTo>
                    <a:pt x="4293" y="6292"/>
                    <a:pt x="4068" y="6147"/>
                    <a:pt x="3959" y="5932"/>
                  </a:cubicBezTo>
                  <a:lnTo>
                    <a:pt x="919"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8" name="Google Shape;1738;p107"/>
            <p:cNvSpPr/>
            <p:nvPr/>
          </p:nvSpPr>
          <p:spPr>
            <a:xfrm>
              <a:off x="4289929" y="2623579"/>
              <a:ext cx="35117" cy="20589"/>
            </a:xfrm>
            <a:custGeom>
              <a:avLst/>
              <a:gdLst/>
              <a:ahLst/>
              <a:cxnLst/>
              <a:rect l="l" t="t" r="r" b="b"/>
              <a:pathLst>
                <a:path w="672" h="394" extrusionOk="0">
                  <a:moveTo>
                    <a:pt x="616" y="1"/>
                  </a:moveTo>
                  <a:lnTo>
                    <a:pt x="0" y="255"/>
                  </a:lnTo>
                  <a:lnTo>
                    <a:pt x="60" y="394"/>
                  </a:lnTo>
                  <a:lnTo>
                    <a:pt x="672" y="140"/>
                  </a:lnTo>
                  <a:lnTo>
                    <a:pt x="616"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39" name="Google Shape;1739;p107"/>
            <p:cNvSpPr/>
            <p:nvPr/>
          </p:nvSpPr>
          <p:spPr>
            <a:xfrm>
              <a:off x="1501643" y="1865270"/>
              <a:ext cx="2748170" cy="1764893"/>
            </a:xfrm>
            <a:custGeom>
              <a:avLst/>
              <a:gdLst/>
              <a:ahLst/>
              <a:cxnLst/>
              <a:rect l="l" t="t" r="r" b="b"/>
              <a:pathLst>
                <a:path w="52589" h="33773" extrusionOk="0">
                  <a:moveTo>
                    <a:pt x="4221" y="0"/>
                  </a:moveTo>
                  <a:cubicBezTo>
                    <a:pt x="3964" y="0"/>
                    <a:pt x="3717" y="70"/>
                    <a:pt x="3500" y="198"/>
                  </a:cubicBezTo>
                  <a:cubicBezTo>
                    <a:pt x="3296" y="320"/>
                    <a:pt x="3142" y="511"/>
                    <a:pt x="3052" y="734"/>
                  </a:cubicBezTo>
                  <a:lnTo>
                    <a:pt x="2286" y="2661"/>
                  </a:lnTo>
                  <a:cubicBezTo>
                    <a:pt x="2116" y="3082"/>
                    <a:pt x="1709" y="3361"/>
                    <a:pt x="1250" y="3361"/>
                  </a:cubicBezTo>
                  <a:lnTo>
                    <a:pt x="1114" y="3361"/>
                  </a:lnTo>
                  <a:cubicBezTo>
                    <a:pt x="498" y="3361"/>
                    <a:pt x="1" y="3862"/>
                    <a:pt x="1" y="4474"/>
                  </a:cubicBezTo>
                  <a:lnTo>
                    <a:pt x="1" y="32659"/>
                  </a:lnTo>
                  <a:cubicBezTo>
                    <a:pt x="1" y="33272"/>
                    <a:pt x="498" y="33773"/>
                    <a:pt x="1114" y="33773"/>
                  </a:cubicBezTo>
                  <a:lnTo>
                    <a:pt x="51475" y="33773"/>
                  </a:lnTo>
                  <a:cubicBezTo>
                    <a:pt x="52091" y="33773"/>
                    <a:pt x="52588" y="33272"/>
                    <a:pt x="52588" y="32659"/>
                  </a:cubicBezTo>
                  <a:lnTo>
                    <a:pt x="52588" y="4474"/>
                  </a:lnTo>
                  <a:cubicBezTo>
                    <a:pt x="52588" y="3862"/>
                    <a:pt x="52091" y="3361"/>
                    <a:pt x="51475" y="3361"/>
                  </a:cubicBezTo>
                  <a:lnTo>
                    <a:pt x="20489" y="3361"/>
                  </a:lnTo>
                  <a:cubicBezTo>
                    <a:pt x="20093" y="3361"/>
                    <a:pt x="19728" y="3152"/>
                    <a:pt x="19529" y="2811"/>
                  </a:cubicBezTo>
                  <a:lnTo>
                    <a:pt x="18210" y="564"/>
                  </a:lnTo>
                  <a:cubicBezTo>
                    <a:pt x="18089" y="355"/>
                    <a:pt x="17901" y="185"/>
                    <a:pt x="17674" y="94"/>
                  </a:cubicBezTo>
                  <a:cubicBezTo>
                    <a:pt x="17515" y="34"/>
                    <a:pt x="17340" y="0"/>
                    <a:pt x="17167" y="0"/>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0" name="Google Shape;1740;p107"/>
            <p:cNvSpPr/>
            <p:nvPr/>
          </p:nvSpPr>
          <p:spPr>
            <a:xfrm>
              <a:off x="1496574" y="1860149"/>
              <a:ext cx="2758517" cy="1775083"/>
            </a:xfrm>
            <a:custGeom>
              <a:avLst/>
              <a:gdLst/>
              <a:ahLst/>
              <a:cxnLst/>
              <a:rect l="l" t="t" r="r" b="b"/>
              <a:pathLst>
                <a:path w="52787" h="33968" extrusionOk="0">
                  <a:moveTo>
                    <a:pt x="17264" y="199"/>
                  </a:moveTo>
                  <a:cubicBezTo>
                    <a:pt x="17427" y="199"/>
                    <a:pt x="17583" y="227"/>
                    <a:pt x="17737" y="286"/>
                  </a:cubicBezTo>
                  <a:cubicBezTo>
                    <a:pt x="17935" y="362"/>
                    <a:pt x="18105" y="512"/>
                    <a:pt x="18224" y="710"/>
                  </a:cubicBezTo>
                  <a:lnTo>
                    <a:pt x="19539" y="2958"/>
                  </a:lnTo>
                  <a:cubicBezTo>
                    <a:pt x="19754" y="3331"/>
                    <a:pt x="20159" y="3560"/>
                    <a:pt x="20586" y="3560"/>
                  </a:cubicBezTo>
                  <a:lnTo>
                    <a:pt x="51572" y="3560"/>
                  </a:lnTo>
                  <a:cubicBezTo>
                    <a:pt x="52132" y="3560"/>
                    <a:pt x="52588" y="4015"/>
                    <a:pt x="52588" y="4572"/>
                  </a:cubicBezTo>
                  <a:lnTo>
                    <a:pt x="52588" y="32757"/>
                  </a:lnTo>
                  <a:cubicBezTo>
                    <a:pt x="52588" y="33314"/>
                    <a:pt x="52132" y="33770"/>
                    <a:pt x="51572" y="33770"/>
                  </a:cubicBezTo>
                  <a:lnTo>
                    <a:pt x="1211" y="33770"/>
                  </a:lnTo>
                  <a:cubicBezTo>
                    <a:pt x="651" y="33770"/>
                    <a:pt x="199" y="33314"/>
                    <a:pt x="199" y="32757"/>
                  </a:cubicBezTo>
                  <a:lnTo>
                    <a:pt x="199" y="4572"/>
                  </a:lnTo>
                  <a:cubicBezTo>
                    <a:pt x="199" y="4015"/>
                    <a:pt x="651" y="3560"/>
                    <a:pt x="1211" y="3560"/>
                  </a:cubicBezTo>
                  <a:lnTo>
                    <a:pt x="1347" y="3560"/>
                  </a:lnTo>
                  <a:cubicBezTo>
                    <a:pt x="1848" y="3560"/>
                    <a:pt x="2290" y="3260"/>
                    <a:pt x="2474" y="2794"/>
                  </a:cubicBezTo>
                  <a:lnTo>
                    <a:pt x="3242" y="867"/>
                  </a:lnTo>
                  <a:cubicBezTo>
                    <a:pt x="3326" y="662"/>
                    <a:pt x="3469" y="487"/>
                    <a:pt x="3647" y="383"/>
                  </a:cubicBezTo>
                  <a:cubicBezTo>
                    <a:pt x="3852" y="262"/>
                    <a:pt x="4082" y="199"/>
                    <a:pt x="4318" y="199"/>
                  </a:cubicBezTo>
                  <a:close/>
                  <a:moveTo>
                    <a:pt x="4318" y="1"/>
                  </a:moveTo>
                  <a:cubicBezTo>
                    <a:pt x="4046" y="1"/>
                    <a:pt x="3778" y="74"/>
                    <a:pt x="3545" y="213"/>
                  </a:cubicBezTo>
                  <a:cubicBezTo>
                    <a:pt x="3330" y="338"/>
                    <a:pt x="3156" y="547"/>
                    <a:pt x="3059" y="794"/>
                  </a:cubicBezTo>
                  <a:lnTo>
                    <a:pt x="2290" y="2721"/>
                  </a:lnTo>
                  <a:cubicBezTo>
                    <a:pt x="2136" y="3111"/>
                    <a:pt x="1768" y="3361"/>
                    <a:pt x="1347" y="3361"/>
                  </a:cubicBezTo>
                  <a:lnTo>
                    <a:pt x="1211" y="3361"/>
                  </a:lnTo>
                  <a:cubicBezTo>
                    <a:pt x="543" y="3361"/>
                    <a:pt x="0" y="3904"/>
                    <a:pt x="0" y="4572"/>
                  </a:cubicBezTo>
                  <a:lnTo>
                    <a:pt x="0" y="32757"/>
                  </a:lnTo>
                  <a:cubicBezTo>
                    <a:pt x="0" y="33425"/>
                    <a:pt x="543" y="33968"/>
                    <a:pt x="1211" y="33968"/>
                  </a:cubicBezTo>
                  <a:lnTo>
                    <a:pt x="51572" y="33968"/>
                  </a:lnTo>
                  <a:cubicBezTo>
                    <a:pt x="52243" y="33968"/>
                    <a:pt x="52786" y="33425"/>
                    <a:pt x="52786" y="32757"/>
                  </a:cubicBezTo>
                  <a:lnTo>
                    <a:pt x="52786" y="4572"/>
                  </a:lnTo>
                  <a:cubicBezTo>
                    <a:pt x="52786" y="3904"/>
                    <a:pt x="52243" y="3361"/>
                    <a:pt x="51572" y="3361"/>
                  </a:cubicBezTo>
                  <a:lnTo>
                    <a:pt x="20586" y="3361"/>
                  </a:lnTo>
                  <a:cubicBezTo>
                    <a:pt x="20228" y="3361"/>
                    <a:pt x="19891" y="3170"/>
                    <a:pt x="19709" y="2860"/>
                  </a:cubicBezTo>
                  <a:lnTo>
                    <a:pt x="18394" y="613"/>
                  </a:lnTo>
                  <a:cubicBezTo>
                    <a:pt x="18256" y="373"/>
                    <a:pt x="18047" y="192"/>
                    <a:pt x="17806" y="102"/>
                  </a:cubicBezTo>
                  <a:cubicBezTo>
                    <a:pt x="17633" y="36"/>
                    <a:pt x="17452" y="1"/>
                    <a:pt x="17264"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1" name="Google Shape;1741;p107"/>
            <p:cNvSpPr/>
            <p:nvPr/>
          </p:nvSpPr>
          <p:spPr>
            <a:xfrm>
              <a:off x="1786183" y="1960170"/>
              <a:ext cx="497126" cy="75826"/>
            </a:xfrm>
            <a:custGeom>
              <a:avLst/>
              <a:gdLst/>
              <a:ahLst/>
              <a:cxnLst/>
              <a:rect l="l" t="t" r="r" b="b"/>
              <a:pathLst>
                <a:path w="9513" h="1451" extrusionOk="0">
                  <a:moveTo>
                    <a:pt x="727" y="0"/>
                  </a:moveTo>
                  <a:cubicBezTo>
                    <a:pt x="327" y="0"/>
                    <a:pt x="1" y="324"/>
                    <a:pt x="1" y="728"/>
                  </a:cubicBezTo>
                  <a:cubicBezTo>
                    <a:pt x="1" y="1128"/>
                    <a:pt x="327" y="1451"/>
                    <a:pt x="727" y="1451"/>
                  </a:cubicBezTo>
                  <a:lnTo>
                    <a:pt x="8785" y="1451"/>
                  </a:lnTo>
                  <a:cubicBezTo>
                    <a:pt x="9186" y="1451"/>
                    <a:pt x="9512" y="1128"/>
                    <a:pt x="9512" y="728"/>
                  </a:cubicBezTo>
                  <a:cubicBezTo>
                    <a:pt x="9512" y="324"/>
                    <a:pt x="9186" y="0"/>
                    <a:pt x="8785" y="0"/>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2" name="Google Shape;1742;p107"/>
            <p:cNvSpPr/>
            <p:nvPr/>
          </p:nvSpPr>
          <p:spPr>
            <a:xfrm>
              <a:off x="1501643" y="2122325"/>
              <a:ext cx="2748170" cy="1764736"/>
            </a:xfrm>
            <a:custGeom>
              <a:avLst/>
              <a:gdLst/>
              <a:ahLst/>
              <a:cxnLst/>
              <a:rect l="l" t="t" r="r" b="b"/>
              <a:pathLst>
                <a:path w="52589" h="33770" extrusionOk="0">
                  <a:moveTo>
                    <a:pt x="4221" y="0"/>
                  </a:moveTo>
                  <a:cubicBezTo>
                    <a:pt x="3964" y="0"/>
                    <a:pt x="3717" y="70"/>
                    <a:pt x="3500" y="199"/>
                  </a:cubicBezTo>
                  <a:cubicBezTo>
                    <a:pt x="3296" y="321"/>
                    <a:pt x="3142" y="512"/>
                    <a:pt x="3052" y="735"/>
                  </a:cubicBezTo>
                  <a:lnTo>
                    <a:pt x="2286" y="2659"/>
                  </a:lnTo>
                  <a:cubicBezTo>
                    <a:pt x="2116" y="3083"/>
                    <a:pt x="1709" y="3361"/>
                    <a:pt x="1250" y="3361"/>
                  </a:cubicBezTo>
                  <a:lnTo>
                    <a:pt x="1114" y="3361"/>
                  </a:lnTo>
                  <a:cubicBezTo>
                    <a:pt x="498" y="3361"/>
                    <a:pt x="1" y="3859"/>
                    <a:pt x="1" y="4475"/>
                  </a:cubicBezTo>
                  <a:lnTo>
                    <a:pt x="1" y="32656"/>
                  </a:lnTo>
                  <a:cubicBezTo>
                    <a:pt x="1" y="33272"/>
                    <a:pt x="498" y="33769"/>
                    <a:pt x="1114" y="33769"/>
                  </a:cubicBezTo>
                  <a:lnTo>
                    <a:pt x="51475" y="33769"/>
                  </a:lnTo>
                  <a:cubicBezTo>
                    <a:pt x="52091" y="33769"/>
                    <a:pt x="52588" y="33272"/>
                    <a:pt x="52588" y="32656"/>
                  </a:cubicBezTo>
                  <a:lnTo>
                    <a:pt x="52588" y="4475"/>
                  </a:lnTo>
                  <a:cubicBezTo>
                    <a:pt x="52588" y="3859"/>
                    <a:pt x="52091" y="3361"/>
                    <a:pt x="51475" y="3361"/>
                  </a:cubicBezTo>
                  <a:lnTo>
                    <a:pt x="20489" y="3361"/>
                  </a:lnTo>
                  <a:cubicBezTo>
                    <a:pt x="20093" y="3361"/>
                    <a:pt x="19728" y="3152"/>
                    <a:pt x="19529" y="2812"/>
                  </a:cubicBezTo>
                  <a:lnTo>
                    <a:pt x="18210" y="564"/>
                  </a:lnTo>
                  <a:cubicBezTo>
                    <a:pt x="18089" y="352"/>
                    <a:pt x="17901" y="181"/>
                    <a:pt x="17674" y="95"/>
                  </a:cubicBezTo>
                  <a:cubicBezTo>
                    <a:pt x="17515" y="32"/>
                    <a:pt x="17340" y="0"/>
                    <a:pt x="17167" y="0"/>
                  </a:cubicBezTo>
                  <a:close/>
                </a:path>
              </a:pathLst>
            </a:custGeom>
            <a:solidFill>
              <a:srgbClr val="43434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3" name="Google Shape;1743;p107"/>
            <p:cNvSpPr/>
            <p:nvPr/>
          </p:nvSpPr>
          <p:spPr>
            <a:xfrm>
              <a:off x="1496574" y="2117256"/>
              <a:ext cx="2758517" cy="1775083"/>
            </a:xfrm>
            <a:custGeom>
              <a:avLst/>
              <a:gdLst/>
              <a:ahLst/>
              <a:cxnLst/>
              <a:rect l="l" t="t" r="r" b="b"/>
              <a:pathLst>
                <a:path w="52787" h="33968" extrusionOk="0">
                  <a:moveTo>
                    <a:pt x="17264" y="198"/>
                  </a:moveTo>
                  <a:cubicBezTo>
                    <a:pt x="17427" y="198"/>
                    <a:pt x="17583" y="227"/>
                    <a:pt x="17737" y="285"/>
                  </a:cubicBezTo>
                  <a:cubicBezTo>
                    <a:pt x="17935" y="362"/>
                    <a:pt x="18105" y="511"/>
                    <a:pt x="18224" y="710"/>
                  </a:cubicBezTo>
                  <a:lnTo>
                    <a:pt x="19539" y="2957"/>
                  </a:lnTo>
                  <a:cubicBezTo>
                    <a:pt x="19754" y="3326"/>
                    <a:pt x="20159" y="3556"/>
                    <a:pt x="20586" y="3556"/>
                  </a:cubicBezTo>
                  <a:lnTo>
                    <a:pt x="51572" y="3556"/>
                  </a:lnTo>
                  <a:cubicBezTo>
                    <a:pt x="52132" y="3556"/>
                    <a:pt x="52588" y="4012"/>
                    <a:pt x="52588" y="4572"/>
                  </a:cubicBezTo>
                  <a:lnTo>
                    <a:pt x="52588" y="32753"/>
                  </a:lnTo>
                  <a:cubicBezTo>
                    <a:pt x="52588" y="33314"/>
                    <a:pt x="52132" y="33769"/>
                    <a:pt x="51572" y="33769"/>
                  </a:cubicBezTo>
                  <a:lnTo>
                    <a:pt x="1211" y="33769"/>
                  </a:lnTo>
                  <a:cubicBezTo>
                    <a:pt x="651" y="33769"/>
                    <a:pt x="199" y="33314"/>
                    <a:pt x="199" y="32753"/>
                  </a:cubicBezTo>
                  <a:lnTo>
                    <a:pt x="199" y="4572"/>
                  </a:lnTo>
                  <a:cubicBezTo>
                    <a:pt x="199" y="4012"/>
                    <a:pt x="651" y="3556"/>
                    <a:pt x="1211" y="3556"/>
                  </a:cubicBezTo>
                  <a:lnTo>
                    <a:pt x="1347" y="3556"/>
                  </a:lnTo>
                  <a:cubicBezTo>
                    <a:pt x="1848" y="3556"/>
                    <a:pt x="2290" y="3257"/>
                    <a:pt x="2474" y="2794"/>
                  </a:cubicBezTo>
                  <a:lnTo>
                    <a:pt x="3242" y="866"/>
                  </a:lnTo>
                  <a:cubicBezTo>
                    <a:pt x="3326" y="658"/>
                    <a:pt x="3469" y="487"/>
                    <a:pt x="3647" y="379"/>
                  </a:cubicBezTo>
                  <a:cubicBezTo>
                    <a:pt x="3852" y="261"/>
                    <a:pt x="4082" y="198"/>
                    <a:pt x="4318" y="198"/>
                  </a:cubicBezTo>
                  <a:close/>
                  <a:moveTo>
                    <a:pt x="4318" y="0"/>
                  </a:moveTo>
                  <a:cubicBezTo>
                    <a:pt x="4046" y="0"/>
                    <a:pt x="3778" y="73"/>
                    <a:pt x="3545" y="209"/>
                  </a:cubicBezTo>
                  <a:cubicBezTo>
                    <a:pt x="3330" y="338"/>
                    <a:pt x="3156" y="546"/>
                    <a:pt x="3059" y="794"/>
                  </a:cubicBezTo>
                  <a:lnTo>
                    <a:pt x="2290" y="2721"/>
                  </a:lnTo>
                  <a:cubicBezTo>
                    <a:pt x="2136" y="3107"/>
                    <a:pt x="1768" y="3361"/>
                    <a:pt x="1347" y="3361"/>
                  </a:cubicBezTo>
                  <a:lnTo>
                    <a:pt x="1211" y="3361"/>
                  </a:lnTo>
                  <a:cubicBezTo>
                    <a:pt x="543" y="3361"/>
                    <a:pt x="0" y="3904"/>
                    <a:pt x="0" y="4572"/>
                  </a:cubicBezTo>
                  <a:lnTo>
                    <a:pt x="0" y="32753"/>
                  </a:lnTo>
                  <a:cubicBezTo>
                    <a:pt x="0" y="33421"/>
                    <a:pt x="543" y="33967"/>
                    <a:pt x="1211" y="33967"/>
                  </a:cubicBezTo>
                  <a:lnTo>
                    <a:pt x="51572" y="33967"/>
                  </a:lnTo>
                  <a:cubicBezTo>
                    <a:pt x="52243" y="33967"/>
                    <a:pt x="52786" y="33421"/>
                    <a:pt x="52786" y="32753"/>
                  </a:cubicBezTo>
                  <a:lnTo>
                    <a:pt x="52786" y="4572"/>
                  </a:lnTo>
                  <a:cubicBezTo>
                    <a:pt x="52786" y="3904"/>
                    <a:pt x="52243" y="3361"/>
                    <a:pt x="51572" y="3361"/>
                  </a:cubicBezTo>
                  <a:lnTo>
                    <a:pt x="20586" y="3361"/>
                  </a:lnTo>
                  <a:cubicBezTo>
                    <a:pt x="20228" y="3361"/>
                    <a:pt x="19891" y="3166"/>
                    <a:pt x="19709" y="2857"/>
                  </a:cubicBezTo>
                  <a:lnTo>
                    <a:pt x="18394" y="609"/>
                  </a:lnTo>
                  <a:cubicBezTo>
                    <a:pt x="18256" y="373"/>
                    <a:pt x="18047" y="192"/>
                    <a:pt x="17806" y="101"/>
                  </a:cubicBezTo>
                  <a:cubicBezTo>
                    <a:pt x="17633" y="31"/>
                    <a:pt x="17452" y="0"/>
                    <a:pt x="17264"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4" name="Google Shape;1744;p107"/>
            <p:cNvSpPr/>
            <p:nvPr/>
          </p:nvSpPr>
          <p:spPr>
            <a:xfrm>
              <a:off x="1409650" y="2735850"/>
              <a:ext cx="2923800" cy="1816500"/>
            </a:xfrm>
            <a:prstGeom prst="roundRect">
              <a:avLst>
                <a:gd name="adj" fmla="val 4721"/>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5" name="Google Shape;1745;p107"/>
            <p:cNvSpPr/>
            <p:nvPr/>
          </p:nvSpPr>
          <p:spPr>
            <a:xfrm>
              <a:off x="1786183" y="2217068"/>
              <a:ext cx="497126" cy="76035"/>
            </a:xfrm>
            <a:custGeom>
              <a:avLst/>
              <a:gdLst/>
              <a:ahLst/>
              <a:cxnLst/>
              <a:rect l="l" t="t" r="r" b="b"/>
              <a:pathLst>
                <a:path w="9513" h="1455" extrusionOk="0">
                  <a:moveTo>
                    <a:pt x="727" y="0"/>
                  </a:moveTo>
                  <a:cubicBezTo>
                    <a:pt x="327" y="0"/>
                    <a:pt x="1" y="327"/>
                    <a:pt x="1" y="727"/>
                  </a:cubicBezTo>
                  <a:cubicBezTo>
                    <a:pt x="1" y="1131"/>
                    <a:pt x="327" y="1455"/>
                    <a:pt x="727" y="1455"/>
                  </a:cubicBezTo>
                  <a:lnTo>
                    <a:pt x="8785" y="1455"/>
                  </a:lnTo>
                  <a:cubicBezTo>
                    <a:pt x="9186" y="1455"/>
                    <a:pt x="9512" y="1131"/>
                    <a:pt x="9512" y="727"/>
                  </a:cubicBezTo>
                  <a:cubicBezTo>
                    <a:pt x="9512" y="327"/>
                    <a:pt x="9186" y="0"/>
                    <a:pt x="8785" y="0"/>
                  </a:cubicBez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6" name="Google Shape;1746;p107"/>
            <p:cNvSpPr/>
            <p:nvPr/>
          </p:nvSpPr>
          <p:spPr>
            <a:xfrm>
              <a:off x="1413798" y="2735775"/>
              <a:ext cx="2923807" cy="1816366"/>
            </a:xfrm>
            <a:custGeom>
              <a:avLst/>
              <a:gdLst/>
              <a:ahLst/>
              <a:cxnLst/>
              <a:rect l="l" t="t" r="r" b="b"/>
              <a:pathLst>
                <a:path w="55950" h="34758" extrusionOk="0">
                  <a:moveTo>
                    <a:pt x="54805" y="198"/>
                  </a:moveTo>
                  <a:cubicBezTo>
                    <a:pt x="55327" y="198"/>
                    <a:pt x="55751" y="623"/>
                    <a:pt x="55751" y="1145"/>
                  </a:cubicBezTo>
                  <a:lnTo>
                    <a:pt x="55751" y="33613"/>
                  </a:lnTo>
                  <a:cubicBezTo>
                    <a:pt x="55751" y="34134"/>
                    <a:pt x="55327" y="34559"/>
                    <a:pt x="54805" y="34559"/>
                  </a:cubicBezTo>
                  <a:lnTo>
                    <a:pt x="1146" y="34559"/>
                  </a:lnTo>
                  <a:cubicBezTo>
                    <a:pt x="624" y="34559"/>
                    <a:pt x="200" y="34134"/>
                    <a:pt x="200" y="33613"/>
                  </a:cubicBezTo>
                  <a:lnTo>
                    <a:pt x="200" y="1145"/>
                  </a:lnTo>
                  <a:cubicBezTo>
                    <a:pt x="200" y="623"/>
                    <a:pt x="624" y="198"/>
                    <a:pt x="1146" y="198"/>
                  </a:cubicBezTo>
                  <a:close/>
                  <a:moveTo>
                    <a:pt x="1146" y="0"/>
                  </a:moveTo>
                  <a:cubicBezTo>
                    <a:pt x="516" y="0"/>
                    <a:pt x="1" y="512"/>
                    <a:pt x="1" y="1145"/>
                  </a:cubicBezTo>
                  <a:lnTo>
                    <a:pt x="1" y="33613"/>
                  </a:lnTo>
                  <a:cubicBezTo>
                    <a:pt x="1" y="34242"/>
                    <a:pt x="516" y="34757"/>
                    <a:pt x="1146" y="34757"/>
                  </a:cubicBezTo>
                  <a:lnTo>
                    <a:pt x="54805" y="34757"/>
                  </a:lnTo>
                  <a:cubicBezTo>
                    <a:pt x="55438" y="34757"/>
                    <a:pt x="55949" y="34242"/>
                    <a:pt x="55949" y="33613"/>
                  </a:cubicBezTo>
                  <a:lnTo>
                    <a:pt x="55949" y="1145"/>
                  </a:lnTo>
                  <a:cubicBezTo>
                    <a:pt x="55949" y="512"/>
                    <a:pt x="55438" y="0"/>
                    <a:pt x="54805"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7" name="Google Shape;1747;p107"/>
            <p:cNvSpPr/>
            <p:nvPr/>
          </p:nvSpPr>
          <p:spPr>
            <a:xfrm>
              <a:off x="1611069" y="3231751"/>
              <a:ext cx="2716188" cy="1309991"/>
            </a:xfrm>
            <a:custGeom>
              <a:avLst/>
              <a:gdLst/>
              <a:ahLst/>
              <a:cxnLst/>
              <a:rect l="l" t="t" r="r" b="b"/>
              <a:pathLst>
                <a:path w="51977" h="25068" extrusionOk="0">
                  <a:moveTo>
                    <a:pt x="51976" y="0"/>
                  </a:moveTo>
                  <a:cubicBezTo>
                    <a:pt x="47516" y="4165"/>
                    <a:pt x="40530" y="9718"/>
                    <a:pt x="31254" y="14153"/>
                  </a:cubicBezTo>
                  <a:cubicBezTo>
                    <a:pt x="20180" y="19449"/>
                    <a:pt x="7554" y="23126"/>
                    <a:pt x="1" y="25068"/>
                  </a:cubicBezTo>
                  <a:lnTo>
                    <a:pt x="51030" y="25068"/>
                  </a:lnTo>
                  <a:cubicBezTo>
                    <a:pt x="51552" y="25068"/>
                    <a:pt x="51976" y="24643"/>
                    <a:pt x="51976" y="24122"/>
                  </a:cubicBezTo>
                  <a:lnTo>
                    <a:pt x="51976" y="0"/>
                  </a:lnTo>
                  <a:close/>
                </a:path>
              </a:pathLst>
            </a:custGeom>
            <a:solidFill>
              <a:srgbClr val="FFE599"/>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8" name="Google Shape;1748;p107"/>
            <p:cNvSpPr/>
            <p:nvPr/>
          </p:nvSpPr>
          <p:spPr>
            <a:xfrm>
              <a:off x="1456179" y="2767757"/>
              <a:ext cx="177885" cy="131898"/>
            </a:xfrm>
            <a:custGeom>
              <a:avLst/>
              <a:gdLst/>
              <a:ahLst/>
              <a:cxnLst/>
              <a:rect l="l" t="t" r="r" b="b"/>
              <a:pathLst>
                <a:path w="3404" h="2524" extrusionOk="0">
                  <a:moveTo>
                    <a:pt x="1142" y="1"/>
                  </a:moveTo>
                  <a:cubicBezTo>
                    <a:pt x="513" y="1"/>
                    <a:pt x="1" y="516"/>
                    <a:pt x="1" y="1145"/>
                  </a:cubicBezTo>
                  <a:lnTo>
                    <a:pt x="1" y="2523"/>
                  </a:lnTo>
                  <a:lnTo>
                    <a:pt x="199" y="2523"/>
                  </a:lnTo>
                  <a:lnTo>
                    <a:pt x="199" y="1145"/>
                  </a:lnTo>
                  <a:cubicBezTo>
                    <a:pt x="199" y="623"/>
                    <a:pt x="624" y="199"/>
                    <a:pt x="1142" y="199"/>
                  </a:cubicBezTo>
                  <a:lnTo>
                    <a:pt x="3403" y="199"/>
                  </a:lnTo>
                  <a:lnTo>
                    <a:pt x="3403"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49" name="Google Shape;1749;p107"/>
            <p:cNvSpPr/>
            <p:nvPr/>
          </p:nvSpPr>
          <p:spPr>
            <a:xfrm>
              <a:off x="1456179" y="2987761"/>
              <a:ext cx="10451" cy="1012385"/>
            </a:xfrm>
            <a:custGeom>
              <a:avLst/>
              <a:gdLst/>
              <a:ahLst/>
              <a:cxnLst/>
              <a:rect l="l" t="t" r="r" b="b"/>
              <a:pathLst>
                <a:path w="200" h="19373" extrusionOk="0">
                  <a:moveTo>
                    <a:pt x="1" y="1"/>
                  </a:moveTo>
                  <a:lnTo>
                    <a:pt x="1" y="19373"/>
                  </a:lnTo>
                  <a:lnTo>
                    <a:pt x="199" y="19373"/>
                  </a:lnTo>
                  <a:lnTo>
                    <a:pt x="199"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0" name="Google Shape;1750;p107"/>
            <p:cNvSpPr/>
            <p:nvPr/>
          </p:nvSpPr>
          <p:spPr>
            <a:xfrm>
              <a:off x="4139742" y="4345515"/>
              <a:ext cx="155675" cy="174592"/>
            </a:xfrm>
            <a:custGeom>
              <a:avLst/>
              <a:gdLst/>
              <a:ahLst/>
              <a:cxnLst/>
              <a:rect l="l" t="t" r="r" b="b"/>
              <a:pathLst>
                <a:path w="2979" h="3341" extrusionOk="0">
                  <a:moveTo>
                    <a:pt x="2780" y="0"/>
                  </a:moveTo>
                  <a:lnTo>
                    <a:pt x="2780" y="2197"/>
                  </a:lnTo>
                  <a:cubicBezTo>
                    <a:pt x="2780" y="2718"/>
                    <a:pt x="2356" y="3143"/>
                    <a:pt x="1834" y="3143"/>
                  </a:cubicBezTo>
                  <a:lnTo>
                    <a:pt x="0" y="3143"/>
                  </a:lnTo>
                  <a:lnTo>
                    <a:pt x="0" y="3340"/>
                  </a:lnTo>
                  <a:lnTo>
                    <a:pt x="1834" y="3340"/>
                  </a:lnTo>
                  <a:cubicBezTo>
                    <a:pt x="2463" y="3340"/>
                    <a:pt x="2979" y="2826"/>
                    <a:pt x="2979" y="2197"/>
                  </a:cubicBezTo>
                  <a:lnTo>
                    <a:pt x="2979"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1" name="Google Shape;1751;p107"/>
            <p:cNvSpPr/>
            <p:nvPr/>
          </p:nvSpPr>
          <p:spPr>
            <a:xfrm>
              <a:off x="4284964" y="2873944"/>
              <a:ext cx="10451" cy="1386548"/>
            </a:xfrm>
            <a:custGeom>
              <a:avLst/>
              <a:gdLst/>
              <a:ahLst/>
              <a:cxnLst/>
              <a:rect l="l" t="t" r="r" b="b"/>
              <a:pathLst>
                <a:path w="200" h="26533" extrusionOk="0">
                  <a:moveTo>
                    <a:pt x="1" y="0"/>
                  </a:moveTo>
                  <a:lnTo>
                    <a:pt x="1" y="26532"/>
                  </a:lnTo>
                  <a:lnTo>
                    <a:pt x="200" y="26532"/>
                  </a:lnTo>
                  <a:lnTo>
                    <a:pt x="200"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2" name="Google Shape;1752;p107"/>
            <p:cNvSpPr/>
            <p:nvPr/>
          </p:nvSpPr>
          <p:spPr>
            <a:xfrm>
              <a:off x="2409245" y="3396101"/>
              <a:ext cx="933110" cy="508988"/>
            </a:xfrm>
            <a:custGeom>
              <a:avLst/>
              <a:gdLst/>
              <a:ahLst/>
              <a:cxnLst/>
              <a:rect l="l" t="t" r="r" b="b"/>
              <a:pathLst>
                <a:path w="17856" h="9740" extrusionOk="0">
                  <a:moveTo>
                    <a:pt x="17215" y="199"/>
                  </a:moveTo>
                  <a:cubicBezTo>
                    <a:pt x="17459" y="199"/>
                    <a:pt x="17658" y="397"/>
                    <a:pt x="17658" y="641"/>
                  </a:cubicBezTo>
                  <a:lnTo>
                    <a:pt x="17658" y="9099"/>
                  </a:lnTo>
                  <a:cubicBezTo>
                    <a:pt x="17658" y="9343"/>
                    <a:pt x="17459" y="9540"/>
                    <a:pt x="17215" y="9540"/>
                  </a:cubicBezTo>
                  <a:lnTo>
                    <a:pt x="637" y="9540"/>
                  </a:lnTo>
                  <a:cubicBezTo>
                    <a:pt x="394" y="9540"/>
                    <a:pt x="199" y="9343"/>
                    <a:pt x="199" y="9099"/>
                  </a:cubicBezTo>
                  <a:lnTo>
                    <a:pt x="199" y="641"/>
                  </a:lnTo>
                  <a:cubicBezTo>
                    <a:pt x="199" y="397"/>
                    <a:pt x="394" y="199"/>
                    <a:pt x="637" y="199"/>
                  </a:cubicBezTo>
                  <a:close/>
                  <a:moveTo>
                    <a:pt x="637" y="1"/>
                  </a:moveTo>
                  <a:cubicBezTo>
                    <a:pt x="285" y="1"/>
                    <a:pt x="1" y="286"/>
                    <a:pt x="1" y="641"/>
                  </a:cubicBezTo>
                  <a:lnTo>
                    <a:pt x="1" y="9099"/>
                  </a:lnTo>
                  <a:cubicBezTo>
                    <a:pt x="1" y="9450"/>
                    <a:pt x="285" y="9739"/>
                    <a:pt x="637" y="9739"/>
                  </a:cubicBezTo>
                  <a:lnTo>
                    <a:pt x="17215" y="9739"/>
                  </a:lnTo>
                  <a:cubicBezTo>
                    <a:pt x="17570" y="9739"/>
                    <a:pt x="17856" y="9450"/>
                    <a:pt x="17856" y="9099"/>
                  </a:cubicBezTo>
                  <a:lnTo>
                    <a:pt x="17856" y="641"/>
                  </a:lnTo>
                  <a:cubicBezTo>
                    <a:pt x="17856" y="286"/>
                    <a:pt x="17570" y="1"/>
                    <a:pt x="17215"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3" name="Google Shape;1753;p107"/>
            <p:cNvSpPr/>
            <p:nvPr/>
          </p:nvSpPr>
          <p:spPr>
            <a:xfrm>
              <a:off x="1348738" y="1428502"/>
              <a:ext cx="289350" cy="455894"/>
            </a:xfrm>
            <a:custGeom>
              <a:avLst/>
              <a:gdLst/>
              <a:ahLst/>
              <a:cxnLst/>
              <a:rect l="l" t="t" r="r" b="b"/>
              <a:pathLst>
                <a:path w="5537" h="8724" extrusionOk="0">
                  <a:moveTo>
                    <a:pt x="1800" y="1"/>
                  </a:moveTo>
                  <a:lnTo>
                    <a:pt x="1" y="7231"/>
                  </a:lnTo>
                  <a:lnTo>
                    <a:pt x="5278" y="8723"/>
                  </a:lnTo>
                  <a:lnTo>
                    <a:pt x="5536" y="7791"/>
                  </a:lnTo>
                  <a:lnTo>
                    <a:pt x="2078" y="6194"/>
                  </a:lnTo>
                  <a:lnTo>
                    <a:pt x="3253" y="2026"/>
                  </a:lnTo>
                  <a:cubicBezTo>
                    <a:pt x="3253" y="2026"/>
                    <a:pt x="3097" y="1247"/>
                    <a:pt x="2265" y="363"/>
                  </a:cubicBezTo>
                  <a:lnTo>
                    <a:pt x="1800" y="1"/>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4" name="Google Shape;1754;p107"/>
            <p:cNvSpPr/>
            <p:nvPr/>
          </p:nvSpPr>
          <p:spPr>
            <a:xfrm>
              <a:off x="1342938" y="1423276"/>
              <a:ext cx="300951" cy="466398"/>
            </a:xfrm>
            <a:custGeom>
              <a:avLst/>
              <a:gdLst/>
              <a:ahLst/>
              <a:cxnLst/>
              <a:rect l="l" t="t" r="r" b="b"/>
              <a:pathLst>
                <a:path w="5759" h="8925" extrusionOk="0">
                  <a:moveTo>
                    <a:pt x="1908" y="1"/>
                  </a:moveTo>
                  <a:cubicBezTo>
                    <a:pt x="1864" y="1"/>
                    <a:pt x="1825" y="33"/>
                    <a:pt x="1813" y="76"/>
                  </a:cubicBezTo>
                  <a:lnTo>
                    <a:pt x="14" y="7307"/>
                  </a:lnTo>
                  <a:cubicBezTo>
                    <a:pt x="0" y="7359"/>
                    <a:pt x="32" y="7414"/>
                    <a:pt x="84" y="7428"/>
                  </a:cubicBezTo>
                  <a:lnTo>
                    <a:pt x="5362" y="8921"/>
                  </a:lnTo>
                  <a:cubicBezTo>
                    <a:pt x="5372" y="8924"/>
                    <a:pt x="5379" y="8924"/>
                    <a:pt x="5389" y="8924"/>
                  </a:cubicBezTo>
                  <a:cubicBezTo>
                    <a:pt x="5407" y="8924"/>
                    <a:pt x="5421" y="8921"/>
                    <a:pt x="5438" y="8910"/>
                  </a:cubicBezTo>
                  <a:cubicBezTo>
                    <a:pt x="5459" y="8900"/>
                    <a:pt x="5477" y="8876"/>
                    <a:pt x="5483" y="8852"/>
                  </a:cubicBezTo>
                  <a:lnTo>
                    <a:pt x="5744" y="7915"/>
                  </a:lnTo>
                  <a:cubicBezTo>
                    <a:pt x="5758" y="7870"/>
                    <a:pt x="5734" y="7821"/>
                    <a:pt x="5689" y="7800"/>
                  </a:cubicBezTo>
                  <a:lnTo>
                    <a:pt x="2307" y="6238"/>
                  </a:lnTo>
                  <a:lnTo>
                    <a:pt x="3459" y="2154"/>
                  </a:lnTo>
                  <a:cubicBezTo>
                    <a:pt x="3462" y="2136"/>
                    <a:pt x="3462" y="2122"/>
                    <a:pt x="3459" y="2105"/>
                  </a:cubicBezTo>
                  <a:cubicBezTo>
                    <a:pt x="3455" y="2074"/>
                    <a:pt x="3288" y="1287"/>
                    <a:pt x="2450" y="397"/>
                  </a:cubicBezTo>
                  <a:cubicBezTo>
                    <a:pt x="2430" y="375"/>
                    <a:pt x="2403" y="365"/>
                    <a:pt x="2376" y="365"/>
                  </a:cubicBezTo>
                  <a:cubicBezTo>
                    <a:pt x="2352" y="365"/>
                    <a:pt x="2327" y="373"/>
                    <a:pt x="2307" y="390"/>
                  </a:cubicBezTo>
                  <a:cubicBezTo>
                    <a:pt x="2269" y="428"/>
                    <a:pt x="2265" y="491"/>
                    <a:pt x="2304" y="532"/>
                  </a:cubicBezTo>
                  <a:cubicBezTo>
                    <a:pt x="3027" y="1298"/>
                    <a:pt x="3229" y="1994"/>
                    <a:pt x="3260" y="2122"/>
                  </a:cubicBezTo>
                  <a:lnTo>
                    <a:pt x="2091" y="6266"/>
                  </a:lnTo>
                  <a:cubicBezTo>
                    <a:pt x="2081" y="6315"/>
                    <a:pt x="2102" y="6363"/>
                    <a:pt x="2147" y="6384"/>
                  </a:cubicBezTo>
                  <a:lnTo>
                    <a:pt x="5529" y="7943"/>
                  </a:lnTo>
                  <a:lnTo>
                    <a:pt x="5320" y="8701"/>
                  </a:lnTo>
                  <a:lnTo>
                    <a:pt x="230" y="7261"/>
                  </a:lnTo>
                  <a:lnTo>
                    <a:pt x="2004" y="126"/>
                  </a:lnTo>
                  <a:cubicBezTo>
                    <a:pt x="2018" y="70"/>
                    <a:pt x="1987" y="17"/>
                    <a:pt x="1931" y="4"/>
                  </a:cubicBezTo>
                  <a:cubicBezTo>
                    <a:pt x="1923" y="2"/>
                    <a:pt x="1915" y="1"/>
                    <a:pt x="1908"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5" name="Google Shape;1755;p107"/>
            <p:cNvSpPr/>
            <p:nvPr/>
          </p:nvSpPr>
          <p:spPr>
            <a:xfrm>
              <a:off x="1381503" y="1484156"/>
              <a:ext cx="250366" cy="364392"/>
            </a:xfrm>
            <a:custGeom>
              <a:avLst/>
              <a:gdLst/>
              <a:ahLst/>
              <a:cxnLst/>
              <a:rect l="l" t="t" r="r" b="b"/>
              <a:pathLst>
                <a:path w="4791" h="6973" extrusionOk="0">
                  <a:moveTo>
                    <a:pt x="2070" y="0"/>
                  </a:moveTo>
                  <a:lnTo>
                    <a:pt x="2070" y="1055"/>
                  </a:lnTo>
                  <a:cubicBezTo>
                    <a:pt x="2070" y="1789"/>
                    <a:pt x="1148" y="4134"/>
                    <a:pt x="828" y="4684"/>
                  </a:cubicBezTo>
                  <a:cubicBezTo>
                    <a:pt x="508" y="5237"/>
                    <a:pt x="0" y="5925"/>
                    <a:pt x="0" y="5925"/>
                  </a:cubicBezTo>
                  <a:lnTo>
                    <a:pt x="1012" y="5466"/>
                  </a:lnTo>
                  <a:lnTo>
                    <a:pt x="4739" y="6973"/>
                  </a:lnTo>
                  <a:lnTo>
                    <a:pt x="4791" y="6778"/>
                  </a:lnTo>
                  <a:lnTo>
                    <a:pt x="1409" y="5219"/>
                  </a:lnTo>
                  <a:cubicBezTo>
                    <a:pt x="1364" y="5198"/>
                    <a:pt x="1343" y="5150"/>
                    <a:pt x="1353" y="5101"/>
                  </a:cubicBezTo>
                  <a:lnTo>
                    <a:pt x="2522" y="957"/>
                  </a:lnTo>
                  <a:cubicBezTo>
                    <a:pt x="2498" y="864"/>
                    <a:pt x="2390" y="488"/>
                    <a:pt x="2070"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6" name="Google Shape;1756;p107"/>
            <p:cNvSpPr/>
            <p:nvPr/>
          </p:nvSpPr>
          <p:spPr>
            <a:xfrm>
              <a:off x="1624552" y="1828690"/>
              <a:ext cx="97878" cy="123119"/>
            </a:xfrm>
            <a:custGeom>
              <a:avLst/>
              <a:gdLst/>
              <a:ahLst/>
              <a:cxnLst/>
              <a:rect l="l" t="t" r="r" b="b"/>
              <a:pathLst>
                <a:path w="1873" h="2356" extrusionOk="0">
                  <a:moveTo>
                    <a:pt x="1121" y="0"/>
                  </a:moveTo>
                  <a:lnTo>
                    <a:pt x="258" y="133"/>
                  </a:lnTo>
                  <a:lnTo>
                    <a:pt x="0" y="1065"/>
                  </a:lnTo>
                  <a:lnTo>
                    <a:pt x="363" y="1741"/>
                  </a:lnTo>
                  <a:lnTo>
                    <a:pt x="1135" y="2297"/>
                  </a:lnTo>
                  <a:cubicBezTo>
                    <a:pt x="1186" y="2336"/>
                    <a:pt x="1248" y="2355"/>
                    <a:pt x="1310" y="2355"/>
                  </a:cubicBezTo>
                  <a:cubicBezTo>
                    <a:pt x="1365" y="2355"/>
                    <a:pt x="1420" y="2340"/>
                    <a:pt x="1469" y="2311"/>
                  </a:cubicBezTo>
                  <a:lnTo>
                    <a:pt x="1538" y="2266"/>
                  </a:lnTo>
                  <a:cubicBezTo>
                    <a:pt x="1639" y="2203"/>
                    <a:pt x="1678" y="2078"/>
                    <a:pt x="1633" y="1970"/>
                  </a:cubicBezTo>
                  <a:lnTo>
                    <a:pt x="1194" y="964"/>
                  </a:lnTo>
                  <a:lnTo>
                    <a:pt x="1194" y="964"/>
                  </a:lnTo>
                  <a:lnTo>
                    <a:pt x="1486" y="1190"/>
                  </a:lnTo>
                  <a:cubicBezTo>
                    <a:pt x="1528" y="1223"/>
                    <a:pt x="1578" y="1240"/>
                    <a:pt x="1627" y="1240"/>
                  </a:cubicBezTo>
                  <a:cubicBezTo>
                    <a:pt x="1692" y="1240"/>
                    <a:pt x="1757" y="1211"/>
                    <a:pt x="1803" y="1156"/>
                  </a:cubicBezTo>
                  <a:cubicBezTo>
                    <a:pt x="1872" y="1076"/>
                    <a:pt x="1872" y="954"/>
                    <a:pt x="1806" y="871"/>
                  </a:cubicBezTo>
                  <a:lnTo>
                    <a:pt x="1121" y="0"/>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7" name="Google Shape;1757;p107"/>
            <p:cNvSpPr/>
            <p:nvPr/>
          </p:nvSpPr>
          <p:spPr>
            <a:xfrm>
              <a:off x="1618908" y="1823046"/>
              <a:ext cx="109114" cy="133884"/>
            </a:xfrm>
            <a:custGeom>
              <a:avLst/>
              <a:gdLst/>
              <a:ahLst/>
              <a:cxnLst/>
              <a:rect l="l" t="t" r="r" b="b"/>
              <a:pathLst>
                <a:path w="2088" h="2562" extrusionOk="0">
                  <a:moveTo>
                    <a:pt x="1184" y="213"/>
                  </a:moveTo>
                  <a:lnTo>
                    <a:pt x="1837" y="1038"/>
                  </a:lnTo>
                  <a:cubicBezTo>
                    <a:pt x="1876" y="1086"/>
                    <a:pt x="1872" y="1156"/>
                    <a:pt x="1834" y="1202"/>
                  </a:cubicBezTo>
                  <a:cubicBezTo>
                    <a:pt x="1808" y="1233"/>
                    <a:pt x="1772" y="1249"/>
                    <a:pt x="1735" y="1249"/>
                  </a:cubicBezTo>
                  <a:cubicBezTo>
                    <a:pt x="1708" y="1249"/>
                    <a:pt x="1681" y="1240"/>
                    <a:pt x="1657" y="1222"/>
                  </a:cubicBezTo>
                  <a:lnTo>
                    <a:pt x="1055" y="756"/>
                  </a:lnTo>
                  <a:lnTo>
                    <a:pt x="1055" y="756"/>
                  </a:lnTo>
                  <a:lnTo>
                    <a:pt x="1650" y="2116"/>
                  </a:lnTo>
                  <a:cubicBezTo>
                    <a:pt x="1674" y="2178"/>
                    <a:pt x="1653" y="2255"/>
                    <a:pt x="1594" y="2290"/>
                  </a:cubicBezTo>
                  <a:lnTo>
                    <a:pt x="1524" y="2332"/>
                  </a:lnTo>
                  <a:cubicBezTo>
                    <a:pt x="1492" y="2353"/>
                    <a:pt x="1455" y="2364"/>
                    <a:pt x="1418" y="2364"/>
                  </a:cubicBezTo>
                  <a:cubicBezTo>
                    <a:pt x="1377" y="2364"/>
                    <a:pt x="1335" y="2351"/>
                    <a:pt x="1298" y="2325"/>
                  </a:cubicBezTo>
                  <a:lnTo>
                    <a:pt x="547" y="1782"/>
                  </a:lnTo>
                  <a:lnTo>
                    <a:pt x="213" y="1163"/>
                  </a:lnTo>
                  <a:lnTo>
                    <a:pt x="446" y="328"/>
                  </a:lnTo>
                  <a:lnTo>
                    <a:pt x="1184" y="213"/>
                  </a:lnTo>
                  <a:close/>
                  <a:moveTo>
                    <a:pt x="1270" y="1"/>
                  </a:moveTo>
                  <a:lnTo>
                    <a:pt x="289" y="150"/>
                  </a:lnTo>
                  <a:lnTo>
                    <a:pt x="0" y="1187"/>
                  </a:lnTo>
                  <a:lnTo>
                    <a:pt x="384" y="1897"/>
                  </a:lnTo>
                  <a:lnTo>
                    <a:pt x="1184" y="2485"/>
                  </a:lnTo>
                  <a:cubicBezTo>
                    <a:pt x="1253" y="2538"/>
                    <a:pt x="1336" y="2562"/>
                    <a:pt x="1417" y="2562"/>
                  </a:cubicBezTo>
                  <a:cubicBezTo>
                    <a:pt x="1490" y="2562"/>
                    <a:pt x="1566" y="2544"/>
                    <a:pt x="1629" y="2502"/>
                  </a:cubicBezTo>
                  <a:lnTo>
                    <a:pt x="1699" y="2457"/>
                  </a:lnTo>
                  <a:cubicBezTo>
                    <a:pt x="1841" y="2371"/>
                    <a:pt x="1897" y="2193"/>
                    <a:pt x="1831" y="2037"/>
                  </a:cubicBezTo>
                  <a:lnTo>
                    <a:pt x="1549" y="1385"/>
                  </a:lnTo>
                  <a:lnTo>
                    <a:pt x="1549" y="1385"/>
                  </a:lnTo>
                  <a:cubicBezTo>
                    <a:pt x="1607" y="1426"/>
                    <a:pt x="1673" y="1446"/>
                    <a:pt x="1739" y="1446"/>
                  </a:cubicBezTo>
                  <a:cubicBezTo>
                    <a:pt x="1831" y="1446"/>
                    <a:pt x="1922" y="1407"/>
                    <a:pt x="1987" y="1330"/>
                  </a:cubicBezTo>
                  <a:cubicBezTo>
                    <a:pt x="2085" y="1212"/>
                    <a:pt x="2088" y="1038"/>
                    <a:pt x="1991" y="916"/>
                  </a:cubicBezTo>
                  <a:lnTo>
                    <a:pt x="1270"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8" name="Google Shape;1758;p107"/>
            <p:cNvSpPr/>
            <p:nvPr/>
          </p:nvSpPr>
          <p:spPr>
            <a:xfrm>
              <a:off x="1665835" y="1897199"/>
              <a:ext cx="42067" cy="52623"/>
            </a:xfrm>
            <a:custGeom>
              <a:avLst/>
              <a:gdLst/>
              <a:ahLst/>
              <a:cxnLst/>
              <a:rect l="l" t="t" r="r" b="b"/>
              <a:pathLst>
                <a:path w="805" h="1007" extrusionOk="0">
                  <a:moveTo>
                    <a:pt x="59" y="1"/>
                  </a:moveTo>
                  <a:cubicBezTo>
                    <a:pt x="49" y="1"/>
                    <a:pt x="38" y="5"/>
                    <a:pt x="28" y="12"/>
                  </a:cubicBezTo>
                  <a:cubicBezTo>
                    <a:pt x="8" y="26"/>
                    <a:pt x="0" y="57"/>
                    <a:pt x="18" y="81"/>
                  </a:cubicBezTo>
                  <a:lnTo>
                    <a:pt x="710" y="986"/>
                  </a:lnTo>
                  <a:cubicBezTo>
                    <a:pt x="721" y="1000"/>
                    <a:pt x="734" y="1007"/>
                    <a:pt x="748" y="1007"/>
                  </a:cubicBezTo>
                  <a:cubicBezTo>
                    <a:pt x="759" y="1007"/>
                    <a:pt x="769" y="1003"/>
                    <a:pt x="780" y="997"/>
                  </a:cubicBezTo>
                  <a:cubicBezTo>
                    <a:pt x="801" y="979"/>
                    <a:pt x="804" y="947"/>
                    <a:pt x="787" y="926"/>
                  </a:cubicBezTo>
                  <a:lnTo>
                    <a:pt x="98" y="19"/>
                  </a:lnTo>
                  <a:cubicBezTo>
                    <a:pt x="88" y="7"/>
                    <a:pt x="74" y="1"/>
                    <a:pt x="59"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59" name="Google Shape;1759;p107"/>
            <p:cNvSpPr/>
            <p:nvPr/>
          </p:nvSpPr>
          <p:spPr>
            <a:xfrm>
              <a:off x="1652561" y="1908592"/>
              <a:ext cx="34229" cy="42903"/>
            </a:xfrm>
            <a:custGeom>
              <a:avLst/>
              <a:gdLst/>
              <a:ahLst/>
              <a:cxnLst/>
              <a:rect l="l" t="t" r="r" b="b"/>
              <a:pathLst>
                <a:path w="655" h="821" extrusionOk="0">
                  <a:moveTo>
                    <a:pt x="57" y="1"/>
                  </a:moveTo>
                  <a:cubicBezTo>
                    <a:pt x="46" y="1"/>
                    <a:pt x="36" y="4"/>
                    <a:pt x="28" y="10"/>
                  </a:cubicBezTo>
                  <a:cubicBezTo>
                    <a:pt x="4" y="27"/>
                    <a:pt x="0" y="58"/>
                    <a:pt x="18" y="79"/>
                  </a:cubicBezTo>
                  <a:lnTo>
                    <a:pt x="557" y="799"/>
                  </a:lnTo>
                  <a:cubicBezTo>
                    <a:pt x="567" y="813"/>
                    <a:pt x="581" y="820"/>
                    <a:pt x="599" y="820"/>
                  </a:cubicBezTo>
                  <a:cubicBezTo>
                    <a:pt x="606" y="820"/>
                    <a:pt x="620" y="817"/>
                    <a:pt x="626" y="810"/>
                  </a:cubicBezTo>
                  <a:cubicBezTo>
                    <a:pt x="647" y="792"/>
                    <a:pt x="654" y="761"/>
                    <a:pt x="637" y="740"/>
                  </a:cubicBezTo>
                  <a:lnTo>
                    <a:pt x="98" y="20"/>
                  </a:lnTo>
                  <a:cubicBezTo>
                    <a:pt x="87" y="7"/>
                    <a:pt x="72" y="1"/>
                    <a:pt x="57"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0" name="Google Shape;1760;p107"/>
            <p:cNvSpPr/>
            <p:nvPr/>
          </p:nvSpPr>
          <p:spPr>
            <a:xfrm>
              <a:off x="1795433" y="1252029"/>
              <a:ext cx="424749" cy="334553"/>
            </a:xfrm>
            <a:custGeom>
              <a:avLst/>
              <a:gdLst/>
              <a:ahLst/>
              <a:cxnLst/>
              <a:rect l="l" t="t" r="r" b="b"/>
              <a:pathLst>
                <a:path w="8128" h="6402" extrusionOk="0">
                  <a:moveTo>
                    <a:pt x="1" y="0"/>
                  </a:moveTo>
                  <a:lnTo>
                    <a:pt x="606" y="3789"/>
                  </a:lnTo>
                  <a:lnTo>
                    <a:pt x="3105" y="6172"/>
                  </a:lnTo>
                  <a:lnTo>
                    <a:pt x="8128" y="6401"/>
                  </a:lnTo>
                  <a:lnTo>
                    <a:pt x="8069" y="5549"/>
                  </a:lnTo>
                  <a:lnTo>
                    <a:pt x="4078" y="4710"/>
                  </a:lnTo>
                  <a:lnTo>
                    <a:pt x="1" y="0"/>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1" name="Google Shape;1761;p107"/>
            <p:cNvSpPr/>
            <p:nvPr/>
          </p:nvSpPr>
          <p:spPr>
            <a:xfrm>
              <a:off x="1789998" y="1246855"/>
              <a:ext cx="435462" cy="344795"/>
            </a:xfrm>
            <a:custGeom>
              <a:avLst/>
              <a:gdLst/>
              <a:ahLst/>
              <a:cxnLst/>
              <a:rect l="l" t="t" r="r" b="b"/>
              <a:pathLst>
                <a:path w="8333" h="6598" extrusionOk="0">
                  <a:moveTo>
                    <a:pt x="258" y="429"/>
                  </a:moveTo>
                  <a:lnTo>
                    <a:pt x="4106" y="4872"/>
                  </a:lnTo>
                  <a:cubicBezTo>
                    <a:pt x="4120" y="4890"/>
                    <a:pt x="4140" y="4900"/>
                    <a:pt x="4161" y="4904"/>
                  </a:cubicBezTo>
                  <a:lnTo>
                    <a:pt x="8079" y="5728"/>
                  </a:lnTo>
                  <a:lnTo>
                    <a:pt x="8124" y="6396"/>
                  </a:lnTo>
                  <a:lnTo>
                    <a:pt x="3250" y="6174"/>
                  </a:lnTo>
                  <a:lnTo>
                    <a:pt x="800" y="3839"/>
                  </a:lnTo>
                  <a:lnTo>
                    <a:pt x="258" y="429"/>
                  </a:lnTo>
                  <a:close/>
                  <a:moveTo>
                    <a:pt x="107" y="1"/>
                  </a:moveTo>
                  <a:cubicBezTo>
                    <a:pt x="92" y="1"/>
                    <a:pt x="77" y="4"/>
                    <a:pt x="63" y="11"/>
                  </a:cubicBezTo>
                  <a:cubicBezTo>
                    <a:pt x="25" y="29"/>
                    <a:pt x="0" y="71"/>
                    <a:pt x="7" y="116"/>
                  </a:cubicBezTo>
                  <a:lnTo>
                    <a:pt x="609" y="3905"/>
                  </a:lnTo>
                  <a:cubicBezTo>
                    <a:pt x="613" y="3926"/>
                    <a:pt x="623" y="3947"/>
                    <a:pt x="641" y="3961"/>
                  </a:cubicBezTo>
                  <a:lnTo>
                    <a:pt x="3138" y="6341"/>
                  </a:lnTo>
                  <a:cubicBezTo>
                    <a:pt x="3156" y="6357"/>
                    <a:pt x="3180" y="6368"/>
                    <a:pt x="3201" y="6368"/>
                  </a:cubicBezTo>
                  <a:lnTo>
                    <a:pt x="8229" y="6598"/>
                  </a:lnTo>
                  <a:lnTo>
                    <a:pt x="8232" y="6598"/>
                  </a:lnTo>
                  <a:cubicBezTo>
                    <a:pt x="8260" y="6598"/>
                    <a:pt x="8284" y="6587"/>
                    <a:pt x="8305" y="6570"/>
                  </a:cubicBezTo>
                  <a:cubicBezTo>
                    <a:pt x="8323" y="6550"/>
                    <a:pt x="8333" y="6521"/>
                    <a:pt x="8333" y="6494"/>
                  </a:cubicBezTo>
                  <a:lnTo>
                    <a:pt x="8270" y="5641"/>
                  </a:lnTo>
                  <a:cubicBezTo>
                    <a:pt x="8267" y="5596"/>
                    <a:pt x="8236" y="5558"/>
                    <a:pt x="8194" y="5551"/>
                  </a:cubicBezTo>
                  <a:lnTo>
                    <a:pt x="4235" y="4719"/>
                  </a:lnTo>
                  <a:lnTo>
                    <a:pt x="182" y="37"/>
                  </a:lnTo>
                  <a:cubicBezTo>
                    <a:pt x="161" y="13"/>
                    <a:pt x="134" y="1"/>
                    <a:pt x="107"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2" name="Google Shape;1762;p107"/>
            <p:cNvSpPr/>
            <p:nvPr/>
          </p:nvSpPr>
          <p:spPr>
            <a:xfrm>
              <a:off x="1803428" y="1269221"/>
              <a:ext cx="409699" cy="291336"/>
            </a:xfrm>
            <a:custGeom>
              <a:avLst/>
              <a:gdLst/>
              <a:ahLst/>
              <a:cxnLst/>
              <a:rect l="l" t="t" r="r" b="b"/>
              <a:pathLst>
                <a:path w="7840" h="5575" extrusionOk="0">
                  <a:moveTo>
                    <a:pt x="1" y="1"/>
                  </a:moveTo>
                  <a:lnTo>
                    <a:pt x="527" y="3289"/>
                  </a:lnTo>
                  <a:lnTo>
                    <a:pt x="575" y="3442"/>
                  </a:lnTo>
                  <a:lnTo>
                    <a:pt x="745" y="3606"/>
                  </a:lnTo>
                  <a:cubicBezTo>
                    <a:pt x="954" y="3390"/>
                    <a:pt x="1476" y="2868"/>
                    <a:pt x="1622" y="2868"/>
                  </a:cubicBezTo>
                  <a:cubicBezTo>
                    <a:pt x="1807" y="2868"/>
                    <a:pt x="3692" y="4524"/>
                    <a:pt x="3414" y="4660"/>
                  </a:cubicBezTo>
                  <a:lnTo>
                    <a:pt x="3139" y="4799"/>
                  </a:lnTo>
                  <a:lnTo>
                    <a:pt x="7840" y="5575"/>
                  </a:lnTo>
                  <a:lnTo>
                    <a:pt x="7822" y="5300"/>
                  </a:lnTo>
                  <a:lnTo>
                    <a:pt x="3904" y="4476"/>
                  </a:lnTo>
                  <a:cubicBezTo>
                    <a:pt x="3883" y="4472"/>
                    <a:pt x="3863" y="4462"/>
                    <a:pt x="3849" y="4444"/>
                  </a:cubicBezTo>
                  <a:lnTo>
                    <a:pt x="1" y="1"/>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3" name="Google Shape;1763;p107"/>
            <p:cNvSpPr/>
            <p:nvPr/>
          </p:nvSpPr>
          <p:spPr>
            <a:xfrm>
              <a:off x="2217096" y="1541953"/>
              <a:ext cx="128553" cy="62604"/>
            </a:xfrm>
            <a:custGeom>
              <a:avLst/>
              <a:gdLst/>
              <a:ahLst/>
              <a:cxnLst/>
              <a:rect l="l" t="t" r="r" b="b"/>
              <a:pathLst>
                <a:path w="2460" h="1198" extrusionOk="0">
                  <a:moveTo>
                    <a:pt x="0" y="1"/>
                  </a:moveTo>
                  <a:lnTo>
                    <a:pt x="59" y="853"/>
                  </a:lnTo>
                  <a:lnTo>
                    <a:pt x="1110" y="864"/>
                  </a:lnTo>
                  <a:cubicBezTo>
                    <a:pt x="1110" y="864"/>
                    <a:pt x="2008" y="1197"/>
                    <a:pt x="2250" y="1197"/>
                  </a:cubicBezTo>
                  <a:cubicBezTo>
                    <a:pt x="2261" y="1197"/>
                    <a:pt x="2271" y="1196"/>
                    <a:pt x="2279" y="1195"/>
                  </a:cubicBezTo>
                  <a:cubicBezTo>
                    <a:pt x="2460" y="1156"/>
                    <a:pt x="2387" y="903"/>
                    <a:pt x="2387" y="903"/>
                  </a:cubicBezTo>
                  <a:lnTo>
                    <a:pt x="1075" y="63"/>
                  </a:lnTo>
                  <a:lnTo>
                    <a:pt x="0" y="1"/>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4" name="Google Shape;1764;p107"/>
            <p:cNvSpPr/>
            <p:nvPr/>
          </p:nvSpPr>
          <p:spPr>
            <a:xfrm>
              <a:off x="2211400" y="1536309"/>
              <a:ext cx="138064" cy="73317"/>
            </a:xfrm>
            <a:custGeom>
              <a:avLst/>
              <a:gdLst/>
              <a:ahLst/>
              <a:cxnLst/>
              <a:rect l="l" t="t" r="r" b="b"/>
              <a:pathLst>
                <a:path w="2642" h="1403" extrusionOk="0">
                  <a:moveTo>
                    <a:pt x="214" y="213"/>
                  </a:moveTo>
                  <a:lnTo>
                    <a:pt x="1153" y="269"/>
                  </a:lnTo>
                  <a:lnTo>
                    <a:pt x="2409" y="1073"/>
                  </a:lnTo>
                  <a:cubicBezTo>
                    <a:pt x="2416" y="1107"/>
                    <a:pt x="2416" y="1160"/>
                    <a:pt x="2398" y="1188"/>
                  </a:cubicBezTo>
                  <a:cubicBezTo>
                    <a:pt x="2395" y="1194"/>
                    <a:pt x="2388" y="1202"/>
                    <a:pt x="2367" y="1205"/>
                  </a:cubicBezTo>
                  <a:cubicBezTo>
                    <a:pt x="2363" y="1206"/>
                    <a:pt x="2357" y="1206"/>
                    <a:pt x="2350" y="1206"/>
                  </a:cubicBezTo>
                  <a:cubicBezTo>
                    <a:pt x="2217" y="1206"/>
                    <a:pt x="1691" y="1044"/>
                    <a:pt x="1253" y="881"/>
                  </a:cubicBezTo>
                  <a:lnTo>
                    <a:pt x="262" y="860"/>
                  </a:lnTo>
                  <a:lnTo>
                    <a:pt x="214" y="213"/>
                  </a:lnTo>
                  <a:close/>
                  <a:moveTo>
                    <a:pt x="1" y="1"/>
                  </a:moveTo>
                  <a:lnTo>
                    <a:pt x="78" y="1059"/>
                  </a:lnTo>
                  <a:lnTo>
                    <a:pt x="1202" y="1073"/>
                  </a:lnTo>
                  <a:cubicBezTo>
                    <a:pt x="1441" y="1160"/>
                    <a:pt x="2120" y="1403"/>
                    <a:pt x="2364" y="1403"/>
                  </a:cubicBezTo>
                  <a:cubicBezTo>
                    <a:pt x="2381" y="1403"/>
                    <a:pt x="2395" y="1400"/>
                    <a:pt x="2406" y="1400"/>
                  </a:cubicBezTo>
                  <a:cubicBezTo>
                    <a:pt x="2478" y="1386"/>
                    <a:pt x="2534" y="1348"/>
                    <a:pt x="2569" y="1289"/>
                  </a:cubicBezTo>
                  <a:cubicBezTo>
                    <a:pt x="2642" y="1167"/>
                    <a:pt x="2597" y="1000"/>
                    <a:pt x="2594" y="982"/>
                  </a:cubicBezTo>
                  <a:lnTo>
                    <a:pt x="2583" y="948"/>
                  </a:lnTo>
                  <a:lnTo>
                    <a:pt x="1216" y="74"/>
                  </a:lnTo>
                  <a:lnTo>
                    <a:pt x="1"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5" name="Google Shape;1765;p107"/>
            <p:cNvSpPr/>
            <p:nvPr/>
          </p:nvSpPr>
          <p:spPr>
            <a:xfrm>
              <a:off x="2219970" y="1573830"/>
              <a:ext cx="68614" cy="32347"/>
            </a:xfrm>
            <a:custGeom>
              <a:avLst/>
              <a:gdLst/>
              <a:ahLst/>
              <a:cxnLst/>
              <a:rect l="l" t="t" r="r" b="b"/>
              <a:pathLst>
                <a:path w="1313" h="619" extrusionOk="0">
                  <a:moveTo>
                    <a:pt x="693" y="0"/>
                  </a:moveTo>
                  <a:lnTo>
                    <a:pt x="1" y="111"/>
                  </a:lnTo>
                  <a:lnTo>
                    <a:pt x="1128" y="619"/>
                  </a:lnTo>
                  <a:cubicBezTo>
                    <a:pt x="1128" y="619"/>
                    <a:pt x="1312" y="365"/>
                    <a:pt x="1055" y="254"/>
                  </a:cubicBezTo>
                  <a:lnTo>
                    <a:pt x="693" y="0"/>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6" name="Google Shape;1766;p107"/>
            <p:cNvSpPr/>
            <p:nvPr/>
          </p:nvSpPr>
          <p:spPr>
            <a:xfrm>
              <a:off x="2217775" y="1569650"/>
              <a:ext cx="71384" cy="41858"/>
            </a:xfrm>
            <a:custGeom>
              <a:avLst/>
              <a:gdLst/>
              <a:ahLst/>
              <a:cxnLst/>
              <a:rect l="l" t="t" r="r" b="b"/>
              <a:pathLst>
                <a:path w="1366" h="801" extrusionOk="0">
                  <a:moveTo>
                    <a:pt x="791" y="0"/>
                  </a:moveTo>
                  <a:lnTo>
                    <a:pt x="676" y="160"/>
                  </a:lnTo>
                  <a:lnTo>
                    <a:pt x="1041" y="418"/>
                  </a:lnTo>
                  <a:cubicBezTo>
                    <a:pt x="1048" y="421"/>
                    <a:pt x="1052" y="424"/>
                    <a:pt x="1059" y="428"/>
                  </a:cubicBezTo>
                  <a:cubicBezTo>
                    <a:pt x="1121" y="452"/>
                    <a:pt x="1128" y="484"/>
                    <a:pt x="1131" y="490"/>
                  </a:cubicBezTo>
                  <a:cubicBezTo>
                    <a:pt x="1139" y="514"/>
                    <a:pt x="1136" y="546"/>
                    <a:pt x="1125" y="570"/>
                  </a:cubicBezTo>
                  <a:lnTo>
                    <a:pt x="81" y="101"/>
                  </a:lnTo>
                  <a:lnTo>
                    <a:pt x="1" y="278"/>
                  </a:lnTo>
                  <a:lnTo>
                    <a:pt x="1131" y="790"/>
                  </a:lnTo>
                  <a:cubicBezTo>
                    <a:pt x="1142" y="797"/>
                    <a:pt x="1156" y="800"/>
                    <a:pt x="1170" y="800"/>
                  </a:cubicBezTo>
                  <a:cubicBezTo>
                    <a:pt x="1202" y="800"/>
                    <a:pt x="1232" y="782"/>
                    <a:pt x="1253" y="758"/>
                  </a:cubicBezTo>
                  <a:cubicBezTo>
                    <a:pt x="1264" y="741"/>
                    <a:pt x="1365" y="591"/>
                    <a:pt x="1323" y="438"/>
                  </a:cubicBezTo>
                  <a:cubicBezTo>
                    <a:pt x="1306" y="383"/>
                    <a:pt x="1264" y="302"/>
                    <a:pt x="1149" y="251"/>
                  </a:cubicBezTo>
                  <a:lnTo>
                    <a:pt x="791"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7" name="Google Shape;1767;p107"/>
            <p:cNvSpPr/>
            <p:nvPr/>
          </p:nvSpPr>
          <p:spPr>
            <a:xfrm>
              <a:off x="4644285" y="2689893"/>
              <a:ext cx="130539" cy="176839"/>
            </a:xfrm>
            <a:custGeom>
              <a:avLst/>
              <a:gdLst/>
              <a:ahLst/>
              <a:cxnLst/>
              <a:rect l="l" t="t" r="r" b="b"/>
              <a:pathLst>
                <a:path w="2498" h="3384" extrusionOk="0">
                  <a:moveTo>
                    <a:pt x="1935" y="0"/>
                  </a:moveTo>
                  <a:cubicBezTo>
                    <a:pt x="1739" y="0"/>
                    <a:pt x="1499" y="58"/>
                    <a:pt x="1245" y="182"/>
                  </a:cubicBezTo>
                  <a:cubicBezTo>
                    <a:pt x="539" y="527"/>
                    <a:pt x="167" y="1397"/>
                    <a:pt x="163" y="1648"/>
                  </a:cubicBezTo>
                  <a:cubicBezTo>
                    <a:pt x="156" y="1894"/>
                    <a:pt x="0" y="3383"/>
                    <a:pt x="0" y="3383"/>
                  </a:cubicBezTo>
                  <a:lnTo>
                    <a:pt x="2042" y="3151"/>
                  </a:lnTo>
                  <a:cubicBezTo>
                    <a:pt x="2042" y="3151"/>
                    <a:pt x="1952" y="1685"/>
                    <a:pt x="2008" y="1306"/>
                  </a:cubicBezTo>
                  <a:cubicBezTo>
                    <a:pt x="2067" y="927"/>
                    <a:pt x="2411" y="495"/>
                    <a:pt x="2411" y="495"/>
                  </a:cubicBezTo>
                  <a:cubicBezTo>
                    <a:pt x="2498" y="182"/>
                    <a:pt x="2284" y="0"/>
                    <a:pt x="1935" y="0"/>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8" name="Google Shape;1768;p107"/>
            <p:cNvSpPr/>
            <p:nvPr/>
          </p:nvSpPr>
          <p:spPr>
            <a:xfrm>
              <a:off x="4638432" y="2684615"/>
              <a:ext cx="139684" cy="187918"/>
            </a:xfrm>
            <a:custGeom>
              <a:avLst/>
              <a:gdLst/>
              <a:ahLst/>
              <a:cxnLst/>
              <a:rect l="l" t="t" r="r" b="b"/>
              <a:pathLst>
                <a:path w="2673" h="3596" extrusionOk="0">
                  <a:moveTo>
                    <a:pt x="2043" y="200"/>
                  </a:moveTo>
                  <a:cubicBezTo>
                    <a:pt x="2189" y="200"/>
                    <a:pt x="2297" y="235"/>
                    <a:pt x="2363" y="287"/>
                  </a:cubicBezTo>
                  <a:cubicBezTo>
                    <a:pt x="2436" y="350"/>
                    <a:pt x="2457" y="437"/>
                    <a:pt x="2429" y="554"/>
                  </a:cubicBezTo>
                  <a:cubicBezTo>
                    <a:pt x="2363" y="642"/>
                    <a:pt x="2075" y="1031"/>
                    <a:pt x="2022" y="1394"/>
                  </a:cubicBezTo>
                  <a:cubicBezTo>
                    <a:pt x="1970" y="1728"/>
                    <a:pt x="2029" y="2830"/>
                    <a:pt x="2046" y="3164"/>
                  </a:cubicBezTo>
                  <a:lnTo>
                    <a:pt x="223" y="3369"/>
                  </a:lnTo>
                  <a:cubicBezTo>
                    <a:pt x="262" y="3008"/>
                    <a:pt x="369" y="1961"/>
                    <a:pt x="373" y="1749"/>
                  </a:cubicBezTo>
                  <a:cubicBezTo>
                    <a:pt x="379" y="1522"/>
                    <a:pt x="742" y="694"/>
                    <a:pt x="1399" y="371"/>
                  </a:cubicBezTo>
                  <a:cubicBezTo>
                    <a:pt x="1649" y="249"/>
                    <a:pt x="1872" y="200"/>
                    <a:pt x="2043" y="200"/>
                  </a:cubicBezTo>
                  <a:close/>
                  <a:moveTo>
                    <a:pt x="2049" y="0"/>
                  </a:moveTo>
                  <a:cubicBezTo>
                    <a:pt x="1831" y="0"/>
                    <a:pt x="1574" y="65"/>
                    <a:pt x="1312" y="193"/>
                  </a:cubicBezTo>
                  <a:cubicBezTo>
                    <a:pt x="578" y="551"/>
                    <a:pt x="182" y="1442"/>
                    <a:pt x="175" y="1744"/>
                  </a:cubicBezTo>
                  <a:cubicBezTo>
                    <a:pt x="167" y="1985"/>
                    <a:pt x="15" y="3456"/>
                    <a:pt x="15" y="3474"/>
                  </a:cubicBezTo>
                  <a:lnTo>
                    <a:pt x="0" y="3596"/>
                  </a:lnTo>
                  <a:lnTo>
                    <a:pt x="2258" y="3342"/>
                  </a:lnTo>
                  <a:lnTo>
                    <a:pt x="2252" y="3247"/>
                  </a:lnTo>
                  <a:cubicBezTo>
                    <a:pt x="2252" y="3231"/>
                    <a:pt x="2161" y="1786"/>
                    <a:pt x="2216" y="1425"/>
                  </a:cubicBezTo>
                  <a:cubicBezTo>
                    <a:pt x="2269" y="1073"/>
                    <a:pt x="2596" y="666"/>
                    <a:pt x="2600" y="659"/>
                  </a:cubicBezTo>
                  <a:lnTo>
                    <a:pt x="2617" y="625"/>
                  </a:lnTo>
                  <a:cubicBezTo>
                    <a:pt x="2672" y="423"/>
                    <a:pt x="2627" y="249"/>
                    <a:pt x="2488" y="134"/>
                  </a:cubicBezTo>
                  <a:cubicBezTo>
                    <a:pt x="2381" y="44"/>
                    <a:pt x="2228" y="0"/>
                    <a:pt x="2049"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69" name="Google Shape;1769;p107"/>
            <p:cNvSpPr/>
            <p:nvPr/>
          </p:nvSpPr>
          <p:spPr>
            <a:xfrm>
              <a:off x="4655206" y="2758507"/>
              <a:ext cx="90196" cy="95109"/>
            </a:xfrm>
            <a:custGeom>
              <a:avLst/>
              <a:gdLst/>
              <a:ahLst/>
              <a:cxnLst/>
              <a:rect l="l" t="t" r="r" b="b"/>
              <a:pathLst>
                <a:path w="1726" h="1820" extrusionOk="0">
                  <a:moveTo>
                    <a:pt x="640" y="1"/>
                  </a:moveTo>
                  <a:cubicBezTo>
                    <a:pt x="577" y="1"/>
                    <a:pt x="532" y="4"/>
                    <a:pt x="514" y="21"/>
                  </a:cubicBezTo>
                  <a:cubicBezTo>
                    <a:pt x="490" y="42"/>
                    <a:pt x="455" y="87"/>
                    <a:pt x="418" y="142"/>
                  </a:cubicBezTo>
                  <a:cubicBezTo>
                    <a:pt x="334" y="261"/>
                    <a:pt x="215" y="428"/>
                    <a:pt x="38" y="553"/>
                  </a:cubicBezTo>
                  <a:cubicBezTo>
                    <a:pt x="28" y="672"/>
                    <a:pt x="13" y="825"/>
                    <a:pt x="0" y="988"/>
                  </a:cubicBezTo>
                  <a:cubicBezTo>
                    <a:pt x="195" y="943"/>
                    <a:pt x="448" y="891"/>
                    <a:pt x="647" y="852"/>
                  </a:cubicBezTo>
                  <a:cubicBezTo>
                    <a:pt x="1019" y="786"/>
                    <a:pt x="1190" y="717"/>
                    <a:pt x="1190" y="717"/>
                  </a:cubicBezTo>
                  <a:lnTo>
                    <a:pt x="1190" y="717"/>
                  </a:lnTo>
                  <a:lnTo>
                    <a:pt x="1127" y="1820"/>
                  </a:lnTo>
                  <a:lnTo>
                    <a:pt x="1725" y="1750"/>
                  </a:lnTo>
                  <a:cubicBezTo>
                    <a:pt x="1712" y="1462"/>
                    <a:pt x="1666" y="602"/>
                    <a:pt x="1683" y="157"/>
                  </a:cubicBezTo>
                  <a:lnTo>
                    <a:pt x="1683" y="157"/>
                  </a:lnTo>
                  <a:cubicBezTo>
                    <a:pt x="1656" y="160"/>
                    <a:pt x="1624" y="163"/>
                    <a:pt x="1597" y="163"/>
                  </a:cubicBezTo>
                  <a:cubicBezTo>
                    <a:pt x="1555" y="163"/>
                    <a:pt x="1513" y="157"/>
                    <a:pt x="1478" y="147"/>
                  </a:cubicBezTo>
                  <a:cubicBezTo>
                    <a:pt x="1207" y="66"/>
                    <a:pt x="835" y="1"/>
                    <a:pt x="640"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0" name="Google Shape;1770;p107"/>
            <p:cNvSpPr/>
            <p:nvPr/>
          </p:nvSpPr>
          <p:spPr>
            <a:xfrm>
              <a:off x="4649719" y="2765562"/>
              <a:ext cx="101275" cy="92966"/>
            </a:xfrm>
            <a:custGeom>
              <a:avLst/>
              <a:gdLst/>
              <a:ahLst/>
              <a:cxnLst/>
              <a:rect l="l" t="t" r="r" b="b"/>
              <a:pathLst>
                <a:path w="1938" h="1779" extrusionOk="0">
                  <a:moveTo>
                    <a:pt x="143" y="418"/>
                  </a:moveTo>
                  <a:lnTo>
                    <a:pt x="143" y="418"/>
                  </a:lnTo>
                  <a:cubicBezTo>
                    <a:pt x="112" y="439"/>
                    <a:pt x="73" y="463"/>
                    <a:pt x="38" y="481"/>
                  </a:cubicBezTo>
                  <a:cubicBezTo>
                    <a:pt x="28" y="596"/>
                    <a:pt x="14" y="731"/>
                    <a:pt x="1" y="874"/>
                  </a:cubicBezTo>
                  <a:cubicBezTo>
                    <a:pt x="35" y="868"/>
                    <a:pt x="67" y="860"/>
                    <a:pt x="105" y="853"/>
                  </a:cubicBezTo>
                  <a:cubicBezTo>
                    <a:pt x="118" y="690"/>
                    <a:pt x="133" y="537"/>
                    <a:pt x="143" y="418"/>
                  </a:cubicBezTo>
                  <a:close/>
                  <a:moveTo>
                    <a:pt x="1889" y="1"/>
                  </a:moveTo>
                  <a:cubicBezTo>
                    <a:pt x="1854" y="12"/>
                    <a:pt x="1823" y="18"/>
                    <a:pt x="1788" y="22"/>
                  </a:cubicBezTo>
                  <a:cubicBezTo>
                    <a:pt x="1771" y="467"/>
                    <a:pt x="1817" y="1327"/>
                    <a:pt x="1830" y="1615"/>
                  </a:cubicBezTo>
                  <a:lnTo>
                    <a:pt x="1232" y="1685"/>
                  </a:lnTo>
                  <a:lnTo>
                    <a:pt x="1225" y="1772"/>
                  </a:lnTo>
                  <a:cubicBezTo>
                    <a:pt x="1225" y="1772"/>
                    <a:pt x="1242" y="1775"/>
                    <a:pt x="1270" y="1779"/>
                  </a:cubicBezTo>
                  <a:lnTo>
                    <a:pt x="1938" y="1703"/>
                  </a:lnTo>
                  <a:cubicBezTo>
                    <a:pt x="1938" y="1703"/>
                    <a:pt x="1862" y="516"/>
                    <a:pt x="1889" y="1"/>
                  </a:cubicBezTo>
                  <a:close/>
                </a:path>
              </a:pathLst>
            </a:custGeom>
            <a:solidFill>
              <a:srgbClr val="2A2B0A"/>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1" name="Google Shape;1771;p107"/>
            <p:cNvSpPr/>
            <p:nvPr/>
          </p:nvSpPr>
          <p:spPr>
            <a:xfrm>
              <a:off x="4554245" y="2560190"/>
              <a:ext cx="301630" cy="232598"/>
            </a:xfrm>
            <a:custGeom>
              <a:avLst/>
              <a:gdLst/>
              <a:ahLst/>
              <a:cxnLst/>
              <a:rect l="l" t="t" r="r" b="b"/>
              <a:pathLst>
                <a:path w="5772" h="4451" extrusionOk="0">
                  <a:moveTo>
                    <a:pt x="2557" y="0"/>
                  </a:moveTo>
                  <a:cubicBezTo>
                    <a:pt x="1963" y="0"/>
                    <a:pt x="1410" y="263"/>
                    <a:pt x="1104" y="897"/>
                  </a:cubicBezTo>
                  <a:cubicBezTo>
                    <a:pt x="919" y="1283"/>
                    <a:pt x="801" y="1537"/>
                    <a:pt x="752" y="1760"/>
                  </a:cubicBezTo>
                  <a:cubicBezTo>
                    <a:pt x="588" y="1861"/>
                    <a:pt x="164" y="2126"/>
                    <a:pt x="77" y="2198"/>
                  </a:cubicBezTo>
                  <a:cubicBezTo>
                    <a:pt x="1" y="2264"/>
                    <a:pt x="279" y="2460"/>
                    <a:pt x="429" y="2553"/>
                  </a:cubicBezTo>
                  <a:cubicBezTo>
                    <a:pt x="137" y="3266"/>
                    <a:pt x="182" y="4021"/>
                    <a:pt x="265" y="4192"/>
                  </a:cubicBezTo>
                  <a:cubicBezTo>
                    <a:pt x="361" y="4383"/>
                    <a:pt x="697" y="4450"/>
                    <a:pt x="1049" y="4450"/>
                  </a:cubicBezTo>
                  <a:cubicBezTo>
                    <a:pt x="1236" y="4450"/>
                    <a:pt x="1428" y="4431"/>
                    <a:pt x="1590" y="4401"/>
                  </a:cubicBezTo>
                  <a:cubicBezTo>
                    <a:pt x="2061" y="4317"/>
                    <a:pt x="2248" y="3865"/>
                    <a:pt x="2377" y="3743"/>
                  </a:cubicBezTo>
                  <a:cubicBezTo>
                    <a:pt x="2412" y="3710"/>
                    <a:pt x="2488" y="3697"/>
                    <a:pt x="2583" y="3697"/>
                  </a:cubicBezTo>
                  <a:cubicBezTo>
                    <a:pt x="2845" y="3697"/>
                    <a:pt x="3262" y="3794"/>
                    <a:pt x="3438" y="3847"/>
                  </a:cubicBezTo>
                  <a:cubicBezTo>
                    <a:pt x="3465" y="3855"/>
                    <a:pt x="3497" y="3859"/>
                    <a:pt x="3531" y="3859"/>
                  </a:cubicBezTo>
                  <a:cubicBezTo>
                    <a:pt x="3800" y="3859"/>
                    <a:pt x="4266" y="3624"/>
                    <a:pt x="4562" y="3232"/>
                  </a:cubicBezTo>
                  <a:cubicBezTo>
                    <a:pt x="5772" y="1637"/>
                    <a:pt x="4038" y="0"/>
                    <a:pt x="2557" y="0"/>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2" name="Google Shape;1772;p107"/>
            <p:cNvSpPr/>
            <p:nvPr/>
          </p:nvSpPr>
          <p:spPr>
            <a:xfrm>
              <a:off x="4552260" y="2555017"/>
              <a:ext cx="273673" cy="242997"/>
            </a:xfrm>
            <a:custGeom>
              <a:avLst/>
              <a:gdLst/>
              <a:ahLst/>
              <a:cxnLst/>
              <a:rect l="l" t="t" r="r" b="b"/>
              <a:pathLst>
                <a:path w="5237" h="4650" extrusionOk="0">
                  <a:moveTo>
                    <a:pt x="2596" y="200"/>
                  </a:moveTo>
                  <a:cubicBezTo>
                    <a:pt x="3441" y="200"/>
                    <a:pt x="4360" y="756"/>
                    <a:pt x="4732" y="1501"/>
                  </a:cubicBezTo>
                  <a:cubicBezTo>
                    <a:pt x="4938" y="1911"/>
                    <a:pt x="5070" y="2551"/>
                    <a:pt x="4523" y="3272"/>
                  </a:cubicBezTo>
                  <a:cubicBezTo>
                    <a:pt x="4239" y="3647"/>
                    <a:pt x="3795" y="3861"/>
                    <a:pt x="3571" y="3861"/>
                  </a:cubicBezTo>
                  <a:cubicBezTo>
                    <a:pt x="3546" y="3861"/>
                    <a:pt x="3523" y="3858"/>
                    <a:pt x="3504" y="3853"/>
                  </a:cubicBezTo>
                  <a:cubicBezTo>
                    <a:pt x="3497" y="3850"/>
                    <a:pt x="2986" y="3698"/>
                    <a:pt x="2634" y="3698"/>
                  </a:cubicBezTo>
                  <a:cubicBezTo>
                    <a:pt x="2509" y="3698"/>
                    <a:pt x="2404" y="3717"/>
                    <a:pt x="2349" y="3769"/>
                  </a:cubicBezTo>
                  <a:cubicBezTo>
                    <a:pt x="2311" y="3807"/>
                    <a:pt x="2272" y="3859"/>
                    <a:pt x="2227" y="3922"/>
                  </a:cubicBezTo>
                  <a:cubicBezTo>
                    <a:pt x="2099" y="4103"/>
                    <a:pt x="1924" y="4346"/>
                    <a:pt x="1611" y="4402"/>
                  </a:cubicBezTo>
                  <a:cubicBezTo>
                    <a:pt x="1443" y="4433"/>
                    <a:pt x="1263" y="4449"/>
                    <a:pt x="1094" y="4449"/>
                  </a:cubicBezTo>
                  <a:cubicBezTo>
                    <a:pt x="756" y="4449"/>
                    <a:pt x="460" y="4385"/>
                    <a:pt x="390" y="4245"/>
                  </a:cubicBezTo>
                  <a:cubicBezTo>
                    <a:pt x="331" y="4124"/>
                    <a:pt x="268" y="3404"/>
                    <a:pt x="561" y="2690"/>
                  </a:cubicBezTo>
                  <a:lnTo>
                    <a:pt x="592" y="2614"/>
                  </a:lnTo>
                  <a:lnTo>
                    <a:pt x="519" y="2569"/>
                  </a:lnTo>
                  <a:cubicBezTo>
                    <a:pt x="345" y="2457"/>
                    <a:pt x="258" y="2381"/>
                    <a:pt x="220" y="2342"/>
                  </a:cubicBezTo>
                  <a:cubicBezTo>
                    <a:pt x="317" y="2273"/>
                    <a:pt x="543" y="2127"/>
                    <a:pt x="843" y="1942"/>
                  </a:cubicBezTo>
                  <a:lnTo>
                    <a:pt x="877" y="1921"/>
                  </a:lnTo>
                  <a:lnTo>
                    <a:pt x="888" y="1880"/>
                  </a:lnTo>
                  <a:cubicBezTo>
                    <a:pt x="933" y="1668"/>
                    <a:pt x="1047" y="1420"/>
                    <a:pt x="1232" y="1038"/>
                  </a:cubicBezTo>
                  <a:cubicBezTo>
                    <a:pt x="1493" y="502"/>
                    <a:pt x="1973" y="203"/>
                    <a:pt x="2582" y="200"/>
                  </a:cubicBezTo>
                  <a:close/>
                  <a:moveTo>
                    <a:pt x="2582" y="1"/>
                  </a:moveTo>
                  <a:cubicBezTo>
                    <a:pt x="1890" y="4"/>
                    <a:pt x="1347" y="346"/>
                    <a:pt x="1055" y="954"/>
                  </a:cubicBezTo>
                  <a:cubicBezTo>
                    <a:pt x="874" y="1323"/>
                    <a:pt x="759" y="1573"/>
                    <a:pt x="703" y="1796"/>
                  </a:cubicBezTo>
                  <a:cubicBezTo>
                    <a:pt x="480" y="1936"/>
                    <a:pt x="136" y="2151"/>
                    <a:pt x="53" y="2220"/>
                  </a:cubicBezTo>
                  <a:cubicBezTo>
                    <a:pt x="18" y="2252"/>
                    <a:pt x="0" y="2294"/>
                    <a:pt x="4" y="2336"/>
                  </a:cubicBezTo>
                  <a:cubicBezTo>
                    <a:pt x="8" y="2381"/>
                    <a:pt x="14" y="2471"/>
                    <a:pt x="345" y="2690"/>
                  </a:cubicBezTo>
                  <a:cubicBezTo>
                    <a:pt x="80" y="3394"/>
                    <a:pt x="119" y="4138"/>
                    <a:pt x="212" y="4333"/>
                  </a:cubicBezTo>
                  <a:cubicBezTo>
                    <a:pt x="334" y="4576"/>
                    <a:pt x="718" y="4649"/>
                    <a:pt x="1086" y="4649"/>
                  </a:cubicBezTo>
                  <a:cubicBezTo>
                    <a:pt x="1294" y="4649"/>
                    <a:pt x="1497" y="4625"/>
                    <a:pt x="1646" y="4597"/>
                  </a:cubicBezTo>
                  <a:cubicBezTo>
                    <a:pt x="2043" y="4527"/>
                    <a:pt x="2258" y="4221"/>
                    <a:pt x="2388" y="4036"/>
                  </a:cubicBezTo>
                  <a:cubicBezTo>
                    <a:pt x="2425" y="3981"/>
                    <a:pt x="2460" y="3936"/>
                    <a:pt x="2484" y="3915"/>
                  </a:cubicBezTo>
                  <a:cubicBezTo>
                    <a:pt x="2504" y="3900"/>
                    <a:pt x="2548" y="3894"/>
                    <a:pt x="2610" y="3894"/>
                  </a:cubicBezTo>
                  <a:cubicBezTo>
                    <a:pt x="2806" y="3894"/>
                    <a:pt x="3175" y="3961"/>
                    <a:pt x="3448" y="4041"/>
                  </a:cubicBezTo>
                  <a:cubicBezTo>
                    <a:pt x="3484" y="4051"/>
                    <a:pt x="3524" y="4056"/>
                    <a:pt x="3568" y="4056"/>
                  </a:cubicBezTo>
                  <a:cubicBezTo>
                    <a:pt x="3877" y="4056"/>
                    <a:pt x="4366" y="3807"/>
                    <a:pt x="4680" y="3389"/>
                  </a:cubicBezTo>
                  <a:cubicBezTo>
                    <a:pt x="5153" y="2767"/>
                    <a:pt x="5237" y="2064"/>
                    <a:pt x="4909" y="1410"/>
                  </a:cubicBezTo>
                  <a:cubicBezTo>
                    <a:pt x="4506" y="606"/>
                    <a:pt x="3511" y="1"/>
                    <a:pt x="2596"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3" name="Google Shape;1773;p107"/>
            <p:cNvSpPr/>
            <p:nvPr/>
          </p:nvSpPr>
          <p:spPr>
            <a:xfrm>
              <a:off x="4588056" y="2717747"/>
              <a:ext cx="162939" cy="69868"/>
            </a:xfrm>
            <a:custGeom>
              <a:avLst/>
              <a:gdLst/>
              <a:ahLst/>
              <a:cxnLst/>
              <a:rect l="l" t="t" r="r" b="b"/>
              <a:pathLst>
                <a:path w="3118" h="1337" extrusionOk="0">
                  <a:moveTo>
                    <a:pt x="2234" y="1"/>
                  </a:moveTo>
                  <a:cubicBezTo>
                    <a:pt x="2234" y="1"/>
                    <a:pt x="2269" y="171"/>
                    <a:pt x="1932" y="307"/>
                  </a:cubicBezTo>
                  <a:cubicBezTo>
                    <a:pt x="1591" y="442"/>
                    <a:pt x="1521" y="342"/>
                    <a:pt x="1420" y="582"/>
                  </a:cubicBezTo>
                  <a:cubicBezTo>
                    <a:pt x="1319" y="818"/>
                    <a:pt x="1215" y="1089"/>
                    <a:pt x="742" y="1191"/>
                  </a:cubicBezTo>
                  <a:cubicBezTo>
                    <a:pt x="508" y="1243"/>
                    <a:pt x="227" y="1274"/>
                    <a:pt x="1" y="1295"/>
                  </a:cubicBezTo>
                  <a:cubicBezTo>
                    <a:pt x="116" y="1323"/>
                    <a:pt x="258" y="1337"/>
                    <a:pt x="412" y="1337"/>
                  </a:cubicBezTo>
                  <a:cubicBezTo>
                    <a:pt x="579" y="1337"/>
                    <a:pt x="759" y="1319"/>
                    <a:pt x="926" y="1288"/>
                  </a:cubicBezTo>
                  <a:cubicBezTo>
                    <a:pt x="1239" y="1232"/>
                    <a:pt x="1414" y="989"/>
                    <a:pt x="1542" y="808"/>
                  </a:cubicBezTo>
                  <a:cubicBezTo>
                    <a:pt x="1587" y="745"/>
                    <a:pt x="1626" y="693"/>
                    <a:pt x="1664" y="655"/>
                  </a:cubicBezTo>
                  <a:cubicBezTo>
                    <a:pt x="1719" y="603"/>
                    <a:pt x="1824" y="585"/>
                    <a:pt x="1949" y="585"/>
                  </a:cubicBezTo>
                  <a:cubicBezTo>
                    <a:pt x="2300" y="585"/>
                    <a:pt x="2812" y="735"/>
                    <a:pt x="2819" y="739"/>
                  </a:cubicBezTo>
                  <a:cubicBezTo>
                    <a:pt x="2840" y="742"/>
                    <a:pt x="2861" y="745"/>
                    <a:pt x="2888" y="745"/>
                  </a:cubicBezTo>
                  <a:cubicBezTo>
                    <a:pt x="2923" y="745"/>
                    <a:pt x="2965" y="742"/>
                    <a:pt x="3007" y="731"/>
                  </a:cubicBezTo>
                  <a:cubicBezTo>
                    <a:pt x="3101" y="488"/>
                    <a:pt x="3118" y="206"/>
                    <a:pt x="3118" y="206"/>
                  </a:cubicBezTo>
                  <a:lnTo>
                    <a:pt x="2234" y="1"/>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4" name="Google Shape;1774;p107"/>
            <p:cNvSpPr/>
            <p:nvPr/>
          </p:nvSpPr>
          <p:spPr>
            <a:xfrm>
              <a:off x="4575723" y="2748317"/>
              <a:ext cx="169471" cy="44419"/>
            </a:xfrm>
            <a:custGeom>
              <a:avLst/>
              <a:gdLst/>
              <a:ahLst/>
              <a:cxnLst/>
              <a:rect l="l" t="t" r="r" b="b"/>
              <a:pathLst>
                <a:path w="3243" h="850" extrusionOk="0">
                  <a:moveTo>
                    <a:pt x="2185" y="0"/>
                  </a:moveTo>
                  <a:cubicBezTo>
                    <a:pt x="2060" y="0"/>
                    <a:pt x="1955" y="18"/>
                    <a:pt x="1900" y="70"/>
                  </a:cubicBezTo>
                  <a:cubicBezTo>
                    <a:pt x="1862" y="108"/>
                    <a:pt x="1823" y="160"/>
                    <a:pt x="1778" y="223"/>
                  </a:cubicBezTo>
                  <a:cubicBezTo>
                    <a:pt x="1650" y="404"/>
                    <a:pt x="1475" y="647"/>
                    <a:pt x="1162" y="703"/>
                  </a:cubicBezTo>
                  <a:cubicBezTo>
                    <a:pt x="995" y="734"/>
                    <a:pt x="815" y="752"/>
                    <a:pt x="648" y="752"/>
                  </a:cubicBezTo>
                  <a:cubicBezTo>
                    <a:pt x="494" y="752"/>
                    <a:pt x="352" y="738"/>
                    <a:pt x="237" y="710"/>
                  </a:cubicBezTo>
                  <a:cubicBezTo>
                    <a:pt x="147" y="721"/>
                    <a:pt x="66" y="727"/>
                    <a:pt x="0" y="731"/>
                  </a:cubicBezTo>
                  <a:cubicBezTo>
                    <a:pt x="153" y="818"/>
                    <a:pt x="394" y="849"/>
                    <a:pt x="644" y="849"/>
                  </a:cubicBezTo>
                  <a:cubicBezTo>
                    <a:pt x="828" y="849"/>
                    <a:pt x="1020" y="832"/>
                    <a:pt x="1179" y="801"/>
                  </a:cubicBezTo>
                  <a:cubicBezTo>
                    <a:pt x="1650" y="717"/>
                    <a:pt x="1837" y="265"/>
                    <a:pt x="1966" y="143"/>
                  </a:cubicBezTo>
                  <a:cubicBezTo>
                    <a:pt x="2001" y="108"/>
                    <a:pt x="2077" y="98"/>
                    <a:pt x="2171" y="98"/>
                  </a:cubicBezTo>
                  <a:cubicBezTo>
                    <a:pt x="2432" y="98"/>
                    <a:pt x="2849" y="196"/>
                    <a:pt x="3027" y="247"/>
                  </a:cubicBezTo>
                  <a:cubicBezTo>
                    <a:pt x="3052" y="254"/>
                    <a:pt x="3079" y="258"/>
                    <a:pt x="3111" y="258"/>
                  </a:cubicBezTo>
                  <a:cubicBezTo>
                    <a:pt x="3135" y="258"/>
                    <a:pt x="3166" y="254"/>
                    <a:pt x="3198" y="251"/>
                  </a:cubicBezTo>
                  <a:cubicBezTo>
                    <a:pt x="3215" y="216"/>
                    <a:pt x="3229" y="181"/>
                    <a:pt x="3243" y="146"/>
                  </a:cubicBezTo>
                  <a:lnTo>
                    <a:pt x="3243" y="146"/>
                  </a:lnTo>
                  <a:cubicBezTo>
                    <a:pt x="3201" y="157"/>
                    <a:pt x="3159" y="160"/>
                    <a:pt x="3124" y="160"/>
                  </a:cubicBezTo>
                  <a:cubicBezTo>
                    <a:pt x="3097" y="160"/>
                    <a:pt x="3076" y="157"/>
                    <a:pt x="3055" y="154"/>
                  </a:cubicBezTo>
                  <a:cubicBezTo>
                    <a:pt x="3048" y="150"/>
                    <a:pt x="2536" y="0"/>
                    <a:pt x="2185" y="0"/>
                  </a:cubicBezTo>
                  <a:close/>
                </a:path>
              </a:pathLst>
            </a:custGeom>
            <a:solidFill>
              <a:srgbClr val="2A2B0A"/>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5" name="Google Shape;1775;p107"/>
            <p:cNvSpPr/>
            <p:nvPr/>
          </p:nvSpPr>
          <p:spPr>
            <a:xfrm>
              <a:off x="4608279" y="2651014"/>
              <a:ext cx="13639" cy="18656"/>
            </a:xfrm>
            <a:custGeom>
              <a:avLst/>
              <a:gdLst/>
              <a:ahLst/>
              <a:cxnLst/>
              <a:rect l="l" t="t" r="r" b="b"/>
              <a:pathLst>
                <a:path w="261" h="357" extrusionOk="0">
                  <a:moveTo>
                    <a:pt x="189" y="0"/>
                  </a:moveTo>
                  <a:cubicBezTo>
                    <a:pt x="143" y="0"/>
                    <a:pt x="82" y="56"/>
                    <a:pt x="45" y="140"/>
                  </a:cubicBezTo>
                  <a:cubicBezTo>
                    <a:pt x="0" y="234"/>
                    <a:pt x="4" y="328"/>
                    <a:pt x="52" y="352"/>
                  </a:cubicBezTo>
                  <a:cubicBezTo>
                    <a:pt x="59" y="355"/>
                    <a:pt x="66" y="357"/>
                    <a:pt x="73" y="357"/>
                  </a:cubicBezTo>
                  <a:cubicBezTo>
                    <a:pt x="120" y="357"/>
                    <a:pt x="180" y="301"/>
                    <a:pt x="219" y="216"/>
                  </a:cubicBezTo>
                  <a:cubicBezTo>
                    <a:pt x="261" y="123"/>
                    <a:pt x="258" y="28"/>
                    <a:pt x="209" y="4"/>
                  </a:cubicBezTo>
                  <a:cubicBezTo>
                    <a:pt x="203" y="1"/>
                    <a:pt x="196" y="0"/>
                    <a:pt x="189"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6" name="Google Shape;1776;p107"/>
            <p:cNvSpPr/>
            <p:nvPr/>
          </p:nvSpPr>
          <p:spPr>
            <a:xfrm>
              <a:off x="4614603" y="2626087"/>
              <a:ext cx="18238" cy="18290"/>
            </a:xfrm>
            <a:custGeom>
              <a:avLst/>
              <a:gdLst/>
              <a:ahLst/>
              <a:cxnLst/>
              <a:rect l="l" t="t" r="r" b="b"/>
              <a:pathLst>
                <a:path w="349" h="350" extrusionOk="0">
                  <a:moveTo>
                    <a:pt x="152" y="1"/>
                  </a:moveTo>
                  <a:cubicBezTo>
                    <a:pt x="99" y="1"/>
                    <a:pt x="49" y="28"/>
                    <a:pt x="26" y="50"/>
                  </a:cubicBezTo>
                  <a:cubicBezTo>
                    <a:pt x="5" y="67"/>
                    <a:pt x="0" y="99"/>
                    <a:pt x="21" y="120"/>
                  </a:cubicBezTo>
                  <a:cubicBezTo>
                    <a:pt x="30" y="131"/>
                    <a:pt x="43" y="136"/>
                    <a:pt x="57" y="136"/>
                  </a:cubicBezTo>
                  <a:cubicBezTo>
                    <a:pt x="69" y="136"/>
                    <a:pt x="81" y="131"/>
                    <a:pt x="91" y="123"/>
                  </a:cubicBezTo>
                  <a:cubicBezTo>
                    <a:pt x="91" y="123"/>
                    <a:pt x="120" y="99"/>
                    <a:pt x="148" y="99"/>
                  </a:cubicBezTo>
                  <a:cubicBezTo>
                    <a:pt x="153" y="99"/>
                    <a:pt x="159" y="100"/>
                    <a:pt x="164" y="102"/>
                  </a:cubicBezTo>
                  <a:cubicBezTo>
                    <a:pt x="182" y="109"/>
                    <a:pt x="227" y="144"/>
                    <a:pt x="244" y="304"/>
                  </a:cubicBezTo>
                  <a:cubicBezTo>
                    <a:pt x="248" y="332"/>
                    <a:pt x="268" y="349"/>
                    <a:pt x="297" y="349"/>
                  </a:cubicBezTo>
                  <a:lnTo>
                    <a:pt x="300" y="349"/>
                  </a:lnTo>
                  <a:cubicBezTo>
                    <a:pt x="328" y="346"/>
                    <a:pt x="349" y="322"/>
                    <a:pt x="345" y="293"/>
                  </a:cubicBezTo>
                  <a:cubicBezTo>
                    <a:pt x="324" y="134"/>
                    <a:pt x="276" y="40"/>
                    <a:pt x="199" y="9"/>
                  </a:cubicBezTo>
                  <a:cubicBezTo>
                    <a:pt x="183" y="3"/>
                    <a:pt x="167" y="1"/>
                    <a:pt x="152"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7" name="Google Shape;1777;p107"/>
            <p:cNvSpPr/>
            <p:nvPr/>
          </p:nvSpPr>
          <p:spPr>
            <a:xfrm>
              <a:off x="4571543" y="2711058"/>
              <a:ext cx="23882" cy="15102"/>
            </a:xfrm>
            <a:custGeom>
              <a:avLst/>
              <a:gdLst/>
              <a:ahLst/>
              <a:cxnLst/>
              <a:rect l="l" t="t" r="r" b="b"/>
              <a:pathLst>
                <a:path w="457" h="289" extrusionOk="0">
                  <a:moveTo>
                    <a:pt x="52" y="0"/>
                  </a:moveTo>
                  <a:cubicBezTo>
                    <a:pt x="25" y="0"/>
                    <a:pt x="0" y="24"/>
                    <a:pt x="0" y="48"/>
                  </a:cubicBezTo>
                  <a:cubicBezTo>
                    <a:pt x="0" y="59"/>
                    <a:pt x="7" y="289"/>
                    <a:pt x="407" y="289"/>
                  </a:cubicBezTo>
                  <a:cubicBezTo>
                    <a:pt x="435" y="289"/>
                    <a:pt x="456" y="268"/>
                    <a:pt x="456" y="241"/>
                  </a:cubicBezTo>
                  <a:cubicBezTo>
                    <a:pt x="456" y="212"/>
                    <a:pt x="435" y="191"/>
                    <a:pt x="407" y="191"/>
                  </a:cubicBezTo>
                  <a:cubicBezTo>
                    <a:pt x="111" y="191"/>
                    <a:pt x="101" y="56"/>
                    <a:pt x="101" y="48"/>
                  </a:cubicBezTo>
                  <a:cubicBezTo>
                    <a:pt x="101" y="21"/>
                    <a:pt x="77" y="0"/>
                    <a:pt x="52"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8" name="Google Shape;1778;p107"/>
            <p:cNvSpPr/>
            <p:nvPr/>
          </p:nvSpPr>
          <p:spPr>
            <a:xfrm>
              <a:off x="4484064" y="3391241"/>
              <a:ext cx="263900" cy="1085597"/>
            </a:xfrm>
            <a:custGeom>
              <a:avLst/>
              <a:gdLst/>
              <a:ahLst/>
              <a:cxnLst/>
              <a:rect l="l" t="t" r="r" b="b"/>
              <a:pathLst>
                <a:path w="5050" h="20774" extrusionOk="0">
                  <a:moveTo>
                    <a:pt x="1243" y="0"/>
                  </a:moveTo>
                  <a:lnTo>
                    <a:pt x="1086" y="1931"/>
                  </a:lnTo>
                  <a:cubicBezTo>
                    <a:pt x="1086" y="1931"/>
                    <a:pt x="1" y="9644"/>
                    <a:pt x="53" y="10531"/>
                  </a:cubicBezTo>
                  <a:cubicBezTo>
                    <a:pt x="105" y="11419"/>
                    <a:pt x="220" y="20565"/>
                    <a:pt x="220" y="20565"/>
                  </a:cubicBezTo>
                  <a:lnTo>
                    <a:pt x="1525" y="20774"/>
                  </a:lnTo>
                  <a:lnTo>
                    <a:pt x="2993" y="10625"/>
                  </a:lnTo>
                  <a:lnTo>
                    <a:pt x="5049" y="313"/>
                  </a:lnTo>
                  <a:lnTo>
                    <a:pt x="1243" y="0"/>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79" name="Google Shape;1779;p107"/>
            <p:cNvSpPr/>
            <p:nvPr/>
          </p:nvSpPr>
          <p:spPr>
            <a:xfrm>
              <a:off x="4478786" y="3385545"/>
              <a:ext cx="275502" cy="1097303"/>
            </a:xfrm>
            <a:custGeom>
              <a:avLst/>
              <a:gdLst/>
              <a:ahLst/>
              <a:cxnLst/>
              <a:rect l="l" t="t" r="r" b="b"/>
              <a:pathLst>
                <a:path w="5272" h="20998" extrusionOk="0">
                  <a:moveTo>
                    <a:pt x="1435" y="217"/>
                  </a:moveTo>
                  <a:lnTo>
                    <a:pt x="5032" y="512"/>
                  </a:lnTo>
                  <a:lnTo>
                    <a:pt x="2996" y="10720"/>
                  </a:lnTo>
                  <a:lnTo>
                    <a:pt x="1542" y="20768"/>
                  </a:lnTo>
                  <a:lnTo>
                    <a:pt x="422" y="20591"/>
                  </a:lnTo>
                  <a:cubicBezTo>
                    <a:pt x="408" y="19669"/>
                    <a:pt x="300" y="11468"/>
                    <a:pt x="251" y="10633"/>
                  </a:cubicBezTo>
                  <a:cubicBezTo>
                    <a:pt x="203" y="9767"/>
                    <a:pt x="1274" y="2130"/>
                    <a:pt x="1284" y="2046"/>
                  </a:cubicBezTo>
                  <a:lnTo>
                    <a:pt x="1435" y="217"/>
                  </a:lnTo>
                  <a:close/>
                  <a:moveTo>
                    <a:pt x="1253" y="0"/>
                  </a:moveTo>
                  <a:lnTo>
                    <a:pt x="1086" y="2025"/>
                  </a:lnTo>
                  <a:cubicBezTo>
                    <a:pt x="1045" y="2338"/>
                    <a:pt x="1" y="9760"/>
                    <a:pt x="53" y="10643"/>
                  </a:cubicBezTo>
                  <a:cubicBezTo>
                    <a:pt x="105" y="11520"/>
                    <a:pt x="224" y="20583"/>
                    <a:pt x="224" y="20674"/>
                  </a:cubicBezTo>
                  <a:lnTo>
                    <a:pt x="224" y="20758"/>
                  </a:lnTo>
                  <a:lnTo>
                    <a:pt x="1709" y="20997"/>
                  </a:lnTo>
                  <a:lnTo>
                    <a:pt x="3191" y="10755"/>
                  </a:lnTo>
                  <a:lnTo>
                    <a:pt x="5247" y="439"/>
                  </a:lnTo>
                  <a:lnTo>
                    <a:pt x="5271" y="331"/>
                  </a:lnTo>
                  <a:lnTo>
                    <a:pt x="1253"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0" name="Google Shape;1780;p107"/>
            <p:cNvSpPr/>
            <p:nvPr/>
          </p:nvSpPr>
          <p:spPr>
            <a:xfrm>
              <a:off x="4536269" y="3758820"/>
              <a:ext cx="102947" cy="697167"/>
            </a:xfrm>
            <a:custGeom>
              <a:avLst/>
              <a:gdLst/>
              <a:ahLst/>
              <a:cxnLst/>
              <a:rect l="l" t="t" r="r" b="b"/>
              <a:pathLst>
                <a:path w="1970" h="13341" extrusionOk="0">
                  <a:moveTo>
                    <a:pt x="1823" y="1"/>
                  </a:moveTo>
                  <a:cubicBezTo>
                    <a:pt x="1817" y="28"/>
                    <a:pt x="1316" y="2965"/>
                    <a:pt x="943" y="4391"/>
                  </a:cubicBezTo>
                  <a:cubicBezTo>
                    <a:pt x="564" y="5842"/>
                    <a:pt x="564" y="7314"/>
                    <a:pt x="564" y="8869"/>
                  </a:cubicBezTo>
                  <a:cubicBezTo>
                    <a:pt x="564" y="10413"/>
                    <a:pt x="7" y="13284"/>
                    <a:pt x="1" y="13312"/>
                  </a:cubicBezTo>
                  <a:lnTo>
                    <a:pt x="147" y="13340"/>
                  </a:lnTo>
                  <a:cubicBezTo>
                    <a:pt x="153" y="13312"/>
                    <a:pt x="714" y="10428"/>
                    <a:pt x="714" y="8869"/>
                  </a:cubicBezTo>
                  <a:cubicBezTo>
                    <a:pt x="714" y="7321"/>
                    <a:pt x="714" y="5863"/>
                    <a:pt x="1089" y="4426"/>
                  </a:cubicBezTo>
                  <a:cubicBezTo>
                    <a:pt x="1462" y="2996"/>
                    <a:pt x="1963" y="53"/>
                    <a:pt x="1970" y="25"/>
                  </a:cubicBezTo>
                  <a:lnTo>
                    <a:pt x="1823"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1" name="Google Shape;1781;p107"/>
            <p:cNvSpPr/>
            <p:nvPr/>
          </p:nvSpPr>
          <p:spPr>
            <a:xfrm>
              <a:off x="4575880" y="3340865"/>
              <a:ext cx="283706" cy="1146164"/>
            </a:xfrm>
            <a:custGeom>
              <a:avLst/>
              <a:gdLst/>
              <a:ahLst/>
              <a:cxnLst/>
              <a:rect l="l" t="t" r="r" b="b"/>
              <a:pathLst>
                <a:path w="5429" h="21933" extrusionOk="0">
                  <a:moveTo>
                    <a:pt x="3594" y="1"/>
                  </a:moveTo>
                  <a:cubicBezTo>
                    <a:pt x="3189" y="1"/>
                    <a:pt x="2649" y="218"/>
                    <a:pt x="2133" y="487"/>
                  </a:cubicBezTo>
                  <a:lnTo>
                    <a:pt x="1" y="3869"/>
                  </a:lnTo>
                  <a:lnTo>
                    <a:pt x="999" y="4773"/>
                  </a:lnTo>
                  <a:cubicBezTo>
                    <a:pt x="999" y="4773"/>
                    <a:pt x="1490" y="12111"/>
                    <a:pt x="1803" y="12633"/>
                  </a:cubicBezTo>
                  <a:cubicBezTo>
                    <a:pt x="2116" y="13155"/>
                    <a:pt x="4123" y="21724"/>
                    <a:pt x="4123" y="21724"/>
                  </a:cubicBezTo>
                  <a:lnTo>
                    <a:pt x="5428" y="21933"/>
                  </a:lnTo>
                  <a:lnTo>
                    <a:pt x="4555" y="11781"/>
                  </a:lnTo>
                  <a:lnTo>
                    <a:pt x="4075" y="3365"/>
                  </a:lnTo>
                  <a:cubicBezTo>
                    <a:pt x="4075" y="3365"/>
                    <a:pt x="4701" y="1538"/>
                    <a:pt x="4179" y="338"/>
                  </a:cubicBezTo>
                  <a:cubicBezTo>
                    <a:pt x="4075" y="97"/>
                    <a:pt x="3864" y="1"/>
                    <a:pt x="3594"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2" name="Google Shape;1782;p107"/>
            <p:cNvSpPr/>
            <p:nvPr/>
          </p:nvSpPr>
          <p:spPr>
            <a:xfrm>
              <a:off x="4572431" y="3335796"/>
              <a:ext cx="292799" cy="1157451"/>
            </a:xfrm>
            <a:custGeom>
              <a:avLst/>
              <a:gdLst/>
              <a:ahLst/>
              <a:cxnLst/>
              <a:rect l="l" t="t" r="r" b="b"/>
              <a:pathLst>
                <a:path w="5603" h="22149" extrusionOk="0">
                  <a:moveTo>
                    <a:pt x="3661" y="0"/>
                  </a:moveTo>
                  <a:cubicBezTo>
                    <a:pt x="3289" y="0"/>
                    <a:pt x="2784" y="167"/>
                    <a:pt x="2154" y="497"/>
                  </a:cubicBezTo>
                  <a:lnTo>
                    <a:pt x="2244" y="671"/>
                  </a:lnTo>
                  <a:cubicBezTo>
                    <a:pt x="2846" y="357"/>
                    <a:pt x="3327" y="197"/>
                    <a:pt x="3661" y="197"/>
                  </a:cubicBezTo>
                  <a:cubicBezTo>
                    <a:pt x="3752" y="197"/>
                    <a:pt x="3833" y="209"/>
                    <a:pt x="3901" y="233"/>
                  </a:cubicBezTo>
                  <a:cubicBezTo>
                    <a:pt x="4019" y="274"/>
                    <a:pt x="4102" y="355"/>
                    <a:pt x="4155" y="472"/>
                  </a:cubicBezTo>
                  <a:cubicBezTo>
                    <a:pt x="4656" y="1625"/>
                    <a:pt x="4054" y="3409"/>
                    <a:pt x="4047" y="3430"/>
                  </a:cubicBezTo>
                  <a:lnTo>
                    <a:pt x="4043" y="3447"/>
                  </a:lnTo>
                  <a:lnTo>
                    <a:pt x="4520" y="11884"/>
                  </a:lnTo>
                  <a:lnTo>
                    <a:pt x="5383" y="21911"/>
                  </a:lnTo>
                  <a:lnTo>
                    <a:pt x="4269" y="21734"/>
                  </a:lnTo>
                  <a:cubicBezTo>
                    <a:pt x="4071" y="20881"/>
                    <a:pt x="2262" y="13189"/>
                    <a:pt x="1956" y="12678"/>
                  </a:cubicBezTo>
                  <a:cubicBezTo>
                    <a:pt x="1733" y="12308"/>
                    <a:pt x="1361" y="7804"/>
                    <a:pt x="1162" y="4864"/>
                  </a:cubicBezTo>
                  <a:lnTo>
                    <a:pt x="1159" y="4822"/>
                  </a:lnTo>
                  <a:lnTo>
                    <a:pt x="136" y="3893"/>
                  </a:lnTo>
                  <a:lnTo>
                    <a:pt x="1" y="4039"/>
                  </a:lnTo>
                  <a:lnTo>
                    <a:pt x="968" y="4915"/>
                  </a:lnTo>
                  <a:cubicBezTo>
                    <a:pt x="1030" y="5837"/>
                    <a:pt x="1472" y="12260"/>
                    <a:pt x="1785" y="12779"/>
                  </a:cubicBezTo>
                  <a:cubicBezTo>
                    <a:pt x="2036" y="13196"/>
                    <a:pt x="3535" y="19465"/>
                    <a:pt x="4092" y="21845"/>
                  </a:cubicBezTo>
                  <a:lnTo>
                    <a:pt x="4106" y="21908"/>
                  </a:lnTo>
                  <a:lnTo>
                    <a:pt x="5602" y="22148"/>
                  </a:lnTo>
                  <a:lnTo>
                    <a:pt x="5602" y="22148"/>
                  </a:lnTo>
                  <a:lnTo>
                    <a:pt x="4719" y="11870"/>
                  </a:lnTo>
                  <a:lnTo>
                    <a:pt x="4242" y="3475"/>
                  </a:lnTo>
                  <a:cubicBezTo>
                    <a:pt x="4311" y="3266"/>
                    <a:pt x="4847" y="1565"/>
                    <a:pt x="4340" y="396"/>
                  </a:cubicBezTo>
                  <a:cubicBezTo>
                    <a:pt x="4263" y="226"/>
                    <a:pt x="4137" y="107"/>
                    <a:pt x="3967" y="48"/>
                  </a:cubicBezTo>
                  <a:cubicBezTo>
                    <a:pt x="3878" y="16"/>
                    <a:pt x="3776" y="0"/>
                    <a:pt x="3661"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3" name="Google Shape;1783;p107"/>
            <p:cNvSpPr/>
            <p:nvPr/>
          </p:nvSpPr>
          <p:spPr>
            <a:xfrm>
              <a:off x="4736100" y="3699560"/>
              <a:ext cx="100021" cy="752717"/>
            </a:xfrm>
            <a:custGeom>
              <a:avLst/>
              <a:gdLst/>
              <a:ahLst/>
              <a:cxnLst/>
              <a:rect l="l" t="t" r="r" b="b"/>
              <a:pathLst>
                <a:path w="1914" h="14404" extrusionOk="0">
                  <a:moveTo>
                    <a:pt x="150" y="0"/>
                  </a:moveTo>
                  <a:lnTo>
                    <a:pt x="0" y="3"/>
                  </a:lnTo>
                  <a:cubicBezTo>
                    <a:pt x="24" y="1524"/>
                    <a:pt x="150" y="2645"/>
                    <a:pt x="386" y="3427"/>
                  </a:cubicBezTo>
                  <a:cubicBezTo>
                    <a:pt x="540" y="3935"/>
                    <a:pt x="522" y="4840"/>
                    <a:pt x="511" y="5438"/>
                  </a:cubicBezTo>
                  <a:cubicBezTo>
                    <a:pt x="511" y="5570"/>
                    <a:pt x="508" y="5692"/>
                    <a:pt x="508" y="5793"/>
                  </a:cubicBezTo>
                  <a:cubicBezTo>
                    <a:pt x="508" y="5929"/>
                    <a:pt x="494" y="5985"/>
                    <a:pt x="480" y="6041"/>
                  </a:cubicBezTo>
                  <a:cubicBezTo>
                    <a:pt x="431" y="6214"/>
                    <a:pt x="400" y="6329"/>
                    <a:pt x="824" y="8260"/>
                  </a:cubicBezTo>
                  <a:cubicBezTo>
                    <a:pt x="1381" y="10800"/>
                    <a:pt x="1760" y="14370"/>
                    <a:pt x="1764" y="14404"/>
                  </a:cubicBezTo>
                  <a:lnTo>
                    <a:pt x="1913" y="14391"/>
                  </a:lnTo>
                  <a:cubicBezTo>
                    <a:pt x="1910" y="14355"/>
                    <a:pt x="1531" y="10775"/>
                    <a:pt x="970" y="8228"/>
                  </a:cubicBezTo>
                  <a:cubicBezTo>
                    <a:pt x="553" y="6333"/>
                    <a:pt x="585" y="6221"/>
                    <a:pt x="623" y="6078"/>
                  </a:cubicBezTo>
                  <a:cubicBezTo>
                    <a:pt x="640" y="6015"/>
                    <a:pt x="657" y="5950"/>
                    <a:pt x="657" y="5793"/>
                  </a:cubicBezTo>
                  <a:cubicBezTo>
                    <a:pt x="657" y="5692"/>
                    <a:pt x="661" y="5574"/>
                    <a:pt x="661" y="5438"/>
                  </a:cubicBezTo>
                  <a:cubicBezTo>
                    <a:pt x="671" y="4833"/>
                    <a:pt x="686" y="3915"/>
                    <a:pt x="529" y="3385"/>
                  </a:cubicBezTo>
                  <a:cubicBezTo>
                    <a:pt x="296" y="2613"/>
                    <a:pt x="174" y="1506"/>
                    <a:pt x="150"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4" name="Google Shape;1784;p107"/>
            <p:cNvSpPr/>
            <p:nvPr/>
          </p:nvSpPr>
          <p:spPr>
            <a:xfrm>
              <a:off x="4736100" y="3473390"/>
              <a:ext cx="11288" cy="175690"/>
            </a:xfrm>
            <a:custGeom>
              <a:avLst/>
              <a:gdLst/>
              <a:ahLst/>
              <a:cxnLst/>
              <a:rect l="l" t="t" r="r" b="b"/>
              <a:pathLst>
                <a:path w="216" h="3362" extrusionOk="0">
                  <a:moveTo>
                    <a:pt x="101" y="0"/>
                  </a:moveTo>
                  <a:lnTo>
                    <a:pt x="13" y="42"/>
                  </a:lnTo>
                  <a:lnTo>
                    <a:pt x="84" y="73"/>
                  </a:lnTo>
                  <a:lnTo>
                    <a:pt x="13" y="101"/>
                  </a:lnTo>
                  <a:cubicBezTo>
                    <a:pt x="21" y="129"/>
                    <a:pt x="59" y="411"/>
                    <a:pt x="7" y="2899"/>
                  </a:cubicBezTo>
                  <a:cubicBezTo>
                    <a:pt x="3" y="3055"/>
                    <a:pt x="0" y="3212"/>
                    <a:pt x="0" y="3358"/>
                  </a:cubicBezTo>
                  <a:lnTo>
                    <a:pt x="146" y="3361"/>
                  </a:lnTo>
                  <a:cubicBezTo>
                    <a:pt x="150" y="3212"/>
                    <a:pt x="153" y="3058"/>
                    <a:pt x="156" y="2902"/>
                  </a:cubicBezTo>
                  <a:cubicBezTo>
                    <a:pt x="216" y="28"/>
                    <a:pt x="174" y="18"/>
                    <a:pt x="101"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5" name="Google Shape;1785;p107"/>
            <p:cNvSpPr/>
            <p:nvPr/>
          </p:nvSpPr>
          <p:spPr>
            <a:xfrm>
              <a:off x="4572065" y="3444126"/>
              <a:ext cx="24613" cy="104567"/>
            </a:xfrm>
            <a:custGeom>
              <a:avLst/>
              <a:gdLst/>
              <a:ahLst/>
              <a:cxnLst/>
              <a:rect l="l" t="t" r="r" b="b"/>
              <a:pathLst>
                <a:path w="471" h="2001" extrusionOk="0">
                  <a:moveTo>
                    <a:pt x="328" y="0"/>
                  </a:moveTo>
                  <a:cubicBezTo>
                    <a:pt x="289" y="0"/>
                    <a:pt x="255" y="28"/>
                    <a:pt x="251" y="69"/>
                  </a:cubicBezTo>
                  <a:lnTo>
                    <a:pt x="209" y="943"/>
                  </a:lnTo>
                  <a:lnTo>
                    <a:pt x="8" y="1548"/>
                  </a:lnTo>
                  <a:cubicBezTo>
                    <a:pt x="0" y="1572"/>
                    <a:pt x="8" y="1601"/>
                    <a:pt x="21" y="1618"/>
                  </a:cubicBezTo>
                  <a:lnTo>
                    <a:pt x="328" y="1976"/>
                  </a:lnTo>
                  <a:cubicBezTo>
                    <a:pt x="345" y="1994"/>
                    <a:pt x="366" y="2001"/>
                    <a:pt x="387" y="2001"/>
                  </a:cubicBezTo>
                  <a:cubicBezTo>
                    <a:pt x="404" y="2001"/>
                    <a:pt x="422" y="1997"/>
                    <a:pt x="435" y="1983"/>
                  </a:cubicBezTo>
                  <a:cubicBezTo>
                    <a:pt x="467" y="1959"/>
                    <a:pt x="470" y="1911"/>
                    <a:pt x="443" y="1879"/>
                  </a:cubicBezTo>
                  <a:lnTo>
                    <a:pt x="164" y="1556"/>
                  </a:lnTo>
                  <a:lnTo>
                    <a:pt x="355" y="981"/>
                  </a:lnTo>
                  <a:cubicBezTo>
                    <a:pt x="355" y="974"/>
                    <a:pt x="359" y="967"/>
                    <a:pt x="359" y="960"/>
                  </a:cubicBezTo>
                  <a:lnTo>
                    <a:pt x="401" y="77"/>
                  </a:lnTo>
                  <a:cubicBezTo>
                    <a:pt x="401" y="35"/>
                    <a:pt x="369" y="0"/>
                    <a:pt x="328"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6" name="Google Shape;1786;p107"/>
            <p:cNvSpPr/>
            <p:nvPr/>
          </p:nvSpPr>
          <p:spPr>
            <a:xfrm>
              <a:off x="4563913" y="3471561"/>
              <a:ext cx="104567" cy="28062"/>
            </a:xfrm>
            <a:custGeom>
              <a:avLst/>
              <a:gdLst/>
              <a:ahLst/>
              <a:cxnLst/>
              <a:rect l="l" t="t" r="r" b="b"/>
              <a:pathLst>
                <a:path w="2001" h="537" extrusionOk="0">
                  <a:moveTo>
                    <a:pt x="82" y="0"/>
                  </a:moveTo>
                  <a:cubicBezTo>
                    <a:pt x="63" y="0"/>
                    <a:pt x="44" y="7"/>
                    <a:pt x="28" y="21"/>
                  </a:cubicBezTo>
                  <a:cubicBezTo>
                    <a:pt x="0" y="53"/>
                    <a:pt x="0" y="98"/>
                    <a:pt x="28" y="129"/>
                  </a:cubicBezTo>
                  <a:cubicBezTo>
                    <a:pt x="49" y="146"/>
                    <a:pt x="453" y="536"/>
                    <a:pt x="1441" y="536"/>
                  </a:cubicBezTo>
                  <a:cubicBezTo>
                    <a:pt x="1590" y="536"/>
                    <a:pt x="1754" y="525"/>
                    <a:pt x="1931" y="505"/>
                  </a:cubicBezTo>
                  <a:cubicBezTo>
                    <a:pt x="1969" y="501"/>
                    <a:pt x="2001" y="467"/>
                    <a:pt x="1993" y="425"/>
                  </a:cubicBezTo>
                  <a:cubicBezTo>
                    <a:pt x="1990" y="387"/>
                    <a:pt x="1962" y="358"/>
                    <a:pt x="1925" y="358"/>
                  </a:cubicBezTo>
                  <a:cubicBezTo>
                    <a:pt x="1921" y="358"/>
                    <a:pt x="1918" y="358"/>
                    <a:pt x="1914" y="358"/>
                  </a:cubicBezTo>
                  <a:cubicBezTo>
                    <a:pt x="1745" y="378"/>
                    <a:pt x="1590" y="386"/>
                    <a:pt x="1447" y="386"/>
                  </a:cubicBezTo>
                  <a:cubicBezTo>
                    <a:pt x="519" y="386"/>
                    <a:pt x="139" y="28"/>
                    <a:pt x="135" y="21"/>
                  </a:cubicBezTo>
                  <a:cubicBezTo>
                    <a:pt x="120" y="7"/>
                    <a:pt x="101" y="0"/>
                    <a:pt x="82"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7" name="Google Shape;1787;p107"/>
            <p:cNvSpPr/>
            <p:nvPr/>
          </p:nvSpPr>
          <p:spPr>
            <a:xfrm>
              <a:off x="4545153" y="3340865"/>
              <a:ext cx="259877" cy="117057"/>
            </a:xfrm>
            <a:custGeom>
              <a:avLst/>
              <a:gdLst/>
              <a:ahLst/>
              <a:cxnLst/>
              <a:rect l="l" t="t" r="r" b="b"/>
              <a:pathLst>
                <a:path w="4973" h="2240" extrusionOk="0">
                  <a:moveTo>
                    <a:pt x="4182" y="1"/>
                  </a:moveTo>
                  <a:cubicBezTo>
                    <a:pt x="3777" y="1"/>
                    <a:pt x="3237" y="218"/>
                    <a:pt x="2721" y="487"/>
                  </a:cubicBezTo>
                  <a:lnTo>
                    <a:pt x="2304" y="1148"/>
                  </a:lnTo>
                  <a:lnTo>
                    <a:pt x="74" y="964"/>
                  </a:lnTo>
                  <a:lnTo>
                    <a:pt x="1" y="1841"/>
                  </a:lnTo>
                  <a:cubicBezTo>
                    <a:pt x="363" y="2000"/>
                    <a:pt x="1354" y="2239"/>
                    <a:pt x="2431" y="2239"/>
                  </a:cubicBezTo>
                  <a:cubicBezTo>
                    <a:pt x="2810" y="2239"/>
                    <a:pt x="3200" y="2210"/>
                    <a:pt x="3577" y="2136"/>
                  </a:cubicBezTo>
                  <a:cubicBezTo>
                    <a:pt x="4573" y="1941"/>
                    <a:pt x="4632" y="1663"/>
                    <a:pt x="4973" y="1433"/>
                  </a:cubicBezTo>
                  <a:cubicBezTo>
                    <a:pt x="4969" y="1054"/>
                    <a:pt x="4913" y="672"/>
                    <a:pt x="4767" y="338"/>
                  </a:cubicBezTo>
                  <a:cubicBezTo>
                    <a:pt x="4663" y="97"/>
                    <a:pt x="4452" y="1"/>
                    <a:pt x="4182"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8" name="Google Shape;1788;p107"/>
            <p:cNvSpPr/>
            <p:nvPr/>
          </p:nvSpPr>
          <p:spPr>
            <a:xfrm>
              <a:off x="4559367" y="3422857"/>
              <a:ext cx="32034" cy="25136"/>
            </a:xfrm>
            <a:custGeom>
              <a:avLst/>
              <a:gdLst/>
              <a:ahLst/>
              <a:cxnLst/>
              <a:rect l="l" t="t" r="r" b="b"/>
              <a:pathLst>
                <a:path w="613" h="481" extrusionOk="0">
                  <a:moveTo>
                    <a:pt x="25" y="0"/>
                  </a:moveTo>
                  <a:lnTo>
                    <a:pt x="0" y="351"/>
                  </a:lnTo>
                  <a:lnTo>
                    <a:pt x="567" y="481"/>
                  </a:lnTo>
                  <a:lnTo>
                    <a:pt x="612" y="25"/>
                  </a:lnTo>
                  <a:lnTo>
                    <a:pt x="25" y="0"/>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89" name="Google Shape;1789;p107"/>
            <p:cNvSpPr/>
            <p:nvPr/>
          </p:nvSpPr>
          <p:spPr>
            <a:xfrm>
              <a:off x="4555343" y="3418833"/>
              <a:ext cx="40238" cy="34072"/>
            </a:xfrm>
            <a:custGeom>
              <a:avLst/>
              <a:gdLst/>
              <a:ahLst/>
              <a:cxnLst/>
              <a:rect l="l" t="t" r="r" b="b"/>
              <a:pathLst>
                <a:path w="770" h="652" extrusionOk="0">
                  <a:moveTo>
                    <a:pt x="171" y="153"/>
                  </a:moveTo>
                  <a:lnTo>
                    <a:pt x="606" y="171"/>
                  </a:lnTo>
                  <a:lnTo>
                    <a:pt x="578" y="467"/>
                  </a:lnTo>
                  <a:lnTo>
                    <a:pt x="158" y="370"/>
                  </a:lnTo>
                  <a:lnTo>
                    <a:pt x="171" y="153"/>
                  </a:lnTo>
                  <a:close/>
                  <a:moveTo>
                    <a:pt x="32" y="1"/>
                  </a:moveTo>
                  <a:lnTo>
                    <a:pt x="1" y="484"/>
                  </a:lnTo>
                  <a:lnTo>
                    <a:pt x="710" y="651"/>
                  </a:lnTo>
                  <a:lnTo>
                    <a:pt x="770" y="28"/>
                  </a:lnTo>
                  <a:lnTo>
                    <a:pt x="32"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0" name="Google Shape;1790;p107"/>
            <p:cNvSpPr/>
            <p:nvPr/>
          </p:nvSpPr>
          <p:spPr>
            <a:xfrm>
              <a:off x="4762281" y="3399550"/>
              <a:ext cx="22784" cy="50428"/>
            </a:xfrm>
            <a:custGeom>
              <a:avLst/>
              <a:gdLst/>
              <a:ahLst/>
              <a:cxnLst/>
              <a:rect l="l" t="t" r="r" b="b"/>
              <a:pathLst>
                <a:path w="436" h="965" extrusionOk="0">
                  <a:moveTo>
                    <a:pt x="289" y="1"/>
                  </a:moveTo>
                  <a:lnTo>
                    <a:pt x="0" y="98"/>
                  </a:lnTo>
                  <a:lnTo>
                    <a:pt x="97" y="964"/>
                  </a:lnTo>
                  <a:lnTo>
                    <a:pt x="435" y="773"/>
                  </a:lnTo>
                  <a:lnTo>
                    <a:pt x="289" y="1"/>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1" name="Google Shape;1791;p107"/>
            <p:cNvSpPr/>
            <p:nvPr/>
          </p:nvSpPr>
          <p:spPr>
            <a:xfrm>
              <a:off x="4756013" y="3392809"/>
              <a:ext cx="33445" cy="57692"/>
            </a:xfrm>
            <a:custGeom>
              <a:avLst/>
              <a:gdLst/>
              <a:ahLst/>
              <a:cxnLst/>
              <a:rect l="l" t="t" r="r" b="b"/>
              <a:pathLst>
                <a:path w="640" h="1104" extrusionOk="0">
                  <a:moveTo>
                    <a:pt x="473" y="1"/>
                  </a:moveTo>
                  <a:lnTo>
                    <a:pt x="0" y="158"/>
                  </a:lnTo>
                  <a:lnTo>
                    <a:pt x="105" y="1104"/>
                  </a:lnTo>
                  <a:lnTo>
                    <a:pt x="303" y="1083"/>
                  </a:lnTo>
                  <a:lnTo>
                    <a:pt x="216" y="293"/>
                  </a:lnTo>
                  <a:lnTo>
                    <a:pt x="320" y="258"/>
                  </a:lnTo>
                  <a:lnTo>
                    <a:pt x="445" y="919"/>
                  </a:lnTo>
                  <a:lnTo>
                    <a:pt x="640" y="881"/>
                  </a:lnTo>
                  <a:lnTo>
                    <a:pt x="473"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2" name="Google Shape;1792;p107"/>
            <p:cNvSpPr/>
            <p:nvPr/>
          </p:nvSpPr>
          <p:spPr>
            <a:xfrm>
              <a:off x="4641358" y="3412092"/>
              <a:ext cx="35274" cy="52937"/>
            </a:xfrm>
            <a:custGeom>
              <a:avLst/>
              <a:gdLst/>
              <a:ahLst/>
              <a:cxnLst/>
              <a:rect l="l" t="t" r="r" b="b"/>
              <a:pathLst>
                <a:path w="675" h="1013" extrusionOk="0">
                  <a:moveTo>
                    <a:pt x="0" y="1"/>
                  </a:moveTo>
                  <a:lnTo>
                    <a:pt x="195" y="1013"/>
                  </a:lnTo>
                  <a:lnTo>
                    <a:pt x="675" y="867"/>
                  </a:lnTo>
                  <a:lnTo>
                    <a:pt x="484" y="1"/>
                  </a:ln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3" name="Google Shape;1793;p107"/>
            <p:cNvSpPr/>
            <p:nvPr/>
          </p:nvSpPr>
          <p:spPr>
            <a:xfrm>
              <a:off x="4635140" y="3407023"/>
              <a:ext cx="46614" cy="58946"/>
            </a:xfrm>
            <a:custGeom>
              <a:avLst/>
              <a:gdLst/>
              <a:ahLst/>
              <a:cxnLst/>
              <a:rect l="l" t="t" r="r" b="b"/>
              <a:pathLst>
                <a:path w="892" h="1128" extrusionOk="0">
                  <a:moveTo>
                    <a:pt x="1" y="0"/>
                  </a:moveTo>
                  <a:lnTo>
                    <a:pt x="217" y="1128"/>
                  </a:lnTo>
                  <a:lnTo>
                    <a:pt x="412" y="1092"/>
                  </a:lnTo>
                  <a:lnTo>
                    <a:pt x="241" y="199"/>
                  </a:lnTo>
                  <a:lnTo>
                    <a:pt x="523" y="199"/>
                  </a:lnTo>
                  <a:lnTo>
                    <a:pt x="697" y="988"/>
                  </a:lnTo>
                  <a:lnTo>
                    <a:pt x="892" y="943"/>
                  </a:lnTo>
                  <a:lnTo>
                    <a:pt x="683"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4" name="Google Shape;1794;p107"/>
            <p:cNvSpPr/>
            <p:nvPr/>
          </p:nvSpPr>
          <p:spPr>
            <a:xfrm>
              <a:off x="4449522" y="2989956"/>
              <a:ext cx="86068" cy="430393"/>
            </a:xfrm>
            <a:custGeom>
              <a:avLst/>
              <a:gdLst/>
              <a:ahLst/>
              <a:cxnLst/>
              <a:rect l="l" t="t" r="r" b="b"/>
              <a:pathLst>
                <a:path w="1647" h="8236" extrusionOk="0">
                  <a:moveTo>
                    <a:pt x="1646" y="0"/>
                  </a:moveTo>
                  <a:lnTo>
                    <a:pt x="1646" y="0"/>
                  </a:lnTo>
                  <a:cubicBezTo>
                    <a:pt x="1646" y="1"/>
                    <a:pt x="1483" y="1100"/>
                    <a:pt x="988" y="2965"/>
                  </a:cubicBezTo>
                  <a:cubicBezTo>
                    <a:pt x="495" y="4833"/>
                    <a:pt x="1" y="7084"/>
                    <a:pt x="1" y="7084"/>
                  </a:cubicBezTo>
                  <a:lnTo>
                    <a:pt x="275" y="8235"/>
                  </a:lnTo>
                  <a:lnTo>
                    <a:pt x="1097" y="7028"/>
                  </a:lnTo>
                  <a:lnTo>
                    <a:pt x="1646"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5" name="Google Shape;1795;p107"/>
            <p:cNvSpPr/>
            <p:nvPr/>
          </p:nvSpPr>
          <p:spPr>
            <a:xfrm>
              <a:off x="4444244" y="2989224"/>
              <a:ext cx="96624" cy="443666"/>
            </a:xfrm>
            <a:custGeom>
              <a:avLst/>
              <a:gdLst/>
              <a:ahLst/>
              <a:cxnLst/>
              <a:rect l="l" t="t" r="r" b="b"/>
              <a:pathLst>
                <a:path w="1849" h="8490" extrusionOk="0">
                  <a:moveTo>
                    <a:pt x="1521" y="1646"/>
                  </a:moveTo>
                  <a:lnTo>
                    <a:pt x="1104" y="7007"/>
                  </a:lnTo>
                  <a:lnTo>
                    <a:pt x="421" y="8009"/>
                  </a:lnTo>
                  <a:lnTo>
                    <a:pt x="203" y="7094"/>
                  </a:lnTo>
                  <a:cubicBezTo>
                    <a:pt x="254" y="6858"/>
                    <a:pt x="725" y="4750"/>
                    <a:pt x="1184" y="3003"/>
                  </a:cubicBezTo>
                  <a:cubicBezTo>
                    <a:pt x="1319" y="2491"/>
                    <a:pt x="1431" y="2036"/>
                    <a:pt x="1521" y="1646"/>
                  </a:cubicBezTo>
                  <a:close/>
                  <a:moveTo>
                    <a:pt x="1650" y="0"/>
                  </a:moveTo>
                  <a:cubicBezTo>
                    <a:pt x="1650" y="11"/>
                    <a:pt x="1479" y="1113"/>
                    <a:pt x="993" y="2954"/>
                  </a:cubicBezTo>
                  <a:cubicBezTo>
                    <a:pt x="505" y="4801"/>
                    <a:pt x="8" y="7053"/>
                    <a:pt x="4" y="7073"/>
                  </a:cubicBezTo>
                  <a:lnTo>
                    <a:pt x="1" y="7098"/>
                  </a:lnTo>
                  <a:lnTo>
                    <a:pt x="331" y="8490"/>
                  </a:lnTo>
                  <a:lnTo>
                    <a:pt x="1295" y="7077"/>
                  </a:lnTo>
                  <a:lnTo>
                    <a:pt x="1848" y="21"/>
                  </a:lnTo>
                  <a:lnTo>
                    <a:pt x="1650"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6" name="Google Shape;1796;p107"/>
            <p:cNvSpPr/>
            <p:nvPr/>
          </p:nvSpPr>
          <p:spPr>
            <a:xfrm>
              <a:off x="4535537" y="2869398"/>
              <a:ext cx="206574" cy="120610"/>
            </a:xfrm>
            <a:custGeom>
              <a:avLst/>
              <a:gdLst/>
              <a:ahLst/>
              <a:cxnLst/>
              <a:rect l="l" t="t" r="r" b="b"/>
              <a:pathLst>
                <a:path w="3953" h="2308" extrusionOk="0">
                  <a:moveTo>
                    <a:pt x="3952" y="0"/>
                  </a:moveTo>
                  <a:lnTo>
                    <a:pt x="1375" y="713"/>
                  </a:lnTo>
                  <a:cubicBezTo>
                    <a:pt x="1375" y="713"/>
                    <a:pt x="219" y="989"/>
                    <a:pt x="111" y="1538"/>
                  </a:cubicBezTo>
                  <a:cubicBezTo>
                    <a:pt x="0" y="2088"/>
                    <a:pt x="0" y="2307"/>
                    <a:pt x="0" y="2307"/>
                  </a:cubicBezTo>
                  <a:lnTo>
                    <a:pt x="1757" y="880"/>
                  </a:lnTo>
                  <a:lnTo>
                    <a:pt x="3952"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7" name="Google Shape;1797;p107"/>
            <p:cNvSpPr/>
            <p:nvPr/>
          </p:nvSpPr>
          <p:spPr>
            <a:xfrm>
              <a:off x="4530416" y="2864486"/>
              <a:ext cx="213681" cy="136444"/>
            </a:xfrm>
            <a:custGeom>
              <a:avLst/>
              <a:gdLst/>
              <a:ahLst/>
              <a:cxnLst/>
              <a:rect l="l" t="t" r="r" b="b"/>
              <a:pathLst>
                <a:path w="4089" h="2611" extrusionOk="0">
                  <a:moveTo>
                    <a:pt x="2356" y="669"/>
                  </a:moveTo>
                  <a:lnTo>
                    <a:pt x="1820" y="881"/>
                  </a:lnTo>
                  <a:lnTo>
                    <a:pt x="217" y="2175"/>
                  </a:lnTo>
                  <a:cubicBezTo>
                    <a:pt x="234" y="2057"/>
                    <a:pt x="259" y="1883"/>
                    <a:pt x="307" y="1653"/>
                  </a:cubicBezTo>
                  <a:cubicBezTo>
                    <a:pt x="387" y="1253"/>
                    <a:pt x="1191" y="979"/>
                    <a:pt x="1494" y="905"/>
                  </a:cubicBezTo>
                  <a:lnTo>
                    <a:pt x="2356" y="669"/>
                  </a:lnTo>
                  <a:close/>
                  <a:moveTo>
                    <a:pt x="4026" y="1"/>
                  </a:moveTo>
                  <a:lnTo>
                    <a:pt x="1449" y="714"/>
                  </a:lnTo>
                  <a:cubicBezTo>
                    <a:pt x="1375" y="731"/>
                    <a:pt x="230" y="1013"/>
                    <a:pt x="113" y="1611"/>
                  </a:cubicBezTo>
                  <a:cubicBezTo>
                    <a:pt x="1" y="2164"/>
                    <a:pt x="1" y="2391"/>
                    <a:pt x="1" y="2401"/>
                  </a:cubicBezTo>
                  <a:lnTo>
                    <a:pt x="1" y="2610"/>
                  </a:lnTo>
                  <a:lnTo>
                    <a:pt x="1908" y="1058"/>
                  </a:lnTo>
                  <a:lnTo>
                    <a:pt x="4089" y="189"/>
                  </a:lnTo>
                  <a:lnTo>
                    <a:pt x="4026"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8" name="Google Shape;1798;p107"/>
            <p:cNvSpPr/>
            <p:nvPr/>
          </p:nvSpPr>
          <p:spPr>
            <a:xfrm>
              <a:off x="4516255" y="2862761"/>
              <a:ext cx="316053" cy="567203"/>
            </a:xfrm>
            <a:custGeom>
              <a:avLst/>
              <a:gdLst/>
              <a:ahLst/>
              <a:cxnLst/>
              <a:rect l="l" t="t" r="r" b="b"/>
              <a:pathLst>
                <a:path w="6048" h="10854" extrusionOk="0">
                  <a:moveTo>
                    <a:pt x="4613" y="1"/>
                  </a:moveTo>
                  <a:cubicBezTo>
                    <a:pt x="3819" y="1"/>
                    <a:pt x="2057" y="416"/>
                    <a:pt x="2057" y="416"/>
                  </a:cubicBezTo>
                  <a:cubicBezTo>
                    <a:pt x="2057" y="416"/>
                    <a:pt x="1121" y="1477"/>
                    <a:pt x="749" y="1916"/>
                  </a:cubicBezTo>
                  <a:cubicBezTo>
                    <a:pt x="373" y="2351"/>
                    <a:pt x="373" y="7027"/>
                    <a:pt x="373" y="7716"/>
                  </a:cubicBezTo>
                  <a:cubicBezTo>
                    <a:pt x="373" y="8401"/>
                    <a:pt x="0" y="10269"/>
                    <a:pt x="623" y="10642"/>
                  </a:cubicBezTo>
                  <a:cubicBezTo>
                    <a:pt x="857" y="10783"/>
                    <a:pt x="1540" y="10853"/>
                    <a:pt x="2321" y="10853"/>
                  </a:cubicBezTo>
                  <a:cubicBezTo>
                    <a:pt x="3620" y="10853"/>
                    <a:pt x="5192" y="10658"/>
                    <a:pt x="5425" y="10269"/>
                  </a:cubicBezTo>
                  <a:cubicBezTo>
                    <a:pt x="5800" y="9646"/>
                    <a:pt x="6047" y="2163"/>
                    <a:pt x="5985" y="1477"/>
                  </a:cubicBezTo>
                  <a:cubicBezTo>
                    <a:pt x="5922" y="792"/>
                    <a:pt x="5362" y="242"/>
                    <a:pt x="4927" y="44"/>
                  </a:cubicBezTo>
                  <a:cubicBezTo>
                    <a:pt x="4862" y="14"/>
                    <a:pt x="4752" y="1"/>
                    <a:pt x="4613"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799" name="Google Shape;1799;p107"/>
            <p:cNvSpPr/>
            <p:nvPr/>
          </p:nvSpPr>
          <p:spPr>
            <a:xfrm>
              <a:off x="4518449" y="2857744"/>
              <a:ext cx="319137" cy="577341"/>
            </a:xfrm>
            <a:custGeom>
              <a:avLst/>
              <a:gdLst/>
              <a:ahLst/>
              <a:cxnLst/>
              <a:rect l="l" t="t" r="r" b="b"/>
              <a:pathLst>
                <a:path w="6107" h="11048" extrusionOk="0">
                  <a:moveTo>
                    <a:pt x="4576" y="196"/>
                  </a:moveTo>
                  <a:cubicBezTo>
                    <a:pt x="4698" y="196"/>
                    <a:pt x="4791" y="206"/>
                    <a:pt x="4843" y="231"/>
                  </a:cubicBezTo>
                  <a:cubicBezTo>
                    <a:pt x="5212" y="401"/>
                    <a:pt x="5782" y="902"/>
                    <a:pt x="5845" y="1583"/>
                  </a:cubicBezTo>
                  <a:cubicBezTo>
                    <a:pt x="5908" y="2259"/>
                    <a:pt x="5654" y="9718"/>
                    <a:pt x="5299" y="10313"/>
                  </a:cubicBezTo>
                  <a:cubicBezTo>
                    <a:pt x="5156" y="10553"/>
                    <a:pt x="4262" y="10758"/>
                    <a:pt x="3072" y="10828"/>
                  </a:cubicBezTo>
                  <a:cubicBezTo>
                    <a:pt x="2802" y="10843"/>
                    <a:pt x="2537" y="10850"/>
                    <a:pt x="2285" y="10850"/>
                  </a:cubicBezTo>
                  <a:cubicBezTo>
                    <a:pt x="1493" y="10850"/>
                    <a:pt x="840" y="10778"/>
                    <a:pt x="634" y="10654"/>
                  </a:cubicBezTo>
                  <a:cubicBezTo>
                    <a:pt x="209" y="10400"/>
                    <a:pt x="317" y="9235"/>
                    <a:pt x="387" y="8466"/>
                  </a:cubicBezTo>
                  <a:cubicBezTo>
                    <a:pt x="411" y="8205"/>
                    <a:pt x="432" y="7975"/>
                    <a:pt x="432" y="7812"/>
                  </a:cubicBezTo>
                  <a:cubicBezTo>
                    <a:pt x="432" y="4524"/>
                    <a:pt x="564" y="2328"/>
                    <a:pt x="780" y="2074"/>
                  </a:cubicBezTo>
                  <a:cubicBezTo>
                    <a:pt x="1117" y="1681"/>
                    <a:pt x="1928" y="763"/>
                    <a:pt x="2067" y="602"/>
                  </a:cubicBezTo>
                  <a:cubicBezTo>
                    <a:pt x="2833" y="423"/>
                    <a:pt x="4016" y="196"/>
                    <a:pt x="4576" y="196"/>
                  </a:cubicBezTo>
                  <a:close/>
                  <a:moveTo>
                    <a:pt x="4568" y="0"/>
                  </a:moveTo>
                  <a:cubicBezTo>
                    <a:pt x="3786" y="0"/>
                    <a:pt x="2202" y="369"/>
                    <a:pt x="1991" y="419"/>
                  </a:cubicBezTo>
                  <a:lnTo>
                    <a:pt x="1962" y="425"/>
                  </a:lnTo>
                  <a:lnTo>
                    <a:pt x="1941" y="450"/>
                  </a:lnTo>
                  <a:cubicBezTo>
                    <a:pt x="1931" y="460"/>
                    <a:pt x="999" y="1514"/>
                    <a:pt x="630" y="1946"/>
                  </a:cubicBezTo>
                  <a:cubicBezTo>
                    <a:pt x="282" y="2349"/>
                    <a:pt x="233" y="5794"/>
                    <a:pt x="233" y="7812"/>
                  </a:cubicBezTo>
                  <a:cubicBezTo>
                    <a:pt x="233" y="7968"/>
                    <a:pt x="212" y="8191"/>
                    <a:pt x="188" y="8448"/>
                  </a:cubicBezTo>
                  <a:cubicBezTo>
                    <a:pt x="108" y="9318"/>
                    <a:pt x="0" y="10505"/>
                    <a:pt x="533" y="10824"/>
                  </a:cubicBezTo>
                  <a:cubicBezTo>
                    <a:pt x="801" y="10985"/>
                    <a:pt x="1524" y="11047"/>
                    <a:pt x="2279" y="11047"/>
                  </a:cubicBezTo>
                  <a:cubicBezTo>
                    <a:pt x="2550" y="11047"/>
                    <a:pt x="2826" y="11040"/>
                    <a:pt x="3083" y="11026"/>
                  </a:cubicBezTo>
                  <a:cubicBezTo>
                    <a:pt x="3713" y="10988"/>
                    <a:pt x="5206" y="10856"/>
                    <a:pt x="5469" y="10414"/>
                  </a:cubicBezTo>
                  <a:cubicBezTo>
                    <a:pt x="5853" y="9777"/>
                    <a:pt x="6106" y="2269"/>
                    <a:pt x="6044" y="1567"/>
                  </a:cubicBezTo>
                  <a:cubicBezTo>
                    <a:pt x="5981" y="881"/>
                    <a:pt x="5431" y="283"/>
                    <a:pt x="4923" y="50"/>
                  </a:cubicBezTo>
                  <a:cubicBezTo>
                    <a:pt x="4848" y="15"/>
                    <a:pt x="4724" y="0"/>
                    <a:pt x="4568"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0" name="Google Shape;1800;p107"/>
            <p:cNvSpPr/>
            <p:nvPr/>
          </p:nvSpPr>
          <p:spPr>
            <a:xfrm>
              <a:off x="4569870" y="2867935"/>
              <a:ext cx="257316" cy="556751"/>
            </a:xfrm>
            <a:custGeom>
              <a:avLst/>
              <a:gdLst/>
              <a:ahLst/>
              <a:cxnLst/>
              <a:rect l="l" t="t" r="r" b="b"/>
              <a:pathLst>
                <a:path w="4924" h="10654" extrusionOk="0">
                  <a:moveTo>
                    <a:pt x="3560" y="1"/>
                  </a:moveTo>
                  <a:lnTo>
                    <a:pt x="3466" y="49"/>
                  </a:lnTo>
                  <a:cubicBezTo>
                    <a:pt x="3466" y="49"/>
                    <a:pt x="4214" y="627"/>
                    <a:pt x="4350" y="1510"/>
                  </a:cubicBezTo>
                  <a:cubicBezTo>
                    <a:pt x="4485" y="2395"/>
                    <a:pt x="4454" y="3108"/>
                    <a:pt x="4315" y="4026"/>
                  </a:cubicBezTo>
                  <a:cubicBezTo>
                    <a:pt x="4270" y="4353"/>
                    <a:pt x="3957" y="4447"/>
                    <a:pt x="3599" y="4447"/>
                  </a:cubicBezTo>
                  <a:cubicBezTo>
                    <a:pt x="3361" y="4447"/>
                    <a:pt x="3104" y="4409"/>
                    <a:pt x="2886" y="4367"/>
                  </a:cubicBezTo>
                  <a:cubicBezTo>
                    <a:pt x="2669" y="4325"/>
                    <a:pt x="2489" y="4287"/>
                    <a:pt x="2409" y="4287"/>
                  </a:cubicBezTo>
                  <a:cubicBezTo>
                    <a:pt x="2349" y="4287"/>
                    <a:pt x="2346" y="4308"/>
                    <a:pt x="2415" y="4367"/>
                  </a:cubicBezTo>
                  <a:cubicBezTo>
                    <a:pt x="2823" y="4704"/>
                    <a:pt x="4350" y="5282"/>
                    <a:pt x="4419" y="5589"/>
                  </a:cubicBezTo>
                  <a:cubicBezTo>
                    <a:pt x="4485" y="5894"/>
                    <a:pt x="3671" y="6406"/>
                    <a:pt x="3366" y="6437"/>
                  </a:cubicBezTo>
                  <a:cubicBezTo>
                    <a:pt x="3059" y="6472"/>
                    <a:pt x="3570" y="7154"/>
                    <a:pt x="3877" y="7731"/>
                  </a:cubicBezTo>
                  <a:cubicBezTo>
                    <a:pt x="4180" y="8309"/>
                    <a:pt x="4079" y="9123"/>
                    <a:pt x="3366" y="9666"/>
                  </a:cubicBezTo>
                  <a:cubicBezTo>
                    <a:pt x="2652" y="10212"/>
                    <a:pt x="1017" y="10487"/>
                    <a:pt x="307" y="10515"/>
                  </a:cubicBezTo>
                  <a:cubicBezTo>
                    <a:pt x="178" y="10522"/>
                    <a:pt x="74" y="10539"/>
                    <a:pt x="1" y="10567"/>
                  </a:cubicBezTo>
                  <a:cubicBezTo>
                    <a:pt x="314" y="10623"/>
                    <a:pt x="773" y="10654"/>
                    <a:pt x="1295" y="10654"/>
                  </a:cubicBezTo>
                  <a:cubicBezTo>
                    <a:pt x="1545" y="10654"/>
                    <a:pt x="1813" y="10647"/>
                    <a:pt x="2088" y="10633"/>
                  </a:cubicBezTo>
                  <a:cubicBezTo>
                    <a:pt x="3278" y="10563"/>
                    <a:pt x="4172" y="10358"/>
                    <a:pt x="4315" y="10118"/>
                  </a:cubicBezTo>
                  <a:cubicBezTo>
                    <a:pt x="4670" y="9523"/>
                    <a:pt x="4924" y="2064"/>
                    <a:pt x="4861" y="1388"/>
                  </a:cubicBezTo>
                  <a:cubicBezTo>
                    <a:pt x="4798" y="707"/>
                    <a:pt x="4228" y="206"/>
                    <a:pt x="3859" y="36"/>
                  </a:cubicBezTo>
                  <a:cubicBezTo>
                    <a:pt x="3807" y="11"/>
                    <a:pt x="3716" y="1"/>
                    <a:pt x="3595"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1" name="Google Shape;1801;p107"/>
            <p:cNvSpPr/>
            <p:nvPr/>
          </p:nvSpPr>
          <p:spPr>
            <a:xfrm>
              <a:off x="4625315" y="3070275"/>
              <a:ext cx="98662" cy="134615"/>
            </a:xfrm>
            <a:custGeom>
              <a:avLst/>
              <a:gdLst/>
              <a:ahLst/>
              <a:cxnLst/>
              <a:rect l="l" t="t" r="r" b="b"/>
              <a:pathLst>
                <a:path w="1888" h="2576" extrusionOk="0">
                  <a:moveTo>
                    <a:pt x="1" y="1"/>
                  </a:moveTo>
                  <a:cubicBezTo>
                    <a:pt x="1" y="1"/>
                    <a:pt x="255" y="1570"/>
                    <a:pt x="1699" y="2576"/>
                  </a:cubicBezTo>
                  <a:lnTo>
                    <a:pt x="1887" y="1195"/>
                  </a:lnTo>
                  <a:cubicBezTo>
                    <a:pt x="881" y="877"/>
                    <a:pt x="1" y="1"/>
                    <a:pt x="1"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2" name="Google Shape;1802;p107"/>
            <p:cNvSpPr/>
            <p:nvPr/>
          </p:nvSpPr>
          <p:spPr>
            <a:xfrm>
              <a:off x="4621344" y="3066408"/>
              <a:ext cx="106971" cy="142297"/>
            </a:xfrm>
            <a:custGeom>
              <a:avLst/>
              <a:gdLst/>
              <a:ahLst/>
              <a:cxnLst/>
              <a:rect l="l" t="t" r="r" b="b"/>
              <a:pathLst>
                <a:path w="2047" h="2723" extrusionOk="0">
                  <a:moveTo>
                    <a:pt x="80" y="1"/>
                  </a:moveTo>
                  <a:cubicBezTo>
                    <a:pt x="68" y="1"/>
                    <a:pt x="56" y="4"/>
                    <a:pt x="46" y="9"/>
                  </a:cubicBezTo>
                  <a:cubicBezTo>
                    <a:pt x="14" y="23"/>
                    <a:pt x="1" y="54"/>
                    <a:pt x="4" y="85"/>
                  </a:cubicBezTo>
                  <a:cubicBezTo>
                    <a:pt x="8" y="103"/>
                    <a:pt x="279" y="1700"/>
                    <a:pt x="1734" y="2709"/>
                  </a:cubicBezTo>
                  <a:cubicBezTo>
                    <a:pt x="1744" y="2719"/>
                    <a:pt x="1761" y="2722"/>
                    <a:pt x="1775" y="2722"/>
                  </a:cubicBezTo>
                  <a:cubicBezTo>
                    <a:pt x="1799" y="2722"/>
                    <a:pt x="1820" y="2712"/>
                    <a:pt x="1834" y="2691"/>
                  </a:cubicBezTo>
                  <a:cubicBezTo>
                    <a:pt x="1859" y="2656"/>
                    <a:pt x="1851" y="2611"/>
                    <a:pt x="1817" y="2587"/>
                  </a:cubicBezTo>
                  <a:cubicBezTo>
                    <a:pt x="742" y="1842"/>
                    <a:pt x="338" y="763"/>
                    <a:pt x="205" y="294"/>
                  </a:cubicBezTo>
                  <a:lnTo>
                    <a:pt x="205" y="294"/>
                  </a:lnTo>
                  <a:cubicBezTo>
                    <a:pt x="519" y="569"/>
                    <a:pt x="1191" y="1105"/>
                    <a:pt x="1942" y="1338"/>
                  </a:cubicBezTo>
                  <a:cubicBezTo>
                    <a:pt x="1949" y="1340"/>
                    <a:pt x="1955" y="1340"/>
                    <a:pt x="1961" y="1340"/>
                  </a:cubicBezTo>
                  <a:cubicBezTo>
                    <a:pt x="1993" y="1340"/>
                    <a:pt x="2023" y="1321"/>
                    <a:pt x="2032" y="1290"/>
                  </a:cubicBezTo>
                  <a:cubicBezTo>
                    <a:pt x="2047" y="1251"/>
                    <a:pt x="2026" y="1209"/>
                    <a:pt x="1984" y="1195"/>
                  </a:cubicBezTo>
                  <a:cubicBezTo>
                    <a:pt x="1010" y="893"/>
                    <a:pt x="139" y="30"/>
                    <a:pt x="133" y="23"/>
                  </a:cubicBezTo>
                  <a:cubicBezTo>
                    <a:pt x="118" y="8"/>
                    <a:pt x="99" y="1"/>
                    <a:pt x="80"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3" name="Google Shape;1803;p107"/>
            <p:cNvSpPr/>
            <p:nvPr/>
          </p:nvSpPr>
          <p:spPr>
            <a:xfrm>
              <a:off x="4597723" y="2829212"/>
              <a:ext cx="176003" cy="81522"/>
            </a:xfrm>
            <a:custGeom>
              <a:avLst/>
              <a:gdLst/>
              <a:ahLst/>
              <a:cxnLst/>
              <a:rect l="l" t="t" r="r" b="b"/>
              <a:pathLst>
                <a:path w="3368" h="1560" extrusionOk="0">
                  <a:moveTo>
                    <a:pt x="3180" y="0"/>
                  </a:moveTo>
                  <a:lnTo>
                    <a:pt x="185" y="686"/>
                  </a:lnTo>
                  <a:lnTo>
                    <a:pt x="0" y="1559"/>
                  </a:lnTo>
                  <a:lnTo>
                    <a:pt x="3368" y="686"/>
                  </a:lnTo>
                  <a:lnTo>
                    <a:pt x="3180" y="0"/>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4" name="Google Shape;1804;p107"/>
            <p:cNvSpPr/>
            <p:nvPr/>
          </p:nvSpPr>
          <p:spPr>
            <a:xfrm>
              <a:off x="4590826" y="2823045"/>
              <a:ext cx="189277" cy="94795"/>
            </a:xfrm>
            <a:custGeom>
              <a:avLst/>
              <a:gdLst/>
              <a:ahLst/>
              <a:cxnLst/>
              <a:rect l="l" t="t" r="r" b="b"/>
              <a:pathLst>
                <a:path w="3622" h="1814" extrusionOk="0">
                  <a:moveTo>
                    <a:pt x="3239" y="237"/>
                  </a:moveTo>
                  <a:lnTo>
                    <a:pt x="3378" y="734"/>
                  </a:lnTo>
                  <a:lnTo>
                    <a:pt x="261" y="1542"/>
                  </a:lnTo>
                  <a:lnTo>
                    <a:pt x="261" y="1542"/>
                  </a:lnTo>
                  <a:lnTo>
                    <a:pt x="400" y="887"/>
                  </a:lnTo>
                  <a:lnTo>
                    <a:pt x="3239" y="237"/>
                  </a:lnTo>
                  <a:close/>
                  <a:moveTo>
                    <a:pt x="3382" y="0"/>
                  </a:moveTo>
                  <a:lnTo>
                    <a:pt x="233" y="720"/>
                  </a:lnTo>
                  <a:lnTo>
                    <a:pt x="0" y="1813"/>
                  </a:lnTo>
                  <a:lnTo>
                    <a:pt x="3622" y="874"/>
                  </a:lnTo>
                  <a:lnTo>
                    <a:pt x="3382"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5" name="Google Shape;1805;p107"/>
            <p:cNvSpPr/>
            <p:nvPr/>
          </p:nvSpPr>
          <p:spPr>
            <a:xfrm>
              <a:off x="4387702" y="4465916"/>
              <a:ext cx="185305" cy="79693"/>
            </a:xfrm>
            <a:custGeom>
              <a:avLst/>
              <a:gdLst/>
              <a:ahLst/>
              <a:cxnLst/>
              <a:rect l="l" t="t" r="r" b="b"/>
              <a:pathLst>
                <a:path w="3546" h="1525" extrusionOk="0">
                  <a:moveTo>
                    <a:pt x="2064" y="0"/>
                  </a:moveTo>
                  <a:lnTo>
                    <a:pt x="978" y="773"/>
                  </a:lnTo>
                  <a:lnTo>
                    <a:pt x="0" y="1312"/>
                  </a:lnTo>
                  <a:lnTo>
                    <a:pt x="0" y="1524"/>
                  </a:lnTo>
                  <a:lnTo>
                    <a:pt x="3546" y="1524"/>
                  </a:lnTo>
                  <a:lnTo>
                    <a:pt x="3369" y="209"/>
                  </a:lnTo>
                  <a:lnTo>
                    <a:pt x="2064"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6" name="Google Shape;1806;p107"/>
            <p:cNvSpPr/>
            <p:nvPr/>
          </p:nvSpPr>
          <p:spPr>
            <a:xfrm>
              <a:off x="4382633" y="4460429"/>
              <a:ext cx="196227" cy="90458"/>
            </a:xfrm>
            <a:custGeom>
              <a:avLst/>
              <a:gdLst/>
              <a:ahLst/>
              <a:cxnLst/>
              <a:rect l="l" t="t" r="r" b="b"/>
              <a:pathLst>
                <a:path w="3755" h="1731" extrusionOk="0">
                  <a:moveTo>
                    <a:pt x="2185" y="210"/>
                  </a:moveTo>
                  <a:lnTo>
                    <a:pt x="3379" y="401"/>
                  </a:lnTo>
                  <a:lnTo>
                    <a:pt x="3528" y="1531"/>
                  </a:lnTo>
                  <a:lnTo>
                    <a:pt x="198" y="1531"/>
                  </a:lnTo>
                  <a:lnTo>
                    <a:pt x="198" y="1475"/>
                  </a:lnTo>
                  <a:lnTo>
                    <a:pt x="1131" y="961"/>
                  </a:lnTo>
                  <a:lnTo>
                    <a:pt x="2185" y="210"/>
                  </a:lnTo>
                  <a:close/>
                  <a:moveTo>
                    <a:pt x="2137" y="1"/>
                  </a:moveTo>
                  <a:lnTo>
                    <a:pt x="1027" y="791"/>
                  </a:lnTo>
                  <a:lnTo>
                    <a:pt x="1" y="1358"/>
                  </a:lnTo>
                  <a:lnTo>
                    <a:pt x="1" y="1730"/>
                  </a:lnTo>
                  <a:lnTo>
                    <a:pt x="3755" y="1730"/>
                  </a:lnTo>
                  <a:lnTo>
                    <a:pt x="3556" y="227"/>
                  </a:lnTo>
                  <a:lnTo>
                    <a:pt x="2137"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7" name="Google Shape;1807;p107"/>
            <p:cNvSpPr/>
            <p:nvPr/>
          </p:nvSpPr>
          <p:spPr>
            <a:xfrm>
              <a:off x="4683530" y="4476054"/>
              <a:ext cx="184573" cy="74990"/>
            </a:xfrm>
            <a:custGeom>
              <a:avLst/>
              <a:gdLst/>
              <a:ahLst/>
              <a:cxnLst/>
              <a:rect l="l" t="t" r="r" b="b"/>
              <a:pathLst>
                <a:path w="3532" h="1435" extrusionOk="0">
                  <a:moveTo>
                    <a:pt x="2063" y="1"/>
                  </a:moveTo>
                  <a:lnTo>
                    <a:pt x="974" y="777"/>
                  </a:lnTo>
                  <a:lnTo>
                    <a:pt x="1" y="1313"/>
                  </a:lnTo>
                  <a:lnTo>
                    <a:pt x="1" y="1435"/>
                  </a:lnTo>
                  <a:lnTo>
                    <a:pt x="3532" y="1435"/>
                  </a:lnTo>
                  <a:lnTo>
                    <a:pt x="3368" y="210"/>
                  </a:lnTo>
                  <a:lnTo>
                    <a:pt x="2063"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8" name="Google Shape;1808;p107"/>
            <p:cNvSpPr/>
            <p:nvPr/>
          </p:nvSpPr>
          <p:spPr>
            <a:xfrm>
              <a:off x="4678252" y="4470619"/>
              <a:ext cx="195704" cy="85493"/>
            </a:xfrm>
            <a:custGeom>
              <a:avLst/>
              <a:gdLst/>
              <a:ahLst/>
              <a:cxnLst/>
              <a:rect l="l" t="t" r="r" b="b"/>
              <a:pathLst>
                <a:path w="3745" h="1636" extrusionOk="0">
                  <a:moveTo>
                    <a:pt x="2189" y="209"/>
                  </a:moveTo>
                  <a:lnTo>
                    <a:pt x="3379" y="400"/>
                  </a:lnTo>
                  <a:lnTo>
                    <a:pt x="3518" y="1437"/>
                  </a:lnTo>
                  <a:lnTo>
                    <a:pt x="265" y="1437"/>
                  </a:lnTo>
                  <a:lnTo>
                    <a:pt x="1131" y="961"/>
                  </a:lnTo>
                  <a:lnTo>
                    <a:pt x="2189" y="209"/>
                  </a:lnTo>
                  <a:close/>
                  <a:moveTo>
                    <a:pt x="2140" y="0"/>
                  </a:moveTo>
                  <a:lnTo>
                    <a:pt x="1027" y="794"/>
                  </a:lnTo>
                  <a:lnTo>
                    <a:pt x="1" y="1357"/>
                  </a:lnTo>
                  <a:lnTo>
                    <a:pt x="1" y="1635"/>
                  </a:lnTo>
                  <a:lnTo>
                    <a:pt x="3744" y="1635"/>
                  </a:lnTo>
                  <a:lnTo>
                    <a:pt x="3556" y="227"/>
                  </a:lnTo>
                  <a:lnTo>
                    <a:pt x="2140"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9" name="Google Shape;1809;p107"/>
            <p:cNvSpPr/>
            <p:nvPr/>
          </p:nvSpPr>
          <p:spPr>
            <a:xfrm>
              <a:off x="4221524" y="2505163"/>
              <a:ext cx="57117" cy="48861"/>
            </a:xfrm>
            <a:custGeom>
              <a:avLst/>
              <a:gdLst/>
              <a:ahLst/>
              <a:cxnLst/>
              <a:rect l="l" t="t" r="r" b="b"/>
              <a:pathLst>
                <a:path w="1093" h="935" extrusionOk="0">
                  <a:moveTo>
                    <a:pt x="264" y="0"/>
                  </a:moveTo>
                  <a:cubicBezTo>
                    <a:pt x="192" y="0"/>
                    <a:pt x="1" y="26"/>
                    <a:pt x="112" y="311"/>
                  </a:cubicBezTo>
                  <a:lnTo>
                    <a:pt x="916" y="934"/>
                  </a:lnTo>
                  <a:lnTo>
                    <a:pt x="1093" y="468"/>
                  </a:lnTo>
                  <a:lnTo>
                    <a:pt x="290" y="1"/>
                  </a:lnTo>
                  <a:cubicBezTo>
                    <a:pt x="290" y="1"/>
                    <a:pt x="280" y="0"/>
                    <a:pt x="264" y="0"/>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0" name="Google Shape;1810;p107"/>
            <p:cNvSpPr/>
            <p:nvPr/>
          </p:nvSpPr>
          <p:spPr>
            <a:xfrm>
              <a:off x="4219538" y="2499990"/>
              <a:ext cx="65165" cy="59103"/>
            </a:xfrm>
            <a:custGeom>
              <a:avLst/>
              <a:gdLst/>
              <a:ahLst/>
              <a:cxnLst/>
              <a:rect l="l" t="t" r="r" b="b"/>
              <a:pathLst>
                <a:path w="1247" h="1131" extrusionOk="0">
                  <a:moveTo>
                    <a:pt x="297" y="1"/>
                  </a:moveTo>
                  <a:cubicBezTo>
                    <a:pt x="237" y="1"/>
                    <a:pt x="133" y="15"/>
                    <a:pt x="66" y="100"/>
                  </a:cubicBezTo>
                  <a:cubicBezTo>
                    <a:pt x="4" y="181"/>
                    <a:pt x="0" y="299"/>
                    <a:pt x="56" y="449"/>
                  </a:cubicBezTo>
                  <a:cubicBezTo>
                    <a:pt x="63" y="463"/>
                    <a:pt x="74" y="480"/>
                    <a:pt x="87" y="490"/>
                  </a:cubicBezTo>
                  <a:lnTo>
                    <a:pt x="891" y="1110"/>
                  </a:lnTo>
                  <a:cubicBezTo>
                    <a:pt x="912" y="1123"/>
                    <a:pt x="933" y="1131"/>
                    <a:pt x="954" y="1131"/>
                  </a:cubicBezTo>
                  <a:cubicBezTo>
                    <a:pt x="982" y="1131"/>
                    <a:pt x="1013" y="1120"/>
                    <a:pt x="1031" y="1092"/>
                  </a:cubicBezTo>
                  <a:cubicBezTo>
                    <a:pt x="1065" y="1051"/>
                    <a:pt x="1058" y="988"/>
                    <a:pt x="1013" y="953"/>
                  </a:cubicBezTo>
                  <a:lnTo>
                    <a:pt x="233" y="351"/>
                  </a:lnTo>
                  <a:cubicBezTo>
                    <a:pt x="209" y="278"/>
                    <a:pt x="212" y="236"/>
                    <a:pt x="223" y="222"/>
                  </a:cubicBezTo>
                  <a:cubicBezTo>
                    <a:pt x="238" y="205"/>
                    <a:pt x="272" y="198"/>
                    <a:pt x="300" y="198"/>
                  </a:cubicBezTo>
                  <a:lnTo>
                    <a:pt x="1083" y="654"/>
                  </a:lnTo>
                  <a:cubicBezTo>
                    <a:pt x="1097" y="663"/>
                    <a:pt x="1113" y="667"/>
                    <a:pt x="1130" y="667"/>
                  </a:cubicBezTo>
                  <a:cubicBezTo>
                    <a:pt x="1164" y="667"/>
                    <a:pt x="1199" y="648"/>
                    <a:pt x="1219" y="616"/>
                  </a:cubicBezTo>
                  <a:cubicBezTo>
                    <a:pt x="1246" y="570"/>
                    <a:pt x="1229" y="508"/>
                    <a:pt x="1184" y="480"/>
                  </a:cubicBezTo>
                  <a:lnTo>
                    <a:pt x="376" y="17"/>
                  </a:lnTo>
                  <a:cubicBezTo>
                    <a:pt x="366" y="10"/>
                    <a:pt x="352" y="3"/>
                    <a:pt x="342" y="3"/>
                  </a:cubicBezTo>
                  <a:cubicBezTo>
                    <a:pt x="336" y="3"/>
                    <a:pt x="320" y="1"/>
                    <a:pt x="297"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1" name="Google Shape;1811;p107"/>
            <p:cNvSpPr/>
            <p:nvPr/>
          </p:nvSpPr>
          <p:spPr>
            <a:xfrm>
              <a:off x="4159024" y="2515510"/>
              <a:ext cx="132368" cy="145067"/>
            </a:xfrm>
            <a:custGeom>
              <a:avLst/>
              <a:gdLst/>
              <a:ahLst/>
              <a:cxnLst/>
              <a:rect l="l" t="t" r="r" b="b"/>
              <a:pathLst>
                <a:path w="2533" h="2776" extrusionOk="0">
                  <a:moveTo>
                    <a:pt x="930" y="1"/>
                  </a:moveTo>
                  <a:cubicBezTo>
                    <a:pt x="871" y="1"/>
                    <a:pt x="817" y="46"/>
                    <a:pt x="845" y="235"/>
                  </a:cubicBezTo>
                  <a:lnTo>
                    <a:pt x="1354" y="1223"/>
                  </a:lnTo>
                  <a:lnTo>
                    <a:pt x="1354" y="1223"/>
                  </a:lnTo>
                  <a:lnTo>
                    <a:pt x="452" y="378"/>
                  </a:lnTo>
                  <a:cubicBezTo>
                    <a:pt x="452" y="378"/>
                    <a:pt x="393" y="328"/>
                    <a:pt x="344" y="328"/>
                  </a:cubicBezTo>
                  <a:cubicBezTo>
                    <a:pt x="310" y="328"/>
                    <a:pt x="282" y="352"/>
                    <a:pt x="282" y="434"/>
                  </a:cubicBezTo>
                  <a:cubicBezTo>
                    <a:pt x="282" y="632"/>
                    <a:pt x="1099" y="1505"/>
                    <a:pt x="1099" y="1505"/>
                  </a:cubicBezTo>
                  <a:lnTo>
                    <a:pt x="198" y="1081"/>
                  </a:lnTo>
                  <a:cubicBezTo>
                    <a:pt x="198" y="1081"/>
                    <a:pt x="0" y="1223"/>
                    <a:pt x="139" y="1362"/>
                  </a:cubicBezTo>
                  <a:cubicBezTo>
                    <a:pt x="282" y="1505"/>
                    <a:pt x="1044" y="1786"/>
                    <a:pt x="1044" y="1786"/>
                  </a:cubicBezTo>
                  <a:lnTo>
                    <a:pt x="365" y="1759"/>
                  </a:lnTo>
                  <a:cubicBezTo>
                    <a:pt x="365" y="1759"/>
                    <a:pt x="167" y="1929"/>
                    <a:pt x="310" y="1985"/>
                  </a:cubicBezTo>
                  <a:cubicBezTo>
                    <a:pt x="452" y="2041"/>
                    <a:pt x="1239" y="2211"/>
                    <a:pt x="1239" y="2211"/>
                  </a:cubicBezTo>
                  <a:cubicBezTo>
                    <a:pt x="1298" y="2295"/>
                    <a:pt x="1579" y="2406"/>
                    <a:pt x="1579" y="2406"/>
                  </a:cubicBezTo>
                  <a:lnTo>
                    <a:pt x="1775" y="2775"/>
                  </a:lnTo>
                  <a:lnTo>
                    <a:pt x="2533" y="2392"/>
                  </a:lnTo>
                  <a:lnTo>
                    <a:pt x="2171" y="1481"/>
                  </a:lnTo>
                  <a:cubicBezTo>
                    <a:pt x="2133" y="1383"/>
                    <a:pt x="2077" y="1296"/>
                    <a:pt x="2008" y="1223"/>
                  </a:cubicBezTo>
                  <a:lnTo>
                    <a:pt x="1858" y="1060"/>
                  </a:lnTo>
                  <a:lnTo>
                    <a:pt x="1861" y="1053"/>
                  </a:lnTo>
                  <a:lnTo>
                    <a:pt x="1044" y="40"/>
                  </a:lnTo>
                  <a:cubicBezTo>
                    <a:pt x="1044" y="40"/>
                    <a:pt x="985" y="1"/>
                    <a:pt x="930"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2" name="Google Shape;1812;p107"/>
            <p:cNvSpPr/>
            <p:nvPr/>
          </p:nvSpPr>
          <p:spPr>
            <a:xfrm>
              <a:off x="4158293" y="2510284"/>
              <a:ext cx="138900" cy="155309"/>
            </a:xfrm>
            <a:custGeom>
              <a:avLst/>
              <a:gdLst/>
              <a:ahLst/>
              <a:cxnLst/>
              <a:rect l="l" t="t" r="r" b="b"/>
              <a:pathLst>
                <a:path w="2658" h="2972" extrusionOk="0">
                  <a:moveTo>
                    <a:pt x="950" y="200"/>
                  </a:moveTo>
                  <a:cubicBezTo>
                    <a:pt x="960" y="200"/>
                    <a:pt x="978" y="206"/>
                    <a:pt x="992" y="213"/>
                  </a:cubicBezTo>
                  <a:lnTo>
                    <a:pt x="1778" y="1191"/>
                  </a:lnTo>
                  <a:cubicBezTo>
                    <a:pt x="1781" y="1205"/>
                    <a:pt x="1789" y="1215"/>
                    <a:pt x="1799" y="1229"/>
                  </a:cubicBezTo>
                  <a:lnTo>
                    <a:pt x="1948" y="1390"/>
                  </a:lnTo>
                  <a:cubicBezTo>
                    <a:pt x="2011" y="1456"/>
                    <a:pt x="2060" y="1532"/>
                    <a:pt x="2094" y="1619"/>
                  </a:cubicBezTo>
                  <a:lnTo>
                    <a:pt x="2422" y="2443"/>
                  </a:lnTo>
                  <a:lnTo>
                    <a:pt x="1830" y="2742"/>
                  </a:lnTo>
                  <a:lnTo>
                    <a:pt x="1681" y="2461"/>
                  </a:lnTo>
                  <a:cubicBezTo>
                    <a:pt x="1670" y="2440"/>
                    <a:pt x="1649" y="2423"/>
                    <a:pt x="1628" y="2416"/>
                  </a:cubicBezTo>
                  <a:cubicBezTo>
                    <a:pt x="1496" y="2363"/>
                    <a:pt x="1360" y="2287"/>
                    <a:pt x="1336" y="2256"/>
                  </a:cubicBezTo>
                  <a:cubicBezTo>
                    <a:pt x="1322" y="2235"/>
                    <a:pt x="1301" y="2217"/>
                    <a:pt x="1273" y="2214"/>
                  </a:cubicBezTo>
                  <a:cubicBezTo>
                    <a:pt x="985" y="2151"/>
                    <a:pt x="529" y="2047"/>
                    <a:pt x="382" y="2002"/>
                  </a:cubicBezTo>
                  <a:cubicBezTo>
                    <a:pt x="393" y="1988"/>
                    <a:pt x="403" y="1974"/>
                    <a:pt x="418" y="1960"/>
                  </a:cubicBezTo>
                  <a:lnTo>
                    <a:pt x="1055" y="1984"/>
                  </a:lnTo>
                  <a:cubicBezTo>
                    <a:pt x="1057" y="1984"/>
                    <a:pt x="1059" y="1984"/>
                    <a:pt x="1061" y="1984"/>
                  </a:cubicBezTo>
                  <a:cubicBezTo>
                    <a:pt x="1104" y="1984"/>
                    <a:pt x="1145" y="1951"/>
                    <a:pt x="1155" y="1907"/>
                  </a:cubicBezTo>
                  <a:cubicBezTo>
                    <a:pt x="1162" y="1859"/>
                    <a:pt x="1138" y="1810"/>
                    <a:pt x="1092" y="1793"/>
                  </a:cubicBezTo>
                  <a:cubicBezTo>
                    <a:pt x="804" y="1689"/>
                    <a:pt x="317" y="1487"/>
                    <a:pt x="226" y="1393"/>
                  </a:cubicBezTo>
                  <a:cubicBezTo>
                    <a:pt x="202" y="1372"/>
                    <a:pt x="202" y="1358"/>
                    <a:pt x="202" y="1351"/>
                  </a:cubicBezTo>
                  <a:cubicBezTo>
                    <a:pt x="205" y="1337"/>
                    <a:pt x="215" y="1316"/>
                    <a:pt x="230" y="1299"/>
                  </a:cubicBezTo>
                  <a:lnTo>
                    <a:pt x="1071" y="1695"/>
                  </a:lnTo>
                  <a:cubicBezTo>
                    <a:pt x="1085" y="1702"/>
                    <a:pt x="1099" y="1705"/>
                    <a:pt x="1113" y="1705"/>
                  </a:cubicBezTo>
                  <a:cubicBezTo>
                    <a:pt x="1144" y="1705"/>
                    <a:pt x="1174" y="1691"/>
                    <a:pt x="1193" y="1664"/>
                  </a:cubicBezTo>
                  <a:cubicBezTo>
                    <a:pt x="1222" y="1626"/>
                    <a:pt x="1217" y="1573"/>
                    <a:pt x="1187" y="1539"/>
                  </a:cubicBezTo>
                  <a:cubicBezTo>
                    <a:pt x="832" y="1160"/>
                    <a:pt x="442" y="690"/>
                    <a:pt x="400" y="550"/>
                  </a:cubicBezTo>
                  <a:lnTo>
                    <a:pt x="400" y="550"/>
                  </a:lnTo>
                  <a:lnTo>
                    <a:pt x="1298" y="1396"/>
                  </a:lnTo>
                  <a:cubicBezTo>
                    <a:pt x="1317" y="1413"/>
                    <a:pt x="1342" y="1422"/>
                    <a:pt x="1367" y="1422"/>
                  </a:cubicBezTo>
                  <a:cubicBezTo>
                    <a:pt x="1388" y="1422"/>
                    <a:pt x="1409" y="1416"/>
                    <a:pt x="1426" y="1403"/>
                  </a:cubicBezTo>
                  <a:cubicBezTo>
                    <a:pt x="1465" y="1372"/>
                    <a:pt x="1475" y="1320"/>
                    <a:pt x="1455" y="1278"/>
                  </a:cubicBezTo>
                  <a:lnTo>
                    <a:pt x="957" y="304"/>
                  </a:lnTo>
                  <a:cubicBezTo>
                    <a:pt x="946" y="237"/>
                    <a:pt x="950" y="206"/>
                    <a:pt x="950" y="200"/>
                  </a:cubicBezTo>
                  <a:close/>
                  <a:moveTo>
                    <a:pt x="943" y="1"/>
                  </a:moveTo>
                  <a:cubicBezTo>
                    <a:pt x="911" y="1"/>
                    <a:pt x="877" y="8"/>
                    <a:pt x="846" y="29"/>
                  </a:cubicBezTo>
                  <a:cubicBezTo>
                    <a:pt x="724" y="105"/>
                    <a:pt x="752" y="290"/>
                    <a:pt x="762" y="353"/>
                  </a:cubicBezTo>
                  <a:cubicBezTo>
                    <a:pt x="762" y="363"/>
                    <a:pt x="766" y="373"/>
                    <a:pt x="772" y="380"/>
                  </a:cubicBezTo>
                  <a:lnTo>
                    <a:pt x="1016" y="860"/>
                  </a:lnTo>
                  <a:lnTo>
                    <a:pt x="529" y="401"/>
                  </a:lnTo>
                  <a:cubicBezTo>
                    <a:pt x="504" y="382"/>
                    <a:pt x="432" y="328"/>
                    <a:pt x="355" y="328"/>
                  </a:cubicBezTo>
                  <a:cubicBezTo>
                    <a:pt x="334" y="328"/>
                    <a:pt x="313" y="332"/>
                    <a:pt x="292" y="342"/>
                  </a:cubicBezTo>
                  <a:cubicBezTo>
                    <a:pt x="247" y="363"/>
                    <a:pt x="195" y="415"/>
                    <a:pt x="195" y="534"/>
                  </a:cubicBezTo>
                  <a:cubicBezTo>
                    <a:pt x="195" y="676"/>
                    <a:pt x="459" y="1017"/>
                    <a:pt x="713" y="1306"/>
                  </a:cubicBezTo>
                  <a:lnTo>
                    <a:pt x="254" y="1093"/>
                  </a:lnTo>
                  <a:cubicBezTo>
                    <a:pt x="239" y="1086"/>
                    <a:pt x="224" y="1083"/>
                    <a:pt x="209" y="1083"/>
                  </a:cubicBezTo>
                  <a:cubicBezTo>
                    <a:pt x="189" y="1083"/>
                    <a:pt x="169" y="1089"/>
                    <a:pt x="153" y="1101"/>
                  </a:cubicBezTo>
                  <a:cubicBezTo>
                    <a:pt x="139" y="1111"/>
                    <a:pt x="18" y="1202"/>
                    <a:pt x="7" y="1337"/>
                  </a:cubicBezTo>
                  <a:cubicBezTo>
                    <a:pt x="0" y="1385"/>
                    <a:pt x="11" y="1462"/>
                    <a:pt x="84" y="1536"/>
                  </a:cubicBezTo>
                  <a:cubicBezTo>
                    <a:pt x="150" y="1602"/>
                    <a:pt x="317" y="1685"/>
                    <a:pt x="491" y="1765"/>
                  </a:cubicBezTo>
                  <a:lnTo>
                    <a:pt x="382" y="1758"/>
                  </a:lnTo>
                  <a:cubicBezTo>
                    <a:pt x="358" y="1758"/>
                    <a:pt x="334" y="1769"/>
                    <a:pt x="317" y="1782"/>
                  </a:cubicBezTo>
                  <a:cubicBezTo>
                    <a:pt x="268" y="1824"/>
                    <a:pt x="157" y="1932"/>
                    <a:pt x="178" y="2047"/>
                  </a:cubicBezTo>
                  <a:cubicBezTo>
                    <a:pt x="181" y="2082"/>
                    <a:pt x="202" y="2144"/>
                    <a:pt x="286" y="2175"/>
                  </a:cubicBezTo>
                  <a:cubicBezTo>
                    <a:pt x="421" y="2228"/>
                    <a:pt x="1037" y="2363"/>
                    <a:pt x="1201" y="2398"/>
                  </a:cubicBezTo>
                  <a:cubicBezTo>
                    <a:pt x="1277" y="2475"/>
                    <a:pt x="1430" y="2548"/>
                    <a:pt x="1521" y="2586"/>
                  </a:cubicBezTo>
                  <a:lnTo>
                    <a:pt x="1702" y="2920"/>
                  </a:lnTo>
                  <a:cubicBezTo>
                    <a:pt x="1718" y="2955"/>
                    <a:pt x="1754" y="2972"/>
                    <a:pt x="1789" y="2972"/>
                  </a:cubicBezTo>
                  <a:cubicBezTo>
                    <a:pt x="1806" y="2972"/>
                    <a:pt x="1820" y="2969"/>
                    <a:pt x="1834" y="2962"/>
                  </a:cubicBezTo>
                  <a:lnTo>
                    <a:pt x="2592" y="2580"/>
                  </a:lnTo>
                  <a:cubicBezTo>
                    <a:pt x="2637" y="2559"/>
                    <a:pt x="2658" y="2503"/>
                    <a:pt x="2641" y="2454"/>
                  </a:cubicBezTo>
                  <a:lnTo>
                    <a:pt x="2279" y="1546"/>
                  </a:lnTo>
                  <a:cubicBezTo>
                    <a:pt x="2234" y="1438"/>
                    <a:pt x="2174" y="1337"/>
                    <a:pt x="2094" y="1254"/>
                  </a:cubicBezTo>
                  <a:lnTo>
                    <a:pt x="1966" y="1118"/>
                  </a:lnTo>
                  <a:cubicBezTo>
                    <a:pt x="1962" y="1107"/>
                    <a:pt x="1959" y="1101"/>
                    <a:pt x="1952" y="1090"/>
                  </a:cubicBezTo>
                  <a:lnTo>
                    <a:pt x="1134" y="78"/>
                  </a:lnTo>
                  <a:cubicBezTo>
                    <a:pt x="1127" y="67"/>
                    <a:pt x="1121" y="60"/>
                    <a:pt x="1110" y="57"/>
                  </a:cubicBezTo>
                  <a:cubicBezTo>
                    <a:pt x="1093" y="45"/>
                    <a:pt x="1022" y="1"/>
                    <a:pt x="943"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3" name="Google Shape;1813;p107"/>
            <p:cNvSpPr/>
            <p:nvPr/>
          </p:nvSpPr>
          <p:spPr>
            <a:xfrm>
              <a:off x="4251729" y="2640458"/>
              <a:ext cx="444241" cy="468279"/>
            </a:xfrm>
            <a:custGeom>
              <a:avLst/>
              <a:gdLst/>
              <a:ahLst/>
              <a:cxnLst/>
              <a:rect l="l" t="t" r="r" b="b"/>
              <a:pathLst>
                <a:path w="8501" h="8961" extrusionOk="0">
                  <a:moveTo>
                    <a:pt x="759" y="1"/>
                  </a:moveTo>
                  <a:lnTo>
                    <a:pt x="1" y="384"/>
                  </a:lnTo>
                  <a:lnTo>
                    <a:pt x="2853" y="8313"/>
                  </a:lnTo>
                  <a:cubicBezTo>
                    <a:pt x="3010" y="8708"/>
                    <a:pt x="3392" y="8960"/>
                    <a:pt x="3807" y="8960"/>
                  </a:cubicBezTo>
                  <a:cubicBezTo>
                    <a:pt x="3863" y="8960"/>
                    <a:pt x="3920" y="8956"/>
                    <a:pt x="3977" y="8946"/>
                  </a:cubicBezTo>
                  <a:lnTo>
                    <a:pt x="8500" y="7885"/>
                  </a:lnTo>
                  <a:lnTo>
                    <a:pt x="8131" y="5220"/>
                  </a:lnTo>
                  <a:lnTo>
                    <a:pt x="4673" y="6197"/>
                  </a:lnTo>
                  <a:cubicBezTo>
                    <a:pt x="4626" y="6207"/>
                    <a:pt x="4579" y="6212"/>
                    <a:pt x="4533" y="6212"/>
                  </a:cubicBezTo>
                  <a:cubicBezTo>
                    <a:pt x="4278" y="6212"/>
                    <a:pt x="4037" y="6071"/>
                    <a:pt x="3911" y="5839"/>
                  </a:cubicBezTo>
                  <a:lnTo>
                    <a:pt x="759" y="1"/>
                  </a:ln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4" name="Google Shape;1814;p107"/>
            <p:cNvSpPr/>
            <p:nvPr/>
          </p:nvSpPr>
          <p:spPr>
            <a:xfrm>
              <a:off x="4245353" y="2633560"/>
              <a:ext cx="451662" cy="480246"/>
            </a:xfrm>
            <a:custGeom>
              <a:avLst/>
              <a:gdLst/>
              <a:ahLst/>
              <a:cxnLst/>
              <a:rect l="l" t="t" r="r" b="b"/>
              <a:pathLst>
                <a:path w="8643" h="9190" extrusionOk="0">
                  <a:moveTo>
                    <a:pt x="923" y="1"/>
                  </a:moveTo>
                  <a:lnTo>
                    <a:pt x="1" y="467"/>
                  </a:lnTo>
                  <a:lnTo>
                    <a:pt x="2885" y="8480"/>
                  </a:lnTo>
                  <a:cubicBezTo>
                    <a:pt x="3052" y="8911"/>
                    <a:pt x="3473" y="9189"/>
                    <a:pt x="3929" y="9189"/>
                  </a:cubicBezTo>
                  <a:cubicBezTo>
                    <a:pt x="3991" y="9189"/>
                    <a:pt x="4057" y="9186"/>
                    <a:pt x="4123" y="9172"/>
                  </a:cubicBezTo>
                  <a:lnTo>
                    <a:pt x="8643" y="8111"/>
                  </a:lnTo>
                  <a:lnTo>
                    <a:pt x="8598" y="7919"/>
                  </a:lnTo>
                  <a:lnTo>
                    <a:pt x="4081" y="8981"/>
                  </a:lnTo>
                  <a:cubicBezTo>
                    <a:pt x="4030" y="8989"/>
                    <a:pt x="3978" y="8994"/>
                    <a:pt x="3927" y="8994"/>
                  </a:cubicBezTo>
                  <a:cubicBezTo>
                    <a:pt x="3555" y="8994"/>
                    <a:pt x="3207" y="8765"/>
                    <a:pt x="3069" y="8410"/>
                  </a:cubicBezTo>
                  <a:lnTo>
                    <a:pt x="248" y="565"/>
                  </a:lnTo>
                  <a:lnTo>
                    <a:pt x="839" y="266"/>
                  </a:lnTo>
                  <a:lnTo>
                    <a:pt x="3946" y="6020"/>
                  </a:lnTo>
                  <a:cubicBezTo>
                    <a:pt x="4090" y="6285"/>
                    <a:pt x="4362" y="6443"/>
                    <a:pt x="4660" y="6443"/>
                  </a:cubicBezTo>
                  <a:cubicBezTo>
                    <a:pt x="4713" y="6443"/>
                    <a:pt x="4768" y="6438"/>
                    <a:pt x="4823" y="6427"/>
                  </a:cubicBezTo>
                  <a:lnTo>
                    <a:pt x="8277" y="5449"/>
                  </a:lnTo>
                  <a:lnTo>
                    <a:pt x="8225" y="5258"/>
                  </a:lnTo>
                  <a:lnTo>
                    <a:pt x="4778" y="6233"/>
                  </a:lnTo>
                  <a:cubicBezTo>
                    <a:pt x="4737" y="6240"/>
                    <a:pt x="4697" y="6244"/>
                    <a:pt x="4657" y="6244"/>
                  </a:cubicBezTo>
                  <a:cubicBezTo>
                    <a:pt x="4435" y="6244"/>
                    <a:pt x="4229" y="6126"/>
                    <a:pt x="4120" y="5926"/>
                  </a:cubicBezTo>
                  <a:lnTo>
                    <a:pt x="923" y="1"/>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5" name="Google Shape;1815;p107"/>
            <p:cNvSpPr/>
            <p:nvPr/>
          </p:nvSpPr>
          <p:spPr>
            <a:xfrm>
              <a:off x="4691159" y="3005058"/>
              <a:ext cx="42956" cy="37155"/>
            </a:xfrm>
            <a:custGeom>
              <a:avLst/>
              <a:gdLst/>
              <a:ahLst/>
              <a:cxnLst/>
              <a:rect l="l" t="t" r="r" b="b"/>
              <a:pathLst>
                <a:path w="822" h="711" extrusionOk="0">
                  <a:moveTo>
                    <a:pt x="748" y="0"/>
                  </a:moveTo>
                  <a:cubicBezTo>
                    <a:pt x="648" y="0"/>
                    <a:pt x="390" y="129"/>
                    <a:pt x="1" y="275"/>
                  </a:cubicBezTo>
                  <a:lnTo>
                    <a:pt x="64" y="710"/>
                  </a:lnTo>
                  <a:cubicBezTo>
                    <a:pt x="366" y="571"/>
                    <a:pt x="602" y="418"/>
                    <a:pt x="703" y="247"/>
                  </a:cubicBezTo>
                  <a:cubicBezTo>
                    <a:pt x="811" y="70"/>
                    <a:pt x="822" y="0"/>
                    <a:pt x="748" y="0"/>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6" name="Google Shape;1816;p107"/>
            <p:cNvSpPr/>
            <p:nvPr/>
          </p:nvSpPr>
          <p:spPr>
            <a:xfrm>
              <a:off x="4352272" y="2924477"/>
              <a:ext cx="342234" cy="178982"/>
            </a:xfrm>
            <a:custGeom>
              <a:avLst/>
              <a:gdLst/>
              <a:ahLst/>
              <a:cxnLst/>
              <a:rect l="l" t="t" r="r" b="b"/>
              <a:pathLst>
                <a:path w="6549" h="3425" extrusionOk="0">
                  <a:moveTo>
                    <a:pt x="0" y="1"/>
                  </a:moveTo>
                  <a:lnTo>
                    <a:pt x="1023" y="2843"/>
                  </a:lnTo>
                  <a:cubicBezTo>
                    <a:pt x="1163" y="3198"/>
                    <a:pt x="1507" y="3424"/>
                    <a:pt x="1879" y="3424"/>
                  </a:cubicBezTo>
                  <a:cubicBezTo>
                    <a:pt x="1931" y="3424"/>
                    <a:pt x="1984" y="3421"/>
                    <a:pt x="2035" y="3414"/>
                  </a:cubicBezTo>
                  <a:lnTo>
                    <a:pt x="5804" y="2527"/>
                  </a:lnTo>
                  <a:cubicBezTo>
                    <a:pt x="6068" y="2443"/>
                    <a:pt x="6326" y="2352"/>
                    <a:pt x="6549" y="2252"/>
                  </a:cubicBezTo>
                  <a:lnTo>
                    <a:pt x="6486" y="1817"/>
                  </a:lnTo>
                  <a:cubicBezTo>
                    <a:pt x="6239" y="1911"/>
                    <a:pt x="5939" y="2012"/>
                    <a:pt x="5592" y="2095"/>
                  </a:cubicBezTo>
                  <a:cubicBezTo>
                    <a:pt x="4895" y="2259"/>
                    <a:pt x="4346" y="2286"/>
                    <a:pt x="3880" y="2286"/>
                  </a:cubicBezTo>
                  <a:cubicBezTo>
                    <a:pt x="3772" y="2286"/>
                    <a:pt x="3668" y="2286"/>
                    <a:pt x="3570" y="2283"/>
                  </a:cubicBezTo>
                  <a:cubicBezTo>
                    <a:pt x="3469" y="2283"/>
                    <a:pt x="3371" y="2280"/>
                    <a:pt x="3281" y="2280"/>
                  </a:cubicBezTo>
                  <a:cubicBezTo>
                    <a:pt x="3128" y="2280"/>
                    <a:pt x="2982" y="2283"/>
                    <a:pt x="2839" y="2297"/>
                  </a:cubicBezTo>
                  <a:cubicBezTo>
                    <a:pt x="2161" y="2366"/>
                    <a:pt x="4130" y="2537"/>
                    <a:pt x="4130" y="2537"/>
                  </a:cubicBezTo>
                  <a:cubicBezTo>
                    <a:pt x="4130" y="2537"/>
                    <a:pt x="3194" y="2871"/>
                    <a:pt x="2478" y="2871"/>
                  </a:cubicBezTo>
                  <a:cubicBezTo>
                    <a:pt x="2311" y="2871"/>
                    <a:pt x="2154" y="2853"/>
                    <a:pt x="2025" y="2808"/>
                  </a:cubicBezTo>
                  <a:cubicBezTo>
                    <a:pt x="1563" y="2644"/>
                    <a:pt x="582" y="1024"/>
                    <a:pt x="0" y="1"/>
                  </a:cubicBezTo>
                  <a:close/>
                </a:path>
              </a:pathLst>
            </a:custGeom>
            <a:solidFill>
              <a:srgbClr val="FFD966"/>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7" name="Google Shape;1817;p107"/>
            <p:cNvSpPr/>
            <p:nvPr/>
          </p:nvSpPr>
          <p:spPr>
            <a:xfrm>
              <a:off x="4328442" y="2881208"/>
              <a:ext cx="327132" cy="227686"/>
            </a:xfrm>
            <a:custGeom>
              <a:avLst/>
              <a:gdLst/>
              <a:ahLst/>
              <a:cxnLst/>
              <a:rect l="l" t="t" r="r" b="b"/>
              <a:pathLst>
                <a:path w="6260" h="4357" extrusionOk="0">
                  <a:moveTo>
                    <a:pt x="1" y="1"/>
                  </a:moveTo>
                  <a:lnTo>
                    <a:pt x="1462" y="3842"/>
                  </a:lnTo>
                  <a:cubicBezTo>
                    <a:pt x="1462" y="3842"/>
                    <a:pt x="1664" y="4283"/>
                    <a:pt x="2106" y="4349"/>
                  </a:cubicBezTo>
                  <a:cubicBezTo>
                    <a:pt x="2144" y="4357"/>
                    <a:pt x="2186" y="4357"/>
                    <a:pt x="2234" y="4357"/>
                  </a:cubicBezTo>
                  <a:cubicBezTo>
                    <a:pt x="2788" y="4357"/>
                    <a:pt x="4099" y="4026"/>
                    <a:pt x="4722" y="3806"/>
                  </a:cubicBezTo>
                  <a:cubicBezTo>
                    <a:pt x="5052" y="3692"/>
                    <a:pt x="5672" y="3543"/>
                    <a:pt x="6260" y="3355"/>
                  </a:cubicBezTo>
                  <a:lnTo>
                    <a:pt x="6260" y="3355"/>
                  </a:lnTo>
                  <a:lnTo>
                    <a:pt x="2491" y="4242"/>
                  </a:lnTo>
                  <a:cubicBezTo>
                    <a:pt x="2440" y="4249"/>
                    <a:pt x="2387" y="4252"/>
                    <a:pt x="2335" y="4252"/>
                  </a:cubicBezTo>
                  <a:cubicBezTo>
                    <a:pt x="1963" y="4252"/>
                    <a:pt x="1619" y="4026"/>
                    <a:pt x="1479" y="3671"/>
                  </a:cubicBezTo>
                  <a:lnTo>
                    <a:pt x="456" y="829"/>
                  </a:lnTo>
                  <a:cubicBezTo>
                    <a:pt x="185" y="349"/>
                    <a:pt x="1" y="1"/>
                    <a:pt x="1" y="1"/>
                  </a:cubicBezTo>
                  <a:close/>
                </a:path>
              </a:pathLst>
            </a:custGeom>
            <a:solidFill>
              <a:srgbClr val="2A2B0A"/>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8" name="Google Shape;1818;p107"/>
            <p:cNvSpPr/>
            <p:nvPr/>
          </p:nvSpPr>
          <p:spPr>
            <a:xfrm>
              <a:off x="4265890" y="2676306"/>
              <a:ext cx="49540" cy="29891"/>
            </a:xfrm>
            <a:custGeom>
              <a:avLst/>
              <a:gdLst/>
              <a:ahLst/>
              <a:cxnLst/>
              <a:rect l="l" t="t" r="r" b="b"/>
              <a:pathLst>
                <a:path w="948" h="572" extrusionOk="0">
                  <a:moveTo>
                    <a:pt x="881" y="0"/>
                  </a:moveTo>
                  <a:lnTo>
                    <a:pt x="1" y="439"/>
                  </a:lnTo>
                  <a:lnTo>
                    <a:pt x="67" y="572"/>
                  </a:lnTo>
                  <a:lnTo>
                    <a:pt x="947" y="133"/>
                  </a:lnTo>
                  <a:lnTo>
                    <a:pt x="881" y="0"/>
                  </a:ln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19" name="Google Shape;1819;p107"/>
            <p:cNvSpPr/>
            <p:nvPr/>
          </p:nvSpPr>
          <p:spPr>
            <a:xfrm>
              <a:off x="4563704" y="2482170"/>
              <a:ext cx="295307" cy="295830"/>
            </a:xfrm>
            <a:custGeom>
              <a:avLst/>
              <a:gdLst/>
              <a:ahLst/>
              <a:cxnLst/>
              <a:rect l="l" t="t" r="r" b="b"/>
              <a:pathLst>
                <a:path w="5651" h="5661" extrusionOk="0">
                  <a:moveTo>
                    <a:pt x="2500" y="0"/>
                  </a:moveTo>
                  <a:cubicBezTo>
                    <a:pt x="2306" y="0"/>
                    <a:pt x="2177" y="45"/>
                    <a:pt x="2164" y="128"/>
                  </a:cubicBezTo>
                  <a:cubicBezTo>
                    <a:pt x="2127" y="410"/>
                    <a:pt x="2325" y="529"/>
                    <a:pt x="2325" y="529"/>
                  </a:cubicBezTo>
                  <a:cubicBezTo>
                    <a:pt x="2325" y="529"/>
                    <a:pt x="1819" y="310"/>
                    <a:pt x="1310" y="310"/>
                  </a:cubicBezTo>
                  <a:cubicBezTo>
                    <a:pt x="1035" y="310"/>
                    <a:pt x="759" y="374"/>
                    <a:pt x="561" y="571"/>
                  </a:cubicBezTo>
                  <a:cubicBezTo>
                    <a:pt x="1" y="1130"/>
                    <a:pt x="1966" y="2414"/>
                    <a:pt x="1966" y="2414"/>
                  </a:cubicBezTo>
                  <a:cubicBezTo>
                    <a:pt x="1966" y="2414"/>
                    <a:pt x="1483" y="2895"/>
                    <a:pt x="1726" y="3253"/>
                  </a:cubicBezTo>
                  <a:cubicBezTo>
                    <a:pt x="1966" y="3614"/>
                    <a:pt x="2047" y="3935"/>
                    <a:pt x="2047" y="3935"/>
                  </a:cubicBezTo>
                  <a:cubicBezTo>
                    <a:pt x="2047" y="3935"/>
                    <a:pt x="1845" y="4415"/>
                    <a:pt x="2005" y="4415"/>
                  </a:cubicBezTo>
                  <a:cubicBezTo>
                    <a:pt x="2148" y="4415"/>
                    <a:pt x="2098" y="4125"/>
                    <a:pt x="2292" y="4125"/>
                  </a:cubicBezTo>
                  <a:cubicBezTo>
                    <a:pt x="2314" y="4125"/>
                    <a:pt x="2338" y="4128"/>
                    <a:pt x="2366" y="4136"/>
                  </a:cubicBezTo>
                  <a:cubicBezTo>
                    <a:pt x="2644" y="4216"/>
                    <a:pt x="2927" y="4697"/>
                    <a:pt x="2686" y="4857"/>
                  </a:cubicBezTo>
                  <a:cubicBezTo>
                    <a:pt x="2554" y="4947"/>
                    <a:pt x="2310" y="5034"/>
                    <a:pt x="2119" y="5096"/>
                  </a:cubicBezTo>
                  <a:cubicBezTo>
                    <a:pt x="2008" y="5132"/>
                    <a:pt x="1994" y="5281"/>
                    <a:pt x="2092" y="5340"/>
                  </a:cubicBezTo>
                  <a:cubicBezTo>
                    <a:pt x="2325" y="5483"/>
                    <a:pt x="2676" y="5660"/>
                    <a:pt x="2968" y="5660"/>
                  </a:cubicBezTo>
                  <a:cubicBezTo>
                    <a:pt x="3449" y="5660"/>
                    <a:pt x="3727" y="5577"/>
                    <a:pt x="3727" y="5577"/>
                  </a:cubicBezTo>
                  <a:cubicBezTo>
                    <a:pt x="3727" y="5577"/>
                    <a:pt x="4531" y="4499"/>
                    <a:pt x="5091" y="4216"/>
                  </a:cubicBezTo>
                  <a:cubicBezTo>
                    <a:pt x="5650" y="3935"/>
                    <a:pt x="5411" y="2654"/>
                    <a:pt x="5411" y="2495"/>
                  </a:cubicBezTo>
                  <a:cubicBezTo>
                    <a:pt x="5411" y="2334"/>
                    <a:pt x="4851" y="1973"/>
                    <a:pt x="4851" y="1973"/>
                  </a:cubicBezTo>
                  <a:cubicBezTo>
                    <a:pt x="4851" y="1973"/>
                    <a:pt x="5011" y="1610"/>
                    <a:pt x="4290" y="810"/>
                  </a:cubicBezTo>
                  <a:cubicBezTo>
                    <a:pt x="3782" y="248"/>
                    <a:pt x="2959" y="0"/>
                    <a:pt x="2500" y="0"/>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20" name="Google Shape;1820;p107"/>
            <p:cNvSpPr/>
            <p:nvPr/>
          </p:nvSpPr>
          <p:spPr>
            <a:xfrm>
              <a:off x="4582099" y="2476996"/>
              <a:ext cx="278219" cy="306072"/>
            </a:xfrm>
            <a:custGeom>
              <a:avLst/>
              <a:gdLst/>
              <a:ahLst/>
              <a:cxnLst/>
              <a:rect l="l" t="t" r="r" b="b"/>
              <a:pathLst>
                <a:path w="5324" h="5857" extrusionOk="0">
                  <a:moveTo>
                    <a:pt x="2156" y="197"/>
                  </a:moveTo>
                  <a:cubicBezTo>
                    <a:pt x="2589" y="197"/>
                    <a:pt x="3377" y="435"/>
                    <a:pt x="3862" y="975"/>
                  </a:cubicBezTo>
                  <a:cubicBezTo>
                    <a:pt x="4516" y="1699"/>
                    <a:pt x="4408" y="2030"/>
                    <a:pt x="4408" y="2030"/>
                  </a:cubicBezTo>
                  <a:lnTo>
                    <a:pt x="4373" y="2110"/>
                  </a:lnTo>
                  <a:lnTo>
                    <a:pt x="4447" y="2155"/>
                  </a:lnTo>
                  <a:cubicBezTo>
                    <a:pt x="4704" y="2322"/>
                    <a:pt x="4948" y="2528"/>
                    <a:pt x="4961" y="2594"/>
                  </a:cubicBezTo>
                  <a:cubicBezTo>
                    <a:pt x="4961" y="2618"/>
                    <a:pt x="4964" y="2670"/>
                    <a:pt x="4972" y="2740"/>
                  </a:cubicBezTo>
                  <a:cubicBezTo>
                    <a:pt x="5010" y="3087"/>
                    <a:pt x="5111" y="4016"/>
                    <a:pt x="4693" y="4225"/>
                  </a:cubicBezTo>
                  <a:cubicBezTo>
                    <a:pt x="4165" y="4493"/>
                    <a:pt x="3451" y="5412"/>
                    <a:pt x="3320" y="5589"/>
                  </a:cubicBezTo>
                  <a:cubicBezTo>
                    <a:pt x="3236" y="5610"/>
                    <a:pt x="2986" y="5659"/>
                    <a:pt x="2616" y="5659"/>
                  </a:cubicBezTo>
                  <a:cubicBezTo>
                    <a:pt x="2408" y="5659"/>
                    <a:pt x="2115" y="5550"/>
                    <a:pt x="1791" y="5356"/>
                  </a:cubicBezTo>
                  <a:cubicBezTo>
                    <a:pt x="1771" y="5346"/>
                    <a:pt x="1771" y="5328"/>
                    <a:pt x="1775" y="5317"/>
                  </a:cubicBezTo>
                  <a:cubicBezTo>
                    <a:pt x="1775" y="5307"/>
                    <a:pt x="1781" y="5297"/>
                    <a:pt x="1799" y="5290"/>
                  </a:cubicBezTo>
                  <a:cubicBezTo>
                    <a:pt x="2074" y="5200"/>
                    <a:pt x="2272" y="5116"/>
                    <a:pt x="2390" y="5039"/>
                  </a:cubicBezTo>
                  <a:cubicBezTo>
                    <a:pt x="2495" y="4970"/>
                    <a:pt x="2543" y="4848"/>
                    <a:pt x="2519" y="4705"/>
                  </a:cubicBezTo>
                  <a:cubicBezTo>
                    <a:pt x="2480" y="4462"/>
                    <a:pt x="2262" y="4204"/>
                    <a:pt x="2042" y="4138"/>
                  </a:cubicBezTo>
                  <a:cubicBezTo>
                    <a:pt x="2004" y="4128"/>
                    <a:pt x="1969" y="4124"/>
                    <a:pt x="1938" y="4124"/>
                  </a:cubicBezTo>
                  <a:cubicBezTo>
                    <a:pt x="1823" y="4124"/>
                    <a:pt x="1757" y="4193"/>
                    <a:pt x="1719" y="4264"/>
                  </a:cubicBezTo>
                  <a:cubicBezTo>
                    <a:pt x="1736" y="4204"/>
                    <a:pt x="1757" y="4135"/>
                    <a:pt x="1785" y="4072"/>
                  </a:cubicBezTo>
                  <a:lnTo>
                    <a:pt x="1799" y="4041"/>
                  </a:lnTo>
                  <a:lnTo>
                    <a:pt x="1788" y="4010"/>
                  </a:lnTo>
                  <a:cubicBezTo>
                    <a:pt x="1785" y="3996"/>
                    <a:pt x="1701" y="3668"/>
                    <a:pt x="1454" y="3300"/>
                  </a:cubicBezTo>
                  <a:cubicBezTo>
                    <a:pt x="1263" y="3011"/>
                    <a:pt x="1680" y="2586"/>
                    <a:pt x="1684" y="2583"/>
                  </a:cubicBezTo>
                  <a:lnTo>
                    <a:pt x="1767" y="2496"/>
                  </a:lnTo>
                  <a:lnTo>
                    <a:pt x="1666" y="2430"/>
                  </a:lnTo>
                  <a:cubicBezTo>
                    <a:pt x="1280" y="2176"/>
                    <a:pt x="261" y="1414"/>
                    <a:pt x="209" y="941"/>
                  </a:cubicBezTo>
                  <a:cubicBezTo>
                    <a:pt x="202" y="861"/>
                    <a:pt x="222" y="795"/>
                    <a:pt x="282" y="739"/>
                  </a:cubicBezTo>
                  <a:cubicBezTo>
                    <a:pt x="455" y="564"/>
                    <a:pt x="704" y="507"/>
                    <a:pt x="955" y="507"/>
                  </a:cubicBezTo>
                  <a:cubicBezTo>
                    <a:pt x="1435" y="507"/>
                    <a:pt x="1928" y="716"/>
                    <a:pt x="1934" y="718"/>
                  </a:cubicBezTo>
                  <a:lnTo>
                    <a:pt x="2025" y="545"/>
                  </a:lnTo>
                  <a:cubicBezTo>
                    <a:pt x="2021" y="540"/>
                    <a:pt x="1882" y="450"/>
                    <a:pt x="1910" y="245"/>
                  </a:cubicBezTo>
                  <a:cubicBezTo>
                    <a:pt x="1917" y="238"/>
                    <a:pt x="1963" y="206"/>
                    <a:pt x="2088" y="200"/>
                  </a:cubicBezTo>
                  <a:cubicBezTo>
                    <a:pt x="2110" y="198"/>
                    <a:pt x="2132" y="197"/>
                    <a:pt x="2156" y="197"/>
                  </a:cubicBezTo>
                  <a:close/>
                  <a:moveTo>
                    <a:pt x="2144" y="1"/>
                  </a:moveTo>
                  <a:cubicBezTo>
                    <a:pt x="2048" y="1"/>
                    <a:pt x="1966" y="10"/>
                    <a:pt x="1903" y="29"/>
                  </a:cubicBezTo>
                  <a:cubicBezTo>
                    <a:pt x="1757" y="74"/>
                    <a:pt x="1722" y="165"/>
                    <a:pt x="1715" y="214"/>
                  </a:cubicBezTo>
                  <a:cubicBezTo>
                    <a:pt x="1701" y="301"/>
                    <a:pt x="1708" y="373"/>
                    <a:pt x="1725" y="436"/>
                  </a:cubicBezTo>
                  <a:cubicBezTo>
                    <a:pt x="1525" y="375"/>
                    <a:pt x="1243" y="309"/>
                    <a:pt x="958" y="309"/>
                  </a:cubicBezTo>
                  <a:cubicBezTo>
                    <a:pt x="661" y="309"/>
                    <a:pt x="359" y="380"/>
                    <a:pt x="139" y="600"/>
                  </a:cubicBezTo>
                  <a:cubicBezTo>
                    <a:pt x="42" y="697"/>
                    <a:pt x="0" y="823"/>
                    <a:pt x="14" y="962"/>
                  </a:cubicBezTo>
                  <a:cubicBezTo>
                    <a:pt x="73" y="1536"/>
                    <a:pt x="1120" y="2294"/>
                    <a:pt x="1465" y="2531"/>
                  </a:cubicBezTo>
                  <a:cubicBezTo>
                    <a:pt x="1326" y="2701"/>
                    <a:pt x="1075" y="3084"/>
                    <a:pt x="1290" y="3408"/>
                  </a:cubicBezTo>
                  <a:cubicBezTo>
                    <a:pt x="1475" y="3686"/>
                    <a:pt x="1562" y="3943"/>
                    <a:pt x="1590" y="4031"/>
                  </a:cubicBezTo>
                  <a:cubicBezTo>
                    <a:pt x="1528" y="4187"/>
                    <a:pt x="1447" y="4434"/>
                    <a:pt x="1524" y="4548"/>
                  </a:cubicBezTo>
                  <a:cubicBezTo>
                    <a:pt x="1552" y="4590"/>
                    <a:pt x="1600" y="4615"/>
                    <a:pt x="1653" y="4615"/>
                  </a:cubicBezTo>
                  <a:cubicBezTo>
                    <a:pt x="1788" y="4615"/>
                    <a:pt x="1833" y="4493"/>
                    <a:pt x="1865" y="4423"/>
                  </a:cubicBezTo>
                  <a:cubicBezTo>
                    <a:pt x="1895" y="4345"/>
                    <a:pt x="1907" y="4320"/>
                    <a:pt x="1939" y="4320"/>
                  </a:cubicBezTo>
                  <a:cubicBezTo>
                    <a:pt x="1951" y="4320"/>
                    <a:pt x="1967" y="4324"/>
                    <a:pt x="1987" y="4330"/>
                  </a:cubicBezTo>
                  <a:cubicBezTo>
                    <a:pt x="2130" y="4371"/>
                    <a:pt x="2297" y="4573"/>
                    <a:pt x="2324" y="4736"/>
                  </a:cubicBezTo>
                  <a:cubicBezTo>
                    <a:pt x="2338" y="4834"/>
                    <a:pt x="2292" y="4866"/>
                    <a:pt x="2279" y="4872"/>
                  </a:cubicBezTo>
                  <a:cubicBezTo>
                    <a:pt x="2181" y="4938"/>
                    <a:pt x="1994" y="5018"/>
                    <a:pt x="1736" y="5102"/>
                  </a:cubicBezTo>
                  <a:cubicBezTo>
                    <a:pt x="1650" y="5130"/>
                    <a:pt x="1587" y="5203"/>
                    <a:pt x="1576" y="5297"/>
                  </a:cubicBezTo>
                  <a:cubicBezTo>
                    <a:pt x="1566" y="5391"/>
                    <a:pt x="1608" y="5478"/>
                    <a:pt x="1691" y="5526"/>
                  </a:cubicBezTo>
                  <a:cubicBezTo>
                    <a:pt x="1938" y="5676"/>
                    <a:pt x="2303" y="5857"/>
                    <a:pt x="2616" y="5857"/>
                  </a:cubicBezTo>
                  <a:cubicBezTo>
                    <a:pt x="3103" y="5857"/>
                    <a:pt x="3392" y="5777"/>
                    <a:pt x="3403" y="5773"/>
                  </a:cubicBezTo>
                  <a:lnTo>
                    <a:pt x="3437" y="5763"/>
                  </a:lnTo>
                  <a:lnTo>
                    <a:pt x="3455" y="5735"/>
                  </a:lnTo>
                  <a:cubicBezTo>
                    <a:pt x="3466" y="5725"/>
                    <a:pt x="4248" y="4670"/>
                    <a:pt x="4784" y="4402"/>
                  </a:cubicBezTo>
                  <a:cubicBezTo>
                    <a:pt x="5324" y="4135"/>
                    <a:pt x="5215" y="3140"/>
                    <a:pt x="5170" y="2719"/>
                  </a:cubicBezTo>
                  <a:cubicBezTo>
                    <a:pt x="5163" y="2656"/>
                    <a:pt x="5160" y="2614"/>
                    <a:pt x="5160" y="2594"/>
                  </a:cubicBezTo>
                  <a:cubicBezTo>
                    <a:pt x="5160" y="2419"/>
                    <a:pt x="4836" y="2176"/>
                    <a:pt x="4610" y="2027"/>
                  </a:cubicBezTo>
                  <a:cubicBezTo>
                    <a:pt x="4627" y="1863"/>
                    <a:pt x="4585" y="1480"/>
                    <a:pt x="4012" y="843"/>
                  </a:cubicBezTo>
                  <a:cubicBezTo>
                    <a:pt x="3479" y="253"/>
                    <a:pt x="2632" y="1"/>
                    <a:pt x="2144" y="1"/>
                  </a:cubicBezTo>
                  <a:close/>
                </a:path>
              </a:pathLst>
            </a:custGeom>
            <a:solidFill>
              <a:srgbClr val="3333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21" name="Google Shape;1821;p107"/>
            <p:cNvSpPr/>
            <p:nvPr/>
          </p:nvSpPr>
          <p:spPr>
            <a:xfrm>
              <a:off x="4663515" y="2605654"/>
              <a:ext cx="132055" cy="73422"/>
            </a:xfrm>
            <a:custGeom>
              <a:avLst/>
              <a:gdLst/>
              <a:ahLst/>
              <a:cxnLst/>
              <a:rect l="l" t="t" r="r" b="b"/>
              <a:pathLst>
                <a:path w="2527" h="1405" extrusionOk="0">
                  <a:moveTo>
                    <a:pt x="59" y="0"/>
                  </a:moveTo>
                  <a:cubicBezTo>
                    <a:pt x="47" y="0"/>
                    <a:pt x="35" y="5"/>
                    <a:pt x="25" y="13"/>
                  </a:cubicBezTo>
                  <a:cubicBezTo>
                    <a:pt x="0" y="31"/>
                    <a:pt x="0" y="61"/>
                    <a:pt x="18" y="82"/>
                  </a:cubicBezTo>
                  <a:cubicBezTo>
                    <a:pt x="29" y="93"/>
                    <a:pt x="1023" y="1280"/>
                    <a:pt x="2471" y="1405"/>
                  </a:cubicBezTo>
                  <a:lnTo>
                    <a:pt x="2475" y="1405"/>
                  </a:lnTo>
                  <a:cubicBezTo>
                    <a:pt x="2499" y="1405"/>
                    <a:pt x="2523" y="1384"/>
                    <a:pt x="2523" y="1360"/>
                  </a:cubicBezTo>
                  <a:cubicBezTo>
                    <a:pt x="2526" y="1332"/>
                    <a:pt x="2505" y="1307"/>
                    <a:pt x="2478" y="1304"/>
                  </a:cubicBezTo>
                  <a:cubicBezTo>
                    <a:pt x="1073" y="1182"/>
                    <a:pt x="102" y="31"/>
                    <a:pt x="95" y="16"/>
                  </a:cubicBezTo>
                  <a:cubicBezTo>
                    <a:pt x="86" y="5"/>
                    <a:pt x="73" y="0"/>
                    <a:pt x="59" y="0"/>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22" name="Google Shape;1822;p107"/>
            <p:cNvSpPr/>
            <p:nvPr/>
          </p:nvSpPr>
          <p:spPr>
            <a:xfrm>
              <a:off x="4645539" y="2624571"/>
              <a:ext cx="127508" cy="93959"/>
            </a:xfrm>
            <a:custGeom>
              <a:avLst/>
              <a:gdLst/>
              <a:ahLst/>
              <a:cxnLst/>
              <a:rect l="l" t="t" r="r" b="b"/>
              <a:pathLst>
                <a:path w="2440" h="1798" extrusionOk="0">
                  <a:moveTo>
                    <a:pt x="52" y="1"/>
                  </a:moveTo>
                  <a:cubicBezTo>
                    <a:pt x="47" y="1"/>
                    <a:pt x="43" y="1"/>
                    <a:pt x="39" y="3"/>
                  </a:cubicBezTo>
                  <a:cubicBezTo>
                    <a:pt x="14" y="13"/>
                    <a:pt x="0" y="41"/>
                    <a:pt x="7" y="65"/>
                  </a:cubicBezTo>
                  <a:cubicBezTo>
                    <a:pt x="14" y="79"/>
                    <a:pt x="491" y="1419"/>
                    <a:pt x="2377" y="1794"/>
                  </a:cubicBezTo>
                  <a:cubicBezTo>
                    <a:pt x="2380" y="1798"/>
                    <a:pt x="2384" y="1798"/>
                    <a:pt x="2387" y="1798"/>
                  </a:cubicBezTo>
                  <a:cubicBezTo>
                    <a:pt x="2408" y="1798"/>
                    <a:pt x="2429" y="1780"/>
                    <a:pt x="2435" y="1756"/>
                  </a:cubicBezTo>
                  <a:cubicBezTo>
                    <a:pt x="2440" y="1732"/>
                    <a:pt x="2422" y="1703"/>
                    <a:pt x="2394" y="1697"/>
                  </a:cubicBezTo>
                  <a:cubicBezTo>
                    <a:pt x="571" y="1332"/>
                    <a:pt x="108" y="48"/>
                    <a:pt x="102" y="33"/>
                  </a:cubicBezTo>
                  <a:cubicBezTo>
                    <a:pt x="95" y="13"/>
                    <a:pt x="73" y="1"/>
                    <a:pt x="52" y="1"/>
                  </a:cubicBezTo>
                  <a:close/>
                </a:path>
              </a:pathLst>
            </a:cu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23" name="Google Shape;1823;p107"/>
            <p:cNvSpPr/>
            <p:nvPr/>
          </p:nvSpPr>
          <p:spPr>
            <a:xfrm>
              <a:off x="2413050" y="3407588"/>
              <a:ext cx="925500" cy="156000"/>
            </a:xfrm>
            <a:prstGeom prst="roundRect">
              <a:avLst>
                <a:gd name="adj" fmla="val 16667"/>
              </a:avLst>
            </a:prstGeom>
            <a:solidFill>
              <a:srgbClr val="434343"/>
            </a:solidFill>
            <a:ln w="9525" cap="flat" cmpd="sng">
              <a:solidFill>
                <a:srgbClr val="434343"/>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
        <p:nvSpPr>
          <p:cNvPr id="1824" name="Google Shape;1824;p107"/>
          <p:cNvSpPr txBox="1">
            <a:spLocks noGrp="1"/>
          </p:cNvSpPr>
          <p:nvPr>
            <p:ph type="body" idx="1"/>
          </p:nvPr>
        </p:nvSpPr>
        <p:spPr>
          <a:xfrm>
            <a:off x="483661" y="875810"/>
            <a:ext cx="2986200" cy="685800"/>
          </a:xfrm>
          <a:prstGeom prst="rect">
            <a:avLst/>
          </a:prstGeom>
          <a:noFill/>
          <a:ln>
            <a:noFill/>
          </a:ln>
        </p:spPr>
        <p:txBody>
          <a:bodyPr spcFirstLastPara="1" wrap="square" lIns="68575" tIns="34275" rIns="68575" bIns="34275" anchor="ctr" anchorCtr="0">
            <a:noAutofit/>
          </a:bodyPr>
          <a:lstStyle>
            <a:lvl1pPr marL="457200" lvl="0" indent="-228600" algn="l" rtl="0">
              <a:lnSpc>
                <a:spcPct val="90000"/>
              </a:lnSpc>
              <a:spcBef>
                <a:spcPts val="800"/>
              </a:spcBef>
              <a:spcAft>
                <a:spcPts val="0"/>
              </a:spcAft>
              <a:buClr>
                <a:srgbClr val="434344"/>
              </a:buClr>
              <a:buSzPts val="3300"/>
              <a:buNone/>
              <a:defRPr sz="3300">
                <a:latin typeface="Oswald"/>
                <a:ea typeface="Oswald"/>
                <a:cs typeface="Oswald"/>
                <a:sym typeface="Oswald"/>
              </a:defRPr>
            </a:lvl1pPr>
            <a:lvl2pPr marL="914400" lvl="1" indent="-342900" algn="l" rtl="0">
              <a:lnSpc>
                <a:spcPct val="90000"/>
              </a:lnSpc>
              <a:spcBef>
                <a:spcPts val="400"/>
              </a:spcBef>
              <a:spcAft>
                <a:spcPts val="0"/>
              </a:spcAft>
              <a:buClr>
                <a:srgbClr val="434344"/>
              </a:buClr>
              <a:buSzPts val="1800"/>
              <a:buChar char="•"/>
              <a:defRPr>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a:latin typeface="Oswald"/>
                <a:ea typeface="Oswald"/>
                <a:cs typeface="Oswald"/>
                <a:sym typeface="Oswald"/>
              </a:defRPr>
            </a:lvl3pPr>
            <a:lvl4pPr marL="1828800" lvl="3" indent="-317500" algn="l" rtl="0">
              <a:lnSpc>
                <a:spcPct val="90000"/>
              </a:lnSpc>
              <a:spcBef>
                <a:spcPts val="400"/>
              </a:spcBef>
              <a:spcAft>
                <a:spcPts val="0"/>
              </a:spcAft>
              <a:buClr>
                <a:srgbClr val="434344"/>
              </a:buClr>
              <a:buSzPts val="1400"/>
              <a:buChar char="•"/>
              <a:defRPr>
                <a:latin typeface="Oswald"/>
                <a:ea typeface="Oswald"/>
                <a:cs typeface="Oswald"/>
                <a:sym typeface="Oswald"/>
              </a:defRPr>
            </a:lvl4pPr>
            <a:lvl5pPr marL="2286000" lvl="4" indent="-317500" algn="l" rtl="0">
              <a:lnSpc>
                <a:spcPct val="90000"/>
              </a:lnSpc>
              <a:spcBef>
                <a:spcPts val="400"/>
              </a:spcBef>
              <a:spcAft>
                <a:spcPts val="0"/>
              </a:spcAft>
              <a:buClr>
                <a:srgbClr val="434344"/>
              </a:buClr>
              <a:buSzPts val="1400"/>
              <a:buChar char="•"/>
              <a:defRPr>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ong list">
  <p:cSld name="Title and long list">
    <p:bg>
      <p:bgPr>
        <a:solidFill>
          <a:schemeClr val="lt2"/>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732525" y="1371800"/>
            <a:ext cx="7674600" cy="32571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dk1"/>
              </a:buClr>
              <a:buSzPts val="1100"/>
              <a:buAutoNum type="arabicPeriod"/>
              <a:defRPr sz="1300">
                <a:solidFill>
                  <a:schemeClr val="dk1"/>
                </a:solidFill>
                <a:latin typeface="Montserrat"/>
                <a:ea typeface="Montserrat"/>
                <a:cs typeface="Montserrat"/>
                <a:sym typeface="Montserrat"/>
              </a:defRPr>
            </a:lvl1pPr>
            <a:lvl2pPr marL="914400" lvl="1" indent="-298450" algn="l">
              <a:lnSpc>
                <a:spcPct val="100000"/>
              </a:lnSpc>
              <a:spcBef>
                <a:spcPts val="1600"/>
              </a:spcBef>
              <a:spcAft>
                <a:spcPts val="0"/>
              </a:spcAft>
              <a:buClr>
                <a:schemeClr val="dk1"/>
              </a:buClr>
              <a:buSzPts val="1100"/>
              <a:buAutoNum type="alphaLcPeriod"/>
              <a:defRPr>
                <a:solidFill>
                  <a:schemeClr val="dk1"/>
                </a:solidFill>
              </a:defRPr>
            </a:lvl2pPr>
            <a:lvl3pPr marL="1371600" lvl="2" indent="-298450" algn="l">
              <a:lnSpc>
                <a:spcPct val="100000"/>
              </a:lnSpc>
              <a:spcBef>
                <a:spcPts val="1600"/>
              </a:spcBef>
              <a:spcAft>
                <a:spcPts val="0"/>
              </a:spcAft>
              <a:buClr>
                <a:schemeClr val="dk1"/>
              </a:buClr>
              <a:buSzPts val="1100"/>
              <a:buAutoNum type="romanLcPeriod"/>
              <a:defRPr>
                <a:solidFill>
                  <a:schemeClr val="dk1"/>
                </a:solidFill>
              </a:defRPr>
            </a:lvl3pPr>
            <a:lvl4pPr marL="1828800" lvl="3" indent="-298450" algn="l">
              <a:lnSpc>
                <a:spcPct val="100000"/>
              </a:lnSpc>
              <a:spcBef>
                <a:spcPts val="1600"/>
              </a:spcBef>
              <a:spcAft>
                <a:spcPts val="0"/>
              </a:spcAft>
              <a:buClr>
                <a:schemeClr val="dk1"/>
              </a:buClr>
              <a:buSzPts val="1100"/>
              <a:buAutoNum type="arabicPeriod"/>
              <a:defRPr>
                <a:solidFill>
                  <a:schemeClr val="dk1"/>
                </a:solidFill>
              </a:defRPr>
            </a:lvl4pPr>
            <a:lvl5pPr marL="2286000" lvl="4" indent="-298450" algn="l">
              <a:lnSpc>
                <a:spcPct val="100000"/>
              </a:lnSpc>
              <a:spcBef>
                <a:spcPts val="1600"/>
              </a:spcBef>
              <a:spcAft>
                <a:spcPts val="0"/>
              </a:spcAft>
              <a:buClr>
                <a:schemeClr val="dk1"/>
              </a:buClr>
              <a:buSzPts val="1100"/>
              <a:buAutoNum type="alphaLcPeriod"/>
              <a:defRPr>
                <a:solidFill>
                  <a:schemeClr val="dk1"/>
                </a:solidFill>
              </a:defRPr>
            </a:lvl5pPr>
            <a:lvl6pPr marL="2743200" lvl="5" indent="-298450" algn="l">
              <a:lnSpc>
                <a:spcPct val="100000"/>
              </a:lnSpc>
              <a:spcBef>
                <a:spcPts val="1600"/>
              </a:spcBef>
              <a:spcAft>
                <a:spcPts val="0"/>
              </a:spcAft>
              <a:buClr>
                <a:schemeClr val="dk1"/>
              </a:buClr>
              <a:buSzPts val="1100"/>
              <a:buAutoNum type="romanLcPeriod"/>
              <a:defRPr>
                <a:solidFill>
                  <a:schemeClr val="dk1"/>
                </a:solidFill>
              </a:defRPr>
            </a:lvl6pPr>
            <a:lvl7pPr marL="3200400" lvl="6" indent="-298450" algn="l">
              <a:lnSpc>
                <a:spcPct val="100000"/>
              </a:lnSpc>
              <a:spcBef>
                <a:spcPts val="1600"/>
              </a:spcBef>
              <a:spcAft>
                <a:spcPts val="0"/>
              </a:spcAft>
              <a:buClr>
                <a:schemeClr val="dk1"/>
              </a:buClr>
              <a:buSzPts val="1100"/>
              <a:buAutoNum type="arabicPeriod"/>
              <a:defRPr>
                <a:solidFill>
                  <a:schemeClr val="dk1"/>
                </a:solidFill>
              </a:defRPr>
            </a:lvl7pPr>
            <a:lvl8pPr marL="3657600" lvl="7" indent="-298450" algn="l">
              <a:lnSpc>
                <a:spcPct val="100000"/>
              </a:lnSpc>
              <a:spcBef>
                <a:spcPts val="1600"/>
              </a:spcBef>
              <a:spcAft>
                <a:spcPts val="0"/>
              </a:spcAft>
              <a:buClr>
                <a:schemeClr val="dk1"/>
              </a:buClr>
              <a:buSzPts val="1100"/>
              <a:buAutoNum type="alphaLcPeriod"/>
              <a:defRPr>
                <a:solidFill>
                  <a:schemeClr val="dk1"/>
                </a:solidFill>
              </a:defRPr>
            </a:lvl8pPr>
            <a:lvl9pPr marL="4114800" lvl="8" indent="-298450" algn="l">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
        <p:nvSpPr>
          <p:cNvPr id="16" name="Google Shape;16;p4"/>
          <p:cNvSpPr txBox="1">
            <a:spLocks noGrp="1"/>
          </p:cNvSpPr>
          <p:nvPr>
            <p:ph type="ctrTitle"/>
          </p:nvPr>
        </p:nvSpPr>
        <p:spPr>
          <a:xfrm>
            <a:off x="4379400" y="817880"/>
            <a:ext cx="40515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25"/>
        <p:cNvGrpSpPr/>
        <p:nvPr/>
      </p:nvGrpSpPr>
      <p:grpSpPr>
        <a:xfrm>
          <a:off x="0" y="0"/>
          <a:ext cx="0" cy="0"/>
          <a:chOff x="0" y="0"/>
          <a:chExt cx="0" cy="0"/>
        </a:xfrm>
      </p:grpSpPr>
      <p:sp>
        <p:nvSpPr>
          <p:cNvPr id="1826" name="Google Shape;1826;p10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434344"/>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27" name="Google Shape;1827;p10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434344"/>
              </a:buClr>
              <a:buSzPts val="1400"/>
              <a:buChar char="•"/>
              <a:defRPr/>
            </a:lvl1pPr>
            <a:lvl2pPr marL="914400" lvl="1" indent="-317500" algn="l" rtl="0">
              <a:lnSpc>
                <a:spcPct val="90000"/>
              </a:lnSpc>
              <a:spcBef>
                <a:spcPts val="400"/>
              </a:spcBef>
              <a:spcAft>
                <a:spcPts val="0"/>
              </a:spcAft>
              <a:buClr>
                <a:srgbClr val="434344"/>
              </a:buClr>
              <a:buSzPts val="1400"/>
              <a:buChar char="•"/>
              <a:defRPr/>
            </a:lvl2pPr>
            <a:lvl3pPr marL="1371600" lvl="2" indent="-317500" algn="l" rtl="0">
              <a:lnSpc>
                <a:spcPct val="90000"/>
              </a:lnSpc>
              <a:spcBef>
                <a:spcPts val="400"/>
              </a:spcBef>
              <a:spcAft>
                <a:spcPts val="0"/>
              </a:spcAft>
              <a:buClr>
                <a:srgbClr val="434344"/>
              </a:buClr>
              <a:buSzPts val="1400"/>
              <a:buChar char="•"/>
              <a:defRPr/>
            </a:lvl3pPr>
            <a:lvl4pPr marL="1828800" lvl="3" indent="-317500" algn="l" rtl="0">
              <a:lnSpc>
                <a:spcPct val="90000"/>
              </a:lnSpc>
              <a:spcBef>
                <a:spcPts val="400"/>
              </a:spcBef>
              <a:spcAft>
                <a:spcPts val="0"/>
              </a:spcAft>
              <a:buClr>
                <a:srgbClr val="434344"/>
              </a:buClr>
              <a:buSzPts val="1400"/>
              <a:buChar char="•"/>
              <a:defRPr/>
            </a:lvl4pPr>
            <a:lvl5pPr marL="2286000" lvl="4" indent="-317500" algn="l" rtl="0">
              <a:lnSpc>
                <a:spcPct val="90000"/>
              </a:lnSpc>
              <a:spcBef>
                <a:spcPts val="400"/>
              </a:spcBef>
              <a:spcAft>
                <a:spcPts val="0"/>
              </a:spcAft>
              <a:buClr>
                <a:srgbClr val="434344"/>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828" name="Google Shape;1828;p10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29" name="Google Shape;1829;p10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30" name="Google Shape;1830;p10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CB833"/>
        </a:solidFill>
        <a:effectLst/>
      </p:bgPr>
    </p:bg>
    <p:spTree>
      <p:nvGrpSpPr>
        <p:cNvPr id="1" name="Shape 1831"/>
        <p:cNvGrpSpPr/>
        <p:nvPr/>
      </p:nvGrpSpPr>
      <p:grpSpPr>
        <a:xfrm>
          <a:off x="0" y="0"/>
          <a:ext cx="0" cy="0"/>
          <a:chOff x="0" y="0"/>
          <a:chExt cx="0" cy="0"/>
        </a:xfrm>
      </p:grpSpPr>
      <p:sp>
        <p:nvSpPr>
          <p:cNvPr id="1832" name="Google Shape;1832;p10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33" name="Google Shape;1833;p10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34" name="Google Shape;1834;p10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pic>
        <p:nvPicPr>
          <p:cNvPr id="1835" name="Google Shape;1835;p109"/>
          <p:cNvPicPr preferRelativeResize="0"/>
          <p:nvPr/>
        </p:nvPicPr>
        <p:blipFill rotWithShape="1">
          <a:blip r:embed="rId2">
            <a:alphaModFix/>
          </a:blip>
          <a:srcRect/>
          <a:stretch/>
        </p:blipFill>
        <p:spPr>
          <a:xfrm>
            <a:off x="2026920" y="2552700"/>
            <a:ext cx="7543803" cy="2010352"/>
          </a:xfrm>
          <a:prstGeom prst="rect">
            <a:avLst/>
          </a:prstGeom>
          <a:noFill/>
          <a:ln>
            <a:noFill/>
          </a:ln>
        </p:spPr>
      </p:pic>
      <p:pic>
        <p:nvPicPr>
          <p:cNvPr id="1836" name="Google Shape;1836;p109"/>
          <p:cNvPicPr preferRelativeResize="0"/>
          <p:nvPr/>
        </p:nvPicPr>
        <p:blipFill rotWithShape="1">
          <a:blip r:embed="rId3">
            <a:alphaModFix/>
          </a:blip>
          <a:srcRect/>
          <a:stretch/>
        </p:blipFill>
        <p:spPr>
          <a:xfrm>
            <a:off x="488923" y="3475288"/>
            <a:ext cx="1366548" cy="1291974"/>
          </a:xfrm>
          <a:prstGeom prst="rect">
            <a:avLst/>
          </a:prstGeom>
          <a:noFill/>
          <a:ln>
            <a:noFill/>
          </a:ln>
        </p:spPr>
      </p:pic>
      <p:grpSp>
        <p:nvGrpSpPr>
          <p:cNvPr id="1837" name="Google Shape;1837;p109"/>
          <p:cNvGrpSpPr/>
          <p:nvPr/>
        </p:nvGrpSpPr>
        <p:grpSpPr>
          <a:xfrm>
            <a:off x="8296159" y="107635"/>
            <a:ext cx="794315" cy="304701"/>
            <a:chOff x="10739120" y="341100"/>
            <a:chExt cx="1229400" cy="471600"/>
          </a:xfrm>
        </p:grpSpPr>
        <p:sp>
          <p:nvSpPr>
            <p:cNvPr id="1838" name="Google Shape;1838;p109"/>
            <p:cNvSpPr/>
            <p:nvPr/>
          </p:nvSpPr>
          <p:spPr>
            <a:xfrm>
              <a:off x="10739120" y="341100"/>
              <a:ext cx="1229400" cy="471600"/>
            </a:xfrm>
            <a:prstGeom prst="rect">
              <a:avLst/>
            </a:prstGeom>
            <a:solidFill>
              <a:srgbClr val="FCB83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1839" name="Google Shape;1839;p109"/>
            <p:cNvPicPr preferRelativeResize="0"/>
            <p:nvPr/>
          </p:nvPicPr>
          <p:blipFill rotWithShape="1">
            <a:blip r:embed="rId4">
              <a:alphaModFix/>
            </a:blip>
            <a:srcRect/>
            <a:stretch/>
          </p:blipFill>
          <p:spPr>
            <a:xfrm>
              <a:off x="10835640" y="396520"/>
              <a:ext cx="1036320" cy="360860"/>
            </a:xfrm>
            <a:prstGeom prst="rect">
              <a:avLst/>
            </a:prstGeom>
            <a:noFill/>
            <a:ln>
              <a:noFill/>
            </a:ln>
          </p:spPr>
        </p:pic>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4_Title Only">
  <p:cSld name="4_Title Only">
    <p:spTree>
      <p:nvGrpSpPr>
        <p:cNvPr id="1" name="Shape 1840"/>
        <p:cNvGrpSpPr/>
        <p:nvPr/>
      </p:nvGrpSpPr>
      <p:grpSpPr>
        <a:xfrm>
          <a:off x="0" y="0"/>
          <a:ext cx="0" cy="0"/>
          <a:chOff x="0" y="0"/>
          <a:chExt cx="0" cy="0"/>
        </a:xfrm>
      </p:grpSpPr>
      <p:sp>
        <p:nvSpPr>
          <p:cNvPr id="1841" name="Google Shape;1841;p110"/>
          <p:cNvSpPr/>
          <p:nvPr/>
        </p:nvSpPr>
        <p:spPr>
          <a:xfrm>
            <a:off x="1" y="1010497"/>
            <a:ext cx="9144000" cy="2482800"/>
          </a:xfrm>
          <a:prstGeom prst="rect">
            <a:avLst/>
          </a:prstGeom>
          <a:solidFill>
            <a:srgbClr val="FEEBC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842" name="Google Shape;1842;p110"/>
          <p:cNvSpPr/>
          <p:nvPr/>
        </p:nvSpPr>
        <p:spPr>
          <a:xfrm>
            <a:off x="468774" y="1010497"/>
            <a:ext cx="3168600" cy="2482800"/>
          </a:xfrm>
          <a:prstGeom prst="rect">
            <a:avLst/>
          </a:prstGeom>
          <a:solidFill>
            <a:srgbClr val="FEF9F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1843" name="Google Shape;1843;p110"/>
          <p:cNvSpPr txBox="1">
            <a:spLocks noGrp="1"/>
          </p:cNvSpPr>
          <p:nvPr>
            <p:ph type="title"/>
          </p:nvPr>
        </p:nvSpPr>
        <p:spPr>
          <a:xfrm>
            <a:off x="628650" y="1218547"/>
            <a:ext cx="2400300" cy="20667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FCB833"/>
              </a:buClr>
              <a:buSzPts val="3300"/>
              <a:buFont typeface="Oswald"/>
              <a:buNone/>
              <a:defRPr b="0">
                <a:solidFill>
                  <a:srgbClr val="FCB833"/>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44" name="Google Shape;1844;p1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45" name="Google Shape;1845;p1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46" name="Google Shape;1846;p1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7_Title Only">
  <p:cSld name="7_Title Only">
    <p:bg>
      <p:bgPr>
        <a:solidFill>
          <a:srgbClr val="434344"/>
        </a:solidFill>
        <a:effectLst/>
      </p:bgPr>
    </p:bg>
    <p:spTree>
      <p:nvGrpSpPr>
        <p:cNvPr id="1" name="Shape 1847"/>
        <p:cNvGrpSpPr/>
        <p:nvPr/>
      </p:nvGrpSpPr>
      <p:grpSpPr>
        <a:xfrm>
          <a:off x="0" y="0"/>
          <a:ext cx="0" cy="0"/>
          <a:chOff x="0" y="0"/>
          <a:chExt cx="0" cy="0"/>
        </a:xfrm>
      </p:grpSpPr>
      <p:sp>
        <p:nvSpPr>
          <p:cNvPr id="1848" name="Google Shape;1848;p111"/>
          <p:cNvSpPr/>
          <p:nvPr/>
        </p:nvSpPr>
        <p:spPr>
          <a:xfrm>
            <a:off x="5825447" y="1015678"/>
            <a:ext cx="3318600" cy="2667000"/>
          </a:xfrm>
          <a:prstGeom prst="rect">
            <a:avLst/>
          </a:prstGeom>
          <a:solidFill>
            <a:srgbClr val="FCB83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49" name="Google Shape;1849;p1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50" name="Google Shape;1850;p1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51" name="Google Shape;1851;p1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
        <p:nvSpPr>
          <p:cNvPr id="1852" name="Google Shape;1852;p111"/>
          <p:cNvSpPr txBox="1">
            <a:spLocks noGrp="1"/>
          </p:cNvSpPr>
          <p:nvPr>
            <p:ph type="body" idx="1"/>
          </p:nvPr>
        </p:nvSpPr>
        <p:spPr>
          <a:xfrm>
            <a:off x="6267238" y="1484606"/>
            <a:ext cx="2718600" cy="517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rgbClr val="434344"/>
              </a:buClr>
              <a:buSzPts val="1800"/>
              <a:buNone/>
              <a:defRPr sz="1800" b="0">
                <a:solidFill>
                  <a:srgbClr val="434344"/>
                </a:solidFill>
                <a:latin typeface="Oswald"/>
                <a:ea typeface="Oswald"/>
                <a:cs typeface="Oswald"/>
                <a:sym typeface="Oswald"/>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853" name="Google Shape;1853;p111"/>
          <p:cNvSpPr txBox="1">
            <a:spLocks noGrp="1"/>
          </p:cNvSpPr>
          <p:nvPr>
            <p:ph type="body" idx="2"/>
          </p:nvPr>
        </p:nvSpPr>
        <p:spPr>
          <a:xfrm>
            <a:off x="6267237" y="2102896"/>
            <a:ext cx="2718600" cy="10809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200"/>
              <a:buNone/>
              <a:defRPr sz="1200" b="0">
                <a:solidFill>
                  <a:srgbClr val="434344"/>
                </a:solidFill>
                <a:latin typeface="Raleway"/>
                <a:ea typeface="Raleway"/>
                <a:cs typeface="Raleway"/>
                <a:sym typeface="Raleway"/>
              </a:defRPr>
            </a:lvl1pPr>
            <a:lvl2pPr marL="914400" lvl="1"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2pPr>
            <a:lvl3pPr marL="1371600" lvl="2"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3pPr>
            <a:lvl4pPr marL="1828800" lvl="3"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4pPr>
            <a:lvl5pPr marL="2286000" lvl="4" indent="-323850" algn="l" rtl="0">
              <a:lnSpc>
                <a:spcPct val="90000"/>
              </a:lnSpc>
              <a:spcBef>
                <a:spcPts val="400"/>
              </a:spcBef>
              <a:spcAft>
                <a:spcPts val="0"/>
              </a:spcAft>
              <a:buClr>
                <a:srgbClr val="434344"/>
              </a:buClr>
              <a:buSzPts val="1500"/>
              <a:buChar char="•"/>
              <a:defRPr sz="1500" b="1">
                <a:latin typeface="Oswald"/>
                <a:ea typeface="Oswald"/>
                <a:cs typeface="Oswald"/>
                <a:sym typeface="Oswald"/>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grpSp>
        <p:nvGrpSpPr>
          <p:cNvPr id="1854" name="Google Shape;1854;p111"/>
          <p:cNvGrpSpPr/>
          <p:nvPr/>
        </p:nvGrpSpPr>
        <p:grpSpPr>
          <a:xfrm>
            <a:off x="1403354" y="1015738"/>
            <a:ext cx="3852597" cy="2934246"/>
            <a:chOff x="1669410" y="1345922"/>
            <a:chExt cx="4021500" cy="3062887"/>
          </a:xfrm>
        </p:grpSpPr>
        <p:sp>
          <p:nvSpPr>
            <p:cNvPr id="1855" name="Google Shape;1855;p111"/>
            <p:cNvSpPr/>
            <p:nvPr/>
          </p:nvSpPr>
          <p:spPr>
            <a:xfrm>
              <a:off x="1669410" y="1345922"/>
              <a:ext cx="4021500" cy="2544300"/>
            </a:xfrm>
            <a:prstGeom prst="roundRect">
              <a:avLst>
                <a:gd name="adj" fmla="val 3857"/>
              </a:avLst>
            </a:prstGeom>
            <a:noFill/>
            <a:ln w="19050" cap="flat" cmpd="sng">
              <a:solidFill>
                <a:srgbClr val="FCB833"/>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56" name="Google Shape;1856;p111"/>
            <p:cNvSpPr/>
            <p:nvPr/>
          </p:nvSpPr>
          <p:spPr>
            <a:xfrm>
              <a:off x="1696753" y="1373639"/>
              <a:ext cx="3966900" cy="2488800"/>
            </a:xfrm>
            <a:prstGeom prst="roundRect">
              <a:avLst>
                <a:gd name="adj" fmla="val 3282"/>
              </a:avLst>
            </a:prstGeom>
            <a:noFill/>
            <a:ln w="19050" cap="flat" cmpd="sng">
              <a:solidFill>
                <a:srgbClr val="FCB833"/>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57" name="Google Shape;1857;p111"/>
            <p:cNvSpPr/>
            <p:nvPr/>
          </p:nvSpPr>
          <p:spPr>
            <a:xfrm>
              <a:off x="1807558" y="1474394"/>
              <a:ext cx="3748500" cy="2285700"/>
            </a:xfrm>
            <a:prstGeom prst="rect">
              <a:avLst/>
            </a:prstGeom>
            <a:noFill/>
            <a:ln w="19050" cap="flat" cmpd="sng">
              <a:solidFill>
                <a:srgbClr val="FCB833"/>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58" name="Google Shape;1858;p111"/>
            <p:cNvSpPr/>
            <p:nvPr/>
          </p:nvSpPr>
          <p:spPr>
            <a:xfrm>
              <a:off x="2991808" y="3890161"/>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CB833"/>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59" name="Google Shape;1859;p111"/>
            <p:cNvCxnSpPr/>
            <p:nvPr/>
          </p:nvCxnSpPr>
          <p:spPr>
            <a:xfrm>
              <a:off x="3006650" y="4359727"/>
              <a:ext cx="1353300" cy="0"/>
            </a:xfrm>
            <a:prstGeom prst="straightConnector1">
              <a:avLst/>
            </a:prstGeom>
            <a:noFill/>
            <a:ln w="19050" cap="flat" cmpd="sng">
              <a:solidFill>
                <a:srgbClr val="FCB833"/>
              </a:solidFill>
              <a:prstDash val="solid"/>
              <a:round/>
              <a:headEnd type="none" w="sm" len="sm"/>
              <a:tailEnd type="none" w="sm" len="sm"/>
            </a:ln>
          </p:spPr>
        </p:cxnSp>
      </p:grpSp>
      <p:grpSp>
        <p:nvGrpSpPr>
          <p:cNvPr id="1860" name="Google Shape;1860;p111"/>
          <p:cNvGrpSpPr/>
          <p:nvPr/>
        </p:nvGrpSpPr>
        <p:grpSpPr>
          <a:xfrm>
            <a:off x="8296159" y="107635"/>
            <a:ext cx="794315" cy="304701"/>
            <a:chOff x="10739120" y="341100"/>
            <a:chExt cx="1229400" cy="471600"/>
          </a:xfrm>
        </p:grpSpPr>
        <p:sp>
          <p:nvSpPr>
            <p:cNvPr id="1861" name="Google Shape;1861;p111"/>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1862" name="Google Shape;1862;p111"/>
            <p:cNvPicPr preferRelativeResize="0"/>
            <p:nvPr/>
          </p:nvPicPr>
          <p:blipFill rotWithShape="1">
            <a:blip r:embed="rId2">
              <a:alphaModFix/>
            </a:blip>
            <a:srcRect/>
            <a:stretch/>
          </p:blipFill>
          <p:spPr>
            <a:xfrm>
              <a:off x="10835640" y="396520"/>
              <a:ext cx="1036320" cy="360860"/>
            </a:xfrm>
            <a:prstGeom prst="rect">
              <a:avLst/>
            </a:prstGeom>
            <a:noFill/>
            <a:ln>
              <a:noFill/>
            </a:ln>
          </p:spPr>
        </p:pic>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63"/>
        <p:cNvGrpSpPr/>
        <p:nvPr/>
      </p:nvGrpSpPr>
      <p:grpSpPr>
        <a:xfrm>
          <a:off x="0" y="0"/>
          <a:ext cx="0" cy="0"/>
          <a:chOff x="0" y="0"/>
          <a:chExt cx="0" cy="0"/>
        </a:xfrm>
      </p:grpSpPr>
      <p:sp>
        <p:nvSpPr>
          <p:cNvPr id="1864" name="Google Shape;1864;p11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434344"/>
              </a:buClr>
              <a:buSzPts val="2400"/>
              <a:buFont typeface="Oswald"/>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65" name="Google Shape;1865;p11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rgbClr val="434344"/>
              </a:buClr>
              <a:buSzPts val="2400"/>
              <a:buChar char="•"/>
              <a:defRPr sz="2400"/>
            </a:lvl1pPr>
            <a:lvl2pPr marL="914400" lvl="1" indent="-361950" algn="l" rtl="0">
              <a:lnSpc>
                <a:spcPct val="90000"/>
              </a:lnSpc>
              <a:spcBef>
                <a:spcPts val="400"/>
              </a:spcBef>
              <a:spcAft>
                <a:spcPts val="0"/>
              </a:spcAft>
              <a:buClr>
                <a:srgbClr val="434344"/>
              </a:buClr>
              <a:buSzPts val="2100"/>
              <a:buChar char="•"/>
              <a:defRPr sz="2100"/>
            </a:lvl2pPr>
            <a:lvl3pPr marL="1371600" lvl="2" indent="-342900" algn="l" rtl="0">
              <a:lnSpc>
                <a:spcPct val="90000"/>
              </a:lnSpc>
              <a:spcBef>
                <a:spcPts val="400"/>
              </a:spcBef>
              <a:spcAft>
                <a:spcPts val="0"/>
              </a:spcAft>
              <a:buClr>
                <a:srgbClr val="434344"/>
              </a:buClr>
              <a:buSzPts val="1800"/>
              <a:buChar char="•"/>
              <a:defRPr sz="1800"/>
            </a:lvl3pPr>
            <a:lvl4pPr marL="1828800" lvl="3" indent="-323850" algn="l" rtl="0">
              <a:lnSpc>
                <a:spcPct val="90000"/>
              </a:lnSpc>
              <a:spcBef>
                <a:spcPts val="400"/>
              </a:spcBef>
              <a:spcAft>
                <a:spcPts val="0"/>
              </a:spcAft>
              <a:buClr>
                <a:srgbClr val="434344"/>
              </a:buClr>
              <a:buSzPts val="1500"/>
              <a:buChar char="•"/>
              <a:defRPr sz="1500"/>
            </a:lvl4pPr>
            <a:lvl5pPr marL="2286000" lvl="4" indent="-323850" algn="l" rtl="0">
              <a:lnSpc>
                <a:spcPct val="90000"/>
              </a:lnSpc>
              <a:spcBef>
                <a:spcPts val="400"/>
              </a:spcBef>
              <a:spcAft>
                <a:spcPts val="0"/>
              </a:spcAft>
              <a:buClr>
                <a:srgbClr val="434344"/>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866" name="Google Shape;1866;p11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200"/>
              <a:buNone/>
              <a:defRPr sz="1200"/>
            </a:lvl1pPr>
            <a:lvl2pPr marL="914400" lvl="1" indent="-228600" algn="l" rtl="0">
              <a:lnSpc>
                <a:spcPct val="90000"/>
              </a:lnSpc>
              <a:spcBef>
                <a:spcPts val="400"/>
              </a:spcBef>
              <a:spcAft>
                <a:spcPts val="0"/>
              </a:spcAft>
              <a:buClr>
                <a:srgbClr val="434344"/>
              </a:buClr>
              <a:buSzPts val="1100"/>
              <a:buNone/>
              <a:defRPr sz="1100"/>
            </a:lvl2pPr>
            <a:lvl3pPr marL="1371600" lvl="2" indent="-228600" algn="l" rtl="0">
              <a:lnSpc>
                <a:spcPct val="90000"/>
              </a:lnSpc>
              <a:spcBef>
                <a:spcPts val="400"/>
              </a:spcBef>
              <a:spcAft>
                <a:spcPts val="0"/>
              </a:spcAft>
              <a:buClr>
                <a:srgbClr val="434344"/>
              </a:buClr>
              <a:buSzPts val="900"/>
              <a:buNone/>
              <a:defRPr sz="900"/>
            </a:lvl3pPr>
            <a:lvl4pPr marL="1828800" lvl="3" indent="-228600" algn="l" rtl="0">
              <a:lnSpc>
                <a:spcPct val="90000"/>
              </a:lnSpc>
              <a:spcBef>
                <a:spcPts val="400"/>
              </a:spcBef>
              <a:spcAft>
                <a:spcPts val="0"/>
              </a:spcAft>
              <a:buClr>
                <a:srgbClr val="434344"/>
              </a:buClr>
              <a:buSzPts val="800"/>
              <a:buNone/>
              <a:defRPr sz="800"/>
            </a:lvl4pPr>
            <a:lvl5pPr marL="2286000" lvl="4" indent="-228600" algn="l" rtl="0">
              <a:lnSpc>
                <a:spcPct val="90000"/>
              </a:lnSpc>
              <a:spcBef>
                <a:spcPts val="400"/>
              </a:spcBef>
              <a:spcAft>
                <a:spcPts val="0"/>
              </a:spcAft>
              <a:buClr>
                <a:srgbClr val="434344"/>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867" name="Google Shape;1867;p1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68" name="Google Shape;1868;p1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69" name="Google Shape;1869;p1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70"/>
        <p:cNvGrpSpPr/>
        <p:nvPr/>
      </p:nvGrpSpPr>
      <p:grpSpPr>
        <a:xfrm>
          <a:off x="0" y="0"/>
          <a:ext cx="0" cy="0"/>
          <a:chOff x="0" y="0"/>
          <a:chExt cx="0" cy="0"/>
        </a:xfrm>
      </p:grpSpPr>
      <p:sp>
        <p:nvSpPr>
          <p:cNvPr id="1871" name="Google Shape;1871;p11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434344"/>
              </a:buClr>
              <a:buSzPts val="2400"/>
              <a:buFont typeface="Oswald"/>
              <a:buNone/>
              <a:defRPr sz="24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72" name="Google Shape;1872;p113"/>
          <p:cNvSpPr>
            <a:spLocks noGrp="1"/>
          </p:cNvSpPr>
          <p:nvPr>
            <p:ph type="pic" idx="2"/>
          </p:nvPr>
        </p:nvSpPr>
        <p:spPr>
          <a:xfrm>
            <a:off x="3887391" y="740569"/>
            <a:ext cx="4629300" cy="3655200"/>
          </a:xfrm>
          <a:prstGeom prst="rect">
            <a:avLst/>
          </a:prstGeom>
          <a:noFill/>
          <a:ln>
            <a:noFill/>
          </a:ln>
        </p:spPr>
      </p:sp>
      <p:sp>
        <p:nvSpPr>
          <p:cNvPr id="1873" name="Google Shape;1873;p113"/>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434344"/>
              </a:buClr>
              <a:buSzPts val="1200"/>
              <a:buNone/>
              <a:defRPr sz="1200"/>
            </a:lvl1pPr>
            <a:lvl2pPr marL="914400" lvl="1" indent="-228600" algn="l" rtl="0">
              <a:lnSpc>
                <a:spcPct val="90000"/>
              </a:lnSpc>
              <a:spcBef>
                <a:spcPts val="400"/>
              </a:spcBef>
              <a:spcAft>
                <a:spcPts val="0"/>
              </a:spcAft>
              <a:buClr>
                <a:srgbClr val="434344"/>
              </a:buClr>
              <a:buSzPts val="1100"/>
              <a:buNone/>
              <a:defRPr sz="1100"/>
            </a:lvl2pPr>
            <a:lvl3pPr marL="1371600" lvl="2" indent="-228600" algn="l" rtl="0">
              <a:lnSpc>
                <a:spcPct val="90000"/>
              </a:lnSpc>
              <a:spcBef>
                <a:spcPts val="400"/>
              </a:spcBef>
              <a:spcAft>
                <a:spcPts val="0"/>
              </a:spcAft>
              <a:buClr>
                <a:srgbClr val="434344"/>
              </a:buClr>
              <a:buSzPts val="900"/>
              <a:buNone/>
              <a:defRPr sz="900"/>
            </a:lvl3pPr>
            <a:lvl4pPr marL="1828800" lvl="3" indent="-228600" algn="l" rtl="0">
              <a:lnSpc>
                <a:spcPct val="90000"/>
              </a:lnSpc>
              <a:spcBef>
                <a:spcPts val="400"/>
              </a:spcBef>
              <a:spcAft>
                <a:spcPts val="0"/>
              </a:spcAft>
              <a:buClr>
                <a:srgbClr val="434344"/>
              </a:buClr>
              <a:buSzPts val="800"/>
              <a:buNone/>
              <a:defRPr sz="800"/>
            </a:lvl4pPr>
            <a:lvl5pPr marL="2286000" lvl="4" indent="-228600" algn="l" rtl="0">
              <a:lnSpc>
                <a:spcPct val="90000"/>
              </a:lnSpc>
              <a:spcBef>
                <a:spcPts val="400"/>
              </a:spcBef>
              <a:spcAft>
                <a:spcPts val="0"/>
              </a:spcAft>
              <a:buClr>
                <a:srgbClr val="434344"/>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874" name="Google Shape;1874;p1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75" name="Google Shape;1875;p1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76" name="Google Shape;1876;p1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77"/>
        <p:cNvGrpSpPr/>
        <p:nvPr/>
      </p:nvGrpSpPr>
      <p:grpSpPr>
        <a:xfrm>
          <a:off x="0" y="0"/>
          <a:ext cx="0" cy="0"/>
          <a:chOff x="0" y="0"/>
          <a:chExt cx="0" cy="0"/>
        </a:xfrm>
      </p:grpSpPr>
      <p:sp>
        <p:nvSpPr>
          <p:cNvPr id="1878" name="Google Shape;1878;p1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434344"/>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79" name="Google Shape;1879;p11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434344"/>
              </a:buClr>
              <a:buSzPts val="1400"/>
              <a:buChar char="•"/>
              <a:defRPr/>
            </a:lvl1pPr>
            <a:lvl2pPr marL="914400" lvl="1" indent="-317500" algn="l" rtl="0">
              <a:lnSpc>
                <a:spcPct val="90000"/>
              </a:lnSpc>
              <a:spcBef>
                <a:spcPts val="400"/>
              </a:spcBef>
              <a:spcAft>
                <a:spcPts val="0"/>
              </a:spcAft>
              <a:buClr>
                <a:srgbClr val="434344"/>
              </a:buClr>
              <a:buSzPts val="1400"/>
              <a:buChar char="•"/>
              <a:defRPr/>
            </a:lvl2pPr>
            <a:lvl3pPr marL="1371600" lvl="2" indent="-317500" algn="l" rtl="0">
              <a:lnSpc>
                <a:spcPct val="90000"/>
              </a:lnSpc>
              <a:spcBef>
                <a:spcPts val="400"/>
              </a:spcBef>
              <a:spcAft>
                <a:spcPts val="0"/>
              </a:spcAft>
              <a:buClr>
                <a:srgbClr val="434344"/>
              </a:buClr>
              <a:buSzPts val="1400"/>
              <a:buChar char="•"/>
              <a:defRPr/>
            </a:lvl3pPr>
            <a:lvl4pPr marL="1828800" lvl="3" indent="-317500" algn="l" rtl="0">
              <a:lnSpc>
                <a:spcPct val="90000"/>
              </a:lnSpc>
              <a:spcBef>
                <a:spcPts val="400"/>
              </a:spcBef>
              <a:spcAft>
                <a:spcPts val="0"/>
              </a:spcAft>
              <a:buClr>
                <a:srgbClr val="434344"/>
              </a:buClr>
              <a:buSzPts val="1400"/>
              <a:buChar char="•"/>
              <a:defRPr/>
            </a:lvl4pPr>
            <a:lvl5pPr marL="2286000" lvl="4" indent="-317500" algn="l" rtl="0">
              <a:lnSpc>
                <a:spcPct val="90000"/>
              </a:lnSpc>
              <a:spcBef>
                <a:spcPts val="400"/>
              </a:spcBef>
              <a:spcAft>
                <a:spcPts val="0"/>
              </a:spcAft>
              <a:buClr>
                <a:srgbClr val="434344"/>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880" name="Google Shape;1880;p1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81" name="Google Shape;1881;p1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82" name="Google Shape;1882;p1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83"/>
        <p:cNvGrpSpPr/>
        <p:nvPr/>
      </p:nvGrpSpPr>
      <p:grpSpPr>
        <a:xfrm>
          <a:off x="0" y="0"/>
          <a:ext cx="0" cy="0"/>
          <a:chOff x="0" y="0"/>
          <a:chExt cx="0" cy="0"/>
        </a:xfrm>
      </p:grpSpPr>
      <p:sp>
        <p:nvSpPr>
          <p:cNvPr id="1884" name="Google Shape;1884;p11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434344"/>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85" name="Google Shape;1885;p11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rgbClr val="434344"/>
              </a:buClr>
              <a:buSzPts val="1400"/>
              <a:buChar char="•"/>
              <a:defRPr/>
            </a:lvl1pPr>
            <a:lvl2pPr marL="914400" lvl="1" indent="-317500" algn="l" rtl="0">
              <a:lnSpc>
                <a:spcPct val="90000"/>
              </a:lnSpc>
              <a:spcBef>
                <a:spcPts val="400"/>
              </a:spcBef>
              <a:spcAft>
                <a:spcPts val="0"/>
              </a:spcAft>
              <a:buClr>
                <a:srgbClr val="434344"/>
              </a:buClr>
              <a:buSzPts val="1400"/>
              <a:buChar char="•"/>
              <a:defRPr/>
            </a:lvl2pPr>
            <a:lvl3pPr marL="1371600" lvl="2" indent="-317500" algn="l" rtl="0">
              <a:lnSpc>
                <a:spcPct val="90000"/>
              </a:lnSpc>
              <a:spcBef>
                <a:spcPts val="400"/>
              </a:spcBef>
              <a:spcAft>
                <a:spcPts val="0"/>
              </a:spcAft>
              <a:buClr>
                <a:srgbClr val="434344"/>
              </a:buClr>
              <a:buSzPts val="1400"/>
              <a:buChar char="•"/>
              <a:defRPr/>
            </a:lvl3pPr>
            <a:lvl4pPr marL="1828800" lvl="3" indent="-317500" algn="l" rtl="0">
              <a:lnSpc>
                <a:spcPct val="90000"/>
              </a:lnSpc>
              <a:spcBef>
                <a:spcPts val="400"/>
              </a:spcBef>
              <a:spcAft>
                <a:spcPts val="0"/>
              </a:spcAft>
              <a:buClr>
                <a:srgbClr val="434344"/>
              </a:buClr>
              <a:buSzPts val="1400"/>
              <a:buChar char="•"/>
              <a:defRPr/>
            </a:lvl4pPr>
            <a:lvl5pPr marL="2286000" lvl="4" indent="-317500" algn="l" rtl="0">
              <a:lnSpc>
                <a:spcPct val="90000"/>
              </a:lnSpc>
              <a:spcBef>
                <a:spcPts val="400"/>
              </a:spcBef>
              <a:spcAft>
                <a:spcPts val="0"/>
              </a:spcAft>
              <a:buClr>
                <a:srgbClr val="434344"/>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886" name="Google Shape;1886;p1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87" name="Google Shape;1887;p1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88" name="Google Shape;1888;p1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375"/>
        <p:cNvGrpSpPr/>
        <p:nvPr/>
      </p:nvGrpSpPr>
      <p:grpSpPr>
        <a:xfrm>
          <a:off x="0" y="0"/>
          <a:ext cx="0" cy="0"/>
          <a:chOff x="0" y="0"/>
          <a:chExt cx="0" cy="0"/>
        </a:xfrm>
      </p:grpSpPr>
      <p:sp>
        <p:nvSpPr>
          <p:cNvPr id="2376" name="Google Shape;2376;p148"/>
          <p:cNvSpPr txBox="1">
            <a:spLocks noGrp="1"/>
          </p:cNvSpPr>
          <p:nvPr>
            <p:ph type="ctrTitle"/>
          </p:nvPr>
        </p:nvSpPr>
        <p:spPr>
          <a:xfrm flipH="1">
            <a:off x="2474500" y="3214700"/>
            <a:ext cx="4194900" cy="604500"/>
          </a:xfrm>
          <a:prstGeom prst="rect">
            <a:avLst/>
          </a:prstGeom>
          <a:noFill/>
          <a:ln>
            <a:noFill/>
          </a:ln>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latin typeface="Lora"/>
                <a:ea typeface="Lora"/>
                <a:cs typeface="Lora"/>
                <a:sym typeface="Lora"/>
              </a:defRPr>
            </a:lvl1pPr>
            <a:lvl2pPr lvl="1" algn="ctr" rtl="0">
              <a:lnSpc>
                <a:spcPct val="100000"/>
              </a:lnSpc>
              <a:spcBef>
                <a:spcPts val="0"/>
              </a:spcBef>
              <a:spcAft>
                <a:spcPts val="0"/>
              </a:spcAft>
              <a:buSzPts val="6000"/>
              <a:buFont typeface="Bahiana"/>
              <a:buNone/>
              <a:defRPr sz="6000">
                <a:latin typeface="Bahiana"/>
                <a:ea typeface="Bahiana"/>
                <a:cs typeface="Bahiana"/>
                <a:sym typeface="Bahiana"/>
              </a:defRPr>
            </a:lvl2pPr>
            <a:lvl3pPr lvl="2" algn="ctr" rtl="0">
              <a:lnSpc>
                <a:spcPct val="100000"/>
              </a:lnSpc>
              <a:spcBef>
                <a:spcPts val="0"/>
              </a:spcBef>
              <a:spcAft>
                <a:spcPts val="0"/>
              </a:spcAft>
              <a:buSzPts val="6000"/>
              <a:buFont typeface="Bahiana"/>
              <a:buNone/>
              <a:defRPr sz="6000">
                <a:latin typeface="Bahiana"/>
                <a:ea typeface="Bahiana"/>
                <a:cs typeface="Bahiana"/>
                <a:sym typeface="Bahiana"/>
              </a:defRPr>
            </a:lvl3pPr>
            <a:lvl4pPr lvl="3" algn="ctr" rtl="0">
              <a:lnSpc>
                <a:spcPct val="100000"/>
              </a:lnSpc>
              <a:spcBef>
                <a:spcPts val="0"/>
              </a:spcBef>
              <a:spcAft>
                <a:spcPts val="0"/>
              </a:spcAft>
              <a:buSzPts val="6000"/>
              <a:buFont typeface="Bahiana"/>
              <a:buNone/>
              <a:defRPr sz="6000">
                <a:latin typeface="Bahiana"/>
                <a:ea typeface="Bahiana"/>
                <a:cs typeface="Bahiana"/>
                <a:sym typeface="Bahiana"/>
              </a:defRPr>
            </a:lvl4pPr>
            <a:lvl5pPr lvl="4" algn="ctr" rtl="0">
              <a:lnSpc>
                <a:spcPct val="100000"/>
              </a:lnSpc>
              <a:spcBef>
                <a:spcPts val="0"/>
              </a:spcBef>
              <a:spcAft>
                <a:spcPts val="0"/>
              </a:spcAft>
              <a:buSzPts val="6000"/>
              <a:buFont typeface="Bahiana"/>
              <a:buNone/>
              <a:defRPr sz="6000">
                <a:latin typeface="Bahiana"/>
                <a:ea typeface="Bahiana"/>
                <a:cs typeface="Bahiana"/>
                <a:sym typeface="Bahiana"/>
              </a:defRPr>
            </a:lvl5pPr>
            <a:lvl6pPr lvl="5" algn="ctr" rtl="0">
              <a:lnSpc>
                <a:spcPct val="100000"/>
              </a:lnSpc>
              <a:spcBef>
                <a:spcPts val="0"/>
              </a:spcBef>
              <a:spcAft>
                <a:spcPts val="0"/>
              </a:spcAft>
              <a:buSzPts val="6000"/>
              <a:buFont typeface="Bahiana"/>
              <a:buNone/>
              <a:defRPr sz="6000">
                <a:latin typeface="Bahiana"/>
                <a:ea typeface="Bahiana"/>
                <a:cs typeface="Bahiana"/>
                <a:sym typeface="Bahiana"/>
              </a:defRPr>
            </a:lvl6pPr>
            <a:lvl7pPr lvl="6" algn="ctr" rtl="0">
              <a:lnSpc>
                <a:spcPct val="100000"/>
              </a:lnSpc>
              <a:spcBef>
                <a:spcPts val="0"/>
              </a:spcBef>
              <a:spcAft>
                <a:spcPts val="0"/>
              </a:spcAft>
              <a:buSzPts val="6000"/>
              <a:buFont typeface="Bahiana"/>
              <a:buNone/>
              <a:defRPr sz="6000">
                <a:latin typeface="Bahiana"/>
                <a:ea typeface="Bahiana"/>
                <a:cs typeface="Bahiana"/>
                <a:sym typeface="Bahiana"/>
              </a:defRPr>
            </a:lvl7pPr>
            <a:lvl8pPr lvl="7" algn="ctr" rtl="0">
              <a:lnSpc>
                <a:spcPct val="100000"/>
              </a:lnSpc>
              <a:spcBef>
                <a:spcPts val="0"/>
              </a:spcBef>
              <a:spcAft>
                <a:spcPts val="0"/>
              </a:spcAft>
              <a:buSzPts val="6000"/>
              <a:buFont typeface="Bahiana"/>
              <a:buNone/>
              <a:defRPr sz="6000">
                <a:latin typeface="Bahiana"/>
                <a:ea typeface="Bahiana"/>
                <a:cs typeface="Bahiana"/>
                <a:sym typeface="Bahiana"/>
              </a:defRPr>
            </a:lvl8pPr>
            <a:lvl9pPr lvl="8" algn="ctr" rtl="0">
              <a:lnSpc>
                <a:spcPct val="100000"/>
              </a:lnSpc>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2377" name="Google Shape;2377;p148"/>
          <p:cNvSpPr txBox="1">
            <a:spLocks noGrp="1"/>
          </p:cNvSpPr>
          <p:nvPr>
            <p:ph type="subTitle" idx="1"/>
          </p:nvPr>
        </p:nvSpPr>
        <p:spPr>
          <a:xfrm flipH="1">
            <a:off x="2474500" y="3744825"/>
            <a:ext cx="4194900" cy="463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solidFill>
                  <a:srgbClr val="434343"/>
                </a:solidFill>
                <a:latin typeface="Montserrat"/>
                <a:ea typeface="Montserrat"/>
                <a:cs typeface="Montserrat"/>
                <a:sym typeface="Montserrat"/>
              </a:defRPr>
            </a:lvl1pPr>
            <a:lvl2pPr lvl="1" algn="ctr" rtl="0">
              <a:lnSpc>
                <a:spcPct val="100000"/>
              </a:lnSpc>
              <a:spcBef>
                <a:spcPts val="1600"/>
              </a:spcBef>
              <a:spcAft>
                <a:spcPts val="0"/>
              </a:spcAft>
              <a:buSzPts val="1800"/>
              <a:buNone/>
              <a:defRPr sz="1800">
                <a:solidFill>
                  <a:srgbClr val="434343"/>
                </a:solidFill>
              </a:defRPr>
            </a:lvl2pPr>
            <a:lvl3pPr lvl="2" algn="ctr" rtl="0">
              <a:lnSpc>
                <a:spcPct val="100000"/>
              </a:lnSpc>
              <a:spcBef>
                <a:spcPts val="1600"/>
              </a:spcBef>
              <a:spcAft>
                <a:spcPts val="0"/>
              </a:spcAft>
              <a:buSzPts val="1800"/>
              <a:buNone/>
              <a:defRPr sz="1800">
                <a:solidFill>
                  <a:srgbClr val="434343"/>
                </a:solidFill>
              </a:defRPr>
            </a:lvl3pPr>
            <a:lvl4pPr lvl="3" algn="ctr" rtl="0">
              <a:lnSpc>
                <a:spcPct val="100000"/>
              </a:lnSpc>
              <a:spcBef>
                <a:spcPts val="1600"/>
              </a:spcBef>
              <a:spcAft>
                <a:spcPts val="0"/>
              </a:spcAft>
              <a:buSzPts val="1800"/>
              <a:buNone/>
              <a:defRPr sz="1800">
                <a:solidFill>
                  <a:srgbClr val="434343"/>
                </a:solidFill>
              </a:defRPr>
            </a:lvl4pPr>
            <a:lvl5pPr lvl="4" algn="ctr" rtl="0">
              <a:lnSpc>
                <a:spcPct val="100000"/>
              </a:lnSpc>
              <a:spcBef>
                <a:spcPts val="1600"/>
              </a:spcBef>
              <a:spcAft>
                <a:spcPts val="0"/>
              </a:spcAft>
              <a:buSzPts val="1800"/>
              <a:buNone/>
              <a:defRPr sz="1800">
                <a:solidFill>
                  <a:srgbClr val="434343"/>
                </a:solidFill>
              </a:defRPr>
            </a:lvl5pPr>
            <a:lvl6pPr lvl="5" algn="ctr" rtl="0">
              <a:lnSpc>
                <a:spcPct val="100000"/>
              </a:lnSpc>
              <a:spcBef>
                <a:spcPts val="1600"/>
              </a:spcBef>
              <a:spcAft>
                <a:spcPts val="0"/>
              </a:spcAft>
              <a:buSzPts val="1800"/>
              <a:buNone/>
              <a:defRPr sz="1800">
                <a:solidFill>
                  <a:srgbClr val="434343"/>
                </a:solidFill>
              </a:defRPr>
            </a:lvl6pPr>
            <a:lvl7pPr lvl="6" algn="ctr" rtl="0">
              <a:lnSpc>
                <a:spcPct val="100000"/>
              </a:lnSpc>
              <a:spcBef>
                <a:spcPts val="1600"/>
              </a:spcBef>
              <a:spcAft>
                <a:spcPts val="0"/>
              </a:spcAft>
              <a:buSzPts val="1800"/>
              <a:buNone/>
              <a:defRPr sz="1800">
                <a:solidFill>
                  <a:srgbClr val="434343"/>
                </a:solidFill>
              </a:defRPr>
            </a:lvl7pPr>
            <a:lvl8pPr lvl="7" algn="ctr" rtl="0">
              <a:lnSpc>
                <a:spcPct val="100000"/>
              </a:lnSpc>
              <a:spcBef>
                <a:spcPts val="1600"/>
              </a:spcBef>
              <a:spcAft>
                <a:spcPts val="0"/>
              </a:spcAft>
              <a:buSzPts val="1800"/>
              <a:buNone/>
              <a:defRPr sz="1800">
                <a:solidFill>
                  <a:srgbClr val="434343"/>
                </a:solidFill>
              </a:defRPr>
            </a:lvl8pPr>
            <a:lvl9pPr lvl="8" algn="ctr" rtl="0">
              <a:lnSpc>
                <a:spcPct val="100000"/>
              </a:lnSpc>
              <a:spcBef>
                <a:spcPts val="1600"/>
              </a:spcBef>
              <a:spcAft>
                <a:spcPts val="1600"/>
              </a:spcAft>
              <a:buSzPts val="1800"/>
              <a:buNone/>
              <a:defRPr sz="1800">
                <a:solidFill>
                  <a:srgbClr val="434343"/>
                </a:solidFill>
              </a:defRPr>
            </a:lvl9pPr>
          </a:lstStyle>
          <a:p>
            <a:endParaRPr/>
          </a:p>
        </p:txBody>
      </p:sp>
      <p:sp>
        <p:nvSpPr>
          <p:cNvPr id="2378" name="Google Shape;2378;p148"/>
          <p:cNvSpPr txBox="1">
            <a:spLocks noGrp="1"/>
          </p:cNvSpPr>
          <p:nvPr>
            <p:ph type="title" idx="2"/>
          </p:nvPr>
        </p:nvSpPr>
        <p:spPr>
          <a:xfrm flipH="1">
            <a:off x="4041613" y="1790175"/>
            <a:ext cx="1060800" cy="517800"/>
          </a:xfrm>
          <a:prstGeom prst="rect">
            <a:avLst/>
          </a:prstGeom>
          <a:noFill/>
          <a:ln>
            <a:noFill/>
          </a:ln>
        </p:spPr>
        <p:txBody>
          <a:bodyPr spcFirstLastPara="1" wrap="square" lIns="91425" tIns="91425" rIns="91425" bIns="91425" anchor="ctr" anchorCtr="0">
            <a:noAutofit/>
          </a:bodyPr>
          <a:lstStyle>
            <a:lvl1pPr marR="27432" lvl="0" algn="ctr" rtl="0">
              <a:lnSpc>
                <a:spcPct val="100000"/>
              </a:lnSpc>
              <a:spcBef>
                <a:spcPts val="0"/>
              </a:spcBef>
              <a:spcAft>
                <a:spcPts val="0"/>
              </a:spcAft>
              <a:buClr>
                <a:schemeClr val="lt1"/>
              </a:buClr>
              <a:buSzPts val="3600"/>
              <a:buNone/>
              <a:defRPr sz="3000">
                <a:solidFill>
                  <a:schemeClr val="lt1"/>
                </a:solidFill>
                <a:latin typeface="Lora"/>
                <a:ea typeface="Lora"/>
                <a:cs typeface="Lora"/>
                <a:sym typeface="Lora"/>
              </a:defRPr>
            </a:lvl1pPr>
            <a:lvl2pPr lvl="1"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bg>
      <p:bgPr>
        <a:solidFill>
          <a:schemeClr val="lt2"/>
        </a:solidFill>
        <a:effectLst/>
      </p:bgPr>
    </p:bg>
    <p:spTree>
      <p:nvGrpSpPr>
        <p:cNvPr id="1" name="Shape 2379"/>
        <p:cNvGrpSpPr/>
        <p:nvPr/>
      </p:nvGrpSpPr>
      <p:grpSpPr>
        <a:xfrm>
          <a:off x="0" y="0"/>
          <a:ext cx="0" cy="0"/>
          <a:chOff x="0" y="0"/>
          <a:chExt cx="0" cy="0"/>
        </a:xfrm>
      </p:grpSpPr>
      <p:grpSp>
        <p:nvGrpSpPr>
          <p:cNvPr id="2380" name="Google Shape;2380;p149"/>
          <p:cNvGrpSpPr/>
          <p:nvPr/>
        </p:nvGrpSpPr>
        <p:grpSpPr>
          <a:xfrm>
            <a:off x="445050" y="757163"/>
            <a:ext cx="8253900" cy="3871738"/>
            <a:chOff x="445050" y="349737"/>
            <a:chExt cx="8253900" cy="3871738"/>
          </a:xfrm>
        </p:grpSpPr>
        <p:sp>
          <p:nvSpPr>
            <p:cNvPr id="2381" name="Google Shape;2381;p149"/>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353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82" name="Google Shape;2382;p149"/>
            <p:cNvGrpSpPr/>
            <p:nvPr/>
          </p:nvGrpSpPr>
          <p:grpSpPr>
            <a:xfrm>
              <a:off x="445050" y="349737"/>
              <a:ext cx="8253900" cy="392400"/>
              <a:chOff x="-8550475" y="393000"/>
              <a:chExt cx="8253900" cy="392400"/>
            </a:xfrm>
          </p:grpSpPr>
          <p:sp>
            <p:nvSpPr>
              <p:cNvPr id="2383" name="Google Shape;2383;p149"/>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149"/>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149"/>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149"/>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387" name="Google Shape;2387;p149"/>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388" name="Google Shape;2388;p149"/>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389" name="Google Shape;2389;p149"/>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390" name="Google Shape;2390;p149"/>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391" name="Google Shape;2391;p149"/>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392" name="Google Shape;2392;p149"/>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393" name="Google Shape;2393;p149"/>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bg>
      <p:bgPr>
        <a:solidFill>
          <a:schemeClr val="lt2"/>
        </a:solidFill>
        <a:effectLst/>
      </p:bgPr>
    </p:bg>
    <p:spTree>
      <p:nvGrpSpPr>
        <p:cNvPr id="1" name="Shape 17"/>
        <p:cNvGrpSpPr/>
        <p:nvPr/>
      </p:nvGrpSpPr>
      <p:grpSpPr>
        <a:xfrm>
          <a:off x="0" y="0"/>
          <a:ext cx="0" cy="0"/>
          <a:chOff x="0" y="0"/>
          <a:chExt cx="0" cy="0"/>
        </a:xfrm>
      </p:grpSpPr>
      <p:grpSp>
        <p:nvGrpSpPr>
          <p:cNvPr id="18" name="Google Shape;18;p5"/>
          <p:cNvGrpSpPr/>
          <p:nvPr/>
        </p:nvGrpSpPr>
        <p:grpSpPr>
          <a:xfrm>
            <a:off x="445050" y="757163"/>
            <a:ext cx="8253900" cy="3871738"/>
            <a:chOff x="445050" y="349737"/>
            <a:chExt cx="8253900" cy="3871738"/>
          </a:xfrm>
        </p:grpSpPr>
        <p:sp>
          <p:nvSpPr>
            <p:cNvPr id="19" name="Google Shape;19;p5"/>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549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 name="Google Shape;20;p5"/>
            <p:cNvGrpSpPr/>
            <p:nvPr/>
          </p:nvGrpSpPr>
          <p:grpSpPr>
            <a:xfrm>
              <a:off x="445050" y="349737"/>
              <a:ext cx="8253900" cy="392400"/>
              <a:chOff x="-8550475" y="393000"/>
              <a:chExt cx="8253900" cy="392400"/>
            </a:xfrm>
          </p:grpSpPr>
          <p:sp>
            <p:nvSpPr>
              <p:cNvPr id="21" name="Google Shape;21;p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 name="Google Shape;25;p5"/>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6" name="Google Shape;26;p5"/>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7" name="Google Shape;27;p5"/>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8" name="Google Shape;28;p5"/>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9" name="Google Shape;29;p5"/>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30" name="Google Shape;30;p5"/>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1" name="Google Shape;31;p5"/>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2394"/>
        <p:cNvGrpSpPr/>
        <p:nvPr/>
      </p:nvGrpSpPr>
      <p:grpSpPr>
        <a:xfrm>
          <a:off x="0" y="0"/>
          <a:ext cx="0" cy="0"/>
          <a:chOff x="0" y="0"/>
          <a:chExt cx="0" cy="0"/>
        </a:xfrm>
      </p:grpSpPr>
      <p:sp>
        <p:nvSpPr>
          <p:cNvPr id="2395" name="Google Shape;2395;p150"/>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
  <p:cSld name="1_Title and three columns ">
    <p:bg>
      <p:bgPr>
        <a:solidFill>
          <a:schemeClr val="lt2"/>
        </a:solidFill>
        <a:effectLst/>
      </p:bgPr>
    </p:bg>
    <p:spTree>
      <p:nvGrpSpPr>
        <p:cNvPr id="1" name="Shape 2396"/>
        <p:cNvGrpSpPr/>
        <p:nvPr/>
      </p:nvGrpSpPr>
      <p:grpSpPr>
        <a:xfrm>
          <a:off x="0" y="0"/>
          <a:ext cx="0" cy="0"/>
          <a:chOff x="0" y="0"/>
          <a:chExt cx="0" cy="0"/>
        </a:xfrm>
      </p:grpSpPr>
      <p:sp>
        <p:nvSpPr>
          <p:cNvPr id="2397" name="Google Shape;2397;p151"/>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398" name="Google Shape;2398;p151"/>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399" name="Google Shape;2399;p151"/>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00" name="Google Shape;2400;p151"/>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01" name="Google Shape;2401;p151"/>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02" name="Google Shape;2402;p151"/>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03" name="Google Shape;2403;p151"/>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long list">
  <p:cSld name="Title and long list">
    <p:bg>
      <p:bgPr>
        <a:solidFill>
          <a:schemeClr val="lt2"/>
        </a:solidFill>
        <a:effectLst/>
      </p:bgPr>
    </p:bg>
    <p:spTree>
      <p:nvGrpSpPr>
        <p:cNvPr id="1" name="Shape 2404"/>
        <p:cNvGrpSpPr/>
        <p:nvPr/>
      </p:nvGrpSpPr>
      <p:grpSpPr>
        <a:xfrm>
          <a:off x="0" y="0"/>
          <a:ext cx="0" cy="0"/>
          <a:chOff x="0" y="0"/>
          <a:chExt cx="0" cy="0"/>
        </a:xfrm>
      </p:grpSpPr>
      <p:sp>
        <p:nvSpPr>
          <p:cNvPr id="2405" name="Google Shape;2405;p152"/>
          <p:cNvSpPr txBox="1">
            <a:spLocks noGrp="1"/>
          </p:cNvSpPr>
          <p:nvPr>
            <p:ph type="body" idx="1"/>
          </p:nvPr>
        </p:nvSpPr>
        <p:spPr>
          <a:xfrm>
            <a:off x="732525" y="1371800"/>
            <a:ext cx="7674600" cy="3257100"/>
          </a:xfrm>
          <a:prstGeom prst="rect">
            <a:avLst/>
          </a:prstGeom>
          <a:noFill/>
          <a:ln>
            <a:noFill/>
          </a:ln>
        </p:spPr>
        <p:txBody>
          <a:bodyPr spcFirstLastPara="1" wrap="square" lIns="91425" tIns="91425" rIns="91425" bIns="91425" anchor="t" anchorCtr="0">
            <a:noAutofit/>
          </a:bodyPr>
          <a:lstStyle>
            <a:lvl1pPr marL="457200" lvl="0" indent="-298450" algn="l" rtl="0">
              <a:lnSpc>
                <a:spcPct val="100000"/>
              </a:lnSpc>
              <a:spcBef>
                <a:spcPts val="0"/>
              </a:spcBef>
              <a:spcAft>
                <a:spcPts val="0"/>
              </a:spcAft>
              <a:buClr>
                <a:schemeClr val="dk1"/>
              </a:buClr>
              <a:buSzPts val="1100"/>
              <a:buAutoNum type="arabicPeriod"/>
              <a:defRPr sz="1300">
                <a:solidFill>
                  <a:schemeClr val="dk1"/>
                </a:solidFill>
                <a:latin typeface="Montserrat"/>
                <a:ea typeface="Montserrat"/>
                <a:cs typeface="Montserrat"/>
                <a:sym typeface="Montserrat"/>
              </a:defRPr>
            </a:lvl1pPr>
            <a:lvl2pPr marL="914400" lvl="1" indent="-298450" algn="l"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algn="l"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algn="l"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algn="l"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algn="l"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algn="l"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algn="l"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algn="l"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
        <p:nvSpPr>
          <p:cNvPr id="2406" name="Google Shape;2406;p152"/>
          <p:cNvSpPr txBox="1">
            <a:spLocks noGrp="1"/>
          </p:cNvSpPr>
          <p:nvPr>
            <p:ph type="ctrTitle"/>
          </p:nvPr>
        </p:nvSpPr>
        <p:spPr>
          <a:xfrm>
            <a:off x="4379400" y="817880"/>
            <a:ext cx="40515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2407"/>
        <p:cNvGrpSpPr/>
        <p:nvPr/>
      </p:nvGrpSpPr>
      <p:grpSpPr>
        <a:xfrm>
          <a:off x="0" y="0"/>
          <a:ext cx="0" cy="0"/>
          <a:chOff x="0" y="0"/>
          <a:chExt cx="0" cy="0"/>
        </a:xfrm>
      </p:grpSpPr>
      <p:sp>
        <p:nvSpPr>
          <p:cNvPr id="2408" name="Google Shape;2408;p153"/>
          <p:cNvSpPr txBox="1">
            <a:spLocks noGrp="1"/>
          </p:cNvSpPr>
          <p:nvPr>
            <p:ph type="ctrTitle"/>
          </p:nvPr>
        </p:nvSpPr>
        <p:spPr>
          <a:xfrm flipH="1">
            <a:off x="2474500" y="2849525"/>
            <a:ext cx="4194900" cy="604500"/>
          </a:xfrm>
          <a:prstGeom prst="rect">
            <a:avLst/>
          </a:prstGeom>
          <a:noFill/>
          <a:ln>
            <a:noFill/>
          </a:ln>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latin typeface="Lora"/>
                <a:ea typeface="Lora"/>
                <a:cs typeface="Lora"/>
                <a:sym typeface="Lora"/>
              </a:defRPr>
            </a:lvl1pPr>
            <a:lvl2pPr lvl="1" algn="ctr" rtl="0">
              <a:lnSpc>
                <a:spcPct val="100000"/>
              </a:lnSpc>
              <a:spcBef>
                <a:spcPts val="0"/>
              </a:spcBef>
              <a:spcAft>
                <a:spcPts val="0"/>
              </a:spcAft>
              <a:buSzPts val="6000"/>
              <a:buFont typeface="Bahiana"/>
              <a:buNone/>
              <a:defRPr sz="6000">
                <a:latin typeface="Bahiana"/>
                <a:ea typeface="Bahiana"/>
                <a:cs typeface="Bahiana"/>
                <a:sym typeface="Bahiana"/>
              </a:defRPr>
            </a:lvl2pPr>
            <a:lvl3pPr lvl="2" algn="ctr" rtl="0">
              <a:lnSpc>
                <a:spcPct val="100000"/>
              </a:lnSpc>
              <a:spcBef>
                <a:spcPts val="0"/>
              </a:spcBef>
              <a:spcAft>
                <a:spcPts val="0"/>
              </a:spcAft>
              <a:buSzPts val="6000"/>
              <a:buFont typeface="Bahiana"/>
              <a:buNone/>
              <a:defRPr sz="6000">
                <a:latin typeface="Bahiana"/>
                <a:ea typeface="Bahiana"/>
                <a:cs typeface="Bahiana"/>
                <a:sym typeface="Bahiana"/>
              </a:defRPr>
            </a:lvl3pPr>
            <a:lvl4pPr lvl="3" algn="ctr" rtl="0">
              <a:lnSpc>
                <a:spcPct val="100000"/>
              </a:lnSpc>
              <a:spcBef>
                <a:spcPts val="0"/>
              </a:spcBef>
              <a:spcAft>
                <a:spcPts val="0"/>
              </a:spcAft>
              <a:buSzPts val="6000"/>
              <a:buFont typeface="Bahiana"/>
              <a:buNone/>
              <a:defRPr sz="6000">
                <a:latin typeface="Bahiana"/>
                <a:ea typeface="Bahiana"/>
                <a:cs typeface="Bahiana"/>
                <a:sym typeface="Bahiana"/>
              </a:defRPr>
            </a:lvl4pPr>
            <a:lvl5pPr lvl="4" algn="ctr" rtl="0">
              <a:lnSpc>
                <a:spcPct val="100000"/>
              </a:lnSpc>
              <a:spcBef>
                <a:spcPts val="0"/>
              </a:spcBef>
              <a:spcAft>
                <a:spcPts val="0"/>
              </a:spcAft>
              <a:buSzPts val="6000"/>
              <a:buFont typeface="Bahiana"/>
              <a:buNone/>
              <a:defRPr sz="6000">
                <a:latin typeface="Bahiana"/>
                <a:ea typeface="Bahiana"/>
                <a:cs typeface="Bahiana"/>
                <a:sym typeface="Bahiana"/>
              </a:defRPr>
            </a:lvl5pPr>
            <a:lvl6pPr lvl="5" algn="ctr" rtl="0">
              <a:lnSpc>
                <a:spcPct val="100000"/>
              </a:lnSpc>
              <a:spcBef>
                <a:spcPts val="0"/>
              </a:spcBef>
              <a:spcAft>
                <a:spcPts val="0"/>
              </a:spcAft>
              <a:buSzPts val="6000"/>
              <a:buFont typeface="Bahiana"/>
              <a:buNone/>
              <a:defRPr sz="6000">
                <a:latin typeface="Bahiana"/>
                <a:ea typeface="Bahiana"/>
                <a:cs typeface="Bahiana"/>
                <a:sym typeface="Bahiana"/>
              </a:defRPr>
            </a:lvl6pPr>
            <a:lvl7pPr lvl="6" algn="ctr" rtl="0">
              <a:lnSpc>
                <a:spcPct val="100000"/>
              </a:lnSpc>
              <a:spcBef>
                <a:spcPts val="0"/>
              </a:spcBef>
              <a:spcAft>
                <a:spcPts val="0"/>
              </a:spcAft>
              <a:buSzPts val="6000"/>
              <a:buFont typeface="Bahiana"/>
              <a:buNone/>
              <a:defRPr sz="6000">
                <a:latin typeface="Bahiana"/>
                <a:ea typeface="Bahiana"/>
                <a:cs typeface="Bahiana"/>
                <a:sym typeface="Bahiana"/>
              </a:defRPr>
            </a:lvl7pPr>
            <a:lvl8pPr lvl="7" algn="ctr" rtl="0">
              <a:lnSpc>
                <a:spcPct val="100000"/>
              </a:lnSpc>
              <a:spcBef>
                <a:spcPts val="0"/>
              </a:spcBef>
              <a:spcAft>
                <a:spcPts val="0"/>
              </a:spcAft>
              <a:buSzPts val="6000"/>
              <a:buFont typeface="Bahiana"/>
              <a:buNone/>
              <a:defRPr sz="6000">
                <a:latin typeface="Bahiana"/>
                <a:ea typeface="Bahiana"/>
                <a:cs typeface="Bahiana"/>
                <a:sym typeface="Bahiana"/>
              </a:defRPr>
            </a:lvl8pPr>
            <a:lvl9pPr lvl="8" algn="ctr" rtl="0">
              <a:lnSpc>
                <a:spcPct val="100000"/>
              </a:lnSpc>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2409" name="Google Shape;2409;p153"/>
          <p:cNvSpPr txBox="1">
            <a:spLocks noGrp="1"/>
          </p:cNvSpPr>
          <p:nvPr>
            <p:ph type="subTitle" idx="1"/>
          </p:nvPr>
        </p:nvSpPr>
        <p:spPr>
          <a:xfrm flipH="1">
            <a:off x="2474500" y="3379650"/>
            <a:ext cx="4194900" cy="463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solidFill>
                  <a:srgbClr val="434343"/>
                </a:solidFill>
                <a:latin typeface="Montserrat"/>
                <a:ea typeface="Montserrat"/>
                <a:cs typeface="Montserrat"/>
                <a:sym typeface="Montserrat"/>
              </a:defRPr>
            </a:lvl1pPr>
            <a:lvl2pPr lvl="1" algn="ctr" rtl="0">
              <a:lnSpc>
                <a:spcPct val="100000"/>
              </a:lnSpc>
              <a:spcBef>
                <a:spcPts val="1600"/>
              </a:spcBef>
              <a:spcAft>
                <a:spcPts val="0"/>
              </a:spcAft>
              <a:buSzPts val="1800"/>
              <a:buNone/>
              <a:defRPr sz="1800">
                <a:solidFill>
                  <a:srgbClr val="434343"/>
                </a:solidFill>
              </a:defRPr>
            </a:lvl2pPr>
            <a:lvl3pPr lvl="2" algn="ctr" rtl="0">
              <a:lnSpc>
                <a:spcPct val="100000"/>
              </a:lnSpc>
              <a:spcBef>
                <a:spcPts val="1600"/>
              </a:spcBef>
              <a:spcAft>
                <a:spcPts val="0"/>
              </a:spcAft>
              <a:buSzPts val="1800"/>
              <a:buNone/>
              <a:defRPr sz="1800">
                <a:solidFill>
                  <a:srgbClr val="434343"/>
                </a:solidFill>
              </a:defRPr>
            </a:lvl3pPr>
            <a:lvl4pPr lvl="3" algn="ctr" rtl="0">
              <a:lnSpc>
                <a:spcPct val="100000"/>
              </a:lnSpc>
              <a:spcBef>
                <a:spcPts val="1600"/>
              </a:spcBef>
              <a:spcAft>
                <a:spcPts val="0"/>
              </a:spcAft>
              <a:buSzPts val="1800"/>
              <a:buNone/>
              <a:defRPr sz="1800">
                <a:solidFill>
                  <a:srgbClr val="434343"/>
                </a:solidFill>
              </a:defRPr>
            </a:lvl4pPr>
            <a:lvl5pPr lvl="4" algn="ctr" rtl="0">
              <a:lnSpc>
                <a:spcPct val="100000"/>
              </a:lnSpc>
              <a:spcBef>
                <a:spcPts val="1600"/>
              </a:spcBef>
              <a:spcAft>
                <a:spcPts val="0"/>
              </a:spcAft>
              <a:buSzPts val="1800"/>
              <a:buNone/>
              <a:defRPr sz="1800">
                <a:solidFill>
                  <a:srgbClr val="434343"/>
                </a:solidFill>
              </a:defRPr>
            </a:lvl5pPr>
            <a:lvl6pPr lvl="5" algn="ctr" rtl="0">
              <a:lnSpc>
                <a:spcPct val="100000"/>
              </a:lnSpc>
              <a:spcBef>
                <a:spcPts val="1600"/>
              </a:spcBef>
              <a:spcAft>
                <a:spcPts val="0"/>
              </a:spcAft>
              <a:buSzPts val="1800"/>
              <a:buNone/>
              <a:defRPr sz="1800">
                <a:solidFill>
                  <a:srgbClr val="434343"/>
                </a:solidFill>
              </a:defRPr>
            </a:lvl6pPr>
            <a:lvl7pPr lvl="6" algn="ctr" rtl="0">
              <a:lnSpc>
                <a:spcPct val="100000"/>
              </a:lnSpc>
              <a:spcBef>
                <a:spcPts val="1600"/>
              </a:spcBef>
              <a:spcAft>
                <a:spcPts val="0"/>
              </a:spcAft>
              <a:buSzPts val="1800"/>
              <a:buNone/>
              <a:defRPr sz="1800">
                <a:solidFill>
                  <a:srgbClr val="434343"/>
                </a:solidFill>
              </a:defRPr>
            </a:lvl7pPr>
            <a:lvl8pPr lvl="7" algn="ctr" rtl="0">
              <a:lnSpc>
                <a:spcPct val="100000"/>
              </a:lnSpc>
              <a:spcBef>
                <a:spcPts val="1600"/>
              </a:spcBef>
              <a:spcAft>
                <a:spcPts val="0"/>
              </a:spcAft>
              <a:buSzPts val="1800"/>
              <a:buNone/>
              <a:defRPr sz="1800">
                <a:solidFill>
                  <a:srgbClr val="434343"/>
                </a:solidFill>
              </a:defRPr>
            </a:lvl8pPr>
            <a:lvl9pPr lvl="8" algn="ctr" rtl="0">
              <a:lnSpc>
                <a:spcPct val="100000"/>
              </a:lnSpc>
              <a:spcBef>
                <a:spcPts val="1600"/>
              </a:spcBef>
              <a:spcAft>
                <a:spcPts val="1600"/>
              </a:spcAft>
              <a:buSzPts val="1800"/>
              <a:buNone/>
              <a:defRPr sz="1800">
                <a:solidFill>
                  <a:srgbClr val="434343"/>
                </a:solidFill>
              </a:defRPr>
            </a:lvl9pPr>
          </a:lstStyle>
          <a:p>
            <a:endParaRPr/>
          </a:p>
        </p:txBody>
      </p:sp>
      <p:sp>
        <p:nvSpPr>
          <p:cNvPr id="2410" name="Google Shape;2410;p153"/>
          <p:cNvSpPr txBox="1">
            <a:spLocks noGrp="1"/>
          </p:cNvSpPr>
          <p:nvPr>
            <p:ph type="title" idx="2"/>
          </p:nvPr>
        </p:nvSpPr>
        <p:spPr>
          <a:xfrm flipH="1">
            <a:off x="4041613" y="1523975"/>
            <a:ext cx="1060800" cy="517800"/>
          </a:xfrm>
          <a:prstGeom prst="rect">
            <a:avLst/>
          </a:prstGeom>
          <a:noFill/>
          <a:ln>
            <a:noFill/>
          </a:ln>
        </p:spPr>
        <p:txBody>
          <a:bodyPr spcFirstLastPara="1" wrap="square" lIns="91425" tIns="91425" rIns="91425" bIns="91425" anchor="ctr" anchorCtr="0">
            <a:noAutofit/>
          </a:bodyPr>
          <a:lstStyle>
            <a:lvl1pPr marR="27432" lvl="0" algn="ctr" rtl="0">
              <a:lnSpc>
                <a:spcPct val="100000"/>
              </a:lnSpc>
              <a:spcBef>
                <a:spcPts val="0"/>
              </a:spcBef>
              <a:spcAft>
                <a:spcPts val="0"/>
              </a:spcAft>
              <a:buClr>
                <a:schemeClr val="lt1"/>
              </a:buClr>
              <a:buSzPts val="3600"/>
              <a:buNone/>
              <a:defRPr sz="3000">
                <a:solidFill>
                  <a:schemeClr val="lt1"/>
                </a:solidFill>
                <a:latin typeface="Lora"/>
                <a:ea typeface="Lora"/>
                <a:cs typeface="Lora"/>
                <a:sym typeface="Lora"/>
              </a:defRPr>
            </a:lvl1pPr>
            <a:lvl2pPr lvl="1"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hree columns ">
  <p:cSld name="1_Title and three columns  2">
    <p:bg>
      <p:bgPr>
        <a:solidFill>
          <a:schemeClr val="lt2"/>
        </a:solidFill>
        <a:effectLst/>
      </p:bgPr>
    </p:bg>
    <p:spTree>
      <p:nvGrpSpPr>
        <p:cNvPr id="1" name="Shape 2411"/>
        <p:cNvGrpSpPr/>
        <p:nvPr/>
      </p:nvGrpSpPr>
      <p:grpSpPr>
        <a:xfrm>
          <a:off x="0" y="0"/>
          <a:ext cx="0" cy="0"/>
          <a:chOff x="0" y="0"/>
          <a:chExt cx="0" cy="0"/>
        </a:xfrm>
      </p:grpSpPr>
      <p:sp>
        <p:nvSpPr>
          <p:cNvPr id="2412" name="Google Shape;2412;p154"/>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13" name="Google Shape;2413;p154"/>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14" name="Google Shape;2414;p154"/>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15" name="Google Shape;2415;p154"/>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16" name="Google Shape;2416;p154"/>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17" name="Google Shape;2417;p154"/>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18" name="Google Shape;2418;p154"/>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19"/>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bg>
      <p:bgPr>
        <a:solidFill>
          <a:schemeClr val="lt2"/>
        </a:solidFill>
        <a:effectLst/>
      </p:bgPr>
    </p:bg>
    <p:spTree>
      <p:nvGrpSpPr>
        <p:cNvPr id="1" name="Shape 2423"/>
        <p:cNvGrpSpPr/>
        <p:nvPr/>
      </p:nvGrpSpPr>
      <p:grpSpPr>
        <a:xfrm>
          <a:off x="0" y="0"/>
          <a:ext cx="0" cy="0"/>
          <a:chOff x="0" y="0"/>
          <a:chExt cx="0" cy="0"/>
        </a:xfrm>
      </p:grpSpPr>
      <p:grpSp>
        <p:nvGrpSpPr>
          <p:cNvPr id="2424" name="Google Shape;2424;p157"/>
          <p:cNvGrpSpPr/>
          <p:nvPr/>
        </p:nvGrpSpPr>
        <p:grpSpPr>
          <a:xfrm>
            <a:off x="445050" y="757163"/>
            <a:ext cx="8253900" cy="3871738"/>
            <a:chOff x="445050" y="349737"/>
            <a:chExt cx="8253900" cy="3871738"/>
          </a:xfrm>
        </p:grpSpPr>
        <p:sp>
          <p:nvSpPr>
            <p:cNvPr id="2425" name="Google Shape;2425;p157"/>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431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26" name="Google Shape;2426;p157"/>
            <p:cNvGrpSpPr/>
            <p:nvPr/>
          </p:nvGrpSpPr>
          <p:grpSpPr>
            <a:xfrm>
              <a:off x="445050" y="349737"/>
              <a:ext cx="8253900" cy="392400"/>
              <a:chOff x="-8550475" y="393000"/>
              <a:chExt cx="8253900" cy="392400"/>
            </a:xfrm>
          </p:grpSpPr>
          <p:sp>
            <p:nvSpPr>
              <p:cNvPr id="2427" name="Google Shape;2427;p157"/>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157"/>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157"/>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157"/>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31" name="Google Shape;2431;p157"/>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32" name="Google Shape;2432;p157"/>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33" name="Google Shape;2433;p157"/>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34" name="Google Shape;2434;p157"/>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35" name="Google Shape;2435;p157"/>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36" name="Google Shape;2436;p157"/>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37" name="Google Shape;2437;p157"/>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
  <p:cSld name="1_Title and three columns ">
    <p:bg>
      <p:bgPr>
        <a:solidFill>
          <a:schemeClr val="lt2"/>
        </a:solidFill>
        <a:effectLst/>
      </p:bgPr>
    </p:bg>
    <p:spTree>
      <p:nvGrpSpPr>
        <p:cNvPr id="1" name="Shape 2438"/>
        <p:cNvGrpSpPr/>
        <p:nvPr/>
      </p:nvGrpSpPr>
      <p:grpSpPr>
        <a:xfrm>
          <a:off x="0" y="0"/>
          <a:ext cx="0" cy="0"/>
          <a:chOff x="0" y="0"/>
          <a:chExt cx="0" cy="0"/>
        </a:xfrm>
      </p:grpSpPr>
      <p:sp>
        <p:nvSpPr>
          <p:cNvPr id="2439" name="Google Shape;2439;p158"/>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40" name="Google Shape;2440;p158"/>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41" name="Google Shape;2441;p158"/>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42" name="Google Shape;2442;p158"/>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43" name="Google Shape;2443;p158"/>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44" name="Google Shape;2444;p158"/>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45" name="Google Shape;2445;p158"/>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446"/>
        <p:cNvGrpSpPr/>
        <p:nvPr/>
      </p:nvGrpSpPr>
      <p:grpSpPr>
        <a:xfrm>
          <a:off x="0" y="0"/>
          <a:ext cx="0" cy="0"/>
          <a:chOff x="0" y="0"/>
          <a:chExt cx="0" cy="0"/>
        </a:xfrm>
      </p:grpSpPr>
      <p:sp>
        <p:nvSpPr>
          <p:cNvPr id="2447" name="Google Shape;2447;p159"/>
          <p:cNvSpPr txBox="1">
            <a:spLocks noGrp="1"/>
          </p:cNvSpPr>
          <p:nvPr>
            <p:ph type="ctrTitle"/>
          </p:nvPr>
        </p:nvSpPr>
        <p:spPr>
          <a:xfrm flipH="1">
            <a:off x="2474500" y="3214700"/>
            <a:ext cx="4194900" cy="604500"/>
          </a:xfrm>
          <a:prstGeom prst="rect">
            <a:avLst/>
          </a:prstGeom>
          <a:noFill/>
          <a:ln>
            <a:noFill/>
          </a:ln>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latin typeface="Lora"/>
                <a:ea typeface="Lora"/>
                <a:cs typeface="Lora"/>
                <a:sym typeface="Lora"/>
              </a:defRPr>
            </a:lvl1pPr>
            <a:lvl2pPr lvl="1" algn="ctr" rtl="0">
              <a:lnSpc>
                <a:spcPct val="100000"/>
              </a:lnSpc>
              <a:spcBef>
                <a:spcPts val="0"/>
              </a:spcBef>
              <a:spcAft>
                <a:spcPts val="0"/>
              </a:spcAft>
              <a:buSzPts val="6000"/>
              <a:buFont typeface="Bahiana"/>
              <a:buNone/>
              <a:defRPr sz="6000">
                <a:latin typeface="Bahiana"/>
                <a:ea typeface="Bahiana"/>
                <a:cs typeface="Bahiana"/>
                <a:sym typeface="Bahiana"/>
              </a:defRPr>
            </a:lvl2pPr>
            <a:lvl3pPr lvl="2" algn="ctr" rtl="0">
              <a:lnSpc>
                <a:spcPct val="100000"/>
              </a:lnSpc>
              <a:spcBef>
                <a:spcPts val="0"/>
              </a:spcBef>
              <a:spcAft>
                <a:spcPts val="0"/>
              </a:spcAft>
              <a:buSzPts val="6000"/>
              <a:buFont typeface="Bahiana"/>
              <a:buNone/>
              <a:defRPr sz="6000">
                <a:latin typeface="Bahiana"/>
                <a:ea typeface="Bahiana"/>
                <a:cs typeface="Bahiana"/>
                <a:sym typeface="Bahiana"/>
              </a:defRPr>
            </a:lvl3pPr>
            <a:lvl4pPr lvl="3" algn="ctr" rtl="0">
              <a:lnSpc>
                <a:spcPct val="100000"/>
              </a:lnSpc>
              <a:spcBef>
                <a:spcPts val="0"/>
              </a:spcBef>
              <a:spcAft>
                <a:spcPts val="0"/>
              </a:spcAft>
              <a:buSzPts val="6000"/>
              <a:buFont typeface="Bahiana"/>
              <a:buNone/>
              <a:defRPr sz="6000">
                <a:latin typeface="Bahiana"/>
                <a:ea typeface="Bahiana"/>
                <a:cs typeface="Bahiana"/>
                <a:sym typeface="Bahiana"/>
              </a:defRPr>
            </a:lvl4pPr>
            <a:lvl5pPr lvl="4" algn="ctr" rtl="0">
              <a:lnSpc>
                <a:spcPct val="100000"/>
              </a:lnSpc>
              <a:spcBef>
                <a:spcPts val="0"/>
              </a:spcBef>
              <a:spcAft>
                <a:spcPts val="0"/>
              </a:spcAft>
              <a:buSzPts val="6000"/>
              <a:buFont typeface="Bahiana"/>
              <a:buNone/>
              <a:defRPr sz="6000">
                <a:latin typeface="Bahiana"/>
                <a:ea typeface="Bahiana"/>
                <a:cs typeface="Bahiana"/>
                <a:sym typeface="Bahiana"/>
              </a:defRPr>
            </a:lvl5pPr>
            <a:lvl6pPr lvl="5" algn="ctr" rtl="0">
              <a:lnSpc>
                <a:spcPct val="100000"/>
              </a:lnSpc>
              <a:spcBef>
                <a:spcPts val="0"/>
              </a:spcBef>
              <a:spcAft>
                <a:spcPts val="0"/>
              </a:spcAft>
              <a:buSzPts val="6000"/>
              <a:buFont typeface="Bahiana"/>
              <a:buNone/>
              <a:defRPr sz="6000">
                <a:latin typeface="Bahiana"/>
                <a:ea typeface="Bahiana"/>
                <a:cs typeface="Bahiana"/>
                <a:sym typeface="Bahiana"/>
              </a:defRPr>
            </a:lvl6pPr>
            <a:lvl7pPr lvl="6" algn="ctr" rtl="0">
              <a:lnSpc>
                <a:spcPct val="100000"/>
              </a:lnSpc>
              <a:spcBef>
                <a:spcPts val="0"/>
              </a:spcBef>
              <a:spcAft>
                <a:spcPts val="0"/>
              </a:spcAft>
              <a:buSzPts val="6000"/>
              <a:buFont typeface="Bahiana"/>
              <a:buNone/>
              <a:defRPr sz="6000">
                <a:latin typeface="Bahiana"/>
                <a:ea typeface="Bahiana"/>
                <a:cs typeface="Bahiana"/>
                <a:sym typeface="Bahiana"/>
              </a:defRPr>
            </a:lvl7pPr>
            <a:lvl8pPr lvl="7" algn="ctr" rtl="0">
              <a:lnSpc>
                <a:spcPct val="100000"/>
              </a:lnSpc>
              <a:spcBef>
                <a:spcPts val="0"/>
              </a:spcBef>
              <a:spcAft>
                <a:spcPts val="0"/>
              </a:spcAft>
              <a:buSzPts val="6000"/>
              <a:buFont typeface="Bahiana"/>
              <a:buNone/>
              <a:defRPr sz="6000">
                <a:latin typeface="Bahiana"/>
                <a:ea typeface="Bahiana"/>
                <a:cs typeface="Bahiana"/>
                <a:sym typeface="Bahiana"/>
              </a:defRPr>
            </a:lvl8pPr>
            <a:lvl9pPr lvl="8" algn="ctr" rtl="0">
              <a:lnSpc>
                <a:spcPct val="100000"/>
              </a:lnSpc>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2448" name="Google Shape;2448;p159"/>
          <p:cNvSpPr txBox="1">
            <a:spLocks noGrp="1"/>
          </p:cNvSpPr>
          <p:nvPr>
            <p:ph type="subTitle" idx="1"/>
          </p:nvPr>
        </p:nvSpPr>
        <p:spPr>
          <a:xfrm flipH="1">
            <a:off x="2474500" y="3744825"/>
            <a:ext cx="4194900" cy="463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solidFill>
                  <a:srgbClr val="434343"/>
                </a:solidFill>
                <a:latin typeface="Montserrat"/>
                <a:ea typeface="Montserrat"/>
                <a:cs typeface="Montserrat"/>
                <a:sym typeface="Montserrat"/>
              </a:defRPr>
            </a:lvl1pPr>
            <a:lvl2pPr lvl="1" algn="ctr" rtl="0">
              <a:lnSpc>
                <a:spcPct val="100000"/>
              </a:lnSpc>
              <a:spcBef>
                <a:spcPts val="1600"/>
              </a:spcBef>
              <a:spcAft>
                <a:spcPts val="0"/>
              </a:spcAft>
              <a:buSzPts val="1800"/>
              <a:buNone/>
              <a:defRPr sz="1800">
                <a:solidFill>
                  <a:srgbClr val="434343"/>
                </a:solidFill>
              </a:defRPr>
            </a:lvl2pPr>
            <a:lvl3pPr lvl="2" algn="ctr" rtl="0">
              <a:lnSpc>
                <a:spcPct val="100000"/>
              </a:lnSpc>
              <a:spcBef>
                <a:spcPts val="1600"/>
              </a:spcBef>
              <a:spcAft>
                <a:spcPts val="0"/>
              </a:spcAft>
              <a:buSzPts val="1800"/>
              <a:buNone/>
              <a:defRPr sz="1800">
                <a:solidFill>
                  <a:srgbClr val="434343"/>
                </a:solidFill>
              </a:defRPr>
            </a:lvl3pPr>
            <a:lvl4pPr lvl="3" algn="ctr" rtl="0">
              <a:lnSpc>
                <a:spcPct val="100000"/>
              </a:lnSpc>
              <a:spcBef>
                <a:spcPts val="1600"/>
              </a:spcBef>
              <a:spcAft>
                <a:spcPts val="0"/>
              </a:spcAft>
              <a:buSzPts val="1800"/>
              <a:buNone/>
              <a:defRPr sz="1800">
                <a:solidFill>
                  <a:srgbClr val="434343"/>
                </a:solidFill>
              </a:defRPr>
            </a:lvl4pPr>
            <a:lvl5pPr lvl="4" algn="ctr" rtl="0">
              <a:lnSpc>
                <a:spcPct val="100000"/>
              </a:lnSpc>
              <a:spcBef>
                <a:spcPts val="1600"/>
              </a:spcBef>
              <a:spcAft>
                <a:spcPts val="0"/>
              </a:spcAft>
              <a:buSzPts val="1800"/>
              <a:buNone/>
              <a:defRPr sz="1800">
                <a:solidFill>
                  <a:srgbClr val="434343"/>
                </a:solidFill>
              </a:defRPr>
            </a:lvl5pPr>
            <a:lvl6pPr lvl="5" algn="ctr" rtl="0">
              <a:lnSpc>
                <a:spcPct val="100000"/>
              </a:lnSpc>
              <a:spcBef>
                <a:spcPts val="1600"/>
              </a:spcBef>
              <a:spcAft>
                <a:spcPts val="0"/>
              </a:spcAft>
              <a:buSzPts val="1800"/>
              <a:buNone/>
              <a:defRPr sz="1800">
                <a:solidFill>
                  <a:srgbClr val="434343"/>
                </a:solidFill>
              </a:defRPr>
            </a:lvl6pPr>
            <a:lvl7pPr lvl="6" algn="ctr" rtl="0">
              <a:lnSpc>
                <a:spcPct val="100000"/>
              </a:lnSpc>
              <a:spcBef>
                <a:spcPts val="1600"/>
              </a:spcBef>
              <a:spcAft>
                <a:spcPts val="0"/>
              </a:spcAft>
              <a:buSzPts val="1800"/>
              <a:buNone/>
              <a:defRPr sz="1800">
                <a:solidFill>
                  <a:srgbClr val="434343"/>
                </a:solidFill>
              </a:defRPr>
            </a:lvl7pPr>
            <a:lvl8pPr lvl="7" algn="ctr" rtl="0">
              <a:lnSpc>
                <a:spcPct val="100000"/>
              </a:lnSpc>
              <a:spcBef>
                <a:spcPts val="1600"/>
              </a:spcBef>
              <a:spcAft>
                <a:spcPts val="0"/>
              </a:spcAft>
              <a:buSzPts val="1800"/>
              <a:buNone/>
              <a:defRPr sz="1800">
                <a:solidFill>
                  <a:srgbClr val="434343"/>
                </a:solidFill>
              </a:defRPr>
            </a:lvl8pPr>
            <a:lvl9pPr lvl="8" algn="ctr" rtl="0">
              <a:lnSpc>
                <a:spcPct val="100000"/>
              </a:lnSpc>
              <a:spcBef>
                <a:spcPts val="1600"/>
              </a:spcBef>
              <a:spcAft>
                <a:spcPts val="1600"/>
              </a:spcAft>
              <a:buSzPts val="1800"/>
              <a:buNone/>
              <a:defRPr sz="1800">
                <a:solidFill>
                  <a:srgbClr val="434343"/>
                </a:solidFill>
              </a:defRPr>
            </a:lvl9pPr>
          </a:lstStyle>
          <a:p>
            <a:endParaRPr/>
          </a:p>
        </p:txBody>
      </p:sp>
      <p:sp>
        <p:nvSpPr>
          <p:cNvPr id="2449" name="Google Shape;2449;p159"/>
          <p:cNvSpPr txBox="1">
            <a:spLocks noGrp="1"/>
          </p:cNvSpPr>
          <p:nvPr>
            <p:ph type="title" idx="2"/>
          </p:nvPr>
        </p:nvSpPr>
        <p:spPr>
          <a:xfrm flipH="1">
            <a:off x="4041613" y="1790175"/>
            <a:ext cx="1060800" cy="517800"/>
          </a:xfrm>
          <a:prstGeom prst="rect">
            <a:avLst/>
          </a:prstGeom>
          <a:noFill/>
          <a:ln>
            <a:noFill/>
          </a:ln>
        </p:spPr>
        <p:txBody>
          <a:bodyPr spcFirstLastPara="1" wrap="square" lIns="91425" tIns="91425" rIns="91425" bIns="91425" anchor="ctr" anchorCtr="0">
            <a:noAutofit/>
          </a:bodyPr>
          <a:lstStyle>
            <a:lvl1pPr marR="27432" lvl="0" algn="ctr" rtl="0">
              <a:lnSpc>
                <a:spcPct val="100000"/>
              </a:lnSpc>
              <a:spcBef>
                <a:spcPts val="0"/>
              </a:spcBef>
              <a:spcAft>
                <a:spcPts val="0"/>
              </a:spcAft>
              <a:buClr>
                <a:schemeClr val="lt1"/>
              </a:buClr>
              <a:buSzPts val="3600"/>
              <a:buNone/>
              <a:defRPr sz="3000">
                <a:solidFill>
                  <a:schemeClr val="lt1"/>
                </a:solidFill>
                <a:latin typeface="Lora"/>
                <a:ea typeface="Lora"/>
                <a:cs typeface="Lora"/>
                <a:sym typeface="Lora"/>
              </a:defRPr>
            </a:lvl1pPr>
            <a:lvl2pPr lvl="1"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2460"/>
        <p:cNvGrpSpPr/>
        <p:nvPr/>
      </p:nvGrpSpPr>
      <p:grpSpPr>
        <a:xfrm>
          <a:off x="0" y="0"/>
          <a:ext cx="0" cy="0"/>
          <a:chOff x="0" y="0"/>
          <a:chExt cx="0" cy="0"/>
        </a:xfrm>
      </p:grpSpPr>
      <p:sp>
        <p:nvSpPr>
          <p:cNvPr id="2461" name="Google Shape;2461;p162"/>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
  <p:cSld name="1_Title and three columns ">
    <p:bg>
      <p:bgPr>
        <a:solidFill>
          <a:schemeClr val="lt2"/>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34" name="Google Shape;34;p6"/>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5" name="Google Shape;35;p6"/>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36" name="Google Shape;36;p6"/>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7" name="Google Shape;37;p6"/>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38" name="Google Shape;38;p6"/>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9" name="Google Shape;39;p6"/>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long list">
  <p:cSld name="Title and long list">
    <p:bg>
      <p:bgPr>
        <a:solidFill>
          <a:schemeClr val="lt2"/>
        </a:solidFill>
        <a:effectLst/>
      </p:bgPr>
    </p:bg>
    <p:spTree>
      <p:nvGrpSpPr>
        <p:cNvPr id="1" name="Shape 2462"/>
        <p:cNvGrpSpPr/>
        <p:nvPr/>
      </p:nvGrpSpPr>
      <p:grpSpPr>
        <a:xfrm>
          <a:off x="0" y="0"/>
          <a:ext cx="0" cy="0"/>
          <a:chOff x="0" y="0"/>
          <a:chExt cx="0" cy="0"/>
        </a:xfrm>
      </p:grpSpPr>
      <p:sp>
        <p:nvSpPr>
          <p:cNvPr id="2463" name="Google Shape;2463;p163"/>
          <p:cNvSpPr txBox="1">
            <a:spLocks noGrp="1"/>
          </p:cNvSpPr>
          <p:nvPr>
            <p:ph type="body" idx="1"/>
          </p:nvPr>
        </p:nvSpPr>
        <p:spPr>
          <a:xfrm>
            <a:off x="732525" y="1371800"/>
            <a:ext cx="7674600" cy="3257100"/>
          </a:xfrm>
          <a:prstGeom prst="rect">
            <a:avLst/>
          </a:prstGeom>
          <a:noFill/>
          <a:ln>
            <a:noFill/>
          </a:ln>
        </p:spPr>
        <p:txBody>
          <a:bodyPr spcFirstLastPara="1" wrap="square" lIns="91425" tIns="91425" rIns="91425" bIns="91425" anchor="t" anchorCtr="0">
            <a:noAutofit/>
          </a:bodyPr>
          <a:lstStyle>
            <a:lvl1pPr marL="457200" lvl="0" indent="-298450" algn="l" rtl="0">
              <a:lnSpc>
                <a:spcPct val="100000"/>
              </a:lnSpc>
              <a:spcBef>
                <a:spcPts val="0"/>
              </a:spcBef>
              <a:spcAft>
                <a:spcPts val="0"/>
              </a:spcAft>
              <a:buClr>
                <a:schemeClr val="dk1"/>
              </a:buClr>
              <a:buSzPts val="1100"/>
              <a:buAutoNum type="arabicPeriod"/>
              <a:defRPr sz="1300">
                <a:solidFill>
                  <a:schemeClr val="dk1"/>
                </a:solidFill>
                <a:latin typeface="Montserrat"/>
                <a:ea typeface="Montserrat"/>
                <a:cs typeface="Montserrat"/>
                <a:sym typeface="Montserrat"/>
              </a:defRPr>
            </a:lvl1pPr>
            <a:lvl2pPr marL="914400" lvl="1" indent="-298450" algn="l"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algn="l"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algn="l"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algn="l"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algn="l"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algn="l"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algn="l"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algn="l"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
        <p:nvSpPr>
          <p:cNvPr id="2464" name="Google Shape;2464;p163"/>
          <p:cNvSpPr txBox="1">
            <a:spLocks noGrp="1"/>
          </p:cNvSpPr>
          <p:nvPr>
            <p:ph type="ctrTitle"/>
          </p:nvPr>
        </p:nvSpPr>
        <p:spPr>
          <a:xfrm>
            <a:off x="4379400" y="817880"/>
            <a:ext cx="40515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2465"/>
        <p:cNvGrpSpPr/>
        <p:nvPr/>
      </p:nvGrpSpPr>
      <p:grpSpPr>
        <a:xfrm>
          <a:off x="0" y="0"/>
          <a:ext cx="0" cy="0"/>
          <a:chOff x="0" y="0"/>
          <a:chExt cx="0" cy="0"/>
        </a:xfrm>
      </p:grpSpPr>
      <p:sp>
        <p:nvSpPr>
          <p:cNvPr id="2466" name="Google Shape;2466;p164"/>
          <p:cNvSpPr txBox="1">
            <a:spLocks noGrp="1"/>
          </p:cNvSpPr>
          <p:nvPr>
            <p:ph type="ctrTitle"/>
          </p:nvPr>
        </p:nvSpPr>
        <p:spPr>
          <a:xfrm flipH="1">
            <a:off x="2474500" y="2849525"/>
            <a:ext cx="4194900" cy="604500"/>
          </a:xfrm>
          <a:prstGeom prst="rect">
            <a:avLst/>
          </a:prstGeom>
          <a:noFill/>
          <a:ln>
            <a:noFill/>
          </a:ln>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latin typeface="Lora"/>
                <a:ea typeface="Lora"/>
                <a:cs typeface="Lora"/>
                <a:sym typeface="Lora"/>
              </a:defRPr>
            </a:lvl1pPr>
            <a:lvl2pPr lvl="1" algn="ctr" rtl="0">
              <a:lnSpc>
                <a:spcPct val="100000"/>
              </a:lnSpc>
              <a:spcBef>
                <a:spcPts val="0"/>
              </a:spcBef>
              <a:spcAft>
                <a:spcPts val="0"/>
              </a:spcAft>
              <a:buSzPts val="6000"/>
              <a:buFont typeface="Bahiana"/>
              <a:buNone/>
              <a:defRPr sz="6000">
                <a:latin typeface="Bahiana"/>
                <a:ea typeface="Bahiana"/>
                <a:cs typeface="Bahiana"/>
                <a:sym typeface="Bahiana"/>
              </a:defRPr>
            </a:lvl2pPr>
            <a:lvl3pPr lvl="2" algn="ctr" rtl="0">
              <a:lnSpc>
                <a:spcPct val="100000"/>
              </a:lnSpc>
              <a:spcBef>
                <a:spcPts val="0"/>
              </a:spcBef>
              <a:spcAft>
                <a:spcPts val="0"/>
              </a:spcAft>
              <a:buSzPts val="6000"/>
              <a:buFont typeface="Bahiana"/>
              <a:buNone/>
              <a:defRPr sz="6000">
                <a:latin typeface="Bahiana"/>
                <a:ea typeface="Bahiana"/>
                <a:cs typeface="Bahiana"/>
                <a:sym typeface="Bahiana"/>
              </a:defRPr>
            </a:lvl3pPr>
            <a:lvl4pPr lvl="3" algn="ctr" rtl="0">
              <a:lnSpc>
                <a:spcPct val="100000"/>
              </a:lnSpc>
              <a:spcBef>
                <a:spcPts val="0"/>
              </a:spcBef>
              <a:spcAft>
                <a:spcPts val="0"/>
              </a:spcAft>
              <a:buSzPts val="6000"/>
              <a:buFont typeface="Bahiana"/>
              <a:buNone/>
              <a:defRPr sz="6000">
                <a:latin typeface="Bahiana"/>
                <a:ea typeface="Bahiana"/>
                <a:cs typeface="Bahiana"/>
                <a:sym typeface="Bahiana"/>
              </a:defRPr>
            </a:lvl4pPr>
            <a:lvl5pPr lvl="4" algn="ctr" rtl="0">
              <a:lnSpc>
                <a:spcPct val="100000"/>
              </a:lnSpc>
              <a:spcBef>
                <a:spcPts val="0"/>
              </a:spcBef>
              <a:spcAft>
                <a:spcPts val="0"/>
              </a:spcAft>
              <a:buSzPts val="6000"/>
              <a:buFont typeface="Bahiana"/>
              <a:buNone/>
              <a:defRPr sz="6000">
                <a:latin typeface="Bahiana"/>
                <a:ea typeface="Bahiana"/>
                <a:cs typeface="Bahiana"/>
                <a:sym typeface="Bahiana"/>
              </a:defRPr>
            </a:lvl5pPr>
            <a:lvl6pPr lvl="5" algn="ctr" rtl="0">
              <a:lnSpc>
                <a:spcPct val="100000"/>
              </a:lnSpc>
              <a:spcBef>
                <a:spcPts val="0"/>
              </a:spcBef>
              <a:spcAft>
                <a:spcPts val="0"/>
              </a:spcAft>
              <a:buSzPts val="6000"/>
              <a:buFont typeface="Bahiana"/>
              <a:buNone/>
              <a:defRPr sz="6000">
                <a:latin typeface="Bahiana"/>
                <a:ea typeface="Bahiana"/>
                <a:cs typeface="Bahiana"/>
                <a:sym typeface="Bahiana"/>
              </a:defRPr>
            </a:lvl6pPr>
            <a:lvl7pPr lvl="6" algn="ctr" rtl="0">
              <a:lnSpc>
                <a:spcPct val="100000"/>
              </a:lnSpc>
              <a:spcBef>
                <a:spcPts val="0"/>
              </a:spcBef>
              <a:spcAft>
                <a:spcPts val="0"/>
              </a:spcAft>
              <a:buSzPts val="6000"/>
              <a:buFont typeface="Bahiana"/>
              <a:buNone/>
              <a:defRPr sz="6000">
                <a:latin typeface="Bahiana"/>
                <a:ea typeface="Bahiana"/>
                <a:cs typeface="Bahiana"/>
                <a:sym typeface="Bahiana"/>
              </a:defRPr>
            </a:lvl7pPr>
            <a:lvl8pPr lvl="7" algn="ctr" rtl="0">
              <a:lnSpc>
                <a:spcPct val="100000"/>
              </a:lnSpc>
              <a:spcBef>
                <a:spcPts val="0"/>
              </a:spcBef>
              <a:spcAft>
                <a:spcPts val="0"/>
              </a:spcAft>
              <a:buSzPts val="6000"/>
              <a:buFont typeface="Bahiana"/>
              <a:buNone/>
              <a:defRPr sz="6000">
                <a:latin typeface="Bahiana"/>
                <a:ea typeface="Bahiana"/>
                <a:cs typeface="Bahiana"/>
                <a:sym typeface="Bahiana"/>
              </a:defRPr>
            </a:lvl8pPr>
            <a:lvl9pPr lvl="8" algn="ctr" rtl="0">
              <a:lnSpc>
                <a:spcPct val="100000"/>
              </a:lnSpc>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2467" name="Google Shape;2467;p164"/>
          <p:cNvSpPr txBox="1">
            <a:spLocks noGrp="1"/>
          </p:cNvSpPr>
          <p:nvPr>
            <p:ph type="subTitle" idx="1"/>
          </p:nvPr>
        </p:nvSpPr>
        <p:spPr>
          <a:xfrm flipH="1">
            <a:off x="2474500" y="3379650"/>
            <a:ext cx="4194900" cy="463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solidFill>
                  <a:srgbClr val="434343"/>
                </a:solidFill>
                <a:latin typeface="Montserrat"/>
                <a:ea typeface="Montserrat"/>
                <a:cs typeface="Montserrat"/>
                <a:sym typeface="Montserrat"/>
              </a:defRPr>
            </a:lvl1pPr>
            <a:lvl2pPr lvl="1" algn="ctr" rtl="0">
              <a:lnSpc>
                <a:spcPct val="100000"/>
              </a:lnSpc>
              <a:spcBef>
                <a:spcPts val="1600"/>
              </a:spcBef>
              <a:spcAft>
                <a:spcPts val="0"/>
              </a:spcAft>
              <a:buSzPts val="1800"/>
              <a:buNone/>
              <a:defRPr sz="1800">
                <a:solidFill>
                  <a:srgbClr val="434343"/>
                </a:solidFill>
              </a:defRPr>
            </a:lvl2pPr>
            <a:lvl3pPr lvl="2" algn="ctr" rtl="0">
              <a:lnSpc>
                <a:spcPct val="100000"/>
              </a:lnSpc>
              <a:spcBef>
                <a:spcPts val="1600"/>
              </a:spcBef>
              <a:spcAft>
                <a:spcPts val="0"/>
              </a:spcAft>
              <a:buSzPts val="1800"/>
              <a:buNone/>
              <a:defRPr sz="1800">
                <a:solidFill>
                  <a:srgbClr val="434343"/>
                </a:solidFill>
              </a:defRPr>
            </a:lvl3pPr>
            <a:lvl4pPr lvl="3" algn="ctr" rtl="0">
              <a:lnSpc>
                <a:spcPct val="100000"/>
              </a:lnSpc>
              <a:spcBef>
                <a:spcPts val="1600"/>
              </a:spcBef>
              <a:spcAft>
                <a:spcPts val="0"/>
              </a:spcAft>
              <a:buSzPts val="1800"/>
              <a:buNone/>
              <a:defRPr sz="1800">
                <a:solidFill>
                  <a:srgbClr val="434343"/>
                </a:solidFill>
              </a:defRPr>
            </a:lvl4pPr>
            <a:lvl5pPr lvl="4" algn="ctr" rtl="0">
              <a:lnSpc>
                <a:spcPct val="100000"/>
              </a:lnSpc>
              <a:spcBef>
                <a:spcPts val="1600"/>
              </a:spcBef>
              <a:spcAft>
                <a:spcPts val="0"/>
              </a:spcAft>
              <a:buSzPts val="1800"/>
              <a:buNone/>
              <a:defRPr sz="1800">
                <a:solidFill>
                  <a:srgbClr val="434343"/>
                </a:solidFill>
              </a:defRPr>
            </a:lvl5pPr>
            <a:lvl6pPr lvl="5" algn="ctr" rtl="0">
              <a:lnSpc>
                <a:spcPct val="100000"/>
              </a:lnSpc>
              <a:spcBef>
                <a:spcPts val="1600"/>
              </a:spcBef>
              <a:spcAft>
                <a:spcPts val="0"/>
              </a:spcAft>
              <a:buSzPts val="1800"/>
              <a:buNone/>
              <a:defRPr sz="1800">
                <a:solidFill>
                  <a:srgbClr val="434343"/>
                </a:solidFill>
              </a:defRPr>
            </a:lvl6pPr>
            <a:lvl7pPr lvl="6" algn="ctr" rtl="0">
              <a:lnSpc>
                <a:spcPct val="100000"/>
              </a:lnSpc>
              <a:spcBef>
                <a:spcPts val="1600"/>
              </a:spcBef>
              <a:spcAft>
                <a:spcPts val="0"/>
              </a:spcAft>
              <a:buSzPts val="1800"/>
              <a:buNone/>
              <a:defRPr sz="1800">
                <a:solidFill>
                  <a:srgbClr val="434343"/>
                </a:solidFill>
              </a:defRPr>
            </a:lvl7pPr>
            <a:lvl8pPr lvl="7" algn="ctr" rtl="0">
              <a:lnSpc>
                <a:spcPct val="100000"/>
              </a:lnSpc>
              <a:spcBef>
                <a:spcPts val="1600"/>
              </a:spcBef>
              <a:spcAft>
                <a:spcPts val="0"/>
              </a:spcAft>
              <a:buSzPts val="1800"/>
              <a:buNone/>
              <a:defRPr sz="1800">
                <a:solidFill>
                  <a:srgbClr val="434343"/>
                </a:solidFill>
              </a:defRPr>
            </a:lvl8pPr>
            <a:lvl9pPr lvl="8" algn="ctr" rtl="0">
              <a:lnSpc>
                <a:spcPct val="100000"/>
              </a:lnSpc>
              <a:spcBef>
                <a:spcPts val="1600"/>
              </a:spcBef>
              <a:spcAft>
                <a:spcPts val="1600"/>
              </a:spcAft>
              <a:buSzPts val="1800"/>
              <a:buNone/>
              <a:defRPr sz="1800">
                <a:solidFill>
                  <a:srgbClr val="434343"/>
                </a:solidFill>
              </a:defRPr>
            </a:lvl9pPr>
          </a:lstStyle>
          <a:p>
            <a:endParaRPr/>
          </a:p>
        </p:txBody>
      </p:sp>
      <p:sp>
        <p:nvSpPr>
          <p:cNvPr id="2468" name="Google Shape;2468;p164"/>
          <p:cNvSpPr txBox="1">
            <a:spLocks noGrp="1"/>
          </p:cNvSpPr>
          <p:nvPr>
            <p:ph type="title" idx="2"/>
          </p:nvPr>
        </p:nvSpPr>
        <p:spPr>
          <a:xfrm flipH="1">
            <a:off x="4041613" y="1523975"/>
            <a:ext cx="1060800" cy="517800"/>
          </a:xfrm>
          <a:prstGeom prst="rect">
            <a:avLst/>
          </a:prstGeom>
          <a:noFill/>
          <a:ln>
            <a:noFill/>
          </a:ln>
        </p:spPr>
        <p:txBody>
          <a:bodyPr spcFirstLastPara="1" wrap="square" lIns="91425" tIns="91425" rIns="91425" bIns="91425" anchor="ctr" anchorCtr="0">
            <a:noAutofit/>
          </a:bodyPr>
          <a:lstStyle>
            <a:lvl1pPr marR="27432" lvl="0" algn="ctr" rtl="0">
              <a:lnSpc>
                <a:spcPct val="100000"/>
              </a:lnSpc>
              <a:spcBef>
                <a:spcPts val="0"/>
              </a:spcBef>
              <a:spcAft>
                <a:spcPts val="0"/>
              </a:spcAft>
              <a:buClr>
                <a:schemeClr val="lt1"/>
              </a:buClr>
              <a:buSzPts val="3600"/>
              <a:buNone/>
              <a:defRPr sz="3000">
                <a:solidFill>
                  <a:schemeClr val="lt1"/>
                </a:solidFill>
                <a:latin typeface="Lora"/>
                <a:ea typeface="Lora"/>
                <a:cs typeface="Lora"/>
                <a:sym typeface="Lora"/>
              </a:defRPr>
            </a:lvl1pPr>
            <a:lvl2pPr lvl="1"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
  <p:cSld name="1_Title and three columns  2">
    <p:bg>
      <p:bgPr>
        <a:solidFill>
          <a:schemeClr val="lt2"/>
        </a:solidFill>
        <a:effectLst/>
      </p:bgPr>
    </p:bg>
    <p:spTree>
      <p:nvGrpSpPr>
        <p:cNvPr id="1" name="Shape 2469"/>
        <p:cNvGrpSpPr/>
        <p:nvPr/>
      </p:nvGrpSpPr>
      <p:grpSpPr>
        <a:xfrm>
          <a:off x="0" y="0"/>
          <a:ext cx="0" cy="0"/>
          <a:chOff x="0" y="0"/>
          <a:chExt cx="0" cy="0"/>
        </a:xfrm>
      </p:grpSpPr>
      <p:sp>
        <p:nvSpPr>
          <p:cNvPr id="2470" name="Google Shape;2470;p165"/>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71" name="Google Shape;2471;p165"/>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72" name="Google Shape;2472;p165"/>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73" name="Google Shape;2473;p165"/>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74" name="Google Shape;2474;p165"/>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rtl="0">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rtl="0">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rtl="0">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rtl="0">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rtl="0">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rtl="0">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rtl="0">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rtl="0">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2475" name="Google Shape;2475;p165"/>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rtl="0">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2476" name="Google Shape;2476;p165"/>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Lora"/>
                <a:ea typeface="Lora"/>
                <a:cs typeface="Lora"/>
                <a:sym typeface="Lora"/>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7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474500" y="2849525"/>
            <a:ext cx="4194900" cy="604500"/>
          </a:xfrm>
          <a:prstGeom prst="rect">
            <a:avLst/>
          </a:prstGeom>
          <a:noFill/>
          <a:ln>
            <a:noFill/>
          </a:ln>
        </p:spPr>
        <p:txBody>
          <a:bodyPr spcFirstLastPara="1" wrap="square" lIns="91425" tIns="91425" rIns="91425" bIns="91425" anchor="ctr" anchorCtr="0">
            <a:noAutofit/>
          </a:bodyPr>
          <a:lstStyle>
            <a:lvl1pPr lvl="0" algn="ctr">
              <a:lnSpc>
                <a:spcPct val="110000"/>
              </a:lnSpc>
              <a:spcBef>
                <a:spcPts val="0"/>
              </a:spcBef>
              <a:spcAft>
                <a:spcPts val="0"/>
              </a:spcAft>
              <a:buSzPts val="6000"/>
              <a:buNone/>
              <a:defRPr>
                <a:solidFill>
                  <a:schemeClr val="lt1"/>
                </a:solidFill>
                <a:latin typeface="Lora"/>
                <a:ea typeface="Lora"/>
                <a:cs typeface="Lora"/>
                <a:sym typeface="Lora"/>
              </a:defRPr>
            </a:lvl1pPr>
            <a:lvl2pPr lvl="1" algn="ctr">
              <a:lnSpc>
                <a:spcPct val="100000"/>
              </a:lnSpc>
              <a:spcBef>
                <a:spcPts val="0"/>
              </a:spcBef>
              <a:spcAft>
                <a:spcPts val="0"/>
              </a:spcAft>
              <a:buSzPts val="6000"/>
              <a:buFont typeface="Bahiana"/>
              <a:buNone/>
              <a:defRPr sz="6000">
                <a:latin typeface="Bahiana"/>
                <a:ea typeface="Bahiana"/>
                <a:cs typeface="Bahiana"/>
                <a:sym typeface="Bahiana"/>
              </a:defRPr>
            </a:lvl2pPr>
            <a:lvl3pPr lvl="2" algn="ctr">
              <a:lnSpc>
                <a:spcPct val="100000"/>
              </a:lnSpc>
              <a:spcBef>
                <a:spcPts val="0"/>
              </a:spcBef>
              <a:spcAft>
                <a:spcPts val="0"/>
              </a:spcAft>
              <a:buSzPts val="6000"/>
              <a:buFont typeface="Bahiana"/>
              <a:buNone/>
              <a:defRPr sz="6000">
                <a:latin typeface="Bahiana"/>
                <a:ea typeface="Bahiana"/>
                <a:cs typeface="Bahiana"/>
                <a:sym typeface="Bahiana"/>
              </a:defRPr>
            </a:lvl3pPr>
            <a:lvl4pPr lvl="3" algn="ctr">
              <a:lnSpc>
                <a:spcPct val="100000"/>
              </a:lnSpc>
              <a:spcBef>
                <a:spcPts val="0"/>
              </a:spcBef>
              <a:spcAft>
                <a:spcPts val="0"/>
              </a:spcAft>
              <a:buSzPts val="6000"/>
              <a:buFont typeface="Bahiana"/>
              <a:buNone/>
              <a:defRPr sz="6000">
                <a:latin typeface="Bahiana"/>
                <a:ea typeface="Bahiana"/>
                <a:cs typeface="Bahiana"/>
                <a:sym typeface="Bahiana"/>
              </a:defRPr>
            </a:lvl4pPr>
            <a:lvl5pPr lvl="4" algn="ctr">
              <a:lnSpc>
                <a:spcPct val="100000"/>
              </a:lnSpc>
              <a:spcBef>
                <a:spcPts val="0"/>
              </a:spcBef>
              <a:spcAft>
                <a:spcPts val="0"/>
              </a:spcAft>
              <a:buSzPts val="6000"/>
              <a:buFont typeface="Bahiana"/>
              <a:buNone/>
              <a:defRPr sz="6000">
                <a:latin typeface="Bahiana"/>
                <a:ea typeface="Bahiana"/>
                <a:cs typeface="Bahiana"/>
                <a:sym typeface="Bahiana"/>
              </a:defRPr>
            </a:lvl5pPr>
            <a:lvl6pPr lvl="5" algn="ctr">
              <a:lnSpc>
                <a:spcPct val="100000"/>
              </a:lnSpc>
              <a:spcBef>
                <a:spcPts val="0"/>
              </a:spcBef>
              <a:spcAft>
                <a:spcPts val="0"/>
              </a:spcAft>
              <a:buSzPts val="6000"/>
              <a:buFont typeface="Bahiana"/>
              <a:buNone/>
              <a:defRPr sz="6000">
                <a:latin typeface="Bahiana"/>
                <a:ea typeface="Bahiana"/>
                <a:cs typeface="Bahiana"/>
                <a:sym typeface="Bahiana"/>
              </a:defRPr>
            </a:lvl6pPr>
            <a:lvl7pPr lvl="6" algn="ctr">
              <a:lnSpc>
                <a:spcPct val="100000"/>
              </a:lnSpc>
              <a:spcBef>
                <a:spcPts val="0"/>
              </a:spcBef>
              <a:spcAft>
                <a:spcPts val="0"/>
              </a:spcAft>
              <a:buSzPts val="6000"/>
              <a:buFont typeface="Bahiana"/>
              <a:buNone/>
              <a:defRPr sz="6000">
                <a:latin typeface="Bahiana"/>
                <a:ea typeface="Bahiana"/>
                <a:cs typeface="Bahiana"/>
                <a:sym typeface="Bahiana"/>
              </a:defRPr>
            </a:lvl7pPr>
            <a:lvl8pPr lvl="7" algn="ctr">
              <a:lnSpc>
                <a:spcPct val="100000"/>
              </a:lnSpc>
              <a:spcBef>
                <a:spcPts val="0"/>
              </a:spcBef>
              <a:spcAft>
                <a:spcPts val="0"/>
              </a:spcAft>
              <a:buSzPts val="6000"/>
              <a:buFont typeface="Bahiana"/>
              <a:buNone/>
              <a:defRPr sz="6000">
                <a:latin typeface="Bahiana"/>
                <a:ea typeface="Bahiana"/>
                <a:cs typeface="Bahiana"/>
                <a:sym typeface="Bahiana"/>
              </a:defRPr>
            </a:lvl8pPr>
            <a:lvl9pPr lvl="8" algn="ctr">
              <a:lnSpc>
                <a:spcPct val="100000"/>
              </a:lnSpc>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2" name="Google Shape;42;p7"/>
          <p:cNvSpPr txBox="1">
            <a:spLocks noGrp="1"/>
          </p:cNvSpPr>
          <p:nvPr>
            <p:ph type="subTitle" idx="1"/>
          </p:nvPr>
        </p:nvSpPr>
        <p:spPr>
          <a:xfrm flipH="1">
            <a:off x="2474500" y="3379650"/>
            <a:ext cx="41949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solidFill>
                  <a:srgbClr val="434343"/>
                </a:solidFill>
                <a:latin typeface="Montserrat"/>
                <a:ea typeface="Montserrat"/>
                <a:cs typeface="Montserrat"/>
                <a:sym typeface="Montserrat"/>
              </a:defRPr>
            </a:lvl1pPr>
            <a:lvl2pPr lvl="1" algn="ctr">
              <a:lnSpc>
                <a:spcPct val="100000"/>
              </a:lnSpc>
              <a:spcBef>
                <a:spcPts val="1600"/>
              </a:spcBef>
              <a:spcAft>
                <a:spcPts val="0"/>
              </a:spcAft>
              <a:buSzPts val="1800"/>
              <a:buNone/>
              <a:defRPr sz="1800">
                <a:solidFill>
                  <a:srgbClr val="434343"/>
                </a:solidFill>
              </a:defRPr>
            </a:lvl2pPr>
            <a:lvl3pPr lvl="2" algn="ctr">
              <a:lnSpc>
                <a:spcPct val="100000"/>
              </a:lnSpc>
              <a:spcBef>
                <a:spcPts val="1600"/>
              </a:spcBef>
              <a:spcAft>
                <a:spcPts val="0"/>
              </a:spcAft>
              <a:buSzPts val="1800"/>
              <a:buNone/>
              <a:defRPr sz="1800">
                <a:solidFill>
                  <a:srgbClr val="434343"/>
                </a:solidFill>
              </a:defRPr>
            </a:lvl3pPr>
            <a:lvl4pPr lvl="3" algn="ctr">
              <a:lnSpc>
                <a:spcPct val="100000"/>
              </a:lnSpc>
              <a:spcBef>
                <a:spcPts val="1600"/>
              </a:spcBef>
              <a:spcAft>
                <a:spcPts val="0"/>
              </a:spcAft>
              <a:buSzPts val="1800"/>
              <a:buNone/>
              <a:defRPr sz="1800">
                <a:solidFill>
                  <a:srgbClr val="434343"/>
                </a:solidFill>
              </a:defRPr>
            </a:lvl4pPr>
            <a:lvl5pPr lvl="4" algn="ctr">
              <a:lnSpc>
                <a:spcPct val="100000"/>
              </a:lnSpc>
              <a:spcBef>
                <a:spcPts val="1600"/>
              </a:spcBef>
              <a:spcAft>
                <a:spcPts val="0"/>
              </a:spcAft>
              <a:buSzPts val="1800"/>
              <a:buNone/>
              <a:defRPr sz="1800">
                <a:solidFill>
                  <a:srgbClr val="434343"/>
                </a:solidFill>
              </a:defRPr>
            </a:lvl5pPr>
            <a:lvl6pPr lvl="5" algn="ctr">
              <a:lnSpc>
                <a:spcPct val="100000"/>
              </a:lnSpc>
              <a:spcBef>
                <a:spcPts val="1600"/>
              </a:spcBef>
              <a:spcAft>
                <a:spcPts val="0"/>
              </a:spcAft>
              <a:buSzPts val="1800"/>
              <a:buNone/>
              <a:defRPr sz="1800">
                <a:solidFill>
                  <a:srgbClr val="434343"/>
                </a:solidFill>
              </a:defRPr>
            </a:lvl6pPr>
            <a:lvl7pPr lvl="6" algn="ctr">
              <a:lnSpc>
                <a:spcPct val="100000"/>
              </a:lnSpc>
              <a:spcBef>
                <a:spcPts val="1600"/>
              </a:spcBef>
              <a:spcAft>
                <a:spcPts val="0"/>
              </a:spcAft>
              <a:buSzPts val="1800"/>
              <a:buNone/>
              <a:defRPr sz="1800">
                <a:solidFill>
                  <a:srgbClr val="434343"/>
                </a:solidFill>
              </a:defRPr>
            </a:lvl7pPr>
            <a:lvl8pPr lvl="7" algn="ctr">
              <a:lnSpc>
                <a:spcPct val="100000"/>
              </a:lnSpc>
              <a:spcBef>
                <a:spcPts val="1600"/>
              </a:spcBef>
              <a:spcAft>
                <a:spcPts val="0"/>
              </a:spcAft>
              <a:buSzPts val="1800"/>
              <a:buNone/>
              <a:defRPr sz="1800">
                <a:solidFill>
                  <a:srgbClr val="434343"/>
                </a:solidFill>
              </a:defRPr>
            </a:lvl8pPr>
            <a:lvl9pPr lvl="8" algn="ctr">
              <a:lnSpc>
                <a:spcPct val="100000"/>
              </a:lnSpc>
              <a:spcBef>
                <a:spcPts val="1600"/>
              </a:spcBef>
              <a:spcAft>
                <a:spcPts val="1600"/>
              </a:spcAft>
              <a:buSzPts val="1800"/>
              <a:buNone/>
              <a:defRPr sz="1800">
                <a:solidFill>
                  <a:srgbClr val="434343"/>
                </a:solidFill>
              </a:defRPr>
            </a:lvl9pPr>
          </a:lstStyle>
          <a:p>
            <a:endParaRPr/>
          </a:p>
        </p:txBody>
      </p:sp>
      <p:sp>
        <p:nvSpPr>
          <p:cNvPr id="43" name="Google Shape;43;p7"/>
          <p:cNvSpPr txBox="1">
            <a:spLocks noGrp="1"/>
          </p:cNvSpPr>
          <p:nvPr>
            <p:ph type="title" idx="2"/>
          </p:nvPr>
        </p:nvSpPr>
        <p:spPr>
          <a:xfrm flipH="1">
            <a:off x="4041613" y="1523975"/>
            <a:ext cx="1060800" cy="517800"/>
          </a:xfrm>
          <a:prstGeom prst="rect">
            <a:avLst/>
          </a:prstGeom>
          <a:noFill/>
          <a:ln>
            <a:noFill/>
          </a:ln>
        </p:spPr>
        <p:txBody>
          <a:bodyPr spcFirstLastPara="1" wrap="square" lIns="91425" tIns="91425" rIns="91425" bIns="91425" anchor="ctr" anchorCtr="0">
            <a:noAutofit/>
          </a:bodyPr>
          <a:lstStyle>
            <a:lvl1pPr marR="27432" lvl="0" algn="ctr">
              <a:lnSpc>
                <a:spcPct val="100000"/>
              </a:lnSpc>
              <a:spcBef>
                <a:spcPts val="0"/>
              </a:spcBef>
              <a:spcAft>
                <a:spcPts val="0"/>
              </a:spcAft>
              <a:buClr>
                <a:schemeClr val="lt1"/>
              </a:buClr>
              <a:buSzPts val="3600"/>
              <a:buNone/>
              <a:defRPr sz="3000">
                <a:solidFill>
                  <a:schemeClr val="lt1"/>
                </a:solidFill>
                <a:latin typeface="Lora"/>
                <a:ea typeface="Lora"/>
                <a:cs typeface="Lora"/>
                <a:sym typeface="Lora"/>
              </a:defRPr>
            </a:lvl1pPr>
            <a:lvl2pPr lvl="1"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
  <p:cSld name="1_Title and three columns  2">
    <p:bg>
      <p:bgPr>
        <a:solidFill>
          <a:schemeClr val="lt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subTitle" idx="1"/>
          </p:nvPr>
        </p:nvSpPr>
        <p:spPr>
          <a:xfrm>
            <a:off x="713229"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46" name="Google Shape;46;p8"/>
          <p:cNvSpPr txBox="1">
            <a:spLocks noGrp="1"/>
          </p:cNvSpPr>
          <p:nvPr>
            <p:ph type="subTitle" idx="2"/>
          </p:nvPr>
        </p:nvSpPr>
        <p:spPr>
          <a:xfrm>
            <a:off x="713229"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47" name="Google Shape;47;p8"/>
          <p:cNvSpPr txBox="1">
            <a:spLocks noGrp="1"/>
          </p:cNvSpPr>
          <p:nvPr>
            <p:ph type="subTitle" idx="3"/>
          </p:nvPr>
        </p:nvSpPr>
        <p:spPr>
          <a:xfrm>
            <a:off x="3517325"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48" name="Google Shape;48;p8"/>
          <p:cNvSpPr txBox="1">
            <a:spLocks noGrp="1"/>
          </p:cNvSpPr>
          <p:nvPr>
            <p:ph type="subTitle" idx="4"/>
          </p:nvPr>
        </p:nvSpPr>
        <p:spPr>
          <a:xfrm>
            <a:off x="3517325"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49" name="Google Shape;49;p8"/>
          <p:cNvSpPr txBox="1">
            <a:spLocks noGrp="1"/>
          </p:cNvSpPr>
          <p:nvPr>
            <p:ph type="subTitle" idx="5"/>
          </p:nvPr>
        </p:nvSpPr>
        <p:spPr>
          <a:xfrm>
            <a:off x="6277192" y="3123800"/>
            <a:ext cx="2154000" cy="78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solidFill>
                  <a:schemeClr val="lt1"/>
                </a:solidFill>
                <a:latin typeface="Montserrat"/>
                <a:ea typeface="Montserrat"/>
                <a:cs typeface="Montserrat"/>
                <a:sym typeface="Montserrat"/>
              </a:defRPr>
            </a:lvl1pPr>
            <a:lvl2pPr lvl="1" algn="ctr">
              <a:lnSpc>
                <a:spcPct val="100000"/>
              </a:lnSpc>
              <a:spcBef>
                <a:spcPts val="1600"/>
              </a:spcBef>
              <a:spcAft>
                <a:spcPts val="0"/>
              </a:spcAft>
              <a:buSzPts val="1600"/>
              <a:buNone/>
              <a:defRPr sz="1600">
                <a:solidFill>
                  <a:schemeClr val="lt1"/>
                </a:solidFill>
                <a:latin typeface="Abel"/>
                <a:ea typeface="Abel"/>
                <a:cs typeface="Abel"/>
                <a:sym typeface="Abel"/>
              </a:defRPr>
            </a:lvl2pPr>
            <a:lvl3pPr lvl="2" algn="ctr">
              <a:lnSpc>
                <a:spcPct val="100000"/>
              </a:lnSpc>
              <a:spcBef>
                <a:spcPts val="1600"/>
              </a:spcBef>
              <a:spcAft>
                <a:spcPts val="0"/>
              </a:spcAft>
              <a:buSzPts val="1600"/>
              <a:buNone/>
              <a:defRPr sz="1600">
                <a:solidFill>
                  <a:schemeClr val="lt1"/>
                </a:solidFill>
                <a:latin typeface="Abel"/>
                <a:ea typeface="Abel"/>
                <a:cs typeface="Abel"/>
                <a:sym typeface="Abel"/>
              </a:defRPr>
            </a:lvl3pPr>
            <a:lvl4pPr lvl="3" algn="ctr">
              <a:lnSpc>
                <a:spcPct val="100000"/>
              </a:lnSpc>
              <a:spcBef>
                <a:spcPts val="1600"/>
              </a:spcBef>
              <a:spcAft>
                <a:spcPts val="0"/>
              </a:spcAft>
              <a:buSzPts val="1600"/>
              <a:buNone/>
              <a:defRPr sz="1600">
                <a:solidFill>
                  <a:schemeClr val="lt1"/>
                </a:solidFill>
                <a:latin typeface="Abel"/>
                <a:ea typeface="Abel"/>
                <a:cs typeface="Abel"/>
                <a:sym typeface="Abel"/>
              </a:defRPr>
            </a:lvl4pPr>
            <a:lvl5pPr lvl="4" algn="ctr">
              <a:lnSpc>
                <a:spcPct val="100000"/>
              </a:lnSpc>
              <a:spcBef>
                <a:spcPts val="1600"/>
              </a:spcBef>
              <a:spcAft>
                <a:spcPts val="0"/>
              </a:spcAft>
              <a:buSzPts val="1600"/>
              <a:buNone/>
              <a:defRPr sz="1600">
                <a:solidFill>
                  <a:schemeClr val="lt1"/>
                </a:solidFill>
                <a:latin typeface="Abel"/>
                <a:ea typeface="Abel"/>
                <a:cs typeface="Abel"/>
                <a:sym typeface="Abel"/>
              </a:defRPr>
            </a:lvl5pPr>
            <a:lvl6pPr lvl="5" algn="ctr">
              <a:lnSpc>
                <a:spcPct val="100000"/>
              </a:lnSpc>
              <a:spcBef>
                <a:spcPts val="1600"/>
              </a:spcBef>
              <a:spcAft>
                <a:spcPts val="0"/>
              </a:spcAft>
              <a:buSzPts val="1600"/>
              <a:buNone/>
              <a:defRPr sz="1600">
                <a:solidFill>
                  <a:schemeClr val="lt1"/>
                </a:solidFill>
                <a:latin typeface="Abel"/>
                <a:ea typeface="Abel"/>
                <a:cs typeface="Abel"/>
                <a:sym typeface="Abel"/>
              </a:defRPr>
            </a:lvl6pPr>
            <a:lvl7pPr lvl="6" algn="ctr">
              <a:lnSpc>
                <a:spcPct val="100000"/>
              </a:lnSpc>
              <a:spcBef>
                <a:spcPts val="1600"/>
              </a:spcBef>
              <a:spcAft>
                <a:spcPts val="0"/>
              </a:spcAft>
              <a:buSzPts val="1600"/>
              <a:buNone/>
              <a:defRPr sz="1600">
                <a:solidFill>
                  <a:schemeClr val="lt1"/>
                </a:solidFill>
                <a:latin typeface="Abel"/>
                <a:ea typeface="Abel"/>
                <a:cs typeface="Abel"/>
                <a:sym typeface="Abel"/>
              </a:defRPr>
            </a:lvl7pPr>
            <a:lvl8pPr lvl="7" algn="ctr">
              <a:lnSpc>
                <a:spcPct val="100000"/>
              </a:lnSpc>
              <a:spcBef>
                <a:spcPts val="1600"/>
              </a:spcBef>
              <a:spcAft>
                <a:spcPts val="0"/>
              </a:spcAft>
              <a:buSzPts val="1600"/>
              <a:buNone/>
              <a:defRPr sz="1600">
                <a:solidFill>
                  <a:schemeClr val="lt1"/>
                </a:solidFill>
                <a:latin typeface="Abel"/>
                <a:ea typeface="Abel"/>
                <a:cs typeface="Abel"/>
                <a:sym typeface="Abel"/>
              </a:defRPr>
            </a:lvl8pPr>
            <a:lvl9pPr lvl="8" algn="ctr">
              <a:lnSpc>
                <a:spcPct val="100000"/>
              </a:lnSpc>
              <a:spcBef>
                <a:spcPts val="1600"/>
              </a:spcBef>
              <a:spcAft>
                <a:spcPts val="1600"/>
              </a:spcAft>
              <a:buSzPts val="1600"/>
              <a:buNone/>
              <a:defRPr sz="1600">
                <a:solidFill>
                  <a:schemeClr val="lt1"/>
                </a:solidFill>
                <a:latin typeface="Abel"/>
                <a:ea typeface="Abel"/>
                <a:cs typeface="Abel"/>
                <a:sym typeface="Abel"/>
              </a:defRPr>
            </a:lvl9pPr>
          </a:lstStyle>
          <a:p>
            <a:endParaRPr/>
          </a:p>
        </p:txBody>
      </p:sp>
      <p:sp>
        <p:nvSpPr>
          <p:cNvPr id="50" name="Google Shape;50;p8"/>
          <p:cNvSpPr txBox="1">
            <a:spLocks noGrp="1"/>
          </p:cNvSpPr>
          <p:nvPr>
            <p:ph type="subTitle" idx="6"/>
          </p:nvPr>
        </p:nvSpPr>
        <p:spPr>
          <a:xfrm>
            <a:off x="6277192" y="2707975"/>
            <a:ext cx="2154000" cy="493200"/>
          </a:xfrm>
          <a:prstGeom prst="rect">
            <a:avLst/>
          </a:prstGeom>
          <a:noFill/>
          <a:ln>
            <a:noFill/>
          </a:ln>
        </p:spPr>
        <p:txBody>
          <a:bodyPr spcFirstLastPara="1" wrap="square" lIns="91425" tIns="91425" rIns="91425" bIns="0" anchor="b" anchorCtr="0">
            <a:noAutofit/>
          </a:bodyPr>
          <a:lstStyle>
            <a:lvl1pPr lvl="0" algn="ctr">
              <a:lnSpc>
                <a:spcPct val="110000"/>
              </a:lnSpc>
              <a:spcBef>
                <a:spcPts val="0"/>
              </a:spcBef>
              <a:spcAft>
                <a:spcPts val="0"/>
              </a:spcAft>
              <a:buSzPts val="1800"/>
              <a:buNone/>
              <a:defRPr sz="1800">
                <a:solidFill>
                  <a:schemeClr val="lt1"/>
                </a:solidFill>
                <a:latin typeface="Lora"/>
                <a:ea typeface="Lora"/>
                <a:cs typeface="Lora"/>
                <a:sym typeface="Lora"/>
              </a:defRPr>
            </a:lvl1pPr>
            <a:lvl2pPr lvl="1"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2pPr>
            <a:lvl3pPr lvl="2"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3pPr>
            <a:lvl4pPr lvl="3"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4pPr>
            <a:lvl5pPr lvl="4"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5pPr>
            <a:lvl6pPr lvl="5"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6pPr>
            <a:lvl7pPr lvl="6"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7pPr>
            <a:lvl8pPr lvl="7" algn="ctr">
              <a:lnSpc>
                <a:spcPct val="110000"/>
              </a:lnSpc>
              <a:spcBef>
                <a:spcPts val="1600"/>
              </a:spcBef>
              <a:spcAft>
                <a:spcPts val="0"/>
              </a:spcAft>
              <a:buSzPts val="1800"/>
              <a:buNone/>
              <a:defRPr sz="1800">
                <a:solidFill>
                  <a:schemeClr val="lt1"/>
                </a:solidFill>
                <a:latin typeface="Hepta Slab ExtraLight"/>
                <a:ea typeface="Hepta Slab ExtraLight"/>
                <a:cs typeface="Hepta Slab ExtraLight"/>
                <a:sym typeface="Hepta Slab ExtraLight"/>
              </a:defRPr>
            </a:lvl8pPr>
            <a:lvl9pPr lvl="8" algn="ctr">
              <a:lnSpc>
                <a:spcPct val="110000"/>
              </a:lnSpc>
              <a:spcBef>
                <a:spcPts val="1600"/>
              </a:spcBef>
              <a:spcAft>
                <a:spcPts val="1600"/>
              </a:spcAft>
              <a:buSzPts val="1800"/>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51" name="Google Shape;51;p8"/>
          <p:cNvSpPr txBox="1">
            <a:spLocks noGrp="1"/>
          </p:cNvSpPr>
          <p:nvPr>
            <p:ph type="ctrTitle"/>
          </p:nvPr>
        </p:nvSpPr>
        <p:spPr>
          <a:xfrm>
            <a:off x="4572000" y="808779"/>
            <a:ext cx="3858900" cy="321300"/>
          </a:xfrm>
          <a:prstGeom prst="rect">
            <a:avLst/>
          </a:prstGeom>
          <a:noFill/>
          <a:ln>
            <a:noFill/>
          </a:ln>
        </p:spPr>
        <p:txBody>
          <a:bodyPr spcFirstLastPara="1" wrap="square" lIns="91425" tIns="91425" rIns="91425" bIns="91425" anchor="ctr" anchorCtr="0">
            <a:noAutofit/>
          </a:bodyPr>
          <a:lstStyle>
            <a:lvl1pPr lvl="0" algn="r">
              <a:lnSpc>
                <a:spcPct val="110000"/>
              </a:lnSpc>
              <a:spcBef>
                <a:spcPts val="0"/>
              </a:spcBef>
              <a:spcAft>
                <a:spcPts val="0"/>
              </a:spcAft>
              <a:buClr>
                <a:schemeClr val="dk2"/>
              </a:buClr>
              <a:buSzPts val="3600"/>
              <a:buNone/>
              <a:defRPr sz="2000">
                <a:latin typeface="Lora"/>
                <a:ea typeface="Lora"/>
                <a:cs typeface="Lora"/>
                <a:sym typeface="Lora"/>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ctrTitle"/>
          </p:nvPr>
        </p:nvSpPr>
        <p:spPr>
          <a:xfrm flipH="1">
            <a:off x="2474500" y="3214700"/>
            <a:ext cx="4194900" cy="604500"/>
          </a:xfrm>
          <a:prstGeom prst="rect">
            <a:avLst/>
          </a:prstGeom>
          <a:noFill/>
          <a:ln>
            <a:noFill/>
          </a:ln>
        </p:spPr>
        <p:txBody>
          <a:bodyPr spcFirstLastPara="1" wrap="square" lIns="91425" tIns="91425" rIns="91425" bIns="91425" anchor="ctr" anchorCtr="0">
            <a:noAutofit/>
          </a:bodyPr>
          <a:lstStyle>
            <a:lvl1pPr lvl="0" algn="ctr">
              <a:lnSpc>
                <a:spcPct val="110000"/>
              </a:lnSpc>
              <a:spcBef>
                <a:spcPts val="0"/>
              </a:spcBef>
              <a:spcAft>
                <a:spcPts val="0"/>
              </a:spcAft>
              <a:buSzPts val="6000"/>
              <a:buNone/>
              <a:defRPr>
                <a:solidFill>
                  <a:schemeClr val="lt1"/>
                </a:solidFill>
                <a:latin typeface="Lora"/>
                <a:ea typeface="Lora"/>
                <a:cs typeface="Lora"/>
                <a:sym typeface="Lora"/>
              </a:defRPr>
            </a:lvl1pPr>
            <a:lvl2pPr lvl="1" algn="ctr">
              <a:lnSpc>
                <a:spcPct val="100000"/>
              </a:lnSpc>
              <a:spcBef>
                <a:spcPts val="0"/>
              </a:spcBef>
              <a:spcAft>
                <a:spcPts val="0"/>
              </a:spcAft>
              <a:buSzPts val="6000"/>
              <a:buFont typeface="Bahiana"/>
              <a:buNone/>
              <a:defRPr sz="6000">
                <a:latin typeface="Bahiana"/>
                <a:ea typeface="Bahiana"/>
                <a:cs typeface="Bahiana"/>
                <a:sym typeface="Bahiana"/>
              </a:defRPr>
            </a:lvl2pPr>
            <a:lvl3pPr lvl="2" algn="ctr">
              <a:lnSpc>
                <a:spcPct val="100000"/>
              </a:lnSpc>
              <a:spcBef>
                <a:spcPts val="0"/>
              </a:spcBef>
              <a:spcAft>
                <a:spcPts val="0"/>
              </a:spcAft>
              <a:buSzPts val="6000"/>
              <a:buFont typeface="Bahiana"/>
              <a:buNone/>
              <a:defRPr sz="6000">
                <a:latin typeface="Bahiana"/>
                <a:ea typeface="Bahiana"/>
                <a:cs typeface="Bahiana"/>
                <a:sym typeface="Bahiana"/>
              </a:defRPr>
            </a:lvl3pPr>
            <a:lvl4pPr lvl="3" algn="ctr">
              <a:lnSpc>
                <a:spcPct val="100000"/>
              </a:lnSpc>
              <a:spcBef>
                <a:spcPts val="0"/>
              </a:spcBef>
              <a:spcAft>
                <a:spcPts val="0"/>
              </a:spcAft>
              <a:buSzPts val="6000"/>
              <a:buFont typeface="Bahiana"/>
              <a:buNone/>
              <a:defRPr sz="6000">
                <a:latin typeface="Bahiana"/>
                <a:ea typeface="Bahiana"/>
                <a:cs typeface="Bahiana"/>
                <a:sym typeface="Bahiana"/>
              </a:defRPr>
            </a:lvl4pPr>
            <a:lvl5pPr lvl="4" algn="ctr">
              <a:lnSpc>
                <a:spcPct val="100000"/>
              </a:lnSpc>
              <a:spcBef>
                <a:spcPts val="0"/>
              </a:spcBef>
              <a:spcAft>
                <a:spcPts val="0"/>
              </a:spcAft>
              <a:buSzPts val="6000"/>
              <a:buFont typeface="Bahiana"/>
              <a:buNone/>
              <a:defRPr sz="6000">
                <a:latin typeface="Bahiana"/>
                <a:ea typeface="Bahiana"/>
                <a:cs typeface="Bahiana"/>
                <a:sym typeface="Bahiana"/>
              </a:defRPr>
            </a:lvl5pPr>
            <a:lvl6pPr lvl="5" algn="ctr">
              <a:lnSpc>
                <a:spcPct val="100000"/>
              </a:lnSpc>
              <a:spcBef>
                <a:spcPts val="0"/>
              </a:spcBef>
              <a:spcAft>
                <a:spcPts val="0"/>
              </a:spcAft>
              <a:buSzPts val="6000"/>
              <a:buFont typeface="Bahiana"/>
              <a:buNone/>
              <a:defRPr sz="6000">
                <a:latin typeface="Bahiana"/>
                <a:ea typeface="Bahiana"/>
                <a:cs typeface="Bahiana"/>
                <a:sym typeface="Bahiana"/>
              </a:defRPr>
            </a:lvl6pPr>
            <a:lvl7pPr lvl="6" algn="ctr">
              <a:lnSpc>
                <a:spcPct val="100000"/>
              </a:lnSpc>
              <a:spcBef>
                <a:spcPts val="0"/>
              </a:spcBef>
              <a:spcAft>
                <a:spcPts val="0"/>
              </a:spcAft>
              <a:buSzPts val="6000"/>
              <a:buFont typeface="Bahiana"/>
              <a:buNone/>
              <a:defRPr sz="6000">
                <a:latin typeface="Bahiana"/>
                <a:ea typeface="Bahiana"/>
                <a:cs typeface="Bahiana"/>
                <a:sym typeface="Bahiana"/>
              </a:defRPr>
            </a:lvl7pPr>
            <a:lvl8pPr lvl="7" algn="ctr">
              <a:lnSpc>
                <a:spcPct val="100000"/>
              </a:lnSpc>
              <a:spcBef>
                <a:spcPts val="0"/>
              </a:spcBef>
              <a:spcAft>
                <a:spcPts val="0"/>
              </a:spcAft>
              <a:buSzPts val="6000"/>
              <a:buFont typeface="Bahiana"/>
              <a:buNone/>
              <a:defRPr sz="6000">
                <a:latin typeface="Bahiana"/>
                <a:ea typeface="Bahiana"/>
                <a:cs typeface="Bahiana"/>
                <a:sym typeface="Bahiana"/>
              </a:defRPr>
            </a:lvl8pPr>
            <a:lvl9pPr lvl="8" algn="ctr">
              <a:lnSpc>
                <a:spcPct val="100000"/>
              </a:lnSpc>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58" name="Google Shape;58;p11"/>
          <p:cNvSpPr txBox="1">
            <a:spLocks noGrp="1"/>
          </p:cNvSpPr>
          <p:nvPr>
            <p:ph type="subTitle" idx="1"/>
          </p:nvPr>
        </p:nvSpPr>
        <p:spPr>
          <a:xfrm flipH="1">
            <a:off x="2474500" y="3744825"/>
            <a:ext cx="41949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solidFill>
                  <a:srgbClr val="434343"/>
                </a:solidFill>
                <a:latin typeface="Montserrat"/>
                <a:ea typeface="Montserrat"/>
                <a:cs typeface="Montserrat"/>
                <a:sym typeface="Montserrat"/>
              </a:defRPr>
            </a:lvl1pPr>
            <a:lvl2pPr lvl="1" algn="ctr">
              <a:lnSpc>
                <a:spcPct val="100000"/>
              </a:lnSpc>
              <a:spcBef>
                <a:spcPts val="1600"/>
              </a:spcBef>
              <a:spcAft>
                <a:spcPts val="0"/>
              </a:spcAft>
              <a:buSzPts val="1800"/>
              <a:buNone/>
              <a:defRPr sz="1800">
                <a:solidFill>
                  <a:srgbClr val="434343"/>
                </a:solidFill>
              </a:defRPr>
            </a:lvl2pPr>
            <a:lvl3pPr lvl="2" algn="ctr">
              <a:lnSpc>
                <a:spcPct val="100000"/>
              </a:lnSpc>
              <a:spcBef>
                <a:spcPts val="1600"/>
              </a:spcBef>
              <a:spcAft>
                <a:spcPts val="0"/>
              </a:spcAft>
              <a:buSzPts val="1800"/>
              <a:buNone/>
              <a:defRPr sz="1800">
                <a:solidFill>
                  <a:srgbClr val="434343"/>
                </a:solidFill>
              </a:defRPr>
            </a:lvl3pPr>
            <a:lvl4pPr lvl="3" algn="ctr">
              <a:lnSpc>
                <a:spcPct val="100000"/>
              </a:lnSpc>
              <a:spcBef>
                <a:spcPts val="1600"/>
              </a:spcBef>
              <a:spcAft>
                <a:spcPts val="0"/>
              </a:spcAft>
              <a:buSzPts val="1800"/>
              <a:buNone/>
              <a:defRPr sz="1800">
                <a:solidFill>
                  <a:srgbClr val="434343"/>
                </a:solidFill>
              </a:defRPr>
            </a:lvl4pPr>
            <a:lvl5pPr lvl="4" algn="ctr">
              <a:lnSpc>
                <a:spcPct val="100000"/>
              </a:lnSpc>
              <a:spcBef>
                <a:spcPts val="1600"/>
              </a:spcBef>
              <a:spcAft>
                <a:spcPts val="0"/>
              </a:spcAft>
              <a:buSzPts val="1800"/>
              <a:buNone/>
              <a:defRPr sz="1800">
                <a:solidFill>
                  <a:srgbClr val="434343"/>
                </a:solidFill>
              </a:defRPr>
            </a:lvl5pPr>
            <a:lvl6pPr lvl="5" algn="ctr">
              <a:lnSpc>
                <a:spcPct val="100000"/>
              </a:lnSpc>
              <a:spcBef>
                <a:spcPts val="1600"/>
              </a:spcBef>
              <a:spcAft>
                <a:spcPts val="0"/>
              </a:spcAft>
              <a:buSzPts val="1800"/>
              <a:buNone/>
              <a:defRPr sz="1800">
                <a:solidFill>
                  <a:srgbClr val="434343"/>
                </a:solidFill>
              </a:defRPr>
            </a:lvl6pPr>
            <a:lvl7pPr lvl="6" algn="ctr">
              <a:lnSpc>
                <a:spcPct val="100000"/>
              </a:lnSpc>
              <a:spcBef>
                <a:spcPts val="1600"/>
              </a:spcBef>
              <a:spcAft>
                <a:spcPts val="0"/>
              </a:spcAft>
              <a:buSzPts val="1800"/>
              <a:buNone/>
              <a:defRPr sz="1800">
                <a:solidFill>
                  <a:srgbClr val="434343"/>
                </a:solidFill>
              </a:defRPr>
            </a:lvl7pPr>
            <a:lvl8pPr lvl="7" algn="ctr">
              <a:lnSpc>
                <a:spcPct val="100000"/>
              </a:lnSpc>
              <a:spcBef>
                <a:spcPts val="1600"/>
              </a:spcBef>
              <a:spcAft>
                <a:spcPts val="0"/>
              </a:spcAft>
              <a:buSzPts val="1800"/>
              <a:buNone/>
              <a:defRPr sz="1800">
                <a:solidFill>
                  <a:srgbClr val="434343"/>
                </a:solidFill>
              </a:defRPr>
            </a:lvl8pPr>
            <a:lvl9pPr lvl="8" algn="ctr">
              <a:lnSpc>
                <a:spcPct val="100000"/>
              </a:lnSpc>
              <a:spcBef>
                <a:spcPts val="1600"/>
              </a:spcBef>
              <a:spcAft>
                <a:spcPts val="1600"/>
              </a:spcAft>
              <a:buSzPts val="1800"/>
              <a:buNone/>
              <a:defRPr sz="1800">
                <a:solidFill>
                  <a:srgbClr val="434343"/>
                </a:solidFill>
              </a:defRPr>
            </a:lvl9pPr>
          </a:lstStyle>
          <a:p>
            <a:endParaRPr/>
          </a:p>
        </p:txBody>
      </p:sp>
      <p:sp>
        <p:nvSpPr>
          <p:cNvPr id="59" name="Google Shape;59;p11"/>
          <p:cNvSpPr txBox="1">
            <a:spLocks noGrp="1"/>
          </p:cNvSpPr>
          <p:nvPr>
            <p:ph type="title" idx="2"/>
          </p:nvPr>
        </p:nvSpPr>
        <p:spPr>
          <a:xfrm flipH="1">
            <a:off x="4041613" y="1790175"/>
            <a:ext cx="1060800" cy="517800"/>
          </a:xfrm>
          <a:prstGeom prst="rect">
            <a:avLst/>
          </a:prstGeom>
          <a:noFill/>
          <a:ln>
            <a:noFill/>
          </a:ln>
        </p:spPr>
        <p:txBody>
          <a:bodyPr spcFirstLastPara="1" wrap="square" lIns="91425" tIns="91425" rIns="91425" bIns="91425" anchor="ctr" anchorCtr="0">
            <a:noAutofit/>
          </a:bodyPr>
          <a:lstStyle>
            <a:lvl1pPr marR="27432" lvl="0" algn="ctr">
              <a:lnSpc>
                <a:spcPct val="100000"/>
              </a:lnSpc>
              <a:spcBef>
                <a:spcPts val="0"/>
              </a:spcBef>
              <a:spcAft>
                <a:spcPts val="0"/>
              </a:spcAft>
              <a:buClr>
                <a:schemeClr val="lt1"/>
              </a:buClr>
              <a:buSzPts val="3600"/>
              <a:buNone/>
              <a:defRPr sz="3000">
                <a:solidFill>
                  <a:schemeClr val="lt1"/>
                </a:solidFill>
                <a:latin typeface="Lora"/>
                <a:ea typeface="Lora"/>
                <a:cs typeface="Lora"/>
                <a:sym typeface="Lora"/>
              </a:defRPr>
            </a:lvl1pPr>
            <a:lvl2pPr lvl="1"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image" Target="../media/image1.png"/><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4638"/>
            <a:ext cx="7886700" cy="99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70013"/>
            <a:ext cx="7886700" cy="3262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628650" y="274638"/>
            <a:ext cx="7886700" cy="99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0"/>
          <p:cNvSpPr txBox="1">
            <a:spLocks noGrp="1"/>
          </p:cNvSpPr>
          <p:nvPr>
            <p:ph type="body" idx="1"/>
          </p:nvPr>
        </p:nvSpPr>
        <p:spPr>
          <a:xfrm>
            <a:off x="628650" y="1370013"/>
            <a:ext cx="7886700" cy="3262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4"/>
        <p:cNvGrpSpPr/>
        <p:nvPr/>
      </p:nvGrpSpPr>
      <p:grpSpPr>
        <a:xfrm>
          <a:off x="0" y="0"/>
          <a:ext cx="0" cy="0"/>
          <a:chOff x="0" y="0"/>
          <a:chExt cx="0" cy="0"/>
        </a:xfrm>
      </p:grpSpPr>
      <p:sp>
        <p:nvSpPr>
          <p:cNvPr id="1455" name="Google Shape;1455;p9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434344"/>
              </a:buClr>
              <a:buSzPts val="3300"/>
              <a:buFont typeface="Oswald"/>
              <a:buNone/>
              <a:defRPr sz="3300" b="0" i="0" u="none" strike="noStrike" cap="none">
                <a:solidFill>
                  <a:srgbClr val="434344"/>
                </a:solidFill>
                <a:latin typeface="Oswald"/>
                <a:ea typeface="Oswald"/>
                <a:cs typeface="Oswald"/>
                <a:sym typeface="Oswal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6" name="Google Shape;1456;p9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rgbClr val="434344"/>
              </a:buClr>
              <a:buSzPts val="2100"/>
              <a:buFont typeface="Arial"/>
              <a:buChar char="•"/>
              <a:defRPr sz="2100" b="0" i="0" u="none" strike="noStrike" cap="none">
                <a:solidFill>
                  <a:srgbClr val="434344"/>
                </a:solidFill>
                <a:latin typeface="Raleway"/>
                <a:ea typeface="Raleway"/>
                <a:cs typeface="Raleway"/>
                <a:sym typeface="Raleway"/>
              </a:defRPr>
            </a:lvl1pPr>
            <a:lvl2pPr marL="914400" marR="0" lvl="1" indent="-342900" algn="l" rtl="0">
              <a:lnSpc>
                <a:spcPct val="90000"/>
              </a:lnSpc>
              <a:spcBef>
                <a:spcPts val="400"/>
              </a:spcBef>
              <a:spcAft>
                <a:spcPts val="0"/>
              </a:spcAft>
              <a:buClr>
                <a:srgbClr val="434344"/>
              </a:buClr>
              <a:buSzPts val="1800"/>
              <a:buFont typeface="Arial"/>
              <a:buChar char="•"/>
              <a:defRPr sz="1800" b="0" i="0" u="none" strike="noStrike" cap="none">
                <a:solidFill>
                  <a:srgbClr val="434344"/>
                </a:solidFill>
                <a:latin typeface="Raleway"/>
                <a:ea typeface="Raleway"/>
                <a:cs typeface="Raleway"/>
                <a:sym typeface="Raleway"/>
              </a:defRPr>
            </a:lvl2pPr>
            <a:lvl3pPr marL="1371600" marR="0" lvl="2" indent="-323850" algn="l" rtl="0">
              <a:lnSpc>
                <a:spcPct val="90000"/>
              </a:lnSpc>
              <a:spcBef>
                <a:spcPts val="400"/>
              </a:spcBef>
              <a:spcAft>
                <a:spcPts val="0"/>
              </a:spcAft>
              <a:buClr>
                <a:srgbClr val="434344"/>
              </a:buClr>
              <a:buSzPts val="1500"/>
              <a:buFont typeface="Arial"/>
              <a:buChar char="•"/>
              <a:defRPr sz="1500" b="0" i="0" u="none" strike="noStrike" cap="none">
                <a:solidFill>
                  <a:srgbClr val="434344"/>
                </a:solidFill>
                <a:latin typeface="Raleway"/>
                <a:ea typeface="Raleway"/>
                <a:cs typeface="Raleway"/>
                <a:sym typeface="Raleway"/>
              </a:defRPr>
            </a:lvl3pPr>
            <a:lvl4pPr marL="1828800" marR="0" lvl="3" indent="-317500" algn="l" rtl="0">
              <a:lnSpc>
                <a:spcPct val="90000"/>
              </a:lnSpc>
              <a:spcBef>
                <a:spcPts val="400"/>
              </a:spcBef>
              <a:spcAft>
                <a:spcPts val="0"/>
              </a:spcAft>
              <a:buClr>
                <a:srgbClr val="434344"/>
              </a:buClr>
              <a:buSzPts val="1400"/>
              <a:buFont typeface="Arial"/>
              <a:buChar char="•"/>
              <a:defRPr sz="1400" b="0" i="0" u="none" strike="noStrike" cap="none">
                <a:solidFill>
                  <a:srgbClr val="434344"/>
                </a:solidFill>
                <a:latin typeface="Raleway"/>
                <a:ea typeface="Raleway"/>
                <a:cs typeface="Raleway"/>
                <a:sym typeface="Raleway"/>
              </a:defRPr>
            </a:lvl4pPr>
            <a:lvl5pPr marL="2286000" marR="0" lvl="4" indent="-317500" algn="l" rtl="0">
              <a:lnSpc>
                <a:spcPct val="90000"/>
              </a:lnSpc>
              <a:spcBef>
                <a:spcPts val="400"/>
              </a:spcBef>
              <a:spcAft>
                <a:spcPts val="0"/>
              </a:spcAft>
              <a:buClr>
                <a:srgbClr val="434344"/>
              </a:buClr>
              <a:buSzPts val="1400"/>
              <a:buFont typeface="Arial"/>
              <a:buChar char="•"/>
              <a:defRPr sz="1400" b="0" i="0" u="none" strike="noStrike" cap="none">
                <a:solidFill>
                  <a:srgbClr val="434344"/>
                </a:solidFill>
                <a:latin typeface="Raleway"/>
                <a:ea typeface="Raleway"/>
                <a:cs typeface="Raleway"/>
                <a:sym typeface="Raleway"/>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9pPr>
          </a:lstStyle>
          <a:p>
            <a:endParaRPr/>
          </a:p>
        </p:txBody>
      </p:sp>
      <p:sp>
        <p:nvSpPr>
          <p:cNvPr id="1457" name="Google Shape;1457;p9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9pPr>
          </a:lstStyle>
          <a:p>
            <a:endParaRPr/>
          </a:p>
        </p:txBody>
      </p:sp>
      <p:sp>
        <p:nvSpPr>
          <p:cNvPr id="1458" name="Google Shape;1458;p9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Raleway"/>
                <a:ea typeface="Raleway"/>
                <a:cs typeface="Raleway"/>
                <a:sym typeface="Raleway"/>
              </a:defRPr>
            </a:lvl9pPr>
          </a:lstStyle>
          <a:p>
            <a:endParaRPr/>
          </a:p>
        </p:txBody>
      </p:sp>
      <p:sp>
        <p:nvSpPr>
          <p:cNvPr id="1459" name="Google Shape;1459;p9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US"/>
              <a:t>‹#›</a:t>
            </a:fld>
            <a:endParaRPr/>
          </a:p>
        </p:txBody>
      </p:sp>
      <p:pic>
        <p:nvPicPr>
          <p:cNvPr id="1460" name="Google Shape;1460;p94"/>
          <p:cNvPicPr preferRelativeResize="0"/>
          <p:nvPr/>
        </p:nvPicPr>
        <p:blipFill rotWithShape="1">
          <a:blip r:embed="rId23">
            <a:alphaModFix/>
          </a:blip>
          <a:srcRect/>
          <a:stretch/>
        </p:blipFill>
        <p:spPr>
          <a:xfrm>
            <a:off x="8414303" y="182537"/>
            <a:ext cx="524428" cy="1826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72"/>
        <p:cNvGrpSpPr/>
        <p:nvPr/>
      </p:nvGrpSpPr>
      <p:grpSpPr>
        <a:xfrm>
          <a:off x="0" y="0"/>
          <a:ext cx="0" cy="0"/>
          <a:chOff x="0" y="0"/>
          <a:chExt cx="0" cy="0"/>
        </a:xfrm>
      </p:grpSpPr>
      <p:sp>
        <p:nvSpPr>
          <p:cNvPr id="2373" name="Google Shape;2373;p147"/>
          <p:cNvSpPr txBox="1">
            <a:spLocks noGrp="1"/>
          </p:cNvSpPr>
          <p:nvPr>
            <p:ph type="title"/>
          </p:nvPr>
        </p:nvSpPr>
        <p:spPr>
          <a:xfrm>
            <a:off x="628650" y="274638"/>
            <a:ext cx="7886700" cy="99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4" name="Google Shape;2374;p147"/>
          <p:cNvSpPr txBox="1">
            <a:spLocks noGrp="1"/>
          </p:cNvSpPr>
          <p:nvPr>
            <p:ph type="body" idx="1"/>
          </p:nvPr>
        </p:nvSpPr>
        <p:spPr>
          <a:xfrm>
            <a:off x="628650" y="1370013"/>
            <a:ext cx="7886700" cy="3262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20"/>
        <p:cNvGrpSpPr/>
        <p:nvPr/>
      </p:nvGrpSpPr>
      <p:grpSpPr>
        <a:xfrm>
          <a:off x="0" y="0"/>
          <a:ext cx="0" cy="0"/>
          <a:chOff x="0" y="0"/>
          <a:chExt cx="0" cy="0"/>
        </a:xfrm>
      </p:grpSpPr>
      <p:sp>
        <p:nvSpPr>
          <p:cNvPr id="2421" name="Google Shape;2421;p156"/>
          <p:cNvSpPr txBox="1">
            <a:spLocks noGrp="1"/>
          </p:cNvSpPr>
          <p:nvPr>
            <p:ph type="title"/>
          </p:nvPr>
        </p:nvSpPr>
        <p:spPr>
          <a:xfrm>
            <a:off x="628650" y="274638"/>
            <a:ext cx="7886700" cy="99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2" name="Google Shape;2422;p156"/>
          <p:cNvSpPr txBox="1">
            <a:spLocks noGrp="1"/>
          </p:cNvSpPr>
          <p:nvPr>
            <p:ph type="body" idx="1"/>
          </p:nvPr>
        </p:nvSpPr>
        <p:spPr>
          <a:xfrm>
            <a:off x="628650" y="1370013"/>
            <a:ext cx="7886700" cy="3262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Montserrat"/>
                <a:ea typeface="Montserrat"/>
                <a:cs typeface="Montserrat"/>
                <a:sym typeface="Montserrat"/>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93" r:id="rId1"/>
    <p:sldLayoutId id="2147483794" r:id="rId2"/>
    <p:sldLayoutId id="2147483795" r:id="rId3"/>
    <p:sldLayoutId id="2147483798" r:id="rId4"/>
    <p:sldLayoutId id="2147483799" r:id="rId5"/>
    <p:sldLayoutId id="2147483800" r:id="rId6"/>
    <p:sldLayoutId id="2147483801" r:id="rId7"/>
    <p:sldLayoutId id="214748380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39.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7.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39.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81"/>
        <p:cNvGrpSpPr/>
        <p:nvPr/>
      </p:nvGrpSpPr>
      <p:grpSpPr>
        <a:xfrm>
          <a:off x="0" y="0"/>
          <a:ext cx="0" cy="0"/>
          <a:chOff x="0" y="0"/>
          <a:chExt cx="0" cy="0"/>
        </a:xfrm>
      </p:grpSpPr>
      <p:sp>
        <p:nvSpPr>
          <p:cNvPr id="2482" name="Google Shape;2482;p167"/>
          <p:cNvSpPr txBox="1">
            <a:spLocks noGrp="1"/>
          </p:cNvSpPr>
          <p:nvPr>
            <p:ph type="ctrTitle"/>
          </p:nvPr>
        </p:nvSpPr>
        <p:spPr>
          <a:xfrm flipH="1">
            <a:off x="1554450" y="3516875"/>
            <a:ext cx="4194900" cy="94500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SzPts val="6000"/>
              <a:buNone/>
            </a:pPr>
            <a:r>
              <a:rPr lang="en-US" sz="4500" b="1">
                <a:solidFill>
                  <a:schemeClr val="dk1"/>
                </a:solidFill>
                <a:latin typeface="Montserrat"/>
                <a:ea typeface="Montserrat"/>
                <a:cs typeface="Montserrat"/>
                <a:sym typeface="Montserrat"/>
              </a:rPr>
              <a:t>BOOTCAMP</a:t>
            </a:r>
            <a:endParaRPr sz="4500" b="1">
              <a:solidFill>
                <a:schemeClr val="dk1"/>
              </a:solidFill>
              <a:latin typeface="Montserrat"/>
              <a:ea typeface="Montserrat"/>
              <a:cs typeface="Montserrat"/>
              <a:sym typeface="Montserrat"/>
            </a:endParaRPr>
          </a:p>
        </p:txBody>
      </p:sp>
      <p:pic>
        <p:nvPicPr>
          <p:cNvPr id="2483" name="Google Shape;2483;p167"/>
          <p:cNvPicPr preferRelativeResize="0"/>
          <p:nvPr/>
        </p:nvPicPr>
        <p:blipFill rotWithShape="1">
          <a:blip r:embed="rId3">
            <a:alphaModFix/>
          </a:blip>
          <a:srcRect/>
          <a:stretch/>
        </p:blipFill>
        <p:spPr>
          <a:xfrm>
            <a:off x="407440" y="3459023"/>
            <a:ext cx="1002800" cy="1002800"/>
          </a:xfrm>
          <a:prstGeom prst="rect">
            <a:avLst/>
          </a:prstGeom>
          <a:noFill/>
          <a:ln>
            <a:noFill/>
          </a:ln>
        </p:spPr>
      </p:pic>
      <p:cxnSp>
        <p:nvCxnSpPr>
          <p:cNvPr id="2484" name="Google Shape;2484;p167"/>
          <p:cNvCxnSpPr/>
          <p:nvPr/>
        </p:nvCxnSpPr>
        <p:spPr>
          <a:xfrm>
            <a:off x="1554450" y="3333063"/>
            <a:ext cx="0" cy="1254600"/>
          </a:xfrm>
          <a:prstGeom prst="straightConnector1">
            <a:avLst/>
          </a:prstGeom>
          <a:noFill/>
          <a:ln w="38100" cap="flat" cmpd="sng">
            <a:solidFill>
              <a:schemeClr val="dk1"/>
            </a:solidFill>
            <a:prstDash val="solid"/>
            <a:round/>
            <a:headEnd type="none" w="sm" len="sm"/>
            <a:tailEnd type="none" w="sm" len="sm"/>
          </a:ln>
        </p:spPr>
      </p:cxnSp>
      <p:sp>
        <p:nvSpPr>
          <p:cNvPr id="2485" name="Google Shape;2485;p167"/>
          <p:cNvSpPr txBox="1"/>
          <p:nvPr/>
        </p:nvSpPr>
        <p:spPr>
          <a:xfrm>
            <a:off x="1563750" y="3991775"/>
            <a:ext cx="4176300" cy="470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2486" name="Google Shape;2486;p167"/>
          <p:cNvSpPr txBox="1"/>
          <p:nvPr/>
        </p:nvSpPr>
        <p:spPr>
          <a:xfrm>
            <a:off x="1698650" y="4187475"/>
            <a:ext cx="5280900" cy="3693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1200">
                <a:solidFill>
                  <a:schemeClr val="accent4"/>
                </a:solidFill>
                <a:latin typeface="Montserrat"/>
                <a:ea typeface="Montserrat"/>
                <a:cs typeface="Montserrat"/>
                <a:sym typeface="Montserrat"/>
              </a:rPr>
              <a:t>v2023</a:t>
            </a:r>
            <a:endParaRPr sz="1200">
              <a:solidFill>
                <a:schemeClr val="accent4"/>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668"/>
        <p:cNvGrpSpPr/>
        <p:nvPr/>
      </p:nvGrpSpPr>
      <p:grpSpPr>
        <a:xfrm>
          <a:off x="0" y="0"/>
          <a:ext cx="0" cy="0"/>
          <a:chOff x="0" y="0"/>
          <a:chExt cx="0" cy="0"/>
        </a:xfrm>
      </p:grpSpPr>
      <p:sp>
        <p:nvSpPr>
          <p:cNvPr id="2669" name="Google Shape;2669;p176"/>
          <p:cNvSpPr txBox="1">
            <a:spLocks noGrp="1"/>
          </p:cNvSpPr>
          <p:nvPr>
            <p:ph type="title"/>
          </p:nvPr>
        </p:nvSpPr>
        <p:spPr>
          <a:xfrm>
            <a:off x="0" y="216460"/>
            <a:ext cx="38727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9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Case-insensitive</a:t>
            </a:r>
            <a:endParaRPr sz="2400" b="1">
              <a:solidFill>
                <a:srgbClr val="FFFFFF"/>
              </a:solidFill>
              <a:latin typeface="Montserrat"/>
              <a:ea typeface="Montserrat"/>
              <a:cs typeface="Montserrat"/>
              <a:sym typeface="Montserrat"/>
            </a:endParaRPr>
          </a:p>
        </p:txBody>
      </p:sp>
      <p:grpSp>
        <p:nvGrpSpPr>
          <p:cNvPr id="2670" name="Google Shape;2670;p176"/>
          <p:cNvGrpSpPr/>
          <p:nvPr/>
        </p:nvGrpSpPr>
        <p:grpSpPr>
          <a:xfrm>
            <a:off x="667915" y="1453611"/>
            <a:ext cx="7337250" cy="621619"/>
            <a:chOff x="751657" y="2111769"/>
            <a:chExt cx="9783000" cy="828825"/>
          </a:xfrm>
        </p:grpSpPr>
        <p:grpSp>
          <p:nvGrpSpPr>
            <p:cNvPr id="2671" name="Google Shape;2671;p176"/>
            <p:cNvGrpSpPr/>
            <p:nvPr/>
          </p:nvGrpSpPr>
          <p:grpSpPr>
            <a:xfrm>
              <a:off x="751657" y="2111769"/>
              <a:ext cx="9783000" cy="828825"/>
              <a:chOff x="751657" y="2111769"/>
              <a:chExt cx="9783000" cy="828825"/>
            </a:xfrm>
          </p:grpSpPr>
          <p:grpSp>
            <p:nvGrpSpPr>
              <p:cNvPr id="2672" name="Google Shape;2672;p176"/>
              <p:cNvGrpSpPr/>
              <p:nvPr/>
            </p:nvGrpSpPr>
            <p:grpSpPr>
              <a:xfrm>
                <a:off x="751657" y="2111769"/>
                <a:ext cx="9783000" cy="828825"/>
                <a:chOff x="1156771" y="1872867"/>
                <a:chExt cx="9783000" cy="1134600"/>
              </a:xfrm>
            </p:grpSpPr>
            <p:sp>
              <p:nvSpPr>
                <p:cNvPr id="2673" name="Google Shape;2673;p176"/>
                <p:cNvSpPr/>
                <p:nvPr/>
              </p:nvSpPr>
              <p:spPr>
                <a:xfrm>
                  <a:off x="1156771" y="1872867"/>
                  <a:ext cx="9783000" cy="1134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2674" name="Google Shape;2674;p176"/>
                <p:cNvSpPr/>
                <p:nvPr/>
              </p:nvSpPr>
              <p:spPr>
                <a:xfrm>
                  <a:off x="1156771" y="1872867"/>
                  <a:ext cx="128100" cy="1134600"/>
                </a:xfrm>
                <a:prstGeom prst="rect">
                  <a:avLst/>
                </a:prstGeom>
                <a:solidFill>
                  <a:srgbClr val="EB9F0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2675" name="Google Shape;2675;p176"/>
              <p:cNvSpPr txBox="1"/>
              <p:nvPr/>
            </p:nvSpPr>
            <p:spPr>
              <a:xfrm>
                <a:off x="1177071" y="2264735"/>
                <a:ext cx="9732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1 | </a:t>
                </a:r>
                <a:endParaRPr sz="2100" b="0" i="0" u="none" strike="noStrike" cap="none">
                  <a:solidFill>
                    <a:srgbClr val="D4D4D4"/>
                  </a:solidFill>
                  <a:latin typeface="Consolas"/>
                  <a:ea typeface="Consolas"/>
                  <a:cs typeface="Consolas"/>
                  <a:sym typeface="Consolas"/>
                </a:endParaRPr>
              </a:p>
            </p:txBody>
          </p:sp>
        </p:grpSp>
        <p:sp>
          <p:nvSpPr>
            <p:cNvPr id="2676" name="Google Shape;2676;p176"/>
            <p:cNvSpPr txBox="1"/>
            <p:nvPr/>
          </p:nvSpPr>
          <p:spPr>
            <a:xfrm>
              <a:off x="1861037" y="2264721"/>
              <a:ext cx="55431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title</a:t>
              </a:r>
              <a:r>
                <a:rPr lang="en-US" sz="2100" b="0" i="0" u="none" strike="noStrike" cap="none">
                  <a:solidFill>
                    <a:srgbClr val="808080"/>
                  </a:solidFill>
                  <a:latin typeface="Consolas"/>
                  <a:ea typeface="Consolas"/>
                  <a:cs typeface="Consolas"/>
                  <a:sym typeface="Consolas"/>
                </a:rPr>
                <a:t>&gt;</a:t>
              </a:r>
              <a:r>
                <a:rPr lang="en-US" sz="2100" b="0" i="0" u="none" strike="noStrike" cap="none">
                  <a:solidFill>
                    <a:srgbClr val="D4D4D4"/>
                  </a:solidFill>
                  <a:latin typeface="Consolas"/>
                  <a:ea typeface="Consolas"/>
                  <a:cs typeface="Consolas"/>
                  <a:sym typeface="Consolas"/>
                </a:rPr>
                <a:t>My HTML Page</a:t>
              </a: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title</a:t>
              </a:r>
              <a:r>
                <a:rPr lang="en-US" sz="2100" b="0" i="0" u="none" strike="noStrike" cap="none">
                  <a:solidFill>
                    <a:srgbClr val="808080"/>
                  </a:solidFill>
                  <a:latin typeface="Consolas"/>
                  <a:ea typeface="Consolas"/>
                  <a:cs typeface="Consolas"/>
                  <a:sym typeface="Consolas"/>
                </a:rPr>
                <a:t>&gt;</a:t>
              </a:r>
              <a:endParaRPr sz="2100" b="0" i="0" u="none" strike="noStrike" cap="none">
                <a:solidFill>
                  <a:srgbClr val="D4D4D4"/>
                </a:solidFill>
                <a:latin typeface="Consolas"/>
                <a:ea typeface="Consolas"/>
                <a:cs typeface="Consolas"/>
                <a:sym typeface="Consolas"/>
              </a:endParaRPr>
            </a:p>
          </p:txBody>
        </p:sp>
      </p:grpSp>
      <p:grpSp>
        <p:nvGrpSpPr>
          <p:cNvPr id="2677" name="Google Shape;2677;p176"/>
          <p:cNvGrpSpPr/>
          <p:nvPr/>
        </p:nvGrpSpPr>
        <p:grpSpPr>
          <a:xfrm>
            <a:off x="667914" y="2383927"/>
            <a:ext cx="7337250" cy="621619"/>
            <a:chOff x="751657" y="2111769"/>
            <a:chExt cx="9783000" cy="828825"/>
          </a:xfrm>
        </p:grpSpPr>
        <p:grpSp>
          <p:nvGrpSpPr>
            <p:cNvPr id="2678" name="Google Shape;2678;p176"/>
            <p:cNvGrpSpPr/>
            <p:nvPr/>
          </p:nvGrpSpPr>
          <p:grpSpPr>
            <a:xfrm>
              <a:off x="751657" y="2111769"/>
              <a:ext cx="9783000" cy="828825"/>
              <a:chOff x="751657" y="2111769"/>
              <a:chExt cx="9783000" cy="828825"/>
            </a:xfrm>
          </p:grpSpPr>
          <p:grpSp>
            <p:nvGrpSpPr>
              <p:cNvPr id="2679" name="Google Shape;2679;p176"/>
              <p:cNvGrpSpPr/>
              <p:nvPr/>
            </p:nvGrpSpPr>
            <p:grpSpPr>
              <a:xfrm>
                <a:off x="751657" y="2111769"/>
                <a:ext cx="9783000" cy="828825"/>
                <a:chOff x="1156771" y="1872867"/>
                <a:chExt cx="9783000" cy="1134600"/>
              </a:xfrm>
            </p:grpSpPr>
            <p:sp>
              <p:nvSpPr>
                <p:cNvPr id="2680" name="Google Shape;2680;p176"/>
                <p:cNvSpPr/>
                <p:nvPr/>
              </p:nvSpPr>
              <p:spPr>
                <a:xfrm>
                  <a:off x="1156771" y="1872867"/>
                  <a:ext cx="9783000" cy="1134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2681" name="Google Shape;2681;p176"/>
                <p:cNvSpPr/>
                <p:nvPr/>
              </p:nvSpPr>
              <p:spPr>
                <a:xfrm>
                  <a:off x="1156771" y="1872867"/>
                  <a:ext cx="128100" cy="1134600"/>
                </a:xfrm>
                <a:prstGeom prst="rect">
                  <a:avLst/>
                </a:prstGeom>
                <a:solidFill>
                  <a:srgbClr val="FF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2682" name="Google Shape;2682;p176"/>
              <p:cNvSpPr txBox="1"/>
              <p:nvPr/>
            </p:nvSpPr>
            <p:spPr>
              <a:xfrm>
                <a:off x="1177071" y="2264735"/>
                <a:ext cx="9732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2 | </a:t>
                </a:r>
                <a:endParaRPr sz="2100" b="0" i="0" u="none" strike="noStrike" cap="none">
                  <a:solidFill>
                    <a:srgbClr val="D4D4D4"/>
                  </a:solidFill>
                  <a:latin typeface="Consolas"/>
                  <a:ea typeface="Consolas"/>
                  <a:cs typeface="Consolas"/>
                  <a:sym typeface="Consolas"/>
                </a:endParaRPr>
              </a:p>
            </p:txBody>
          </p:sp>
        </p:grpSp>
        <p:sp>
          <p:nvSpPr>
            <p:cNvPr id="2683" name="Google Shape;2683;p176"/>
            <p:cNvSpPr txBox="1"/>
            <p:nvPr/>
          </p:nvSpPr>
          <p:spPr>
            <a:xfrm>
              <a:off x="1861038" y="2264733"/>
              <a:ext cx="56148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TITLE</a:t>
              </a:r>
              <a:r>
                <a:rPr lang="en-US" sz="2100" b="0" i="0" u="none" strike="noStrike" cap="none">
                  <a:solidFill>
                    <a:srgbClr val="808080"/>
                  </a:solidFill>
                  <a:latin typeface="Consolas"/>
                  <a:ea typeface="Consolas"/>
                  <a:cs typeface="Consolas"/>
                  <a:sym typeface="Consolas"/>
                </a:rPr>
                <a:t>&gt;</a:t>
              </a:r>
              <a:r>
                <a:rPr lang="en-US" sz="2100" b="0" i="0" u="none" strike="noStrike" cap="none">
                  <a:solidFill>
                    <a:srgbClr val="D4D4D4"/>
                  </a:solidFill>
                  <a:latin typeface="Consolas"/>
                  <a:ea typeface="Consolas"/>
                  <a:cs typeface="Consolas"/>
                  <a:sym typeface="Consolas"/>
                </a:rPr>
                <a:t>My HTML Page</a:t>
              </a: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TITLE</a:t>
              </a:r>
              <a:r>
                <a:rPr lang="en-US" sz="2100" b="0" i="0" u="none" strike="noStrike" cap="none">
                  <a:solidFill>
                    <a:srgbClr val="808080"/>
                  </a:solidFill>
                  <a:latin typeface="Consolas"/>
                  <a:ea typeface="Consolas"/>
                  <a:cs typeface="Consolas"/>
                  <a:sym typeface="Consolas"/>
                </a:rPr>
                <a:t>&gt;</a:t>
              </a:r>
              <a:endParaRPr sz="2100" b="0" i="0" u="none" strike="noStrike" cap="none">
                <a:solidFill>
                  <a:srgbClr val="D4D4D4"/>
                </a:solidFill>
                <a:latin typeface="Consolas"/>
                <a:ea typeface="Consolas"/>
                <a:cs typeface="Consolas"/>
                <a:sym typeface="Consolas"/>
              </a:endParaRPr>
            </a:p>
          </p:txBody>
        </p:sp>
      </p:grpSp>
      <p:sp>
        <p:nvSpPr>
          <p:cNvPr id="2684" name="Google Shape;2684;p176"/>
          <p:cNvSpPr txBox="1"/>
          <p:nvPr/>
        </p:nvSpPr>
        <p:spPr>
          <a:xfrm>
            <a:off x="667914" y="877516"/>
            <a:ext cx="6916800" cy="276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aleway"/>
                <a:ea typeface="Raleway"/>
                <a:cs typeface="Raleway"/>
                <a:sym typeface="Raleway"/>
              </a:rPr>
              <a:t>Tags in HTML are case-insensitive, i.e. they can be written in uppercase or lowercase.</a:t>
            </a:r>
            <a:endParaRPr sz="1400" b="0" i="0" u="none" strike="noStrike" cap="none">
              <a:solidFill>
                <a:schemeClr val="dk1"/>
              </a:solidFill>
              <a:latin typeface="Raleway"/>
              <a:ea typeface="Raleway"/>
              <a:cs typeface="Raleway"/>
              <a:sym typeface="Raleway"/>
            </a:endParaRPr>
          </a:p>
        </p:txBody>
      </p:sp>
      <p:grpSp>
        <p:nvGrpSpPr>
          <p:cNvPr id="2685" name="Google Shape;2685;p176"/>
          <p:cNvGrpSpPr/>
          <p:nvPr/>
        </p:nvGrpSpPr>
        <p:grpSpPr>
          <a:xfrm>
            <a:off x="667914" y="3314242"/>
            <a:ext cx="7337250" cy="621619"/>
            <a:chOff x="751657" y="2111769"/>
            <a:chExt cx="9783000" cy="828825"/>
          </a:xfrm>
        </p:grpSpPr>
        <p:grpSp>
          <p:nvGrpSpPr>
            <p:cNvPr id="2686" name="Google Shape;2686;p176"/>
            <p:cNvGrpSpPr/>
            <p:nvPr/>
          </p:nvGrpSpPr>
          <p:grpSpPr>
            <a:xfrm>
              <a:off x="751657" y="2111769"/>
              <a:ext cx="9783000" cy="828825"/>
              <a:chOff x="751657" y="2111769"/>
              <a:chExt cx="9783000" cy="828825"/>
            </a:xfrm>
          </p:grpSpPr>
          <p:grpSp>
            <p:nvGrpSpPr>
              <p:cNvPr id="2687" name="Google Shape;2687;p176"/>
              <p:cNvGrpSpPr/>
              <p:nvPr/>
            </p:nvGrpSpPr>
            <p:grpSpPr>
              <a:xfrm>
                <a:off x="751657" y="2111769"/>
                <a:ext cx="9783000" cy="828825"/>
                <a:chOff x="1156771" y="1872867"/>
                <a:chExt cx="9783000" cy="1134600"/>
              </a:xfrm>
            </p:grpSpPr>
            <p:sp>
              <p:nvSpPr>
                <p:cNvPr id="2688" name="Google Shape;2688;p176"/>
                <p:cNvSpPr/>
                <p:nvPr/>
              </p:nvSpPr>
              <p:spPr>
                <a:xfrm>
                  <a:off x="1156771" y="1872867"/>
                  <a:ext cx="9783000" cy="1134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2689" name="Google Shape;2689;p176"/>
                <p:cNvSpPr/>
                <p:nvPr/>
              </p:nvSpPr>
              <p:spPr>
                <a:xfrm>
                  <a:off x="1156771" y="1872867"/>
                  <a:ext cx="128100" cy="1134600"/>
                </a:xfrm>
                <a:prstGeom prst="rect">
                  <a:avLst/>
                </a:prstGeom>
                <a:solidFill>
                  <a:srgbClr val="FF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2690" name="Google Shape;2690;p176"/>
              <p:cNvSpPr txBox="1"/>
              <p:nvPr/>
            </p:nvSpPr>
            <p:spPr>
              <a:xfrm>
                <a:off x="1177071" y="2264735"/>
                <a:ext cx="9732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3 | </a:t>
                </a:r>
                <a:endParaRPr sz="2100" b="0" i="0" u="none" strike="noStrike" cap="none">
                  <a:solidFill>
                    <a:srgbClr val="D4D4D4"/>
                  </a:solidFill>
                  <a:latin typeface="Consolas"/>
                  <a:ea typeface="Consolas"/>
                  <a:cs typeface="Consolas"/>
                  <a:sym typeface="Consolas"/>
                </a:endParaRPr>
              </a:p>
            </p:txBody>
          </p:sp>
        </p:grpSp>
        <p:sp>
          <p:nvSpPr>
            <p:cNvPr id="2691" name="Google Shape;2691;p176"/>
            <p:cNvSpPr txBox="1"/>
            <p:nvPr/>
          </p:nvSpPr>
          <p:spPr>
            <a:xfrm>
              <a:off x="1861047" y="2264735"/>
              <a:ext cx="53112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Title</a:t>
              </a:r>
              <a:r>
                <a:rPr lang="en-US" sz="2100" b="0" i="0" u="none" strike="noStrike" cap="none">
                  <a:solidFill>
                    <a:srgbClr val="808080"/>
                  </a:solidFill>
                  <a:latin typeface="Consolas"/>
                  <a:ea typeface="Consolas"/>
                  <a:cs typeface="Consolas"/>
                  <a:sym typeface="Consolas"/>
                </a:rPr>
                <a:t>&gt;</a:t>
              </a:r>
              <a:r>
                <a:rPr lang="en-US" sz="2100" b="0" i="0" u="none" strike="noStrike" cap="none">
                  <a:solidFill>
                    <a:srgbClr val="D4D4D4"/>
                  </a:solidFill>
                  <a:latin typeface="Consolas"/>
                  <a:ea typeface="Consolas"/>
                  <a:cs typeface="Consolas"/>
                  <a:sym typeface="Consolas"/>
                </a:rPr>
                <a:t>Coffee Bean</a:t>
              </a: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Title</a:t>
              </a:r>
              <a:r>
                <a:rPr lang="en-US" sz="2100" b="0" i="0" u="none" strike="noStrike" cap="none">
                  <a:solidFill>
                    <a:srgbClr val="808080"/>
                  </a:solidFill>
                  <a:latin typeface="Consolas"/>
                  <a:ea typeface="Consolas"/>
                  <a:cs typeface="Consolas"/>
                  <a:sym typeface="Consolas"/>
                </a:rPr>
                <a:t>&gt;</a:t>
              </a:r>
              <a:endParaRPr sz="2100" b="0" i="0" u="none" strike="noStrike" cap="none">
                <a:solidFill>
                  <a:srgbClr val="D4D4D4"/>
                </a:solidFill>
                <a:latin typeface="Consolas"/>
                <a:ea typeface="Consolas"/>
                <a:cs typeface="Consolas"/>
                <a:sym typeface="Consolas"/>
              </a:endParaRPr>
            </a:p>
          </p:txBody>
        </p:sp>
      </p:grpSp>
      <p:sp>
        <p:nvSpPr>
          <p:cNvPr id="2692" name="Google Shape;2692;p176"/>
          <p:cNvSpPr txBox="1"/>
          <p:nvPr/>
        </p:nvSpPr>
        <p:spPr>
          <a:xfrm>
            <a:off x="4227653" y="2231020"/>
            <a:ext cx="0" cy="207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aleway"/>
              <a:ea typeface="Raleway"/>
              <a:cs typeface="Raleway"/>
              <a:sym typeface="Raleway"/>
            </a:endParaRPr>
          </a:p>
        </p:txBody>
      </p:sp>
      <p:sp>
        <p:nvSpPr>
          <p:cNvPr id="2693" name="Google Shape;2693;p176"/>
          <p:cNvSpPr/>
          <p:nvPr/>
        </p:nvSpPr>
        <p:spPr>
          <a:xfrm>
            <a:off x="208250" y="1625963"/>
            <a:ext cx="381600" cy="276900"/>
          </a:xfrm>
          <a:prstGeom prst="rightArrow">
            <a:avLst>
              <a:gd name="adj1" fmla="val 5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698"/>
        <p:cNvGrpSpPr/>
        <p:nvPr/>
      </p:nvGrpSpPr>
      <p:grpSpPr>
        <a:xfrm>
          <a:off x="0" y="0"/>
          <a:ext cx="0" cy="0"/>
          <a:chOff x="0" y="0"/>
          <a:chExt cx="0" cy="0"/>
        </a:xfrm>
      </p:grpSpPr>
      <p:sp>
        <p:nvSpPr>
          <p:cNvPr id="2699" name="Google Shape;2699;p177"/>
          <p:cNvSpPr txBox="1">
            <a:spLocks noGrp="1"/>
          </p:cNvSpPr>
          <p:nvPr>
            <p:ph type="title"/>
          </p:nvPr>
        </p:nvSpPr>
        <p:spPr>
          <a:xfrm>
            <a:off x="0" y="216460"/>
            <a:ext cx="38727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9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Nesting Elements</a:t>
            </a:r>
            <a:endParaRPr sz="2400" b="1">
              <a:solidFill>
                <a:srgbClr val="FFFFFF"/>
              </a:solidFill>
              <a:latin typeface="Montserrat"/>
              <a:ea typeface="Montserrat"/>
              <a:cs typeface="Montserrat"/>
              <a:sym typeface="Montserrat"/>
            </a:endParaRPr>
          </a:p>
        </p:txBody>
      </p:sp>
      <p:grpSp>
        <p:nvGrpSpPr>
          <p:cNvPr id="2700" name="Google Shape;2700;p177"/>
          <p:cNvGrpSpPr/>
          <p:nvPr/>
        </p:nvGrpSpPr>
        <p:grpSpPr>
          <a:xfrm>
            <a:off x="667915" y="1453611"/>
            <a:ext cx="7337250" cy="621619"/>
            <a:chOff x="751657" y="2111769"/>
            <a:chExt cx="9783000" cy="828825"/>
          </a:xfrm>
        </p:grpSpPr>
        <p:grpSp>
          <p:nvGrpSpPr>
            <p:cNvPr id="2701" name="Google Shape;2701;p177"/>
            <p:cNvGrpSpPr/>
            <p:nvPr/>
          </p:nvGrpSpPr>
          <p:grpSpPr>
            <a:xfrm>
              <a:off x="751657" y="2111769"/>
              <a:ext cx="9783000" cy="828825"/>
              <a:chOff x="751657" y="2111769"/>
              <a:chExt cx="9783000" cy="828825"/>
            </a:xfrm>
          </p:grpSpPr>
          <p:grpSp>
            <p:nvGrpSpPr>
              <p:cNvPr id="2702" name="Google Shape;2702;p177"/>
              <p:cNvGrpSpPr/>
              <p:nvPr/>
            </p:nvGrpSpPr>
            <p:grpSpPr>
              <a:xfrm>
                <a:off x="751657" y="2111769"/>
                <a:ext cx="9783000" cy="828825"/>
                <a:chOff x="1156771" y="1872867"/>
                <a:chExt cx="9783000" cy="1134600"/>
              </a:xfrm>
            </p:grpSpPr>
            <p:sp>
              <p:nvSpPr>
                <p:cNvPr id="2703" name="Google Shape;2703;p177"/>
                <p:cNvSpPr/>
                <p:nvPr/>
              </p:nvSpPr>
              <p:spPr>
                <a:xfrm>
                  <a:off x="1156771" y="1872867"/>
                  <a:ext cx="9783000" cy="1134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2704" name="Google Shape;2704;p177"/>
                <p:cNvSpPr/>
                <p:nvPr/>
              </p:nvSpPr>
              <p:spPr>
                <a:xfrm>
                  <a:off x="1156771" y="1872867"/>
                  <a:ext cx="128100" cy="1134600"/>
                </a:xfrm>
                <a:prstGeom prst="rect">
                  <a:avLst/>
                </a:prstGeom>
                <a:solidFill>
                  <a:srgbClr val="EB9F0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2705" name="Google Shape;2705;p177"/>
              <p:cNvSpPr txBox="1"/>
              <p:nvPr/>
            </p:nvSpPr>
            <p:spPr>
              <a:xfrm>
                <a:off x="1177071" y="2264735"/>
                <a:ext cx="9732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1 | </a:t>
                </a:r>
                <a:endParaRPr sz="2100" b="0" i="0" u="none" strike="noStrike" cap="none">
                  <a:solidFill>
                    <a:srgbClr val="D4D4D4"/>
                  </a:solidFill>
                  <a:latin typeface="Consolas"/>
                  <a:ea typeface="Consolas"/>
                  <a:cs typeface="Consolas"/>
                  <a:sym typeface="Consolas"/>
                </a:endParaRPr>
              </a:p>
            </p:txBody>
          </p:sp>
        </p:grpSp>
        <p:sp>
          <p:nvSpPr>
            <p:cNvPr id="2706" name="Google Shape;2706;p177"/>
            <p:cNvSpPr txBox="1"/>
            <p:nvPr/>
          </p:nvSpPr>
          <p:spPr>
            <a:xfrm>
              <a:off x="1861047" y="2264735"/>
              <a:ext cx="47196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p</a:t>
              </a:r>
              <a:r>
                <a:rPr lang="en-US" sz="2100" b="0" i="0" u="none" strike="noStrike" cap="none">
                  <a:solidFill>
                    <a:srgbClr val="808080"/>
                  </a:solidFill>
                  <a:latin typeface="Consolas"/>
                  <a:ea typeface="Consolas"/>
                  <a:cs typeface="Consolas"/>
                  <a:sym typeface="Consolas"/>
                </a:rPr>
                <a:t>&gt;</a:t>
              </a:r>
              <a:r>
                <a:rPr lang="en-US" sz="2100" b="0" i="0" u="none" strike="noStrike" cap="none">
                  <a:solidFill>
                    <a:srgbClr val="D4D4D4"/>
                  </a:solidFill>
                  <a:latin typeface="Consolas"/>
                  <a:ea typeface="Consolas"/>
                  <a:cs typeface="Consolas"/>
                  <a:sym typeface="Consolas"/>
                </a:rPr>
                <a:t>My name is Kirby</a:t>
              </a: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p</a:t>
              </a:r>
              <a:r>
                <a:rPr lang="en-US" sz="2100" b="0" i="0" u="none" strike="noStrike" cap="none">
                  <a:solidFill>
                    <a:srgbClr val="808080"/>
                  </a:solidFill>
                  <a:latin typeface="Consolas"/>
                  <a:ea typeface="Consolas"/>
                  <a:cs typeface="Consolas"/>
                  <a:sym typeface="Consolas"/>
                </a:rPr>
                <a:t>&gt;</a:t>
              </a:r>
              <a:endParaRPr sz="2100" b="0" i="0" u="none" strike="noStrike" cap="none">
                <a:solidFill>
                  <a:srgbClr val="D4D4D4"/>
                </a:solidFill>
                <a:latin typeface="Consolas"/>
                <a:ea typeface="Consolas"/>
                <a:cs typeface="Consolas"/>
                <a:sym typeface="Consolas"/>
              </a:endParaRPr>
            </a:p>
          </p:txBody>
        </p:sp>
      </p:grpSp>
      <p:grpSp>
        <p:nvGrpSpPr>
          <p:cNvPr id="2707" name="Google Shape;2707;p177"/>
          <p:cNvGrpSpPr/>
          <p:nvPr/>
        </p:nvGrpSpPr>
        <p:grpSpPr>
          <a:xfrm>
            <a:off x="667914" y="2383927"/>
            <a:ext cx="7337250" cy="621619"/>
            <a:chOff x="751657" y="2111769"/>
            <a:chExt cx="9783000" cy="828825"/>
          </a:xfrm>
        </p:grpSpPr>
        <p:grpSp>
          <p:nvGrpSpPr>
            <p:cNvPr id="2708" name="Google Shape;2708;p177"/>
            <p:cNvGrpSpPr/>
            <p:nvPr/>
          </p:nvGrpSpPr>
          <p:grpSpPr>
            <a:xfrm>
              <a:off x="751657" y="2111769"/>
              <a:ext cx="9783000" cy="828825"/>
              <a:chOff x="751657" y="2111769"/>
              <a:chExt cx="9783000" cy="828825"/>
            </a:xfrm>
          </p:grpSpPr>
          <p:grpSp>
            <p:nvGrpSpPr>
              <p:cNvPr id="2709" name="Google Shape;2709;p177"/>
              <p:cNvGrpSpPr/>
              <p:nvPr/>
            </p:nvGrpSpPr>
            <p:grpSpPr>
              <a:xfrm>
                <a:off x="751657" y="2111769"/>
                <a:ext cx="9783000" cy="828825"/>
                <a:chOff x="1156771" y="1872867"/>
                <a:chExt cx="9783000" cy="1134600"/>
              </a:xfrm>
            </p:grpSpPr>
            <p:sp>
              <p:nvSpPr>
                <p:cNvPr id="2710" name="Google Shape;2710;p177"/>
                <p:cNvSpPr/>
                <p:nvPr/>
              </p:nvSpPr>
              <p:spPr>
                <a:xfrm>
                  <a:off x="1156771" y="1872867"/>
                  <a:ext cx="9783000" cy="1134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2711" name="Google Shape;2711;p177"/>
                <p:cNvSpPr/>
                <p:nvPr/>
              </p:nvSpPr>
              <p:spPr>
                <a:xfrm>
                  <a:off x="1156771" y="1872867"/>
                  <a:ext cx="128100" cy="1134600"/>
                </a:xfrm>
                <a:prstGeom prst="rect">
                  <a:avLst/>
                </a:prstGeom>
                <a:solidFill>
                  <a:srgbClr val="EB9F0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2712" name="Google Shape;2712;p177"/>
              <p:cNvSpPr txBox="1"/>
              <p:nvPr/>
            </p:nvSpPr>
            <p:spPr>
              <a:xfrm>
                <a:off x="1177071" y="2264735"/>
                <a:ext cx="9732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2 | </a:t>
                </a:r>
                <a:endParaRPr sz="2100" b="0" i="0" u="none" strike="noStrike" cap="none">
                  <a:solidFill>
                    <a:srgbClr val="D4D4D4"/>
                  </a:solidFill>
                  <a:latin typeface="Consolas"/>
                  <a:ea typeface="Consolas"/>
                  <a:cs typeface="Consolas"/>
                  <a:sym typeface="Consolas"/>
                </a:endParaRPr>
              </a:p>
            </p:txBody>
          </p:sp>
        </p:grpSp>
        <p:sp>
          <p:nvSpPr>
            <p:cNvPr id="2713" name="Google Shape;2713;p177"/>
            <p:cNvSpPr txBox="1"/>
            <p:nvPr/>
          </p:nvSpPr>
          <p:spPr>
            <a:xfrm>
              <a:off x="1861047" y="2264735"/>
              <a:ext cx="80715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p</a:t>
              </a:r>
              <a:r>
                <a:rPr lang="en-US" sz="2100" b="0" i="0" u="none" strike="noStrike" cap="none">
                  <a:solidFill>
                    <a:srgbClr val="808080"/>
                  </a:solidFill>
                  <a:latin typeface="Consolas"/>
                  <a:ea typeface="Consolas"/>
                  <a:cs typeface="Consolas"/>
                  <a:sym typeface="Consolas"/>
                </a:rPr>
                <a:t>&gt;</a:t>
              </a:r>
              <a:r>
                <a:rPr lang="en-US" sz="2100" b="0" i="0" u="none" strike="noStrike" cap="none">
                  <a:solidFill>
                    <a:srgbClr val="D4D4D4"/>
                  </a:solidFill>
                  <a:latin typeface="Consolas"/>
                  <a:ea typeface="Consolas"/>
                  <a:cs typeface="Consolas"/>
                  <a:sym typeface="Consolas"/>
                </a:rPr>
                <a:t>My name is </a:t>
              </a: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strong</a:t>
              </a:r>
              <a:r>
                <a:rPr lang="en-US" sz="2100" b="0" i="0" u="none" strike="noStrike" cap="none">
                  <a:solidFill>
                    <a:srgbClr val="808080"/>
                  </a:solidFill>
                  <a:latin typeface="Consolas"/>
                  <a:ea typeface="Consolas"/>
                  <a:cs typeface="Consolas"/>
                  <a:sym typeface="Consolas"/>
                </a:rPr>
                <a:t>&gt;</a:t>
              </a:r>
              <a:r>
                <a:rPr lang="en-US" sz="2100" b="0" i="0" u="none" strike="noStrike" cap="none">
                  <a:solidFill>
                    <a:srgbClr val="D4D4D4"/>
                  </a:solidFill>
                  <a:latin typeface="Consolas"/>
                  <a:ea typeface="Consolas"/>
                  <a:cs typeface="Consolas"/>
                  <a:sym typeface="Consolas"/>
                </a:rPr>
                <a:t>Kirby</a:t>
              </a: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strong</a:t>
              </a:r>
              <a:r>
                <a:rPr lang="en-US" sz="2100" b="0" i="0" u="none" strike="noStrike" cap="none">
                  <a:solidFill>
                    <a:srgbClr val="808080"/>
                  </a:solidFill>
                  <a:latin typeface="Consolas"/>
                  <a:ea typeface="Consolas"/>
                  <a:cs typeface="Consolas"/>
                  <a:sym typeface="Consolas"/>
                </a:rPr>
                <a:t>&gt;&lt;/</a:t>
              </a:r>
              <a:r>
                <a:rPr lang="en-US" sz="2100" b="0" i="0" u="none" strike="noStrike" cap="none">
                  <a:solidFill>
                    <a:srgbClr val="569CD6"/>
                  </a:solidFill>
                  <a:latin typeface="Consolas"/>
                  <a:ea typeface="Consolas"/>
                  <a:cs typeface="Consolas"/>
                  <a:sym typeface="Consolas"/>
                </a:rPr>
                <a:t>p</a:t>
              </a:r>
              <a:r>
                <a:rPr lang="en-US" sz="2100" b="0" i="0" u="none" strike="noStrike" cap="none">
                  <a:solidFill>
                    <a:srgbClr val="808080"/>
                  </a:solidFill>
                  <a:latin typeface="Consolas"/>
                  <a:ea typeface="Consolas"/>
                  <a:cs typeface="Consolas"/>
                  <a:sym typeface="Consolas"/>
                </a:rPr>
                <a:t>&gt;</a:t>
              </a:r>
              <a:endParaRPr sz="2100" b="0" i="0" u="none" strike="noStrike" cap="none">
                <a:solidFill>
                  <a:srgbClr val="D4D4D4"/>
                </a:solidFill>
                <a:latin typeface="Consolas"/>
                <a:ea typeface="Consolas"/>
                <a:cs typeface="Consolas"/>
                <a:sym typeface="Consolas"/>
              </a:endParaRPr>
            </a:p>
          </p:txBody>
        </p:sp>
      </p:grpSp>
      <p:sp>
        <p:nvSpPr>
          <p:cNvPr id="2714" name="Google Shape;2714;p177"/>
          <p:cNvSpPr txBox="1"/>
          <p:nvPr/>
        </p:nvSpPr>
        <p:spPr>
          <a:xfrm>
            <a:off x="667926" y="877525"/>
            <a:ext cx="4583700" cy="276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Raleway"/>
                <a:ea typeface="Raleway"/>
                <a:cs typeface="Raleway"/>
                <a:sym typeface="Raleway"/>
              </a:rPr>
              <a:t>Elements can be placed within other elements too.</a:t>
            </a:r>
            <a:endParaRPr sz="1400" b="0" i="0" u="none" strike="noStrike" cap="none">
              <a:solidFill>
                <a:schemeClr val="dk1"/>
              </a:solidFill>
              <a:latin typeface="Raleway"/>
              <a:ea typeface="Raleway"/>
              <a:cs typeface="Raleway"/>
              <a:sym typeface="Raleway"/>
            </a:endParaRPr>
          </a:p>
        </p:txBody>
      </p:sp>
      <p:grpSp>
        <p:nvGrpSpPr>
          <p:cNvPr id="2715" name="Google Shape;2715;p177"/>
          <p:cNvGrpSpPr/>
          <p:nvPr/>
        </p:nvGrpSpPr>
        <p:grpSpPr>
          <a:xfrm>
            <a:off x="667914" y="3314242"/>
            <a:ext cx="7337250" cy="621619"/>
            <a:chOff x="751657" y="2111769"/>
            <a:chExt cx="9783000" cy="828825"/>
          </a:xfrm>
        </p:grpSpPr>
        <p:grpSp>
          <p:nvGrpSpPr>
            <p:cNvPr id="2716" name="Google Shape;2716;p177"/>
            <p:cNvGrpSpPr/>
            <p:nvPr/>
          </p:nvGrpSpPr>
          <p:grpSpPr>
            <a:xfrm>
              <a:off x="751657" y="2111769"/>
              <a:ext cx="9783000" cy="828825"/>
              <a:chOff x="751657" y="2111769"/>
              <a:chExt cx="9783000" cy="828825"/>
            </a:xfrm>
          </p:grpSpPr>
          <p:grpSp>
            <p:nvGrpSpPr>
              <p:cNvPr id="2717" name="Google Shape;2717;p177"/>
              <p:cNvGrpSpPr/>
              <p:nvPr/>
            </p:nvGrpSpPr>
            <p:grpSpPr>
              <a:xfrm>
                <a:off x="751657" y="2111769"/>
                <a:ext cx="9783000" cy="828825"/>
                <a:chOff x="1156771" y="1872867"/>
                <a:chExt cx="9783000" cy="1134600"/>
              </a:xfrm>
            </p:grpSpPr>
            <p:sp>
              <p:nvSpPr>
                <p:cNvPr id="2718" name="Google Shape;2718;p177"/>
                <p:cNvSpPr/>
                <p:nvPr/>
              </p:nvSpPr>
              <p:spPr>
                <a:xfrm>
                  <a:off x="1156771" y="1872867"/>
                  <a:ext cx="9783000" cy="1134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2719" name="Google Shape;2719;p177"/>
                <p:cNvSpPr/>
                <p:nvPr/>
              </p:nvSpPr>
              <p:spPr>
                <a:xfrm>
                  <a:off x="1156771" y="1872867"/>
                  <a:ext cx="128100" cy="1134600"/>
                </a:xfrm>
                <a:prstGeom prst="rect">
                  <a:avLst/>
                </a:prstGeom>
                <a:solidFill>
                  <a:srgbClr val="FF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2720" name="Google Shape;2720;p177"/>
              <p:cNvSpPr txBox="1"/>
              <p:nvPr/>
            </p:nvSpPr>
            <p:spPr>
              <a:xfrm>
                <a:off x="1177071" y="2264735"/>
                <a:ext cx="9732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3 | </a:t>
                </a:r>
                <a:endParaRPr sz="2100" b="0" i="0" u="none" strike="noStrike" cap="none">
                  <a:solidFill>
                    <a:srgbClr val="D4D4D4"/>
                  </a:solidFill>
                  <a:latin typeface="Consolas"/>
                  <a:ea typeface="Consolas"/>
                  <a:cs typeface="Consolas"/>
                  <a:sym typeface="Consolas"/>
                </a:endParaRPr>
              </a:p>
            </p:txBody>
          </p:sp>
        </p:grpSp>
        <p:sp>
          <p:nvSpPr>
            <p:cNvPr id="2721" name="Google Shape;2721;p177"/>
            <p:cNvSpPr txBox="1"/>
            <p:nvPr/>
          </p:nvSpPr>
          <p:spPr>
            <a:xfrm>
              <a:off x="1861047" y="2264735"/>
              <a:ext cx="8071500" cy="523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p</a:t>
              </a:r>
              <a:r>
                <a:rPr lang="en-US" sz="2100" b="0" i="0" u="none" strike="noStrike" cap="none">
                  <a:solidFill>
                    <a:srgbClr val="808080"/>
                  </a:solidFill>
                  <a:latin typeface="Consolas"/>
                  <a:ea typeface="Consolas"/>
                  <a:cs typeface="Consolas"/>
                  <a:sym typeface="Consolas"/>
                </a:rPr>
                <a:t>&gt;</a:t>
              </a:r>
              <a:r>
                <a:rPr lang="en-US" sz="2100" b="0" i="0" u="none" strike="noStrike" cap="none">
                  <a:solidFill>
                    <a:srgbClr val="D4D4D4"/>
                  </a:solidFill>
                  <a:latin typeface="Consolas"/>
                  <a:ea typeface="Consolas"/>
                  <a:cs typeface="Consolas"/>
                  <a:sym typeface="Consolas"/>
                </a:rPr>
                <a:t>My name is </a:t>
              </a: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strong</a:t>
              </a:r>
              <a:r>
                <a:rPr lang="en-US" sz="2100" b="0" i="0" u="none" strike="noStrike" cap="none">
                  <a:solidFill>
                    <a:srgbClr val="808080"/>
                  </a:solidFill>
                  <a:latin typeface="Consolas"/>
                  <a:ea typeface="Consolas"/>
                  <a:cs typeface="Consolas"/>
                  <a:sym typeface="Consolas"/>
                </a:rPr>
                <a:t>&gt;</a:t>
              </a:r>
              <a:r>
                <a:rPr lang="en-US" sz="2100" b="0" i="0" u="none" strike="noStrike" cap="none">
                  <a:solidFill>
                    <a:srgbClr val="D4D4D4"/>
                  </a:solidFill>
                  <a:latin typeface="Consolas"/>
                  <a:ea typeface="Consolas"/>
                  <a:cs typeface="Consolas"/>
                  <a:sym typeface="Consolas"/>
                </a:rPr>
                <a:t>Kirby</a:t>
              </a:r>
              <a:r>
                <a:rPr lang="en-US" sz="2100" b="0" i="0" u="none" strike="noStrike" cap="none">
                  <a:solidFill>
                    <a:srgbClr val="808080"/>
                  </a:solidFill>
                  <a:latin typeface="Consolas"/>
                  <a:ea typeface="Consolas"/>
                  <a:cs typeface="Consolas"/>
                  <a:sym typeface="Consolas"/>
                </a:rPr>
                <a:t>&lt;/</a:t>
              </a:r>
              <a:r>
                <a:rPr lang="en-US" sz="2100" b="0" i="0" u="none" strike="noStrike" cap="none">
                  <a:solidFill>
                    <a:srgbClr val="569CD6"/>
                  </a:solidFill>
                  <a:latin typeface="Consolas"/>
                  <a:ea typeface="Consolas"/>
                  <a:cs typeface="Consolas"/>
                  <a:sym typeface="Consolas"/>
                </a:rPr>
                <a:t>p</a:t>
              </a:r>
              <a:r>
                <a:rPr lang="en-US" sz="2100" b="0" i="0" u="none" strike="noStrike" cap="none">
                  <a:solidFill>
                    <a:srgbClr val="808080"/>
                  </a:solidFill>
                  <a:latin typeface="Consolas"/>
                  <a:ea typeface="Consolas"/>
                  <a:cs typeface="Consolas"/>
                  <a:sym typeface="Consolas"/>
                </a:rPr>
                <a:t>&gt;&lt;/</a:t>
              </a:r>
              <a:r>
                <a:rPr lang="en-US" sz="2100" b="0" i="0" u="none" strike="noStrike" cap="none">
                  <a:solidFill>
                    <a:srgbClr val="569CD6"/>
                  </a:solidFill>
                  <a:latin typeface="Consolas"/>
                  <a:ea typeface="Consolas"/>
                  <a:cs typeface="Consolas"/>
                  <a:sym typeface="Consolas"/>
                </a:rPr>
                <a:t>strong</a:t>
              </a:r>
              <a:r>
                <a:rPr lang="en-US" sz="2100" b="0" i="0" u="none" strike="noStrike" cap="none">
                  <a:solidFill>
                    <a:srgbClr val="808080"/>
                  </a:solidFill>
                  <a:latin typeface="Consolas"/>
                  <a:ea typeface="Consolas"/>
                  <a:cs typeface="Consolas"/>
                  <a:sym typeface="Consolas"/>
                </a:rPr>
                <a:t>&gt;</a:t>
              </a:r>
              <a:endParaRPr sz="2100" b="0" i="0" u="none" strike="noStrike" cap="none">
                <a:solidFill>
                  <a:srgbClr val="D4D4D4"/>
                </a:solidFill>
                <a:latin typeface="Consolas"/>
                <a:ea typeface="Consolas"/>
                <a:cs typeface="Consolas"/>
                <a:sym typeface="Consolas"/>
              </a:endParaRPr>
            </a:p>
          </p:txBody>
        </p:sp>
      </p:grpSp>
      <p:sp>
        <p:nvSpPr>
          <p:cNvPr id="2722" name="Google Shape;2722;p177"/>
          <p:cNvSpPr txBox="1"/>
          <p:nvPr/>
        </p:nvSpPr>
        <p:spPr>
          <a:xfrm>
            <a:off x="4227653" y="2231020"/>
            <a:ext cx="0" cy="207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aleway"/>
              <a:ea typeface="Raleway"/>
              <a:cs typeface="Raleway"/>
              <a:sym typeface="Raleway"/>
            </a:endParaRPr>
          </a:p>
        </p:txBody>
      </p:sp>
      <p:sp>
        <p:nvSpPr>
          <p:cNvPr id="2723" name="Google Shape;2723;p177"/>
          <p:cNvSpPr txBox="1"/>
          <p:nvPr/>
        </p:nvSpPr>
        <p:spPr>
          <a:xfrm>
            <a:off x="256553" y="3405884"/>
            <a:ext cx="2025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C4125"/>
                </a:solidFill>
                <a:latin typeface="Montserrat"/>
                <a:ea typeface="Montserrat"/>
                <a:cs typeface="Montserrat"/>
                <a:sym typeface="Montserrat"/>
              </a:rPr>
              <a:t>x</a:t>
            </a:r>
            <a:endParaRPr sz="2400" b="1" i="0" u="none" strike="noStrike" cap="none">
              <a:solidFill>
                <a:srgbClr val="CC4125"/>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27"/>
        <p:cNvGrpSpPr/>
        <p:nvPr/>
      </p:nvGrpSpPr>
      <p:grpSpPr>
        <a:xfrm>
          <a:off x="0" y="0"/>
          <a:ext cx="0" cy="0"/>
          <a:chOff x="0" y="0"/>
          <a:chExt cx="0" cy="0"/>
        </a:xfrm>
      </p:grpSpPr>
      <p:sp>
        <p:nvSpPr>
          <p:cNvPr id="2728" name="Google Shape;2728;p178"/>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178"/>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178"/>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178"/>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178"/>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178"/>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178"/>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35" name="Google Shape;2735;p178"/>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736" name="Google Shape;2736;p178"/>
          <p:cNvSpPr txBox="1"/>
          <p:nvPr/>
        </p:nvSpPr>
        <p:spPr>
          <a:xfrm>
            <a:off x="1838552" y="725825"/>
            <a:ext cx="54669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Block Elements vs Inline Elements</a:t>
            </a:r>
            <a:endParaRPr sz="1900" b="1" i="0" u="none" strike="noStrike" cap="none">
              <a:solidFill>
                <a:srgbClr val="FFFFFF"/>
              </a:solidFill>
              <a:latin typeface="Montserrat"/>
              <a:ea typeface="Montserrat"/>
              <a:cs typeface="Montserrat"/>
              <a:sym typeface="Montserrat"/>
            </a:endParaRPr>
          </a:p>
        </p:txBody>
      </p:sp>
      <p:sp>
        <p:nvSpPr>
          <p:cNvPr id="2737" name="Google Shape;2737;p178"/>
          <p:cNvSpPr txBox="1"/>
          <p:nvPr/>
        </p:nvSpPr>
        <p:spPr>
          <a:xfrm>
            <a:off x="616650" y="1426950"/>
            <a:ext cx="7910700" cy="2289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600"/>
              <a:buFont typeface="Arial"/>
              <a:buNone/>
            </a:pPr>
            <a:r>
              <a:rPr lang="en-US" sz="2600" b="1" i="0" u="none" strike="noStrike" cap="none">
                <a:solidFill>
                  <a:schemeClr val="dk2"/>
                </a:solidFill>
                <a:latin typeface="Raleway"/>
                <a:ea typeface="Raleway"/>
                <a:cs typeface="Raleway"/>
                <a:sym typeface="Raleway"/>
              </a:rPr>
              <a:t>Block Elements</a:t>
            </a:r>
            <a:r>
              <a:rPr lang="en-US" sz="2600" b="0" i="0" u="none" strike="noStrike" cap="none">
                <a:solidFill>
                  <a:srgbClr val="434343"/>
                </a:solidFill>
                <a:latin typeface="Raleway Thin"/>
                <a:ea typeface="Raleway Thin"/>
                <a:cs typeface="Raleway Thin"/>
                <a:sym typeface="Raleway Thin"/>
              </a:rPr>
              <a:t> always start on a new line and takes up the full width of a page, from left to right. </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A block-level element can take up one or multiple lines and has a line break before and after the element.</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1000"/>
              </a:spcBef>
              <a:spcAft>
                <a:spcPts val="0"/>
              </a:spcAft>
              <a:buClr>
                <a:srgbClr val="000000"/>
              </a:buClr>
              <a:buSzPts val="2600"/>
              <a:buFont typeface="Arial"/>
              <a:buNone/>
            </a:pPr>
            <a:endParaRPr sz="2600" b="0" i="0" u="none" strike="noStrike" cap="none">
              <a:solidFill>
                <a:srgbClr val="000000"/>
              </a:solidFill>
              <a:latin typeface="Raleway Thin"/>
              <a:ea typeface="Raleway Thin"/>
              <a:cs typeface="Raleway Thin"/>
              <a:sym typeface="Raleway Th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742"/>
        <p:cNvGrpSpPr/>
        <p:nvPr/>
      </p:nvGrpSpPr>
      <p:grpSpPr>
        <a:xfrm>
          <a:off x="0" y="0"/>
          <a:ext cx="0" cy="0"/>
          <a:chOff x="0" y="0"/>
          <a:chExt cx="0" cy="0"/>
        </a:xfrm>
      </p:grpSpPr>
      <p:sp>
        <p:nvSpPr>
          <p:cNvPr id="2743" name="Google Shape;2743;p179"/>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BLOCK ELEMENTS</a:t>
            </a:r>
            <a:endParaRPr sz="2400" b="1">
              <a:solidFill>
                <a:srgbClr val="FFFFFF"/>
              </a:solidFill>
              <a:latin typeface="Montserrat"/>
              <a:ea typeface="Montserrat"/>
              <a:cs typeface="Montserrat"/>
              <a:sym typeface="Montserrat"/>
            </a:endParaRPr>
          </a:p>
        </p:txBody>
      </p:sp>
      <p:sp>
        <p:nvSpPr>
          <p:cNvPr id="2744" name="Google Shape;2744;p179"/>
          <p:cNvSpPr/>
          <p:nvPr/>
        </p:nvSpPr>
        <p:spPr>
          <a:xfrm>
            <a:off x="1029750" y="1286475"/>
            <a:ext cx="7084500" cy="495900"/>
          </a:xfrm>
          <a:prstGeom prst="rect">
            <a:avLst/>
          </a:prstGeom>
          <a:solidFill>
            <a:srgbClr val="3D85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179"/>
          <p:cNvSpPr/>
          <p:nvPr/>
        </p:nvSpPr>
        <p:spPr>
          <a:xfrm>
            <a:off x="1029750" y="1978025"/>
            <a:ext cx="7084500" cy="495900"/>
          </a:xfrm>
          <a:prstGeom prst="rect">
            <a:avLst/>
          </a:prstGeom>
          <a:solidFill>
            <a:srgbClr val="CC41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179"/>
          <p:cNvSpPr/>
          <p:nvPr/>
        </p:nvSpPr>
        <p:spPr>
          <a:xfrm>
            <a:off x="1029750" y="2669575"/>
            <a:ext cx="7084500" cy="495900"/>
          </a:xfrm>
          <a:prstGeom prst="rect">
            <a:avLst/>
          </a:pr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179"/>
          <p:cNvSpPr/>
          <p:nvPr/>
        </p:nvSpPr>
        <p:spPr>
          <a:xfrm>
            <a:off x="1029750" y="3361125"/>
            <a:ext cx="7084500" cy="495900"/>
          </a:xfrm>
          <a:prstGeom prst="rect">
            <a:avLst/>
          </a:prstGeom>
          <a:solidFill>
            <a:srgbClr val="6AA8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752"/>
        <p:cNvGrpSpPr/>
        <p:nvPr/>
      </p:nvGrpSpPr>
      <p:grpSpPr>
        <a:xfrm>
          <a:off x="0" y="0"/>
          <a:ext cx="0" cy="0"/>
          <a:chOff x="0" y="0"/>
          <a:chExt cx="0" cy="0"/>
        </a:xfrm>
      </p:grpSpPr>
      <p:sp>
        <p:nvSpPr>
          <p:cNvPr id="2753" name="Google Shape;2753;p180"/>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BLOCK ELEMENTS</a:t>
            </a:r>
            <a:endParaRPr sz="2400" b="1">
              <a:solidFill>
                <a:srgbClr val="FFFFFF"/>
              </a:solidFill>
              <a:latin typeface="Montserrat"/>
              <a:ea typeface="Montserrat"/>
              <a:cs typeface="Montserrat"/>
              <a:sym typeface="Montserrat"/>
            </a:endParaRPr>
          </a:p>
        </p:txBody>
      </p:sp>
      <p:sp>
        <p:nvSpPr>
          <p:cNvPr id="2754" name="Google Shape;2754;p180"/>
          <p:cNvSpPr/>
          <p:nvPr/>
        </p:nvSpPr>
        <p:spPr>
          <a:xfrm>
            <a:off x="1029750" y="1286475"/>
            <a:ext cx="7084500" cy="495900"/>
          </a:xfrm>
          <a:prstGeom prst="rect">
            <a:avLst/>
          </a:prstGeom>
          <a:solidFill>
            <a:srgbClr val="4343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180"/>
          <p:cNvSpPr/>
          <p:nvPr/>
        </p:nvSpPr>
        <p:spPr>
          <a:xfrm>
            <a:off x="1029750" y="1978025"/>
            <a:ext cx="7084500" cy="495900"/>
          </a:xfrm>
          <a:prstGeom prst="rect">
            <a:avLst/>
          </a:prstGeom>
          <a:solidFill>
            <a:srgbClr val="4343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180"/>
          <p:cNvSpPr/>
          <p:nvPr/>
        </p:nvSpPr>
        <p:spPr>
          <a:xfrm>
            <a:off x="1029750" y="2669575"/>
            <a:ext cx="7084500" cy="495900"/>
          </a:xfrm>
          <a:prstGeom prst="rect">
            <a:avLst/>
          </a:prstGeom>
          <a:solidFill>
            <a:srgbClr val="4343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180"/>
          <p:cNvSpPr/>
          <p:nvPr/>
        </p:nvSpPr>
        <p:spPr>
          <a:xfrm>
            <a:off x="1029750" y="3361125"/>
            <a:ext cx="7084500" cy="495900"/>
          </a:xfrm>
          <a:prstGeom prst="rect">
            <a:avLst/>
          </a:prstGeom>
          <a:solidFill>
            <a:srgbClr val="4343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180"/>
          <p:cNvSpPr txBox="1"/>
          <p:nvPr/>
        </p:nvSpPr>
        <p:spPr>
          <a:xfrm>
            <a:off x="1029750" y="1274475"/>
            <a:ext cx="5780700" cy="48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50">
                <a:solidFill>
                  <a:srgbClr val="808080"/>
                </a:solidFill>
                <a:latin typeface="Consolas"/>
                <a:ea typeface="Consolas"/>
                <a:cs typeface="Consolas"/>
                <a:sym typeface="Consolas"/>
              </a:rPr>
              <a:t>&lt;</a:t>
            </a:r>
            <a:r>
              <a:rPr lang="en-US" sz="1950">
                <a:solidFill>
                  <a:srgbClr val="569CD6"/>
                </a:solidFill>
                <a:latin typeface="Consolas"/>
                <a:ea typeface="Consolas"/>
                <a:cs typeface="Consolas"/>
                <a:sym typeface="Consolas"/>
              </a:rPr>
              <a:t>h1</a:t>
            </a:r>
            <a:r>
              <a:rPr lang="en-US" sz="1950">
                <a:solidFill>
                  <a:srgbClr val="808080"/>
                </a:solidFill>
                <a:latin typeface="Consolas"/>
                <a:ea typeface="Consolas"/>
                <a:cs typeface="Consolas"/>
                <a:sym typeface="Consolas"/>
              </a:rPr>
              <a:t>&gt;</a:t>
            </a:r>
            <a:r>
              <a:rPr lang="en-US" sz="1950">
                <a:solidFill>
                  <a:srgbClr val="D4D4D4"/>
                </a:solidFill>
                <a:latin typeface="Consolas"/>
                <a:ea typeface="Consolas"/>
                <a:cs typeface="Consolas"/>
                <a:sym typeface="Consolas"/>
              </a:rPr>
              <a:t>Top level heading</a:t>
            </a:r>
            <a:r>
              <a:rPr lang="en-US" sz="1950">
                <a:solidFill>
                  <a:srgbClr val="808080"/>
                </a:solidFill>
                <a:latin typeface="Consolas"/>
                <a:ea typeface="Consolas"/>
                <a:cs typeface="Consolas"/>
                <a:sym typeface="Consolas"/>
              </a:rPr>
              <a:t>&lt;/</a:t>
            </a:r>
            <a:r>
              <a:rPr lang="en-US" sz="1950">
                <a:solidFill>
                  <a:srgbClr val="569CD6"/>
                </a:solidFill>
                <a:latin typeface="Consolas"/>
                <a:ea typeface="Consolas"/>
                <a:cs typeface="Consolas"/>
                <a:sym typeface="Consolas"/>
              </a:rPr>
              <a:t>h1</a:t>
            </a:r>
            <a:r>
              <a:rPr lang="en-US" sz="1950">
                <a:solidFill>
                  <a:srgbClr val="808080"/>
                </a:solidFill>
                <a:latin typeface="Consolas"/>
                <a:ea typeface="Consolas"/>
                <a:cs typeface="Consolas"/>
                <a:sym typeface="Consolas"/>
              </a:rPr>
              <a:t>&gt;</a:t>
            </a:r>
            <a:endParaRPr sz="1950">
              <a:solidFill>
                <a:srgbClr val="D4D4D4"/>
              </a:solidFill>
              <a:latin typeface="Consolas"/>
              <a:ea typeface="Consolas"/>
              <a:cs typeface="Consolas"/>
              <a:sym typeface="Consolas"/>
            </a:endParaRPr>
          </a:p>
        </p:txBody>
      </p:sp>
      <p:sp>
        <p:nvSpPr>
          <p:cNvPr id="2759" name="Google Shape;2759;p180"/>
          <p:cNvSpPr txBox="1"/>
          <p:nvPr/>
        </p:nvSpPr>
        <p:spPr>
          <a:xfrm>
            <a:off x="1029757" y="2029776"/>
            <a:ext cx="6053700" cy="392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1950" b="0" i="0" u="none" strike="noStrike" cap="none">
                <a:solidFill>
                  <a:srgbClr val="808080"/>
                </a:solidFill>
                <a:latin typeface="Consolas"/>
                <a:ea typeface="Consolas"/>
                <a:cs typeface="Consolas"/>
                <a:sym typeface="Consolas"/>
              </a:rPr>
              <a:t>&lt;</a:t>
            </a:r>
            <a:r>
              <a:rPr lang="en-US" sz="1950">
                <a:solidFill>
                  <a:srgbClr val="569CD6"/>
                </a:solidFill>
                <a:latin typeface="Consolas"/>
                <a:ea typeface="Consolas"/>
                <a:cs typeface="Consolas"/>
                <a:sym typeface="Consolas"/>
              </a:rPr>
              <a:t>p</a:t>
            </a:r>
            <a:r>
              <a:rPr lang="en-US" sz="1950" b="0" i="0" u="none" strike="noStrike" cap="none">
                <a:solidFill>
                  <a:srgbClr val="808080"/>
                </a:solidFill>
                <a:latin typeface="Consolas"/>
                <a:ea typeface="Consolas"/>
                <a:cs typeface="Consolas"/>
                <a:sym typeface="Consolas"/>
              </a:rPr>
              <a:t>&gt;</a:t>
            </a:r>
            <a:r>
              <a:rPr lang="en-US" sz="1950">
                <a:solidFill>
                  <a:srgbClr val="D4D4D4"/>
                </a:solidFill>
                <a:latin typeface="Consolas"/>
                <a:ea typeface="Consolas"/>
                <a:cs typeface="Consolas"/>
                <a:sym typeface="Consolas"/>
              </a:rPr>
              <a:t>My name is Kirby.</a:t>
            </a:r>
            <a:r>
              <a:rPr lang="en-US" sz="1950" b="0" i="0" u="none" strike="noStrike" cap="none">
                <a:solidFill>
                  <a:srgbClr val="808080"/>
                </a:solidFill>
                <a:latin typeface="Consolas"/>
                <a:ea typeface="Consolas"/>
                <a:cs typeface="Consolas"/>
                <a:sym typeface="Consolas"/>
              </a:rPr>
              <a:t>&lt;/</a:t>
            </a:r>
            <a:r>
              <a:rPr lang="en-US" sz="1950">
                <a:solidFill>
                  <a:srgbClr val="569CD6"/>
                </a:solidFill>
                <a:latin typeface="Consolas"/>
                <a:ea typeface="Consolas"/>
                <a:cs typeface="Consolas"/>
                <a:sym typeface="Consolas"/>
              </a:rPr>
              <a:t>p</a:t>
            </a:r>
            <a:r>
              <a:rPr lang="en-US" sz="1950" b="0" i="0" u="none" strike="noStrike" cap="none">
                <a:solidFill>
                  <a:srgbClr val="808080"/>
                </a:solidFill>
                <a:latin typeface="Consolas"/>
                <a:ea typeface="Consolas"/>
                <a:cs typeface="Consolas"/>
                <a:sym typeface="Consolas"/>
              </a:rPr>
              <a:t>&gt;</a:t>
            </a:r>
            <a:endParaRPr sz="1950" b="0" i="0" u="none" strike="noStrike" cap="none">
              <a:solidFill>
                <a:srgbClr val="D4D4D4"/>
              </a:solidFill>
              <a:latin typeface="Consolas"/>
              <a:ea typeface="Consolas"/>
              <a:cs typeface="Consolas"/>
              <a:sym typeface="Consolas"/>
            </a:endParaRPr>
          </a:p>
        </p:txBody>
      </p:sp>
      <p:sp>
        <p:nvSpPr>
          <p:cNvPr id="2760" name="Google Shape;2760;p180"/>
          <p:cNvSpPr txBox="1"/>
          <p:nvPr/>
        </p:nvSpPr>
        <p:spPr>
          <a:xfrm>
            <a:off x="1029750" y="2721325"/>
            <a:ext cx="7563900" cy="392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1950" b="0" i="0" u="none" strike="noStrike" cap="none">
                <a:solidFill>
                  <a:srgbClr val="808080"/>
                </a:solidFill>
                <a:latin typeface="Consolas"/>
                <a:ea typeface="Consolas"/>
                <a:cs typeface="Consolas"/>
                <a:sym typeface="Consolas"/>
              </a:rPr>
              <a:t>&lt;</a:t>
            </a:r>
            <a:r>
              <a:rPr lang="en-US" sz="1950">
                <a:solidFill>
                  <a:srgbClr val="569CD6"/>
                </a:solidFill>
                <a:latin typeface="Consolas"/>
                <a:ea typeface="Consolas"/>
                <a:cs typeface="Consolas"/>
                <a:sym typeface="Consolas"/>
              </a:rPr>
              <a:t>p</a:t>
            </a:r>
            <a:r>
              <a:rPr lang="en-US" sz="1950" b="0" i="0" u="none" strike="noStrike" cap="none">
                <a:solidFill>
                  <a:srgbClr val="808080"/>
                </a:solidFill>
                <a:latin typeface="Consolas"/>
                <a:ea typeface="Consolas"/>
                <a:cs typeface="Consolas"/>
                <a:sym typeface="Consolas"/>
              </a:rPr>
              <a:t>&gt;</a:t>
            </a:r>
            <a:r>
              <a:rPr lang="en-US" sz="1950">
                <a:solidFill>
                  <a:srgbClr val="D4D4D4"/>
                </a:solidFill>
                <a:latin typeface="Consolas"/>
                <a:ea typeface="Consolas"/>
                <a:cs typeface="Consolas"/>
                <a:sym typeface="Consolas"/>
              </a:rPr>
              <a:t>This will occupy an entire horizontal space.</a:t>
            </a:r>
            <a:r>
              <a:rPr lang="en-US" sz="1950" b="0" i="0" u="none" strike="noStrike" cap="none">
                <a:solidFill>
                  <a:srgbClr val="808080"/>
                </a:solidFill>
                <a:latin typeface="Consolas"/>
                <a:ea typeface="Consolas"/>
                <a:cs typeface="Consolas"/>
                <a:sym typeface="Consolas"/>
              </a:rPr>
              <a:t>&lt;/</a:t>
            </a:r>
            <a:r>
              <a:rPr lang="en-US" sz="1950">
                <a:solidFill>
                  <a:srgbClr val="569CD6"/>
                </a:solidFill>
                <a:latin typeface="Consolas"/>
                <a:ea typeface="Consolas"/>
                <a:cs typeface="Consolas"/>
                <a:sym typeface="Consolas"/>
              </a:rPr>
              <a:t>p</a:t>
            </a:r>
            <a:r>
              <a:rPr lang="en-US" sz="1950" b="0" i="0" u="none" strike="noStrike" cap="none">
                <a:solidFill>
                  <a:srgbClr val="808080"/>
                </a:solidFill>
                <a:latin typeface="Consolas"/>
                <a:ea typeface="Consolas"/>
                <a:cs typeface="Consolas"/>
                <a:sym typeface="Consolas"/>
              </a:rPr>
              <a:t>&gt;</a:t>
            </a:r>
            <a:endParaRPr sz="1950" b="0" i="0" u="none" strike="noStrike" cap="none">
              <a:solidFill>
                <a:srgbClr val="D4D4D4"/>
              </a:solidFill>
              <a:latin typeface="Consolas"/>
              <a:ea typeface="Consolas"/>
              <a:cs typeface="Consolas"/>
              <a:sym typeface="Consolas"/>
            </a:endParaRPr>
          </a:p>
        </p:txBody>
      </p:sp>
      <p:sp>
        <p:nvSpPr>
          <p:cNvPr id="2761" name="Google Shape;2761;p180"/>
          <p:cNvSpPr txBox="1"/>
          <p:nvPr/>
        </p:nvSpPr>
        <p:spPr>
          <a:xfrm>
            <a:off x="1029749" y="3412875"/>
            <a:ext cx="6876000" cy="392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1950" b="0" i="0" u="none" strike="noStrike" cap="none">
                <a:solidFill>
                  <a:srgbClr val="808080"/>
                </a:solidFill>
                <a:latin typeface="Consolas"/>
                <a:ea typeface="Consolas"/>
                <a:cs typeface="Consolas"/>
                <a:sym typeface="Consolas"/>
              </a:rPr>
              <a:t>&lt;</a:t>
            </a:r>
            <a:r>
              <a:rPr lang="en-US" sz="1950">
                <a:solidFill>
                  <a:srgbClr val="569CD6"/>
                </a:solidFill>
                <a:latin typeface="Consolas"/>
                <a:ea typeface="Consolas"/>
                <a:cs typeface="Consolas"/>
                <a:sym typeface="Consolas"/>
              </a:rPr>
              <a:t>div</a:t>
            </a:r>
            <a:r>
              <a:rPr lang="en-US" sz="1950" b="0" i="0" u="none" strike="noStrike" cap="none">
                <a:solidFill>
                  <a:srgbClr val="808080"/>
                </a:solidFill>
                <a:latin typeface="Consolas"/>
                <a:ea typeface="Consolas"/>
                <a:cs typeface="Consolas"/>
                <a:sym typeface="Consolas"/>
              </a:rPr>
              <a:t>&gt;</a:t>
            </a:r>
            <a:r>
              <a:rPr lang="en-US" sz="1950">
                <a:solidFill>
                  <a:srgbClr val="D4D4D4"/>
                </a:solidFill>
                <a:latin typeface="Consolas"/>
                <a:ea typeface="Consolas"/>
                <a:cs typeface="Consolas"/>
                <a:sym typeface="Consolas"/>
              </a:rPr>
              <a:t>This is also a block element.</a:t>
            </a:r>
            <a:r>
              <a:rPr lang="en-US" sz="1950" b="0" i="0" u="none" strike="noStrike" cap="none">
                <a:solidFill>
                  <a:srgbClr val="808080"/>
                </a:solidFill>
                <a:latin typeface="Consolas"/>
                <a:ea typeface="Consolas"/>
                <a:cs typeface="Consolas"/>
                <a:sym typeface="Consolas"/>
              </a:rPr>
              <a:t>&lt;/</a:t>
            </a:r>
            <a:r>
              <a:rPr lang="en-US" sz="1950">
                <a:solidFill>
                  <a:srgbClr val="569CD6"/>
                </a:solidFill>
                <a:latin typeface="Consolas"/>
                <a:ea typeface="Consolas"/>
                <a:cs typeface="Consolas"/>
                <a:sym typeface="Consolas"/>
              </a:rPr>
              <a:t>div</a:t>
            </a:r>
            <a:r>
              <a:rPr lang="en-US" sz="1950" b="0" i="0" u="none" strike="noStrike" cap="none">
                <a:solidFill>
                  <a:srgbClr val="808080"/>
                </a:solidFill>
                <a:latin typeface="Consolas"/>
                <a:ea typeface="Consolas"/>
                <a:cs typeface="Consolas"/>
                <a:sym typeface="Consolas"/>
              </a:rPr>
              <a:t>&gt;</a:t>
            </a:r>
            <a:endParaRPr sz="195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65"/>
        <p:cNvGrpSpPr/>
        <p:nvPr/>
      </p:nvGrpSpPr>
      <p:grpSpPr>
        <a:xfrm>
          <a:off x="0" y="0"/>
          <a:ext cx="0" cy="0"/>
          <a:chOff x="0" y="0"/>
          <a:chExt cx="0" cy="0"/>
        </a:xfrm>
      </p:grpSpPr>
      <p:sp>
        <p:nvSpPr>
          <p:cNvPr id="2766" name="Google Shape;2766;p181"/>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181"/>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181"/>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181"/>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181"/>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181"/>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181"/>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73" name="Google Shape;2773;p181"/>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774" name="Google Shape;2774;p181"/>
          <p:cNvSpPr txBox="1"/>
          <p:nvPr/>
        </p:nvSpPr>
        <p:spPr>
          <a:xfrm>
            <a:off x="1838552" y="725825"/>
            <a:ext cx="54669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Block Elements vs Inline Elements</a:t>
            </a:r>
            <a:endParaRPr sz="1900" b="1" i="0" u="none" strike="noStrike" cap="none">
              <a:solidFill>
                <a:srgbClr val="FFFFFF"/>
              </a:solidFill>
              <a:latin typeface="Montserrat"/>
              <a:ea typeface="Montserrat"/>
              <a:cs typeface="Montserrat"/>
              <a:sym typeface="Montserrat"/>
            </a:endParaRPr>
          </a:p>
        </p:txBody>
      </p:sp>
      <p:sp>
        <p:nvSpPr>
          <p:cNvPr id="2775" name="Google Shape;2775;p181"/>
          <p:cNvSpPr txBox="1"/>
          <p:nvPr/>
        </p:nvSpPr>
        <p:spPr>
          <a:xfrm>
            <a:off x="616650" y="1426950"/>
            <a:ext cx="7910700" cy="2289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600"/>
              <a:buFont typeface="Arial"/>
              <a:buNone/>
            </a:pPr>
            <a:r>
              <a:rPr lang="en-US" sz="2600" b="1" i="0" u="none" strike="noStrike" cap="none">
                <a:solidFill>
                  <a:schemeClr val="dk2"/>
                </a:solidFill>
                <a:latin typeface="Raleway"/>
                <a:ea typeface="Raleway"/>
                <a:cs typeface="Raleway"/>
                <a:sym typeface="Raleway"/>
              </a:rPr>
              <a:t>Inline Elements</a:t>
            </a:r>
            <a:r>
              <a:rPr lang="en-US" sz="2600" b="0" i="0" u="none" strike="noStrike" cap="none">
                <a:solidFill>
                  <a:srgbClr val="434343"/>
                </a:solidFill>
                <a:latin typeface="Raleway Thin"/>
                <a:ea typeface="Raleway Thin"/>
                <a:cs typeface="Raleway Thin"/>
                <a:sym typeface="Raleway Thin"/>
              </a:rPr>
              <a:t> do not cause a line break </a:t>
            </a:r>
            <a:r>
              <a:rPr lang="en-US" sz="2600">
                <a:solidFill>
                  <a:srgbClr val="434343"/>
                </a:solidFill>
                <a:latin typeface="Raleway Thin"/>
                <a:ea typeface="Raleway Thin"/>
                <a:cs typeface="Raleway Thin"/>
                <a:sym typeface="Raleway Thin"/>
              </a:rPr>
              <a:t>or </a:t>
            </a:r>
            <a:r>
              <a:rPr lang="en-US" sz="2600" b="0" i="0" u="none" strike="noStrike" cap="none">
                <a:solidFill>
                  <a:srgbClr val="434343"/>
                </a:solidFill>
                <a:latin typeface="Raleway Thin"/>
                <a:ea typeface="Raleway Thin"/>
                <a:cs typeface="Raleway Thin"/>
                <a:sym typeface="Raleway Thin"/>
              </a:rPr>
              <a:t>start on a new line</a:t>
            </a:r>
            <a:r>
              <a:rPr lang="en-US" sz="2600">
                <a:solidFill>
                  <a:srgbClr val="434343"/>
                </a:solidFill>
                <a:latin typeface="Raleway Thin"/>
                <a:ea typeface="Raleway Thin"/>
                <a:cs typeface="Raleway Thin"/>
                <a:sym typeface="Raleway Thin"/>
              </a:rPr>
              <a:t>,</a:t>
            </a:r>
            <a:r>
              <a:rPr lang="en-US" sz="2600" b="0" i="0" u="none" strike="noStrike" cap="none">
                <a:solidFill>
                  <a:srgbClr val="434343"/>
                </a:solidFill>
                <a:latin typeface="Raleway Thin"/>
                <a:ea typeface="Raleway Thin"/>
                <a:cs typeface="Raleway Thin"/>
                <a:sym typeface="Raleway Thin"/>
              </a:rPr>
              <a:t> and does not take up the full width of a page.</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Its width only extends as far as it is defined by its tags. </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It is usually used within other HTML elements.</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1000"/>
              </a:spcBef>
              <a:spcAft>
                <a:spcPts val="0"/>
              </a:spcAft>
              <a:buClr>
                <a:srgbClr val="000000"/>
              </a:buClr>
              <a:buSzPts val="2600"/>
              <a:buFont typeface="Arial"/>
              <a:buNone/>
            </a:pPr>
            <a:endParaRPr sz="2600" b="0" i="0" u="none" strike="noStrike" cap="none">
              <a:solidFill>
                <a:srgbClr val="000000"/>
              </a:solidFill>
              <a:latin typeface="Raleway Thin"/>
              <a:ea typeface="Raleway Thin"/>
              <a:cs typeface="Raleway Thin"/>
              <a:sym typeface="Raleway Th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780"/>
        <p:cNvGrpSpPr/>
        <p:nvPr/>
      </p:nvGrpSpPr>
      <p:grpSpPr>
        <a:xfrm>
          <a:off x="0" y="0"/>
          <a:ext cx="0" cy="0"/>
          <a:chOff x="0" y="0"/>
          <a:chExt cx="0" cy="0"/>
        </a:xfrm>
      </p:grpSpPr>
      <p:sp>
        <p:nvSpPr>
          <p:cNvPr id="2781" name="Google Shape;2781;p182"/>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INLINE ELEMENTS</a:t>
            </a:r>
            <a:endParaRPr sz="2400" b="1">
              <a:solidFill>
                <a:srgbClr val="FFFFFF"/>
              </a:solidFill>
              <a:latin typeface="Montserrat"/>
              <a:ea typeface="Montserrat"/>
              <a:cs typeface="Montserrat"/>
              <a:sym typeface="Montserrat"/>
            </a:endParaRPr>
          </a:p>
        </p:txBody>
      </p:sp>
      <p:sp>
        <p:nvSpPr>
          <p:cNvPr id="2782" name="Google Shape;2782;p182"/>
          <p:cNvSpPr/>
          <p:nvPr/>
        </p:nvSpPr>
        <p:spPr>
          <a:xfrm>
            <a:off x="1644450" y="2323800"/>
            <a:ext cx="1293900" cy="495900"/>
          </a:xfrm>
          <a:prstGeom prst="rect">
            <a:avLst/>
          </a:prstGeom>
          <a:solidFill>
            <a:srgbClr val="3D85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182"/>
          <p:cNvSpPr/>
          <p:nvPr/>
        </p:nvSpPr>
        <p:spPr>
          <a:xfrm>
            <a:off x="3164850" y="2323800"/>
            <a:ext cx="1293900" cy="495900"/>
          </a:xfrm>
          <a:prstGeom prst="rect">
            <a:avLst/>
          </a:prstGeom>
          <a:solidFill>
            <a:srgbClr val="CC412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182"/>
          <p:cNvSpPr/>
          <p:nvPr/>
        </p:nvSpPr>
        <p:spPr>
          <a:xfrm>
            <a:off x="4685250" y="2323800"/>
            <a:ext cx="1293900" cy="495900"/>
          </a:xfrm>
          <a:prstGeom prst="rect">
            <a:avLst/>
          </a:prstGeom>
          <a:solidFill>
            <a:srgbClr val="E691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182"/>
          <p:cNvSpPr/>
          <p:nvPr/>
        </p:nvSpPr>
        <p:spPr>
          <a:xfrm>
            <a:off x="6205650" y="2323800"/>
            <a:ext cx="1293900" cy="495900"/>
          </a:xfrm>
          <a:prstGeom prst="rect">
            <a:avLst/>
          </a:prstGeom>
          <a:solidFill>
            <a:srgbClr val="6AA8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790"/>
        <p:cNvGrpSpPr/>
        <p:nvPr/>
      </p:nvGrpSpPr>
      <p:grpSpPr>
        <a:xfrm>
          <a:off x="0" y="0"/>
          <a:ext cx="0" cy="0"/>
          <a:chOff x="0" y="0"/>
          <a:chExt cx="0" cy="0"/>
        </a:xfrm>
      </p:grpSpPr>
      <p:sp>
        <p:nvSpPr>
          <p:cNvPr id="2791" name="Google Shape;2791;p183"/>
          <p:cNvSpPr/>
          <p:nvPr/>
        </p:nvSpPr>
        <p:spPr>
          <a:xfrm>
            <a:off x="543450" y="1286475"/>
            <a:ext cx="8124300" cy="49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183"/>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INLINE ELEMENTS</a:t>
            </a:r>
            <a:endParaRPr sz="2400" b="1">
              <a:solidFill>
                <a:srgbClr val="FFFFFF"/>
              </a:solidFill>
              <a:latin typeface="Montserrat"/>
              <a:ea typeface="Montserrat"/>
              <a:cs typeface="Montserrat"/>
              <a:sym typeface="Montserrat"/>
            </a:endParaRPr>
          </a:p>
        </p:txBody>
      </p:sp>
      <p:sp>
        <p:nvSpPr>
          <p:cNvPr id="2793" name="Google Shape;2793;p183"/>
          <p:cNvSpPr/>
          <p:nvPr/>
        </p:nvSpPr>
        <p:spPr>
          <a:xfrm>
            <a:off x="3514725" y="1289325"/>
            <a:ext cx="3171900" cy="495900"/>
          </a:xfrm>
          <a:prstGeom prst="rect">
            <a:avLst/>
          </a:prstGeom>
          <a:solidFill>
            <a:srgbClr val="4343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183"/>
          <p:cNvSpPr txBox="1"/>
          <p:nvPr/>
        </p:nvSpPr>
        <p:spPr>
          <a:xfrm>
            <a:off x="543450" y="1283325"/>
            <a:ext cx="8124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p</a:t>
            </a:r>
            <a:r>
              <a:rPr lang="en-US" sz="2100">
                <a:solidFill>
                  <a:srgbClr val="808080"/>
                </a:solidFill>
                <a:latin typeface="Consolas"/>
                <a:ea typeface="Consolas"/>
                <a:cs typeface="Consolas"/>
                <a:sym typeface="Consolas"/>
              </a:rPr>
              <a:t>&gt;</a:t>
            </a:r>
            <a:r>
              <a:rPr lang="en-US" sz="2100">
                <a:solidFill>
                  <a:srgbClr val="D4D4D4"/>
                </a:solidFill>
                <a:latin typeface="Consolas"/>
                <a:ea typeface="Consolas"/>
                <a:cs typeface="Consolas"/>
                <a:sym typeface="Consolas"/>
              </a:rPr>
              <a:t>This contains an </a:t>
            </a: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em</a:t>
            </a:r>
            <a:r>
              <a:rPr lang="en-US" sz="2100">
                <a:solidFill>
                  <a:srgbClr val="808080"/>
                </a:solidFill>
                <a:latin typeface="Consolas"/>
                <a:ea typeface="Consolas"/>
                <a:cs typeface="Consolas"/>
                <a:sym typeface="Consolas"/>
              </a:rPr>
              <a:t>&gt;</a:t>
            </a:r>
            <a:r>
              <a:rPr lang="en-US" sz="2100">
                <a:solidFill>
                  <a:srgbClr val="D4D4D4"/>
                </a:solidFill>
                <a:latin typeface="Consolas"/>
                <a:ea typeface="Consolas"/>
                <a:cs typeface="Consolas"/>
                <a:sym typeface="Consolas"/>
              </a:rPr>
              <a:t>inline-level</a:t>
            </a: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em</a:t>
            </a:r>
            <a:r>
              <a:rPr lang="en-US" sz="2100">
                <a:solidFill>
                  <a:srgbClr val="808080"/>
                </a:solidFill>
                <a:latin typeface="Consolas"/>
                <a:ea typeface="Consolas"/>
                <a:cs typeface="Consolas"/>
                <a:sym typeface="Consolas"/>
              </a:rPr>
              <a:t>&gt; </a:t>
            </a:r>
            <a:r>
              <a:rPr lang="en-US" sz="2100">
                <a:solidFill>
                  <a:srgbClr val="D4D4D4"/>
                </a:solidFill>
                <a:latin typeface="Consolas"/>
                <a:ea typeface="Consolas"/>
                <a:cs typeface="Consolas"/>
                <a:sym typeface="Consolas"/>
              </a:rPr>
              <a:t>element.</a:t>
            </a: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p</a:t>
            </a:r>
            <a:r>
              <a:rPr lang="en-US" sz="2100">
                <a:solidFill>
                  <a:srgbClr val="808080"/>
                </a:solidFill>
                <a:latin typeface="Consolas"/>
                <a:ea typeface="Consolas"/>
                <a:cs typeface="Consolas"/>
                <a:sym typeface="Consolas"/>
              </a:rPr>
              <a:t>&gt;</a:t>
            </a:r>
            <a:endParaRPr sz="2100">
              <a:solidFill>
                <a:srgbClr val="D4D4D4"/>
              </a:solidFill>
              <a:latin typeface="Consolas"/>
              <a:ea typeface="Consolas"/>
              <a:cs typeface="Consolas"/>
              <a:sym typeface="Consolas"/>
            </a:endParaRPr>
          </a:p>
        </p:txBody>
      </p:sp>
      <p:sp>
        <p:nvSpPr>
          <p:cNvPr id="2795" name="Google Shape;2795;p183"/>
          <p:cNvSpPr/>
          <p:nvPr/>
        </p:nvSpPr>
        <p:spPr>
          <a:xfrm>
            <a:off x="543450" y="2467050"/>
            <a:ext cx="8124300" cy="49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183"/>
          <p:cNvSpPr/>
          <p:nvPr/>
        </p:nvSpPr>
        <p:spPr>
          <a:xfrm>
            <a:off x="1066800" y="2467050"/>
            <a:ext cx="3552900" cy="495900"/>
          </a:xfrm>
          <a:prstGeom prst="rect">
            <a:avLst/>
          </a:prstGeom>
          <a:solidFill>
            <a:srgbClr val="4343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183"/>
          <p:cNvSpPr txBox="1"/>
          <p:nvPr/>
        </p:nvSpPr>
        <p:spPr>
          <a:xfrm>
            <a:off x="543450" y="2461050"/>
            <a:ext cx="7933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p</a:t>
            </a:r>
            <a:r>
              <a:rPr lang="en-US" sz="2100">
                <a:solidFill>
                  <a:srgbClr val="808080"/>
                </a:solidFill>
                <a:latin typeface="Consolas"/>
                <a:ea typeface="Consolas"/>
                <a:cs typeface="Consolas"/>
                <a:sym typeface="Consolas"/>
              </a:rPr>
              <a:t>&gt;&lt;</a:t>
            </a:r>
            <a:r>
              <a:rPr lang="en-US" sz="2100">
                <a:solidFill>
                  <a:srgbClr val="569CD6"/>
                </a:solidFill>
                <a:latin typeface="Consolas"/>
                <a:ea typeface="Consolas"/>
                <a:cs typeface="Consolas"/>
                <a:sym typeface="Consolas"/>
              </a:rPr>
              <a:t>strong</a:t>
            </a:r>
            <a:r>
              <a:rPr lang="en-US" sz="2100">
                <a:solidFill>
                  <a:srgbClr val="808080"/>
                </a:solidFill>
                <a:latin typeface="Consolas"/>
                <a:ea typeface="Consolas"/>
                <a:cs typeface="Consolas"/>
                <a:sym typeface="Consolas"/>
              </a:rPr>
              <a:t>&gt;</a:t>
            </a:r>
            <a:r>
              <a:rPr lang="en-US" sz="2100">
                <a:solidFill>
                  <a:srgbClr val="D4D4D4"/>
                </a:solidFill>
                <a:latin typeface="Consolas"/>
                <a:ea typeface="Consolas"/>
                <a:cs typeface="Consolas"/>
                <a:sym typeface="Consolas"/>
              </a:rPr>
              <a:t>Warning:</a:t>
            </a: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strong</a:t>
            </a:r>
            <a:r>
              <a:rPr lang="en-US" sz="2100">
                <a:solidFill>
                  <a:srgbClr val="808080"/>
                </a:solidFill>
                <a:latin typeface="Consolas"/>
                <a:ea typeface="Consolas"/>
                <a:cs typeface="Consolas"/>
                <a:sym typeface="Consolas"/>
              </a:rPr>
              <a:t>&gt;</a:t>
            </a:r>
            <a:r>
              <a:rPr lang="en-US" sz="2100">
                <a:solidFill>
                  <a:srgbClr val="D4D4D4"/>
                </a:solidFill>
                <a:latin typeface="Consolas"/>
                <a:ea typeface="Consolas"/>
                <a:cs typeface="Consolas"/>
                <a:sym typeface="Consolas"/>
              </a:rPr>
              <a:t> Do not touch.</a:t>
            </a: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p</a:t>
            </a:r>
            <a:r>
              <a:rPr lang="en-US" sz="2100">
                <a:solidFill>
                  <a:srgbClr val="808080"/>
                </a:solidFill>
                <a:latin typeface="Consolas"/>
                <a:ea typeface="Consolas"/>
                <a:cs typeface="Consolas"/>
                <a:sym typeface="Consolas"/>
              </a:rPr>
              <a:t>&gt;</a:t>
            </a:r>
            <a:endParaRPr sz="2100">
              <a:solidFill>
                <a:srgbClr val="D4D4D4"/>
              </a:solidFill>
              <a:latin typeface="Consolas"/>
              <a:ea typeface="Consolas"/>
              <a:cs typeface="Consolas"/>
              <a:sym typeface="Consolas"/>
            </a:endParaRPr>
          </a:p>
        </p:txBody>
      </p:sp>
      <p:sp>
        <p:nvSpPr>
          <p:cNvPr id="2798" name="Google Shape;2798;p183"/>
          <p:cNvSpPr/>
          <p:nvPr/>
        </p:nvSpPr>
        <p:spPr>
          <a:xfrm>
            <a:off x="543450" y="3644775"/>
            <a:ext cx="8124300" cy="495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183"/>
          <p:cNvSpPr/>
          <p:nvPr/>
        </p:nvSpPr>
        <p:spPr>
          <a:xfrm>
            <a:off x="3701000" y="3644775"/>
            <a:ext cx="4261800" cy="495900"/>
          </a:xfrm>
          <a:prstGeom prst="rect">
            <a:avLst/>
          </a:prstGeom>
          <a:solidFill>
            <a:srgbClr val="4343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183"/>
          <p:cNvSpPr txBox="1"/>
          <p:nvPr/>
        </p:nvSpPr>
        <p:spPr>
          <a:xfrm>
            <a:off x="543450" y="3638775"/>
            <a:ext cx="8124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p</a:t>
            </a:r>
            <a:r>
              <a:rPr lang="en-US" sz="2100">
                <a:solidFill>
                  <a:srgbClr val="808080"/>
                </a:solidFill>
                <a:latin typeface="Consolas"/>
                <a:ea typeface="Consolas"/>
                <a:cs typeface="Consolas"/>
                <a:sym typeface="Consolas"/>
              </a:rPr>
              <a:t>&gt;</a:t>
            </a:r>
            <a:r>
              <a:rPr lang="en-US" sz="2100">
                <a:solidFill>
                  <a:srgbClr val="D4D4D4"/>
                </a:solidFill>
                <a:latin typeface="Consolas"/>
                <a:ea typeface="Consolas"/>
                <a:cs typeface="Consolas"/>
                <a:sym typeface="Consolas"/>
              </a:rPr>
              <a:t>Span is a generic </a:t>
            </a: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span</a:t>
            </a:r>
            <a:r>
              <a:rPr lang="en-US" sz="2100">
                <a:solidFill>
                  <a:srgbClr val="808080"/>
                </a:solidFill>
                <a:latin typeface="Consolas"/>
                <a:ea typeface="Consolas"/>
                <a:cs typeface="Consolas"/>
                <a:sym typeface="Consolas"/>
              </a:rPr>
              <a:t>&gt;</a:t>
            </a:r>
            <a:r>
              <a:rPr lang="en-US" sz="2100">
                <a:solidFill>
                  <a:srgbClr val="D4D4D4"/>
                </a:solidFill>
                <a:latin typeface="Consolas"/>
                <a:ea typeface="Consolas"/>
                <a:cs typeface="Consolas"/>
                <a:sym typeface="Consolas"/>
              </a:rPr>
              <a:t>inline container.</a:t>
            </a:r>
            <a:r>
              <a:rPr lang="en-US" sz="2100">
                <a:solidFill>
                  <a:srgbClr val="808080"/>
                </a:solidFill>
                <a:latin typeface="Consolas"/>
                <a:ea typeface="Consolas"/>
                <a:cs typeface="Consolas"/>
                <a:sym typeface="Consolas"/>
              </a:rPr>
              <a:t>&lt;</a:t>
            </a:r>
            <a:r>
              <a:rPr lang="en-US" sz="2100">
                <a:solidFill>
                  <a:srgbClr val="569CD6"/>
                </a:solidFill>
                <a:latin typeface="Consolas"/>
                <a:ea typeface="Consolas"/>
                <a:cs typeface="Consolas"/>
                <a:sym typeface="Consolas"/>
              </a:rPr>
              <a:t>span</a:t>
            </a:r>
            <a:r>
              <a:rPr lang="en-US" sz="2100">
                <a:solidFill>
                  <a:srgbClr val="808080"/>
                </a:solidFill>
                <a:latin typeface="Consolas"/>
                <a:ea typeface="Consolas"/>
                <a:cs typeface="Consolas"/>
                <a:sym typeface="Consolas"/>
              </a:rPr>
              <a:t>&gt;&lt;/</a:t>
            </a:r>
            <a:r>
              <a:rPr lang="en-US" sz="2100">
                <a:solidFill>
                  <a:srgbClr val="569CD6"/>
                </a:solidFill>
                <a:latin typeface="Consolas"/>
                <a:ea typeface="Consolas"/>
                <a:cs typeface="Consolas"/>
                <a:sym typeface="Consolas"/>
              </a:rPr>
              <a:t>p</a:t>
            </a:r>
            <a:r>
              <a:rPr lang="en-US" sz="2100">
                <a:solidFill>
                  <a:srgbClr val="808080"/>
                </a:solidFill>
                <a:latin typeface="Consolas"/>
                <a:ea typeface="Consolas"/>
                <a:cs typeface="Consolas"/>
                <a:sym typeface="Consolas"/>
              </a:rPr>
              <a:t>&gt;</a:t>
            </a:r>
            <a:endParaRPr sz="2100">
              <a:solidFill>
                <a:srgbClr val="D4D4D4"/>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04"/>
        <p:cNvGrpSpPr/>
        <p:nvPr/>
      </p:nvGrpSpPr>
      <p:grpSpPr>
        <a:xfrm>
          <a:off x="0" y="0"/>
          <a:ext cx="0" cy="0"/>
          <a:chOff x="0" y="0"/>
          <a:chExt cx="0" cy="0"/>
        </a:xfrm>
      </p:grpSpPr>
      <p:sp>
        <p:nvSpPr>
          <p:cNvPr id="2805" name="Google Shape;2805;p18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p18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p184"/>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p184"/>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184"/>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184"/>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184"/>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12" name="Google Shape;2812;p184"/>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813" name="Google Shape;2813;p184"/>
          <p:cNvSpPr txBox="1"/>
          <p:nvPr/>
        </p:nvSpPr>
        <p:spPr>
          <a:xfrm>
            <a:off x="1838552" y="725825"/>
            <a:ext cx="54669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Div vs Span</a:t>
            </a:r>
            <a:endParaRPr sz="1900" b="1" i="0" u="none" strike="noStrike" cap="none">
              <a:solidFill>
                <a:srgbClr val="FFFFFF"/>
              </a:solidFill>
              <a:latin typeface="Montserrat"/>
              <a:ea typeface="Montserrat"/>
              <a:cs typeface="Montserrat"/>
              <a:sym typeface="Montserrat"/>
            </a:endParaRPr>
          </a:p>
        </p:txBody>
      </p:sp>
      <p:sp>
        <p:nvSpPr>
          <p:cNvPr id="2814" name="Google Shape;2814;p184"/>
          <p:cNvSpPr txBox="1"/>
          <p:nvPr/>
        </p:nvSpPr>
        <p:spPr>
          <a:xfrm>
            <a:off x="616650" y="1426950"/>
            <a:ext cx="7910700" cy="2289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600"/>
              <a:buFont typeface="Arial"/>
              <a:buNone/>
            </a:pPr>
            <a:r>
              <a:rPr lang="en-US" sz="2600" b="1" i="0" u="none" strike="noStrike" cap="none">
                <a:solidFill>
                  <a:schemeClr val="dk2"/>
                </a:solidFill>
                <a:latin typeface="Raleway"/>
                <a:ea typeface="Raleway"/>
                <a:cs typeface="Raleway"/>
                <a:sym typeface="Raleway"/>
              </a:rPr>
              <a:t>Div</a:t>
            </a:r>
            <a:r>
              <a:rPr lang="en-US" sz="2600" b="0" i="0" u="none" strike="noStrike" cap="none">
                <a:solidFill>
                  <a:srgbClr val="434343"/>
                </a:solidFill>
                <a:latin typeface="Raleway Thin"/>
                <a:ea typeface="Raleway Thin"/>
                <a:cs typeface="Raleway Thin"/>
                <a:sym typeface="Raleway Thin"/>
              </a:rPr>
              <a:t>, also known as </a:t>
            </a:r>
            <a:r>
              <a:rPr lang="en-US" sz="2600" b="1" i="1" u="none" strike="noStrike" cap="none">
                <a:solidFill>
                  <a:srgbClr val="434343"/>
                </a:solidFill>
                <a:latin typeface="Raleway"/>
                <a:ea typeface="Raleway"/>
                <a:cs typeface="Raleway"/>
                <a:sym typeface="Raleway"/>
              </a:rPr>
              <a:t>division tag</a:t>
            </a:r>
            <a:r>
              <a:rPr lang="en-US" sz="2600" b="0" i="0" u="none" strike="noStrike" cap="none">
                <a:solidFill>
                  <a:srgbClr val="434343"/>
                </a:solidFill>
                <a:latin typeface="Raleway Thin"/>
                <a:ea typeface="Raleway Thin"/>
                <a:cs typeface="Raleway Thin"/>
                <a:sym typeface="Raleway Thin"/>
              </a:rPr>
              <a:t>,is used in HTML to make divisions of content on the web page like text, images, header, footer, navigation bar, etc. It is also used to group elements together.</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The div </a:t>
            </a:r>
            <a:r>
              <a:rPr lang="en-US" sz="2600">
                <a:solidFill>
                  <a:srgbClr val="434343"/>
                </a:solidFill>
                <a:latin typeface="Raleway Thin"/>
                <a:ea typeface="Raleway Thin"/>
                <a:cs typeface="Raleway Thin"/>
                <a:sym typeface="Raleway Thin"/>
              </a:rPr>
              <a:t>element</a:t>
            </a:r>
            <a:r>
              <a:rPr lang="en-US" sz="2600" b="0" i="0" u="none" strike="noStrike" cap="none">
                <a:solidFill>
                  <a:srgbClr val="434343"/>
                </a:solidFill>
                <a:latin typeface="Raleway Thin"/>
                <a:ea typeface="Raleway Thin"/>
                <a:cs typeface="Raleway Thin"/>
                <a:sym typeface="Raleway Thin"/>
              </a:rPr>
              <a:t> is a </a:t>
            </a:r>
            <a:r>
              <a:rPr lang="en-US" sz="2600" b="1" i="0" u="none" strike="noStrike" cap="none">
                <a:solidFill>
                  <a:srgbClr val="434343"/>
                </a:solidFill>
                <a:latin typeface="Raleway"/>
                <a:ea typeface="Raleway"/>
                <a:cs typeface="Raleway"/>
                <a:sym typeface="Raleway"/>
              </a:rPr>
              <a:t>block</a:t>
            </a:r>
            <a:r>
              <a:rPr lang="en-US" sz="2600" b="0" i="0" u="none" strike="noStrike" cap="none">
                <a:solidFill>
                  <a:srgbClr val="434343"/>
                </a:solidFill>
                <a:latin typeface="Raleway Thin"/>
                <a:ea typeface="Raleway Thin"/>
                <a:cs typeface="Raleway Thin"/>
                <a:sym typeface="Raleway Thin"/>
              </a:rPr>
              <a:t> element.</a:t>
            </a:r>
            <a:endParaRPr sz="2600" b="0" i="0" u="none" strike="noStrike" cap="none">
              <a:solidFill>
                <a:srgbClr val="434343"/>
              </a:solidFill>
              <a:latin typeface="Raleway Thin"/>
              <a:ea typeface="Raleway Thin"/>
              <a:cs typeface="Raleway Thin"/>
              <a:sym typeface="Raleway Th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18"/>
        <p:cNvGrpSpPr/>
        <p:nvPr/>
      </p:nvGrpSpPr>
      <p:grpSpPr>
        <a:xfrm>
          <a:off x="0" y="0"/>
          <a:ext cx="0" cy="0"/>
          <a:chOff x="0" y="0"/>
          <a:chExt cx="0" cy="0"/>
        </a:xfrm>
      </p:grpSpPr>
      <p:sp>
        <p:nvSpPr>
          <p:cNvPr id="2819" name="Google Shape;2819;p185"/>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185"/>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185"/>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185"/>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185"/>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185"/>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185"/>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26" name="Google Shape;2826;p185"/>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827" name="Google Shape;2827;p185"/>
          <p:cNvSpPr txBox="1"/>
          <p:nvPr/>
        </p:nvSpPr>
        <p:spPr>
          <a:xfrm>
            <a:off x="1838552" y="725825"/>
            <a:ext cx="54669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Div vs Span</a:t>
            </a:r>
            <a:endParaRPr sz="1900" b="1" i="0" u="none" strike="noStrike" cap="none">
              <a:solidFill>
                <a:srgbClr val="FFFFFF"/>
              </a:solidFill>
              <a:latin typeface="Montserrat"/>
              <a:ea typeface="Montserrat"/>
              <a:cs typeface="Montserrat"/>
              <a:sym typeface="Montserrat"/>
            </a:endParaRPr>
          </a:p>
        </p:txBody>
      </p:sp>
      <p:sp>
        <p:nvSpPr>
          <p:cNvPr id="2828" name="Google Shape;2828;p185"/>
          <p:cNvSpPr txBox="1"/>
          <p:nvPr/>
        </p:nvSpPr>
        <p:spPr>
          <a:xfrm>
            <a:off x="616650" y="1426950"/>
            <a:ext cx="7910700" cy="2289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600"/>
              <a:buFont typeface="Arial"/>
              <a:buNone/>
            </a:pPr>
            <a:r>
              <a:rPr lang="en-US" sz="2600" b="1" i="0" u="none" strike="noStrike" cap="none">
                <a:solidFill>
                  <a:schemeClr val="dk2"/>
                </a:solidFill>
                <a:latin typeface="Raleway"/>
                <a:ea typeface="Raleway"/>
                <a:cs typeface="Raleway"/>
                <a:sym typeface="Raleway"/>
              </a:rPr>
              <a:t>Span</a:t>
            </a:r>
            <a:r>
              <a:rPr lang="en-US" sz="2600" b="0" i="0" u="none" strike="noStrike" cap="none">
                <a:solidFill>
                  <a:srgbClr val="434343"/>
                </a:solidFill>
                <a:latin typeface="Raleway Thin"/>
                <a:ea typeface="Raleway Thin"/>
                <a:cs typeface="Raleway Thin"/>
                <a:sym typeface="Raleway Thin"/>
              </a:rPr>
              <a:t> is an inline container for inline elements and content. It used to group inline elements for styling purposes.</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The span </a:t>
            </a:r>
            <a:r>
              <a:rPr lang="en-US" sz="2600">
                <a:solidFill>
                  <a:srgbClr val="434343"/>
                </a:solidFill>
                <a:latin typeface="Raleway Thin"/>
                <a:ea typeface="Raleway Thin"/>
                <a:cs typeface="Raleway Thin"/>
                <a:sym typeface="Raleway Thin"/>
              </a:rPr>
              <a:t>element</a:t>
            </a:r>
            <a:r>
              <a:rPr lang="en-US" sz="2600" b="0" i="0" u="none" strike="noStrike" cap="none">
                <a:solidFill>
                  <a:srgbClr val="434343"/>
                </a:solidFill>
                <a:latin typeface="Raleway Thin"/>
                <a:ea typeface="Raleway Thin"/>
                <a:cs typeface="Raleway Thin"/>
                <a:sym typeface="Raleway Thin"/>
              </a:rPr>
              <a:t> is an </a:t>
            </a:r>
            <a:r>
              <a:rPr lang="en-US" sz="2600" b="1" i="0" u="none" strike="noStrike" cap="none">
                <a:solidFill>
                  <a:srgbClr val="434343"/>
                </a:solidFill>
                <a:latin typeface="Raleway"/>
                <a:ea typeface="Raleway"/>
                <a:cs typeface="Raleway"/>
                <a:sym typeface="Raleway"/>
              </a:rPr>
              <a:t>inline</a:t>
            </a:r>
            <a:r>
              <a:rPr lang="en-US" sz="2600" b="0" i="0" u="none" strike="noStrike" cap="none">
                <a:solidFill>
                  <a:srgbClr val="434343"/>
                </a:solidFill>
                <a:latin typeface="Raleway Thin"/>
                <a:ea typeface="Raleway Thin"/>
                <a:cs typeface="Raleway Thin"/>
                <a:sym typeface="Raleway Thin"/>
              </a:rPr>
              <a:t> element.</a:t>
            </a:r>
            <a:endParaRPr sz="2600" b="0" i="0" u="none" strike="noStrike" cap="none">
              <a:solidFill>
                <a:srgbClr val="434343"/>
              </a:solidFill>
              <a:latin typeface="Raleway Thin"/>
              <a:ea typeface="Raleway Thin"/>
              <a:cs typeface="Raleway Thin"/>
              <a:sym typeface="Raleway Th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90"/>
        <p:cNvGrpSpPr/>
        <p:nvPr/>
      </p:nvGrpSpPr>
      <p:grpSpPr>
        <a:xfrm>
          <a:off x="0" y="0"/>
          <a:ext cx="0" cy="0"/>
          <a:chOff x="0" y="0"/>
          <a:chExt cx="0" cy="0"/>
        </a:xfrm>
      </p:grpSpPr>
      <p:sp>
        <p:nvSpPr>
          <p:cNvPr id="2491" name="Google Shape;2491;p168"/>
          <p:cNvSpPr txBox="1">
            <a:spLocks noGrp="1"/>
          </p:cNvSpPr>
          <p:nvPr>
            <p:ph type="ctrTitle"/>
          </p:nvPr>
        </p:nvSpPr>
        <p:spPr>
          <a:xfrm flipH="1">
            <a:off x="1554450" y="3330123"/>
            <a:ext cx="4194900" cy="125460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SzPts val="6000"/>
              <a:buNone/>
            </a:pPr>
            <a:r>
              <a:rPr lang="en-US" sz="3200" b="1">
                <a:solidFill>
                  <a:schemeClr val="dk1"/>
                </a:solidFill>
                <a:latin typeface="Montserrat"/>
                <a:ea typeface="Montserrat"/>
                <a:cs typeface="Montserrat"/>
                <a:sym typeface="Montserrat"/>
              </a:rPr>
              <a:t>Introduction to HTML</a:t>
            </a:r>
            <a:endParaRPr sz="3200" b="1">
              <a:solidFill>
                <a:schemeClr val="dk1"/>
              </a:solidFill>
              <a:latin typeface="Montserrat"/>
              <a:ea typeface="Montserrat"/>
              <a:cs typeface="Montserrat"/>
              <a:sym typeface="Montserrat"/>
            </a:endParaRPr>
          </a:p>
        </p:txBody>
      </p:sp>
      <p:pic>
        <p:nvPicPr>
          <p:cNvPr id="2492" name="Google Shape;2492;p168"/>
          <p:cNvPicPr preferRelativeResize="0"/>
          <p:nvPr/>
        </p:nvPicPr>
        <p:blipFill rotWithShape="1">
          <a:blip r:embed="rId3">
            <a:alphaModFix/>
          </a:blip>
          <a:srcRect/>
          <a:stretch/>
        </p:blipFill>
        <p:spPr>
          <a:xfrm>
            <a:off x="407440" y="3459023"/>
            <a:ext cx="1002800" cy="1002800"/>
          </a:xfrm>
          <a:prstGeom prst="rect">
            <a:avLst/>
          </a:prstGeom>
          <a:noFill/>
          <a:ln>
            <a:noFill/>
          </a:ln>
        </p:spPr>
      </p:pic>
      <p:cxnSp>
        <p:nvCxnSpPr>
          <p:cNvPr id="2493" name="Google Shape;2493;p168"/>
          <p:cNvCxnSpPr/>
          <p:nvPr/>
        </p:nvCxnSpPr>
        <p:spPr>
          <a:xfrm>
            <a:off x="1554450" y="3333063"/>
            <a:ext cx="0" cy="1254600"/>
          </a:xfrm>
          <a:prstGeom prst="straightConnector1">
            <a:avLst/>
          </a:prstGeom>
          <a:noFill/>
          <a:ln w="38100" cap="flat" cmpd="sng">
            <a:solidFill>
              <a:schemeClr val="dk1"/>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32"/>
        <p:cNvGrpSpPr/>
        <p:nvPr/>
      </p:nvGrpSpPr>
      <p:grpSpPr>
        <a:xfrm>
          <a:off x="0" y="0"/>
          <a:ext cx="0" cy="0"/>
          <a:chOff x="0" y="0"/>
          <a:chExt cx="0" cy="0"/>
        </a:xfrm>
      </p:grpSpPr>
      <p:sp>
        <p:nvSpPr>
          <p:cNvPr id="2833" name="Google Shape;2833;p186"/>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186"/>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186"/>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186"/>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186"/>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186"/>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186"/>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40" name="Google Shape;2840;p186"/>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841" name="Google Shape;2841;p186"/>
          <p:cNvSpPr txBox="1"/>
          <p:nvPr/>
        </p:nvSpPr>
        <p:spPr>
          <a:xfrm>
            <a:off x="3259809" y="725825"/>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Attributes</a:t>
            </a:r>
            <a:endParaRPr sz="1900" b="1" i="0" u="none" strike="noStrike" cap="none">
              <a:solidFill>
                <a:srgbClr val="FFFFFF"/>
              </a:solidFill>
              <a:latin typeface="Montserrat"/>
              <a:ea typeface="Montserrat"/>
              <a:cs typeface="Montserrat"/>
              <a:sym typeface="Montserrat"/>
            </a:endParaRPr>
          </a:p>
        </p:txBody>
      </p:sp>
      <p:sp>
        <p:nvSpPr>
          <p:cNvPr id="2842" name="Google Shape;2842;p186"/>
          <p:cNvSpPr txBox="1"/>
          <p:nvPr/>
        </p:nvSpPr>
        <p:spPr>
          <a:xfrm>
            <a:off x="1313550" y="1991250"/>
            <a:ext cx="6516900" cy="11610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chemeClr val="dk2"/>
                </a:solidFill>
                <a:latin typeface="Raleway"/>
                <a:ea typeface="Raleway"/>
                <a:cs typeface="Raleway"/>
                <a:sym typeface="Raleway"/>
              </a:rPr>
              <a:t>Attributes</a:t>
            </a:r>
            <a:r>
              <a:rPr lang="en-US" sz="3600" b="0" i="0" u="none" strike="noStrike" cap="none">
                <a:solidFill>
                  <a:srgbClr val="EB9F09"/>
                </a:solidFill>
                <a:latin typeface="Raleway Thin"/>
                <a:ea typeface="Raleway Thin"/>
                <a:cs typeface="Raleway Thin"/>
                <a:sym typeface="Raleway Thin"/>
              </a:rPr>
              <a:t> </a:t>
            </a:r>
            <a:r>
              <a:rPr lang="en-US" sz="3600" b="0" i="0" u="none" strike="noStrike" cap="none">
                <a:solidFill>
                  <a:srgbClr val="434344"/>
                </a:solidFill>
                <a:latin typeface="Raleway Thin"/>
                <a:ea typeface="Raleway Thin"/>
                <a:cs typeface="Raleway Thin"/>
                <a:sym typeface="Raleway Thin"/>
              </a:rPr>
              <a:t>provide additional information about an element.</a:t>
            </a:r>
            <a:endParaRPr sz="3600" b="0" i="0" u="none" strike="noStrike" cap="none">
              <a:solidFill>
                <a:srgbClr val="434344"/>
              </a:solidFill>
              <a:latin typeface="Raleway Thin"/>
              <a:ea typeface="Raleway Thin"/>
              <a:cs typeface="Raleway Thin"/>
              <a:sym typeface="Raleway Th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6"/>
        <p:cNvGrpSpPr/>
        <p:nvPr/>
      </p:nvGrpSpPr>
      <p:grpSpPr>
        <a:xfrm>
          <a:off x="0" y="0"/>
          <a:ext cx="0" cy="0"/>
          <a:chOff x="0" y="0"/>
          <a:chExt cx="0" cy="0"/>
        </a:xfrm>
      </p:grpSpPr>
      <p:grpSp>
        <p:nvGrpSpPr>
          <p:cNvPr id="2847" name="Google Shape;2847;p187"/>
          <p:cNvGrpSpPr/>
          <p:nvPr/>
        </p:nvGrpSpPr>
        <p:grpSpPr>
          <a:xfrm>
            <a:off x="205240" y="969859"/>
            <a:ext cx="8733478" cy="3159685"/>
            <a:chOff x="445050" y="1487688"/>
            <a:chExt cx="8253925" cy="2776037"/>
          </a:xfrm>
        </p:grpSpPr>
        <p:sp>
          <p:nvSpPr>
            <p:cNvPr id="2848" name="Google Shape;2848;p187"/>
            <p:cNvSpPr/>
            <p:nvPr/>
          </p:nvSpPr>
          <p:spPr>
            <a:xfrm>
              <a:off x="445050" y="1493225"/>
              <a:ext cx="8253900" cy="2770500"/>
            </a:xfrm>
            <a:prstGeom prst="roundRect">
              <a:avLst>
                <a:gd name="adj" fmla="val 8573"/>
              </a:avLst>
            </a:prstGeom>
            <a:solidFill>
              <a:srgbClr val="F3F3F3"/>
            </a:solidFill>
            <a:ln>
              <a:noFill/>
            </a:ln>
            <a:effectLst>
              <a:outerShdw blurRad="57150" dist="47625" dir="2940000" algn="bl" rotWithShape="0">
                <a:srgbClr val="963A2A">
                  <a:alpha val="4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49" name="Google Shape;2849;p187"/>
            <p:cNvGrpSpPr/>
            <p:nvPr/>
          </p:nvGrpSpPr>
          <p:grpSpPr>
            <a:xfrm>
              <a:off x="445075" y="1487688"/>
              <a:ext cx="8253900" cy="392400"/>
              <a:chOff x="-8550475" y="393000"/>
              <a:chExt cx="8253900" cy="392400"/>
            </a:xfrm>
          </p:grpSpPr>
          <p:sp>
            <p:nvSpPr>
              <p:cNvPr id="2850" name="Google Shape;2850;p187"/>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187"/>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187"/>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187"/>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854" name="Google Shape;2854;p187"/>
          <p:cNvSpPr txBox="1"/>
          <p:nvPr/>
        </p:nvSpPr>
        <p:spPr>
          <a:xfrm>
            <a:off x="3072000" y="969850"/>
            <a:ext cx="3000000" cy="50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Attributes</a:t>
            </a:r>
            <a:endParaRPr sz="1900" b="1" i="0" u="none" strike="noStrike" cap="none">
              <a:solidFill>
                <a:srgbClr val="FFFFFF"/>
              </a:solidFill>
              <a:latin typeface="Montserrat"/>
              <a:ea typeface="Montserrat"/>
              <a:cs typeface="Montserrat"/>
              <a:sym typeface="Montserrat"/>
            </a:endParaRPr>
          </a:p>
        </p:txBody>
      </p:sp>
      <p:sp>
        <p:nvSpPr>
          <p:cNvPr id="2855" name="Google Shape;2855;p187"/>
          <p:cNvSpPr/>
          <p:nvPr/>
        </p:nvSpPr>
        <p:spPr>
          <a:xfrm>
            <a:off x="361200" y="2362975"/>
            <a:ext cx="8421600" cy="648600"/>
          </a:xfrm>
          <a:prstGeom prst="roundRect">
            <a:avLst>
              <a:gd name="adj" fmla="val 16667"/>
            </a:avLst>
          </a:prstGeom>
          <a:solidFill>
            <a:srgbClr val="434343"/>
          </a:solidFill>
          <a:ln>
            <a:noFill/>
          </a:ln>
        </p:spPr>
        <p:txBody>
          <a:bodyPr spcFirstLastPara="1" wrap="square" lIns="91425" tIns="91425" rIns="91425" bIns="91425" anchor="ctr" anchorCtr="0">
            <a:noAutofit/>
          </a:bodyPr>
          <a:lstStyle/>
          <a:p>
            <a:pPr marL="0" marR="27432" lvl="0" indent="0" algn="ctr" rtl="0">
              <a:lnSpc>
                <a:spcPct val="100000"/>
              </a:lnSpc>
              <a:spcBef>
                <a:spcPts val="0"/>
              </a:spcBef>
              <a:spcAft>
                <a:spcPts val="0"/>
              </a:spcAft>
              <a:buClr>
                <a:srgbClr val="000000"/>
              </a:buClr>
              <a:buSzPts val="3400"/>
              <a:buFont typeface="Arial"/>
              <a:buNone/>
            </a:pPr>
            <a:r>
              <a:rPr lang="en-US" sz="3600" b="0" i="0" u="none" strike="noStrike" cap="none">
                <a:solidFill>
                  <a:srgbClr val="808080"/>
                </a:solidFill>
                <a:latin typeface="Consolas"/>
                <a:ea typeface="Consolas"/>
                <a:cs typeface="Consolas"/>
                <a:sym typeface="Consolas"/>
              </a:rPr>
              <a:t>&lt;</a:t>
            </a:r>
            <a:r>
              <a:rPr lang="en-US" sz="3600">
                <a:solidFill>
                  <a:srgbClr val="569CD6"/>
                </a:solidFill>
                <a:latin typeface="Consolas"/>
                <a:ea typeface="Consolas"/>
                <a:cs typeface="Consolas"/>
                <a:sym typeface="Consolas"/>
              </a:rPr>
              <a:t>p</a:t>
            </a:r>
            <a:r>
              <a:rPr lang="en-US" sz="3600" b="0" i="0" u="none" strike="noStrike" cap="none">
                <a:solidFill>
                  <a:srgbClr val="808080"/>
                </a:solidFill>
                <a:latin typeface="Consolas"/>
                <a:ea typeface="Consolas"/>
                <a:cs typeface="Consolas"/>
                <a:sym typeface="Consolas"/>
              </a:rPr>
              <a:t> </a:t>
            </a:r>
            <a:r>
              <a:rPr lang="en-US" sz="3600">
                <a:solidFill>
                  <a:srgbClr val="9FC5E8"/>
                </a:solidFill>
                <a:latin typeface="Consolas"/>
                <a:ea typeface="Consolas"/>
                <a:cs typeface="Consolas"/>
                <a:sym typeface="Consolas"/>
              </a:rPr>
              <a:t>class</a:t>
            </a:r>
            <a:r>
              <a:rPr lang="en-US" sz="3600" b="0" i="0" u="none" strike="noStrike" cap="none">
                <a:solidFill>
                  <a:srgbClr val="EFEFEF"/>
                </a:solidFill>
                <a:latin typeface="Consolas"/>
                <a:ea typeface="Consolas"/>
                <a:cs typeface="Consolas"/>
                <a:sym typeface="Consolas"/>
              </a:rPr>
              <a:t>=</a:t>
            </a:r>
            <a:r>
              <a:rPr lang="en-US" sz="3600">
                <a:solidFill>
                  <a:srgbClr val="B67959"/>
                </a:solidFill>
                <a:latin typeface="Consolas"/>
                <a:ea typeface="Consolas"/>
                <a:cs typeface="Consolas"/>
                <a:sym typeface="Consolas"/>
              </a:rPr>
              <a:t>“class-name</a:t>
            </a:r>
            <a:r>
              <a:rPr lang="en-US" sz="3600" b="0" i="0" u="none" strike="noStrike" cap="none">
                <a:solidFill>
                  <a:srgbClr val="B67959"/>
                </a:solidFill>
                <a:latin typeface="Consolas"/>
                <a:ea typeface="Consolas"/>
                <a:cs typeface="Consolas"/>
                <a:sym typeface="Consolas"/>
              </a:rPr>
              <a:t>”</a:t>
            </a:r>
            <a:r>
              <a:rPr lang="en-US" sz="3600" b="0" i="0" u="none" strike="noStrike" cap="none">
                <a:solidFill>
                  <a:srgbClr val="808080"/>
                </a:solidFill>
                <a:latin typeface="Consolas"/>
                <a:ea typeface="Consolas"/>
                <a:cs typeface="Consolas"/>
                <a:sym typeface="Consolas"/>
              </a:rPr>
              <a:t>&gt; </a:t>
            </a:r>
            <a:r>
              <a:rPr lang="en-US" sz="3600">
                <a:solidFill>
                  <a:srgbClr val="EFEFEF"/>
                </a:solidFill>
                <a:latin typeface="Consolas"/>
                <a:ea typeface="Consolas"/>
                <a:cs typeface="Consolas"/>
                <a:sym typeface="Consolas"/>
              </a:rPr>
              <a:t>Text</a:t>
            </a:r>
            <a:r>
              <a:rPr lang="en-US" sz="3600" b="0" i="0" u="none" strike="noStrike" cap="none">
                <a:solidFill>
                  <a:srgbClr val="808080"/>
                </a:solidFill>
                <a:latin typeface="Consolas"/>
                <a:ea typeface="Consolas"/>
                <a:cs typeface="Consolas"/>
                <a:sym typeface="Consolas"/>
              </a:rPr>
              <a:t> &lt;/</a:t>
            </a:r>
            <a:r>
              <a:rPr lang="en-US" sz="3600">
                <a:solidFill>
                  <a:srgbClr val="569CD6"/>
                </a:solidFill>
                <a:latin typeface="Consolas"/>
                <a:ea typeface="Consolas"/>
                <a:cs typeface="Consolas"/>
                <a:sym typeface="Consolas"/>
              </a:rPr>
              <a:t>p</a:t>
            </a:r>
            <a:r>
              <a:rPr lang="en-US" sz="3600" b="0" i="0" u="none" strike="noStrike" cap="none">
                <a:solidFill>
                  <a:srgbClr val="808080"/>
                </a:solidFill>
                <a:latin typeface="Consolas"/>
                <a:ea typeface="Consolas"/>
                <a:cs typeface="Consolas"/>
                <a:sym typeface="Consolas"/>
              </a:rPr>
              <a:t>&gt;</a:t>
            </a:r>
            <a:endParaRPr sz="1300" b="0" i="0" u="none" strike="noStrike" cap="none">
              <a:solidFill>
                <a:srgbClr val="000000"/>
              </a:solidFill>
              <a:latin typeface="Arial"/>
              <a:ea typeface="Arial"/>
              <a:cs typeface="Arial"/>
              <a:sym typeface="Arial"/>
            </a:endParaRPr>
          </a:p>
        </p:txBody>
      </p:sp>
      <p:grpSp>
        <p:nvGrpSpPr>
          <p:cNvPr id="2856" name="Google Shape;2856;p187"/>
          <p:cNvGrpSpPr/>
          <p:nvPr/>
        </p:nvGrpSpPr>
        <p:grpSpPr>
          <a:xfrm>
            <a:off x="1258684" y="3064722"/>
            <a:ext cx="4517195" cy="395618"/>
            <a:chOff x="638938" y="5513104"/>
            <a:chExt cx="4058941" cy="527490"/>
          </a:xfrm>
        </p:grpSpPr>
        <p:grpSp>
          <p:nvGrpSpPr>
            <p:cNvPr id="2857" name="Google Shape;2857;p187"/>
            <p:cNvGrpSpPr/>
            <p:nvPr/>
          </p:nvGrpSpPr>
          <p:grpSpPr>
            <a:xfrm>
              <a:off x="638938" y="5513104"/>
              <a:ext cx="4058941" cy="322765"/>
              <a:chOff x="3701582" y="5248325"/>
              <a:chExt cx="3528900" cy="322765"/>
            </a:xfrm>
          </p:grpSpPr>
          <p:sp>
            <p:nvSpPr>
              <p:cNvPr id="2858" name="Google Shape;2858;p187"/>
              <p:cNvSpPr/>
              <p:nvPr/>
            </p:nvSpPr>
            <p:spPr>
              <a:xfrm>
                <a:off x="3782860" y="5279190"/>
                <a:ext cx="3360300" cy="291900"/>
              </a:xfrm>
              <a:prstGeom prst="rect">
                <a:avLst/>
              </a:prstGeom>
              <a:noFill/>
              <a:ln w="31750" cap="flat" cmpd="sng">
                <a:solidFill>
                  <a:srgbClr val="E55A4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2859" name="Google Shape;2859;p187"/>
              <p:cNvSpPr/>
              <p:nvPr/>
            </p:nvSpPr>
            <p:spPr>
              <a:xfrm>
                <a:off x="3701582" y="5248325"/>
                <a:ext cx="3528900" cy="108900"/>
              </a:xfrm>
              <a:prstGeom prst="rect">
                <a:avLst/>
              </a:prstGeom>
              <a:solidFill>
                <a:srgbClr val="F3F3F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2860" name="Google Shape;2860;p187"/>
            <p:cNvSpPr txBox="1"/>
            <p:nvPr/>
          </p:nvSpPr>
          <p:spPr>
            <a:xfrm>
              <a:off x="1797320" y="5671294"/>
              <a:ext cx="1742700" cy="3693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E55A43"/>
                  </a:solidFill>
                  <a:latin typeface="Raleway"/>
                  <a:ea typeface="Raleway"/>
                  <a:cs typeface="Raleway"/>
                  <a:sym typeface="Raleway"/>
                </a:rPr>
                <a:t>ATTRIBUTE</a:t>
              </a:r>
              <a:endParaRPr sz="1400" b="0" i="0" u="none" strike="noStrike" cap="none">
                <a:solidFill>
                  <a:srgbClr val="E55A43"/>
                </a:solidFill>
                <a:latin typeface="Raleway"/>
                <a:ea typeface="Raleway"/>
                <a:cs typeface="Raleway"/>
                <a:sym typeface="Raleway"/>
              </a:endParaRPr>
            </a:p>
          </p:txBody>
        </p:sp>
      </p:grpSp>
      <p:grpSp>
        <p:nvGrpSpPr>
          <p:cNvPr id="2861" name="Google Shape;2861;p187"/>
          <p:cNvGrpSpPr/>
          <p:nvPr/>
        </p:nvGrpSpPr>
        <p:grpSpPr>
          <a:xfrm>
            <a:off x="1648350" y="1559552"/>
            <a:ext cx="1042650" cy="740953"/>
            <a:chOff x="26804" y="4108446"/>
            <a:chExt cx="1390200" cy="987938"/>
          </a:xfrm>
        </p:grpSpPr>
        <p:cxnSp>
          <p:nvCxnSpPr>
            <p:cNvPr id="2862" name="Google Shape;2862;p187"/>
            <p:cNvCxnSpPr/>
            <p:nvPr/>
          </p:nvCxnSpPr>
          <p:spPr>
            <a:xfrm>
              <a:off x="724382" y="4510184"/>
              <a:ext cx="0" cy="586200"/>
            </a:xfrm>
            <a:prstGeom prst="straightConnector1">
              <a:avLst/>
            </a:prstGeom>
            <a:noFill/>
            <a:ln w="25400" cap="flat" cmpd="sng">
              <a:solidFill>
                <a:srgbClr val="E55A43"/>
              </a:solidFill>
              <a:prstDash val="dot"/>
              <a:miter lim="800000"/>
              <a:headEnd type="none" w="sm" len="sm"/>
              <a:tailEnd type="none" w="sm" len="sm"/>
            </a:ln>
          </p:spPr>
        </p:cxnSp>
        <p:sp>
          <p:nvSpPr>
            <p:cNvPr id="2863" name="Google Shape;2863;p187"/>
            <p:cNvSpPr txBox="1"/>
            <p:nvPr/>
          </p:nvSpPr>
          <p:spPr>
            <a:xfrm>
              <a:off x="26804" y="4108446"/>
              <a:ext cx="1390200" cy="5232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E55A43"/>
                  </a:solidFill>
                  <a:latin typeface="Raleway"/>
                  <a:ea typeface="Raleway"/>
                  <a:cs typeface="Raleway"/>
                  <a:sym typeface="Raleway"/>
                </a:rPr>
                <a:t>ATTRIBUTE NAME</a:t>
              </a:r>
              <a:endParaRPr sz="1200" b="0" i="0" u="none" strike="noStrike" cap="none">
                <a:solidFill>
                  <a:srgbClr val="E55A43"/>
                </a:solidFill>
                <a:latin typeface="Raleway"/>
                <a:ea typeface="Raleway"/>
                <a:cs typeface="Raleway"/>
                <a:sym typeface="Raleway"/>
              </a:endParaRPr>
            </a:p>
          </p:txBody>
        </p:sp>
      </p:grpSp>
      <p:grpSp>
        <p:nvGrpSpPr>
          <p:cNvPr id="2864" name="Google Shape;2864;p187"/>
          <p:cNvGrpSpPr/>
          <p:nvPr/>
        </p:nvGrpSpPr>
        <p:grpSpPr>
          <a:xfrm>
            <a:off x="3811000" y="1559646"/>
            <a:ext cx="1042650" cy="740969"/>
            <a:chOff x="-379596" y="4264956"/>
            <a:chExt cx="1390200" cy="831428"/>
          </a:xfrm>
        </p:grpSpPr>
        <p:cxnSp>
          <p:nvCxnSpPr>
            <p:cNvPr id="2865" name="Google Shape;2865;p187"/>
            <p:cNvCxnSpPr/>
            <p:nvPr/>
          </p:nvCxnSpPr>
          <p:spPr>
            <a:xfrm>
              <a:off x="317982" y="4510184"/>
              <a:ext cx="0" cy="586200"/>
            </a:xfrm>
            <a:prstGeom prst="straightConnector1">
              <a:avLst/>
            </a:prstGeom>
            <a:noFill/>
            <a:ln w="25400" cap="flat" cmpd="sng">
              <a:solidFill>
                <a:srgbClr val="E55A43"/>
              </a:solidFill>
              <a:prstDash val="dot"/>
              <a:miter lim="800000"/>
              <a:headEnd type="none" w="sm" len="sm"/>
              <a:tailEnd type="none" w="sm" len="sm"/>
            </a:ln>
          </p:spPr>
        </p:cxnSp>
        <p:sp>
          <p:nvSpPr>
            <p:cNvPr id="2866" name="Google Shape;2866;p187"/>
            <p:cNvSpPr txBox="1"/>
            <p:nvPr/>
          </p:nvSpPr>
          <p:spPr>
            <a:xfrm>
              <a:off x="-379596" y="4264956"/>
              <a:ext cx="1390200" cy="4365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E55A43"/>
                  </a:solidFill>
                  <a:latin typeface="Raleway"/>
                  <a:ea typeface="Raleway"/>
                  <a:cs typeface="Raleway"/>
                  <a:sym typeface="Raleway"/>
                </a:rPr>
                <a:t>ATTRIBUTE VALUE</a:t>
              </a:r>
              <a:endParaRPr sz="1200" b="0" i="0" u="none" strike="noStrike" cap="none">
                <a:solidFill>
                  <a:srgbClr val="E55A43"/>
                </a:solidFill>
                <a:latin typeface="Raleway"/>
                <a:ea typeface="Raleway"/>
                <a:cs typeface="Raleway"/>
                <a:sym typeface="Raleway"/>
              </a:endParaRPr>
            </a:p>
          </p:txBody>
        </p:sp>
      </p:grpSp>
      <p:sp>
        <p:nvSpPr>
          <p:cNvPr id="2867" name="Google Shape;2867;p18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68" name="Google Shape;2868;p187"/>
          <p:cNvPicPr preferRelativeResize="0"/>
          <p:nvPr/>
        </p:nvPicPr>
        <p:blipFill rotWithShape="1">
          <a:blip r:embed="rId3">
            <a:alphaModFix/>
          </a:blip>
          <a:srcRect/>
          <a:stretch/>
        </p:blipFill>
        <p:spPr>
          <a:xfrm>
            <a:off x="86608" y="31097"/>
            <a:ext cx="940469" cy="3274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72"/>
        <p:cNvGrpSpPr/>
        <p:nvPr/>
      </p:nvGrpSpPr>
      <p:grpSpPr>
        <a:xfrm>
          <a:off x="0" y="0"/>
          <a:ext cx="0" cy="0"/>
          <a:chOff x="0" y="0"/>
          <a:chExt cx="0" cy="0"/>
        </a:xfrm>
      </p:grpSpPr>
      <p:sp>
        <p:nvSpPr>
          <p:cNvPr id="2873" name="Google Shape;2873;p188"/>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188"/>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188"/>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188"/>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188"/>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188"/>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188"/>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80" name="Google Shape;2880;p188"/>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881" name="Google Shape;2881;p188"/>
          <p:cNvSpPr txBox="1"/>
          <p:nvPr/>
        </p:nvSpPr>
        <p:spPr>
          <a:xfrm>
            <a:off x="2414072" y="725825"/>
            <a:ext cx="36012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Attributes</a:t>
            </a:r>
            <a:endParaRPr sz="1900" b="1" i="0" u="none" strike="noStrike" cap="none">
              <a:solidFill>
                <a:srgbClr val="FFFFFF"/>
              </a:solidFill>
              <a:latin typeface="Montserrat"/>
              <a:ea typeface="Montserrat"/>
              <a:cs typeface="Montserrat"/>
              <a:sym typeface="Montserrat"/>
            </a:endParaRPr>
          </a:p>
        </p:txBody>
      </p:sp>
      <p:sp>
        <p:nvSpPr>
          <p:cNvPr id="2882" name="Google Shape;2882;p188"/>
          <p:cNvSpPr txBox="1"/>
          <p:nvPr/>
        </p:nvSpPr>
        <p:spPr>
          <a:xfrm>
            <a:off x="1313550" y="1369725"/>
            <a:ext cx="6516900" cy="27861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90000"/>
              </a:lnSpc>
              <a:spcBef>
                <a:spcPts val="0"/>
              </a:spcBef>
              <a:spcAft>
                <a:spcPts val="0"/>
              </a:spcAft>
              <a:buSzPts val="2600"/>
              <a:buChar char="●"/>
            </a:pPr>
            <a:r>
              <a:rPr lang="en-US" sz="2600" b="1" i="0" u="none" strike="noStrike" cap="none">
                <a:solidFill>
                  <a:srgbClr val="9FC5E8"/>
                </a:solidFill>
                <a:latin typeface="Raleway"/>
                <a:ea typeface="Raleway"/>
                <a:cs typeface="Raleway"/>
                <a:sym typeface="Raleway"/>
              </a:rPr>
              <a:t>class</a:t>
            </a:r>
            <a:r>
              <a:rPr lang="en-US" sz="2600" b="1" i="0" u="none" strike="noStrike" cap="none">
                <a:solidFill>
                  <a:srgbClr val="EB9F09"/>
                </a:solidFill>
                <a:latin typeface="Raleway"/>
                <a:ea typeface="Raleway"/>
                <a:cs typeface="Raleway"/>
                <a:sym typeface="Raleway"/>
              </a:rPr>
              <a:t> </a:t>
            </a:r>
            <a:r>
              <a:rPr lang="en-US" sz="2600">
                <a:solidFill>
                  <a:schemeClr val="lt1"/>
                </a:solidFill>
                <a:latin typeface="Raleway Thin"/>
                <a:ea typeface="Raleway Thin"/>
                <a:cs typeface="Raleway Thin"/>
                <a:sym typeface="Raleway Thin"/>
              </a:rPr>
              <a:t>-</a:t>
            </a:r>
            <a:r>
              <a:rPr lang="en-US" sz="2600" b="0" i="0" u="none" strike="noStrike" cap="none">
                <a:solidFill>
                  <a:schemeClr val="lt1"/>
                </a:solidFill>
                <a:latin typeface="Raleway Thin"/>
                <a:ea typeface="Raleway Thin"/>
                <a:cs typeface="Raleway Thin"/>
                <a:sym typeface="Raleway Thin"/>
              </a:rPr>
              <a:t> specifies a </a:t>
            </a:r>
            <a:r>
              <a:rPr lang="en-US" sz="2600">
                <a:solidFill>
                  <a:schemeClr val="lt1"/>
                </a:solidFill>
                <a:latin typeface="Raleway Thin"/>
                <a:ea typeface="Raleway Thin"/>
                <a:cs typeface="Raleway Thin"/>
                <a:sym typeface="Raleway Thin"/>
              </a:rPr>
              <a:t>class name</a:t>
            </a:r>
            <a:r>
              <a:rPr lang="en-US" sz="2600" b="0" i="0" u="none" strike="noStrike" cap="none">
                <a:solidFill>
                  <a:schemeClr val="lt1"/>
                </a:solidFill>
                <a:latin typeface="Raleway Thin"/>
                <a:ea typeface="Raleway Thin"/>
                <a:cs typeface="Raleway Thin"/>
                <a:sym typeface="Raleway Thin"/>
              </a:rPr>
              <a:t> to</a:t>
            </a:r>
            <a:r>
              <a:rPr lang="en-US" sz="2600">
                <a:solidFill>
                  <a:schemeClr val="lt1"/>
                </a:solidFill>
                <a:latin typeface="Raleway Thin"/>
                <a:ea typeface="Raleway Thin"/>
                <a:cs typeface="Raleway Thin"/>
                <a:sym typeface="Raleway Thin"/>
              </a:rPr>
              <a:t> an element; used for styling</a:t>
            </a:r>
            <a:endParaRPr sz="2600">
              <a:solidFill>
                <a:schemeClr val="lt1"/>
              </a:solidFill>
              <a:latin typeface="Raleway Thin"/>
              <a:ea typeface="Raleway Thin"/>
              <a:cs typeface="Raleway Thin"/>
              <a:sym typeface="Raleway Thin"/>
            </a:endParaRPr>
          </a:p>
          <a:p>
            <a:pPr marL="457200" marR="0" lvl="0" indent="0" algn="l" rtl="0">
              <a:lnSpc>
                <a:spcPct val="90000"/>
              </a:lnSpc>
              <a:spcBef>
                <a:spcPts val="0"/>
              </a:spcBef>
              <a:spcAft>
                <a:spcPts val="0"/>
              </a:spcAft>
              <a:buNone/>
            </a:pPr>
            <a:endParaRPr sz="2600">
              <a:solidFill>
                <a:schemeClr val="lt1"/>
              </a:solidFill>
              <a:latin typeface="Raleway Thin"/>
              <a:ea typeface="Raleway Thin"/>
              <a:cs typeface="Raleway Thin"/>
              <a:sym typeface="Raleway Thin"/>
            </a:endParaRPr>
          </a:p>
          <a:p>
            <a:pPr marL="457200" marR="0" lvl="0" indent="-393700" algn="l" rtl="0">
              <a:lnSpc>
                <a:spcPct val="90000"/>
              </a:lnSpc>
              <a:spcBef>
                <a:spcPts val="0"/>
              </a:spcBef>
              <a:spcAft>
                <a:spcPts val="0"/>
              </a:spcAft>
              <a:buClr>
                <a:schemeClr val="lt1"/>
              </a:buClr>
              <a:buSzPts val="2600"/>
              <a:buFont typeface="Raleway Thin"/>
              <a:buChar char="●"/>
            </a:pPr>
            <a:r>
              <a:rPr lang="en-US" sz="2600" b="1">
                <a:solidFill>
                  <a:srgbClr val="9FC5E8"/>
                </a:solidFill>
                <a:latin typeface="Raleway"/>
                <a:ea typeface="Raleway"/>
                <a:cs typeface="Raleway"/>
                <a:sym typeface="Raleway"/>
              </a:rPr>
              <a:t>id</a:t>
            </a:r>
            <a:r>
              <a:rPr lang="en-US" sz="2600" b="1" i="0" u="none" strike="noStrike" cap="none">
                <a:solidFill>
                  <a:srgbClr val="EB9F09"/>
                </a:solidFill>
                <a:latin typeface="Raleway"/>
                <a:ea typeface="Raleway"/>
                <a:cs typeface="Raleway"/>
                <a:sym typeface="Raleway"/>
              </a:rPr>
              <a:t> </a:t>
            </a:r>
            <a:r>
              <a:rPr lang="en-US" sz="2600">
                <a:solidFill>
                  <a:schemeClr val="lt1"/>
                </a:solidFill>
                <a:latin typeface="Raleway Thin"/>
                <a:ea typeface="Raleway Thin"/>
                <a:cs typeface="Raleway Thin"/>
                <a:sym typeface="Raleway Thin"/>
              </a:rPr>
              <a:t>-</a:t>
            </a:r>
            <a:r>
              <a:rPr lang="en-US" sz="2600" b="0" i="0" u="none" strike="noStrike" cap="none">
                <a:solidFill>
                  <a:schemeClr val="lt1"/>
                </a:solidFill>
                <a:latin typeface="Raleway Thin"/>
                <a:ea typeface="Raleway Thin"/>
                <a:cs typeface="Raleway Thin"/>
                <a:sym typeface="Raleway Thin"/>
              </a:rPr>
              <a:t> specifies a unique </a:t>
            </a:r>
            <a:r>
              <a:rPr lang="en-US" sz="2600">
                <a:solidFill>
                  <a:schemeClr val="lt1"/>
                </a:solidFill>
                <a:latin typeface="Raleway Thin"/>
                <a:ea typeface="Raleway Thin"/>
                <a:cs typeface="Raleway Thin"/>
                <a:sym typeface="Raleway Thin"/>
              </a:rPr>
              <a:t>identifier to an element; used to target an element</a:t>
            </a:r>
            <a:endParaRPr sz="2600">
              <a:solidFill>
                <a:schemeClr val="lt1"/>
              </a:solidFill>
              <a:latin typeface="Raleway Thin"/>
              <a:ea typeface="Raleway Thin"/>
              <a:cs typeface="Raleway Thin"/>
              <a:sym typeface="Raleway Th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86"/>
        <p:cNvGrpSpPr/>
        <p:nvPr/>
      </p:nvGrpSpPr>
      <p:grpSpPr>
        <a:xfrm>
          <a:off x="0" y="0"/>
          <a:ext cx="0" cy="0"/>
          <a:chOff x="0" y="0"/>
          <a:chExt cx="0" cy="0"/>
        </a:xfrm>
      </p:grpSpPr>
      <p:sp>
        <p:nvSpPr>
          <p:cNvPr id="2887" name="Google Shape;2887;p189"/>
          <p:cNvSpPr txBox="1">
            <a:spLocks noGrp="1"/>
          </p:cNvSpPr>
          <p:nvPr>
            <p:ph type="ctrTitle"/>
          </p:nvPr>
        </p:nvSpPr>
        <p:spPr>
          <a:xfrm flipH="1">
            <a:off x="1554350" y="3330125"/>
            <a:ext cx="5173200" cy="125460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SzPts val="6000"/>
              <a:buNone/>
            </a:pPr>
            <a:r>
              <a:rPr lang="en-US" sz="3200" b="1">
                <a:solidFill>
                  <a:schemeClr val="dk1"/>
                </a:solidFill>
                <a:latin typeface="Montserrat"/>
                <a:ea typeface="Montserrat"/>
                <a:cs typeface="Montserrat"/>
                <a:sym typeface="Montserrat"/>
              </a:rPr>
              <a:t>HTML Typography</a:t>
            </a:r>
            <a:endParaRPr sz="3200" b="1">
              <a:solidFill>
                <a:schemeClr val="dk1"/>
              </a:solidFill>
              <a:latin typeface="Montserrat"/>
              <a:ea typeface="Montserrat"/>
              <a:cs typeface="Montserrat"/>
              <a:sym typeface="Montserrat"/>
            </a:endParaRPr>
          </a:p>
        </p:txBody>
      </p:sp>
      <p:pic>
        <p:nvPicPr>
          <p:cNvPr id="2888" name="Google Shape;2888;p189"/>
          <p:cNvPicPr preferRelativeResize="0"/>
          <p:nvPr/>
        </p:nvPicPr>
        <p:blipFill rotWithShape="1">
          <a:blip r:embed="rId3">
            <a:alphaModFix/>
          </a:blip>
          <a:srcRect/>
          <a:stretch/>
        </p:blipFill>
        <p:spPr>
          <a:xfrm>
            <a:off x="407440" y="3459023"/>
            <a:ext cx="1002800" cy="1002800"/>
          </a:xfrm>
          <a:prstGeom prst="rect">
            <a:avLst/>
          </a:prstGeom>
          <a:noFill/>
          <a:ln>
            <a:noFill/>
          </a:ln>
        </p:spPr>
      </p:pic>
      <p:cxnSp>
        <p:nvCxnSpPr>
          <p:cNvPr id="2889" name="Google Shape;2889;p189"/>
          <p:cNvCxnSpPr/>
          <p:nvPr/>
        </p:nvCxnSpPr>
        <p:spPr>
          <a:xfrm>
            <a:off x="1554450" y="3333063"/>
            <a:ext cx="0" cy="1254600"/>
          </a:xfrm>
          <a:prstGeom prst="straightConnector1">
            <a:avLst/>
          </a:prstGeom>
          <a:noFill/>
          <a:ln w="38100" cap="flat" cmpd="sng">
            <a:solidFill>
              <a:schemeClr val="dk1"/>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93"/>
        <p:cNvGrpSpPr/>
        <p:nvPr/>
      </p:nvGrpSpPr>
      <p:grpSpPr>
        <a:xfrm>
          <a:off x="0" y="0"/>
          <a:ext cx="0" cy="0"/>
          <a:chOff x="0" y="0"/>
          <a:chExt cx="0" cy="0"/>
        </a:xfrm>
      </p:grpSpPr>
      <p:sp>
        <p:nvSpPr>
          <p:cNvPr id="2894" name="Google Shape;2894;p19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190"/>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190"/>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190"/>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190"/>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190"/>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190"/>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01" name="Google Shape;2901;p190"/>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902" name="Google Shape;2902;p190"/>
          <p:cNvSpPr txBox="1"/>
          <p:nvPr/>
        </p:nvSpPr>
        <p:spPr>
          <a:xfrm>
            <a:off x="3259809" y="725825"/>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Headings</a:t>
            </a:r>
            <a:endParaRPr sz="1900" b="1" i="0" u="none" strike="noStrike" cap="none">
              <a:solidFill>
                <a:srgbClr val="FFFFFF"/>
              </a:solidFill>
              <a:latin typeface="Montserrat"/>
              <a:ea typeface="Montserrat"/>
              <a:cs typeface="Montserrat"/>
              <a:sym typeface="Montserrat"/>
            </a:endParaRPr>
          </a:p>
        </p:txBody>
      </p:sp>
      <p:sp>
        <p:nvSpPr>
          <p:cNvPr id="2903" name="Google Shape;2903;p190"/>
          <p:cNvSpPr txBox="1"/>
          <p:nvPr/>
        </p:nvSpPr>
        <p:spPr>
          <a:xfrm>
            <a:off x="995400" y="1529400"/>
            <a:ext cx="7153200" cy="2084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chemeClr val="dk2"/>
                </a:solidFill>
                <a:latin typeface="Raleway"/>
                <a:ea typeface="Raleway"/>
                <a:cs typeface="Raleway"/>
                <a:sym typeface="Raleway"/>
              </a:rPr>
              <a:t>Headings</a:t>
            </a:r>
            <a:r>
              <a:rPr lang="en-US" sz="3600" b="0" i="0" u="none" strike="noStrike" cap="none">
                <a:solidFill>
                  <a:srgbClr val="EB9F09"/>
                </a:solidFill>
                <a:latin typeface="Raleway Thin"/>
                <a:ea typeface="Raleway Thin"/>
                <a:cs typeface="Raleway Thin"/>
                <a:sym typeface="Raleway Thin"/>
              </a:rPr>
              <a:t> </a:t>
            </a:r>
            <a:r>
              <a:rPr lang="en-US" sz="2600" b="0" i="0" u="none" strike="noStrike" cap="none">
                <a:solidFill>
                  <a:srgbClr val="434343"/>
                </a:solidFill>
                <a:latin typeface="Raleway Thin"/>
                <a:ea typeface="Raleway Thin"/>
                <a:cs typeface="Raleway Thin"/>
                <a:sym typeface="Raleway Thin"/>
              </a:rPr>
              <a:t>are used to create headings in descending order of importance where </a:t>
            </a:r>
            <a:r>
              <a:rPr lang="en-US" sz="2600" b="1" i="0" u="none" strike="noStrike" cap="none">
                <a:solidFill>
                  <a:srgbClr val="434343"/>
                </a:solidFill>
                <a:latin typeface="Raleway"/>
                <a:ea typeface="Raleway"/>
                <a:cs typeface="Raleway"/>
                <a:sym typeface="Raleway"/>
              </a:rPr>
              <a:t>&lt;h1&gt;</a:t>
            </a:r>
            <a:r>
              <a:rPr lang="en-US" sz="2600" b="0" i="0" u="none" strike="noStrike" cap="none">
                <a:solidFill>
                  <a:srgbClr val="434343"/>
                </a:solidFill>
                <a:latin typeface="Raleway Thin"/>
                <a:ea typeface="Raleway Thin"/>
                <a:cs typeface="Raleway Thin"/>
                <a:sym typeface="Raleway Thin"/>
              </a:rPr>
              <a:t> is the most important and </a:t>
            </a:r>
            <a:r>
              <a:rPr lang="en-US" sz="2600" b="1" i="0" u="none" strike="noStrike" cap="none">
                <a:solidFill>
                  <a:srgbClr val="434343"/>
                </a:solidFill>
                <a:latin typeface="Raleway"/>
                <a:ea typeface="Raleway"/>
                <a:cs typeface="Raleway"/>
                <a:sym typeface="Raleway"/>
              </a:rPr>
              <a:t>&lt;h6&gt;</a:t>
            </a:r>
            <a:r>
              <a:rPr lang="en-US" sz="2600" b="0" i="0" u="none" strike="noStrike" cap="none">
                <a:solidFill>
                  <a:srgbClr val="434343"/>
                </a:solidFill>
                <a:latin typeface="Raleway Thin"/>
                <a:ea typeface="Raleway Thin"/>
                <a:cs typeface="Raleway Thin"/>
                <a:sym typeface="Raleway Thin"/>
              </a:rPr>
              <a:t> is the least.</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It is basically the headlines for your web page.</a:t>
            </a:r>
            <a:endParaRPr sz="2600" b="0" i="0" u="none" strike="noStrike" cap="none">
              <a:solidFill>
                <a:srgbClr val="434343"/>
              </a:solidFill>
              <a:latin typeface="Raleway Thin"/>
              <a:ea typeface="Raleway Thin"/>
              <a:cs typeface="Raleway Thin"/>
              <a:sym typeface="Raleway Th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34344"/>
        </a:solidFill>
        <a:effectLst/>
      </p:bgPr>
    </p:bg>
    <p:spTree>
      <p:nvGrpSpPr>
        <p:cNvPr id="1" name="Shape 2908"/>
        <p:cNvGrpSpPr/>
        <p:nvPr/>
      </p:nvGrpSpPr>
      <p:grpSpPr>
        <a:xfrm>
          <a:off x="0" y="0"/>
          <a:ext cx="0" cy="0"/>
          <a:chOff x="0" y="0"/>
          <a:chExt cx="0" cy="0"/>
        </a:xfrm>
      </p:grpSpPr>
      <p:grpSp>
        <p:nvGrpSpPr>
          <p:cNvPr id="2909" name="Google Shape;2909;p191"/>
          <p:cNvGrpSpPr/>
          <p:nvPr/>
        </p:nvGrpSpPr>
        <p:grpSpPr>
          <a:xfrm>
            <a:off x="8296159" y="107635"/>
            <a:ext cx="794315" cy="304701"/>
            <a:chOff x="10739120" y="341100"/>
            <a:chExt cx="1229400" cy="471600"/>
          </a:xfrm>
        </p:grpSpPr>
        <p:sp>
          <p:nvSpPr>
            <p:cNvPr id="2910" name="Google Shape;2910;p191"/>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2911" name="Google Shape;2911;p191"/>
            <p:cNvPicPr preferRelativeResize="0"/>
            <p:nvPr/>
          </p:nvPicPr>
          <p:blipFill rotWithShape="1">
            <a:blip r:embed="rId3">
              <a:alphaModFix/>
            </a:blip>
            <a:srcRect/>
            <a:stretch/>
          </p:blipFill>
          <p:spPr>
            <a:xfrm>
              <a:off x="10835640" y="396520"/>
              <a:ext cx="1036320" cy="360860"/>
            </a:xfrm>
            <a:prstGeom prst="rect">
              <a:avLst/>
            </a:prstGeom>
            <a:noFill/>
            <a:ln>
              <a:noFill/>
            </a:ln>
          </p:spPr>
        </p:pic>
      </p:grpSp>
      <p:sp>
        <p:nvSpPr>
          <p:cNvPr id="2912" name="Google Shape;2912;p191"/>
          <p:cNvSpPr txBox="1"/>
          <p:nvPr/>
        </p:nvSpPr>
        <p:spPr>
          <a:xfrm>
            <a:off x="489450" y="1545075"/>
            <a:ext cx="8165100" cy="24303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h1</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Most important heading</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h1</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h2</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Heading 2</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h2</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h3</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Heading 3</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h3</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h4</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Heading 4</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h4</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h5</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Heading 5</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h5</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h6</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Least important heading</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h6</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p:txBody>
      </p:sp>
      <p:sp>
        <p:nvSpPr>
          <p:cNvPr id="2913" name="Google Shape;2913;p191"/>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HEADING</a:t>
            </a:r>
            <a:endParaRPr sz="2400" b="1">
              <a:solidFill>
                <a:srgbClr val="FFFFFF"/>
              </a:solidFill>
              <a:latin typeface="Montserrat"/>
              <a:ea typeface="Montserrat"/>
              <a:cs typeface="Montserrat"/>
              <a:sym typeface="Montserrat"/>
            </a:endParaRPr>
          </a:p>
        </p:txBody>
      </p:sp>
      <p:sp>
        <p:nvSpPr>
          <p:cNvPr id="2914" name="Google Shape;2914;p191"/>
          <p:cNvSpPr txBox="1"/>
          <p:nvPr/>
        </p:nvSpPr>
        <p:spPr>
          <a:xfrm>
            <a:off x="489450" y="4212075"/>
            <a:ext cx="4747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i="1">
                <a:solidFill>
                  <a:schemeClr val="lt1"/>
                </a:solidFill>
                <a:latin typeface="Raleway"/>
                <a:ea typeface="Raleway"/>
                <a:cs typeface="Raleway"/>
                <a:sym typeface="Raleway"/>
              </a:rPr>
              <a:t>h1 to h6 only</a:t>
            </a:r>
            <a:endParaRPr sz="1200" i="1">
              <a:solidFill>
                <a:schemeClr val="lt1"/>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18"/>
        <p:cNvGrpSpPr/>
        <p:nvPr/>
      </p:nvGrpSpPr>
      <p:grpSpPr>
        <a:xfrm>
          <a:off x="0" y="0"/>
          <a:ext cx="0" cy="0"/>
          <a:chOff x="0" y="0"/>
          <a:chExt cx="0" cy="0"/>
        </a:xfrm>
      </p:grpSpPr>
      <p:sp>
        <p:nvSpPr>
          <p:cNvPr id="2919" name="Google Shape;2919;p192"/>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192"/>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192"/>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192"/>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192"/>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192"/>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192"/>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26" name="Google Shape;2926;p192"/>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927" name="Google Shape;2927;p192"/>
          <p:cNvSpPr txBox="1"/>
          <p:nvPr/>
        </p:nvSpPr>
        <p:spPr>
          <a:xfrm>
            <a:off x="3259809" y="731925"/>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Paragraph</a:t>
            </a:r>
            <a:endParaRPr sz="1900" b="1" i="0" u="none" strike="noStrike" cap="none">
              <a:solidFill>
                <a:srgbClr val="FFFFFF"/>
              </a:solidFill>
              <a:latin typeface="Montserrat"/>
              <a:ea typeface="Montserrat"/>
              <a:cs typeface="Montserrat"/>
              <a:sym typeface="Montserrat"/>
            </a:endParaRPr>
          </a:p>
        </p:txBody>
      </p:sp>
      <p:sp>
        <p:nvSpPr>
          <p:cNvPr id="2928" name="Google Shape;2928;p192"/>
          <p:cNvSpPr txBox="1"/>
          <p:nvPr/>
        </p:nvSpPr>
        <p:spPr>
          <a:xfrm>
            <a:off x="995400" y="1529400"/>
            <a:ext cx="7153200" cy="25890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chemeClr val="dk2"/>
                </a:solidFill>
                <a:latin typeface="Raleway"/>
                <a:ea typeface="Raleway"/>
                <a:cs typeface="Raleway"/>
                <a:sym typeface="Raleway"/>
              </a:rPr>
              <a:t>Paragraph</a:t>
            </a:r>
            <a:r>
              <a:rPr lang="en-US" sz="3600" b="0" i="0" u="none" strike="noStrike" cap="none">
                <a:solidFill>
                  <a:srgbClr val="EB9F09"/>
                </a:solidFill>
                <a:latin typeface="Raleway Thin"/>
                <a:ea typeface="Raleway Thin"/>
                <a:cs typeface="Raleway Thin"/>
                <a:sym typeface="Raleway Thin"/>
              </a:rPr>
              <a:t> </a:t>
            </a:r>
            <a:r>
              <a:rPr lang="en-US" sz="2600" b="0" i="0" u="none" strike="noStrike" cap="none">
                <a:solidFill>
                  <a:srgbClr val="434343"/>
                </a:solidFill>
                <a:latin typeface="Raleway Thin"/>
                <a:ea typeface="Raleway Thin"/>
                <a:cs typeface="Raleway Thin"/>
                <a:sym typeface="Raleway Thin"/>
              </a:rPr>
              <a:t>elements are used to create paragraphs.</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3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3600"/>
              <a:buFont typeface="Arial"/>
              <a:buNone/>
            </a:pPr>
            <a:r>
              <a:rPr lang="en-US" sz="2600" b="0" i="0" u="none" strike="noStrike" cap="none">
                <a:solidFill>
                  <a:srgbClr val="434343"/>
                </a:solidFill>
                <a:latin typeface="Raleway Thin"/>
                <a:ea typeface="Raleway Thin"/>
                <a:cs typeface="Raleway Thin"/>
                <a:sym typeface="Raleway Thin"/>
              </a:rPr>
              <a:t>To create a paragrap</a:t>
            </a:r>
            <a:r>
              <a:rPr lang="en-US" sz="2600">
                <a:solidFill>
                  <a:srgbClr val="434343"/>
                </a:solidFill>
                <a:latin typeface="Raleway Thin"/>
                <a:ea typeface="Raleway Thin"/>
                <a:cs typeface="Raleway Thin"/>
                <a:sym typeface="Raleway Thin"/>
              </a:rPr>
              <a:t>h</a:t>
            </a:r>
            <a:r>
              <a:rPr lang="en-US" sz="2600" b="0" i="0" u="none" strike="noStrike" cap="none">
                <a:solidFill>
                  <a:srgbClr val="434343"/>
                </a:solidFill>
                <a:latin typeface="Raleway Thin"/>
                <a:ea typeface="Raleway Thin"/>
                <a:cs typeface="Raleway Thin"/>
                <a:sym typeface="Raleway Thin"/>
              </a:rPr>
              <a:t>:</a:t>
            </a:r>
            <a:br>
              <a:rPr lang="en-US" sz="2600" b="0" i="0" u="none" strike="noStrike" cap="none">
                <a:solidFill>
                  <a:srgbClr val="434343"/>
                </a:solidFill>
                <a:latin typeface="Raleway Thin"/>
                <a:ea typeface="Raleway Thin"/>
                <a:cs typeface="Raleway Thin"/>
                <a:sym typeface="Raleway Thin"/>
              </a:rPr>
            </a:br>
            <a:r>
              <a:rPr lang="en-US" sz="2600" b="1" i="0" u="none" strike="noStrike" cap="none">
                <a:solidFill>
                  <a:schemeClr val="dk2"/>
                </a:solidFill>
                <a:latin typeface="Raleway"/>
                <a:ea typeface="Raleway"/>
                <a:cs typeface="Raleway"/>
                <a:sym typeface="Raleway"/>
              </a:rPr>
              <a:t>&lt;p&gt; </a:t>
            </a:r>
            <a:r>
              <a:rPr lang="en-US" sz="2600" b="0" i="0" u="none" strike="noStrike" cap="none">
                <a:solidFill>
                  <a:schemeClr val="lt1"/>
                </a:solidFill>
                <a:latin typeface="Raleway ExtraLight"/>
                <a:ea typeface="Raleway ExtraLight"/>
                <a:cs typeface="Raleway ExtraLight"/>
                <a:sym typeface="Raleway ExtraLight"/>
              </a:rPr>
              <a:t>Your text here </a:t>
            </a:r>
            <a:r>
              <a:rPr lang="en-US" sz="2600" b="1" i="0" u="none" strike="noStrike" cap="none">
                <a:solidFill>
                  <a:schemeClr val="dk2"/>
                </a:solidFill>
                <a:latin typeface="Raleway"/>
                <a:ea typeface="Raleway"/>
                <a:cs typeface="Raleway"/>
                <a:sym typeface="Raleway"/>
              </a:rPr>
              <a:t>&lt;/p&gt;</a:t>
            </a:r>
            <a:endParaRPr sz="2600" b="0" i="0" u="none" strike="noStrike" cap="none">
              <a:solidFill>
                <a:srgbClr val="434343"/>
              </a:solidFill>
              <a:latin typeface="Raleway ExtraLight"/>
              <a:ea typeface="Raleway ExtraLight"/>
              <a:cs typeface="Raleway ExtraLight"/>
              <a:sym typeface="Raleway Extra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34344"/>
        </a:solidFill>
        <a:effectLst/>
      </p:bgPr>
    </p:bg>
    <p:spTree>
      <p:nvGrpSpPr>
        <p:cNvPr id="1" name="Shape 2933"/>
        <p:cNvGrpSpPr/>
        <p:nvPr/>
      </p:nvGrpSpPr>
      <p:grpSpPr>
        <a:xfrm>
          <a:off x="0" y="0"/>
          <a:ext cx="0" cy="0"/>
          <a:chOff x="0" y="0"/>
          <a:chExt cx="0" cy="0"/>
        </a:xfrm>
      </p:grpSpPr>
      <p:grpSp>
        <p:nvGrpSpPr>
          <p:cNvPr id="2934" name="Google Shape;2934;p193"/>
          <p:cNvGrpSpPr/>
          <p:nvPr/>
        </p:nvGrpSpPr>
        <p:grpSpPr>
          <a:xfrm>
            <a:off x="8296159" y="107635"/>
            <a:ext cx="794315" cy="304701"/>
            <a:chOff x="10739120" y="341100"/>
            <a:chExt cx="1229400" cy="471600"/>
          </a:xfrm>
        </p:grpSpPr>
        <p:sp>
          <p:nvSpPr>
            <p:cNvPr id="2935" name="Google Shape;2935;p193"/>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2936" name="Google Shape;2936;p193"/>
            <p:cNvPicPr preferRelativeResize="0"/>
            <p:nvPr/>
          </p:nvPicPr>
          <p:blipFill rotWithShape="1">
            <a:blip r:embed="rId3">
              <a:alphaModFix/>
            </a:blip>
            <a:srcRect/>
            <a:stretch/>
          </p:blipFill>
          <p:spPr>
            <a:xfrm>
              <a:off x="10835640" y="396520"/>
              <a:ext cx="1036320" cy="360860"/>
            </a:xfrm>
            <a:prstGeom prst="rect">
              <a:avLst/>
            </a:prstGeom>
            <a:noFill/>
            <a:ln>
              <a:noFill/>
            </a:ln>
          </p:spPr>
        </p:pic>
      </p:grpSp>
      <p:sp>
        <p:nvSpPr>
          <p:cNvPr id="2937" name="Google Shape;2937;p193"/>
          <p:cNvSpPr txBox="1"/>
          <p:nvPr/>
        </p:nvSpPr>
        <p:spPr>
          <a:xfrm>
            <a:off x="489450" y="2076550"/>
            <a:ext cx="8165100" cy="14460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Lorem ipsum dolor sit amet, consectetur adipisicing elit. Beatae id repellat cupiditate eaque. Vitae sit sed dolores totam quod. Molestiae ipsam nam accusamus, quos eligendi at odio obcaecati! Velit, veniam!</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D4D4D4"/>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600">
              <a:solidFill>
                <a:srgbClr val="808080"/>
              </a:solidFill>
              <a:latin typeface="Consolas"/>
              <a:ea typeface="Consolas"/>
              <a:cs typeface="Consolas"/>
              <a:sym typeface="Consolas"/>
            </a:endParaRPr>
          </a:p>
        </p:txBody>
      </p:sp>
      <p:sp>
        <p:nvSpPr>
          <p:cNvPr id="2938" name="Google Shape;2938;p193"/>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PARAGRAPH</a:t>
            </a:r>
            <a:endParaRPr sz="2400" b="1">
              <a:solidFill>
                <a:srgbClr val="FFFFFF"/>
              </a:solidFill>
              <a:latin typeface="Montserrat"/>
              <a:ea typeface="Montserrat"/>
              <a:cs typeface="Montserrat"/>
              <a:sym typeface="Montserrat"/>
            </a:endParaRPr>
          </a:p>
        </p:txBody>
      </p:sp>
      <p:sp>
        <p:nvSpPr>
          <p:cNvPr id="2939" name="Google Shape;2939;p193"/>
          <p:cNvSpPr txBox="1"/>
          <p:nvPr/>
        </p:nvSpPr>
        <p:spPr>
          <a:xfrm>
            <a:off x="2676300" y="4268775"/>
            <a:ext cx="3791400" cy="431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808080"/>
                </a:solidFill>
              </a:rPr>
              <a:t>VS Code shortcut:	</a:t>
            </a:r>
            <a:r>
              <a:rPr lang="en-US" sz="1600" b="1">
                <a:solidFill>
                  <a:srgbClr val="808080"/>
                </a:solidFill>
              </a:rPr>
              <a:t>p&gt;lorem30</a:t>
            </a:r>
            <a:endParaRPr sz="1600" b="1">
              <a:solidFill>
                <a:srgbClr val="80808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43"/>
        <p:cNvGrpSpPr/>
        <p:nvPr/>
      </p:nvGrpSpPr>
      <p:grpSpPr>
        <a:xfrm>
          <a:off x="0" y="0"/>
          <a:ext cx="0" cy="0"/>
          <a:chOff x="0" y="0"/>
          <a:chExt cx="0" cy="0"/>
        </a:xfrm>
      </p:grpSpPr>
      <p:sp>
        <p:nvSpPr>
          <p:cNvPr id="2944" name="Google Shape;2944;p19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p19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194"/>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194"/>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194"/>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p194"/>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0" name="Google Shape;2950;p194"/>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1" name="Google Shape;2951;p194"/>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952" name="Google Shape;2952;p194"/>
          <p:cNvSpPr txBox="1"/>
          <p:nvPr/>
        </p:nvSpPr>
        <p:spPr>
          <a:xfrm>
            <a:off x="3259809" y="731925"/>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Line Breaks</a:t>
            </a:r>
            <a:endParaRPr sz="1900" b="1" i="0" u="none" strike="noStrike" cap="none">
              <a:solidFill>
                <a:srgbClr val="FFFFFF"/>
              </a:solidFill>
              <a:latin typeface="Montserrat"/>
              <a:ea typeface="Montserrat"/>
              <a:cs typeface="Montserrat"/>
              <a:sym typeface="Montserrat"/>
            </a:endParaRPr>
          </a:p>
        </p:txBody>
      </p:sp>
      <p:sp>
        <p:nvSpPr>
          <p:cNvPr id="2953" name="Google Shape;2953;p194"/>
          <p:cNvSpPr txBox="1"/>
          <p:nvPr/>
        </p:nvSpPr>
        <p:spPr>
          <a:xfrm>
            <a:off x="995400" y="1529400"/>
            <a:ext cx="7153200" cy="25890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chemeClr val="dk2"/>
                </a:solidFill>
                <a:latin typeface="Raleway"/>
                <a:ea typeface="Raleway"/>
                <a:cs typeface="Raleway"/>
                <a:sym typeface="Raleway"/>
              </a:rPr>
              <a:t>Line Breaks</a:t>
            </a:r>
            <a:r>
              <a:rPr lang="en-US" sz="3600" b="0" i="0" u="none" strike="noStrike" cap="none">
                <a:solidFill>
                  <a:srgbClr val="EB9F09"/>
                </a:solidFill>
                <a:latin typeface="Raleway Thin"/>
                <a:ea typeface="Raleway Thin"/>
                <a:cs typeface="Raleway Thin"/>
                <a:sym typeface="Raleway Thin"/>
              </a:rPr>
              <a:t> </a:t>
            </a:r>
            <a:r>
              <a:rPr lang="en-US" sz="2600" b="0" i="0" u="none" strike="noStrike" cap="none">
                <a:solidFill>
                  <a:srgbClr val="434343"/>
                </a:solidFill>
                <a:latin typeface="Raleway Thin"/>
                <a:ea typeface="Raleway Thin"/>
                <a:cs typeface="Raleway Thin"/>
                <a:sym typeface="Raleway Thin"/>
              </a:rPr>
              <a:t>are used to add a single line break in a text.</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3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3600"/>
              <a:buFont typeface="Arial"/>
              <a:buNone/>
            </a:pPr>
            <a:r>
              <a:rPr lang="en-US" sz="2600" b="0" i="0" u="none" strike="noStrike" cap="none">
                <a:solidFill>
                  <a:srgbClr val="434343"/>
                </a:solidFill>
                <a:latin typeface="Raleway Thin"/>
                <a:ea typeface="Raleway Thin"/>
                <a:cs typeface="Raleway Thin"/>
                <a:sym typeface="Raleway Thin"/>
              </a:rPr>
              <a:t>To insert a line break use:</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3600"/>
              <a:buFont typeface="Arial"/>
              <a:buNone/>
            </a:pPr>
            <a:r>
              <a:rPr lang="en-US" sz="2600" b="1" i="0" u="none" strike="noStrike" cap="none">
                <a:solidFill>
                  <a:schemeClr val="dk2"/>
                </a:solidFill>
                <a:latin typeface="Raleway"/>
                <a:ea typeface="Raleway"/>
                <a:cs typeface="Raleway"/>
                <a:sym typeface="Raleway"/>
              </a:rPr>
              <a:t>&lt;br&gt;</a:t>
            </a:r>
            <a:endParaRPr sz="2600" b="1" i="0" u="none" strike="noStrike" cap="none">
              <a:solidFill>
                <a:schemeClr val="dk2"/>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34344"/>
        </a:solidFill>
        <a:effectLst/>
      </p:bgPr>
    </p:bg>
    <p:spTree>
      <p:nvGrpSpPr>
        <p:cNvPr id="1" name="Shape 2958"/>
        <p:cNvGrpSpPr/>
        <p:nvPr/>
      </p:nvGrpSpPr>
      <p:grpSpPr>
        <a:xfrm>
          <a:off x="0" y="0"/>
          <a:ext cx="0" cy="0"/>
          <a:chOff x="0" y="0"/>
          <a:chExt cx="0" cy="0"/>
        </a:xfrm>
      </p:grpSpPr>
      <p:grpSp>
        <p:nvGrpSpPr>
          <p:cNvPr id="2959" name="Google Shape;2959;p195"/>
          <p:cNvGrpSpPr/>
          <p:nvPr/>
        </p:nvGrpSpPr>
        <p:grpSpPr>
          <a:xfrm>
            <a:off x="8296159" y="107635"/>
            <a:ext cx="794315" cy="304701"/>
            <a:chOff x="10739120" y="341100"/>
            <a:chExt cx="1229400" cy="471600"/>
          </a:xfrm>
        </p:grpSpPr>
        <p:sp>
          <p:nvSpPr>
            <p:cNvPr id="2960" name="Google Shape;2960;p195"/>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2961" name="Google Shape;2961;p195"/>
            <p:cNvPicPr preferRelativeResize="0"/>
            <p:nvPr/>
          </p:nvPicPr>
          <p:blipFill rotWithShape="1">
            <a:blip r:embed="rId3">
              <a:alphaModFix/>
            </a:blip>
            <a:srcRect/>
            <a:stretch/>
          </p:blipFill>
          <p:spPr>
            <a:xfrm>
              <a:off x="10835640" y="396520"/>
              <a:ext cx="1036320" cy="360860"/>
            </a:xfrm>
            <a:prstGeom prst="rect">
              <a:avLst/>
            </a:prstGeom>
            <a:noFill/>
            <a:ln>
              <a:noFill/>
            </a:ln>
          </p:spPr>
        </p:pic>
      </p:grpSp>
      <p:sp>
        <p:nvSpPr>
          <p:cNvPr id="2962" name="Google Shape;2962;p195"/>
          <p:cNvSpPr txBox="1"/>
          <p:nvPr/>
        </p:nvSpPr>
        <p:spPr>
          <a:xfrm>
            <a:off x="489450" y="2202600"/>
            <a:ext cx="8165100" cy="7383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Hold fast to dreams,</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br</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for if dreams die,</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br</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life is a broken-winged bird</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br</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that cannot fly.</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D4D4D4"/>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600">
              <a:solidFill>
                <a:srgbClr val="808080"/>
              </a:solidFill>
              <a:latin typeface="Consolas"/>
              <a:ea typeface="Consolas"/>
              <a:cs typeface="Consolas"/>
              <a:sym typeface="Consolas"/>
            </a:endParaRPr>
          </a:p>
        </p:txBody>
      </p:sp>
      <p:sp>
        <p:nvSpPr>
          <p:cNvPr id="2963" name="Google Shape;2963;p195"/>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LINE BREAK</a:t>
            </a:r>
            <a:endParaRPr sz="2400" b="1">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97"/>
        <p:cNvGrpSpPr/>
        <p:nvPr/>
      </p:nvGrpSpPr>
      <p:grpSpPr>
        <a:xfrm>
          <a:off x="0" y="0"/>
          <a:ext cx="0" cy="0"/>
          <a:chOff x="0" y="0"/>
          <a:chExt cx="0" cy="0"/>
        </a:xfrm>
      </p:grpSpPr>
      <p:sp>
        <p:nvSpPr>
          <p:cNvPr id="2498" name="Google Shape;2498;p169"/>
          <p:cNvSpPr/>
          <p:nvPr/>
        </p:nvSpPr>
        <p:spPr>
          <a:xfrm>
            <a:off x="0" y="-1374"/>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499" name="Google Shape;2499;p169"/>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169"/>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169"/>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169"/>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169"/>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169"/>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05" name="Google Shape;2505;p169"/>
          <p:cNvPicPr preferRelativeResize="0"/>
          <p:nvPr/>
        </p:nvPicPr>
        <p:blipFill rotWithShape="1">
          <a:blip r:embed="rId3">
            <a:alphaModFix/>
          </a:blip>
          <a:srcRect/>
          <a:stretch/>
        </p:blipFill>
        <p:spPr>
          <a:xfrm>
            <a:off x="86608" y="31097"/>
            <a:ext cx="940467" cy="327482"/>
          </a:xfrm>
          <a:prstGeom prst="rect">
            <a:avLst/>
          </a:prstGeom>
          <a:noFill/>
          <a:ln>
            <a:noFill/>
          </a:ln>
        </p:spPr>
      </p:pic>
      <p:sp>
        <p:nvSpPr>
          <p:cNvPr id="2506" name="Google Shape;2506;p169"/>
          <p:cNvSpPr txBox="1"/>
          <p:nvPr/>
        </p:nvSpPr>
        <p:spPr>
          <a:xfrm>
            <a:off x="782405" y="1430915"/>
            <a:ext cx="75792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chemeClr val="dk2"/>
                </a:solidFill>
                <a:latin typeface="Raleway"/>
                <a:ea typeface="Raleway"/>
                <a:cs typeface="Raleway"/>
                <a:sym typeface="Raleway"/>
              </a:rPr>
              <a:t>H</a:t>
            </a:r>
            <a:r>
              <a:rPr lang="en-US" sz="4000" b="1" i="0" u="none" strike="noStrike" cap="none">
                <a:solidFill>
                  <a:srgbClr val="434344"/>
                </a:solidFill>
                <a:latin typeface="Raleway"/>
                <a:ea typeface="Raleway"/>
                <a:cs typeface="Raleway"/>
                <a:sym typeface="Raleway"/>
              </a:rPr>
              <a:t>yper</a:t>
            </a:r>
            <a:r>
              <a:rPr lang="en-US" sz="4000" b="1" i="0" u="none" strike="noStrike" cap="none">
                <a:solidFill>
                  <a:schemeClr val="dk2"/>
                </a:solidFill>
                <a:latin typeface="Raleway"/>
                <a:ea typeface="Raleway"/>
                <a:cs typeface="Raleway"/>
                <a:sym typeface="Raleway"/>
              </a:rPr>
              <a:t>T</a:t>
            </a:r>
            <a:r>
              <a:rPr lang="en-US" sz="4000" b="1" i="0" u="none" strike="noStrike" cap="none">
                <a:solidFill>
                  <a:srgbClr val="434344"/>
                </a:solidFill>
                <a:latin typeface="Raleway"/>
                <a:ea typeface="Raleway"/>
                <a:cs typeface="Raleway"/>
                <a:sym typeface="Raleway"/>
              </a:rPr>
              <a:t>ext </a:t>
            </a:r>
            <a:r>
              <a:rPr lang="en-US" sz="4000" b="1" i="0" u="none" strike="noStrike" cap="none">
                <a:solidFill>
                  <a:schemeClr val="dk2"/>
                </a:solidFill>
                <a:latin typeface="Raleway"/>
                <a:ea typeface="Raleway"/>
                <a:cs typeface="Raleway"/>
                <a:sym typeface="Raleway"/>
              </a:rPr>
              <a:t>M</a:t>
            </a:r>
            <a:r>
              <a:rPr lang="en-US" sz="4000" b="1" i="0" u="none" strike="noStrike" cap="none">
                <a:solidFill>
                  <a:srgbClr val="434343"/>
                </a:solidFill>
                <a:latin typeface="Raleway"/>
                <a:ea typeface="Raleway"/>
                <a:cs typeface="Raleway"/>
                <a:sym typeface="Raleway"/>
              </a:rPr>
              <a:t>arkup</a:t>
            </a:r>
            <a:r>
              <a:rPr lang="en-US" sz="4000" b="1" i="0" u="none" strike="noStrike" cap="none">
                <a:solidFill>
                  <a:srgbClr val="434344"/>
                </a:solidFill>
                <a:latin typeface="Raleway"/>
                <a:ea typeface="Raleway"/>
                <a:cs typeface="Raleway"/>
                <a:sym typeface="Raleway"/>
              </a:rPr>
              <a:t> </a:t>
            </a:r>
            <a:r>
              <a:rPr lang="en-US" sz="4000" b="1" i="0" u="none" strike="noStrike" cap="none">
                <a:solidFill>
                  <a:schemeClr val="dk2"/>
                </a:solidFill>
                <a:latin typeface="Raleway"/>
                <a:ea typeface="Raleway"/>
                <a:cs typeface="Raleway"/>
                <a:sym typeface="Raleway"/>
              </a:rPr>
              <a:t>L</a:t>
            </a:r>
            <a:r>
              <a:rPr lang="en-US" sz="4000" b="1" i="0" u="none" strike="noStrike" cap="none">
                <a:solidFill>
                  <a:srgbClr val="434344"/>
                </a:solidFill>
                <a:latin typeface="Raleway"/>
                <a:ea typeface="Raleway"/>
                <a:cs typeface="Raleway"/>
                <a:sym typeface="Raleway"/>
              </a:rPr>
              <a:t>anguage</a:t>
            </a:r>
            <a:endParaRPr sz="4000" b="1" i="0" u="none" strike="noStrike" cap="none">
              <a:solidFill>
                <a:srgbClr val="434344"/>
              </a:solidFill>
              <a:latin typeface="Raleway"/>
              <a:ea typeface="Raleway"/>
              <a:cs typeface="Raleway"/>
              <a:sym typeface="Raleway"/>
            </a:endParaRPr>
          </a:p>
        </p:txBody>
      </p:sp>
      <p:sp>
        <p:nvSpPr>
          <p:cNvPr id="2507" name="Google Shape;2507;p169"/>
          <p:cNvSpPr txBox="1"/>
          <p:nvPr/>
        </p:nvSpPr>
        <p:spPr>
          <a:xfrm>
            <a:off x="782400" y="2304075"/>
            <a:ext cx="7118700" cy="18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434344"/>
                </a:solidFill>
                <a:latin typeface="Raleway Thin"/>
                <a:ea typeface="Raleway Thin"/>
                <a:cs typeface="Raleway Thin"/>
                <a:sym typeface="Raleway Thin"/>
              </a:rPr>
              <a:t>HTML describes the structure of the pages.</a:t>
            </a:r>
            <a:endParaRPr sz="2600" b="0" i="0" u="none" strike="noStrike" cap="none">
              <a:solidFill>
                <a:srgbClr val="000000"/>
              </a:solidFill>
              <a:latin typeface="Raleway Thin"/>
              <a:ea typeface="Raleway Thin"/>
              <a:cs typeface="Raleway Thin"/>
              <a:sym typeface="Raleway Thin"/>
            </a:endParaRPr>
          </a:p>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434344"/>
                </a:solidFill>
                <a:latin typeface="Raleway Thin"/>
                <a:ea typeface="Raleway Thin"/>
                <a:cs typeface="Raleway Thin"/>
                <a:sym typeface="Raleway Thin"/>
              </a:rPr>
              <a:t>It uses elements and tags.</a:t>
            </a:r>
            <a:endParaRPr sz="2600" b="0" i="0" u="none" strike="noStrike" cap="none">
              <a:solidFill>
                <a:srgbClr val="000000"/>
              </a:solidFill>
              <a:latin typeface="Raleway Thin"/>
              <a:ea typeface="Raleway Thin"/>
              <a:cs typeface="Raleway Thin"/>
              <a:sym typeface="Raleway Thin"/>
            </a:endParaRPr>
          </a:p>
          <a:p>
            <a:pPr marL="0" marR="0" lvl="0" indent="0" algn="l" rtl="0">
              <a:lnSpc>
                <a:spcPct val="100000"/>
              </a:lnSpc>
              <a:spcBef>
                <a:spcPts val="0"/>
              </a:spcBef>
              <a:spcAft>
                <a:spcPts val="0"/>
              </a:spcAft>
              <a:buClr>
                <a:srgbClr val="000000"/>
              </a:buClr>
              <a:buSzPts val="2600"/>
              <a:buFont typeface="Arial"/>
              <a:buNone/>
            </a:pPr>
            <a:endParaRPr sz="2600" b="0" i="0" u="none" strike="noStrike" cap="none">
              <a:solidFill>
                <a:srgbClr val="434344"/>
              </a:solidFill>
              <a:latin typeface="Raleway Thin"/>
              <a:ea typeface="Raleway Thin"/>
              <a:cs typeface="Raleway Thin"/>
              <a:sym typeface="Raleway Thin"/>
            </a:endParaRPr>
          </a:p>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434344"/>
                </a:solidFill>
                <a:latin typeface="Raleway Thin"/>
                <a:ea typeface="Raleway Thin"/>
                <a:cs typeface="Raleway Thin"/>
                <a:sym typeface="Raleway Thin"/>
              </a:rPr>
              <a:t>It is the most basic building block of the Web.</a:t>
            </a:r>
            <a:endParaRPr sz="2600" b="0" i="0" u="none" strike="noStrike" cap="none">
              <a:solidFill>
                <a:srgbClr val="000000"/>
              </a:solidFill>
              <a:latin typeface="Raleway Thin"/>
              <a:ea typeface="Raleway Thin"/>
              <a:cs typeface="Raleway Thin"/>
              <a:sym typeface="Raleway Thin"/>
            </a:endParaRPr>
          </a:p>
        </p:txBody>
      </p:sp>
      <p:sp>
        <p:nvSpPr>
          <p:cNvPr id="2508" name="Google Shape;2508;p169"/>
          <p:cNvSpPr txBox="1"/>
          <p:nvPr/>
        </p:nvSpPr>
        <p:spPr>
          <a:xfrm>
            <a:off x="2915100" y="758897"/>
            <a:ext cx="3313800" cy="327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What is HTML?</a:t>
            </a:r>
            <a:endParaRPr sz="1900" b="1" i="0" u="none" strike="noStrike" cap="none">
              <a:solidFill>
                <a:srgbClr val="FFFFFF"/>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67"/>
        <p:cNvGrpSpPr/>
        <p:nvPr/>
      </p:nvGrpSpPr>
      <p:grpSpPr>
        <a:xfrm>
          <a:off x="0" y="0"/>
          <a:ext cx="0" cy="0"/>
          <a:chOff x="0" y="0"/>
          <a:chExt cx="0" cy="0"/>
        </a:xfrm>
      </p:grpSpPr>
      <p:sp>
        <p:nvSpPr>
          <p:cNvPr id="2968" name="Google Shape;2968;p196"/>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196"/>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196"/>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196"/>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p196"/>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p196"/>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196"/>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75" name="Google Shape;2975;p196"/>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976" name="Google Shape;2976;p196"/>
          <p:cNvSpPr txBox="1"/>
          <p:nvPr/>
        </p:nvSpPr>
        <p:spPr>
          <a:xfrm>
            <a:off x="3259809" y="731925"/>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Horizontal Rule</a:t>
            </a:r>
            <a:endParaRPr sz="1900" b="1" i="0" u="none" strike="noStrike" cap="none">
              <a:solidFill>
                <a:srgbClr val="FFFFFF"/>
              </a:solidFill>
              <a:latin typeface="Montserrat"/>
              <a:ea typeface="Montserrat"/>
              <a:cs typeface="Montserrat"/>
              <a:sym typeface="Montserrat"/>
            </a:endParaRPr>
          </a:p>
        </p:txBody>
      </p:sp>
      <p:sp>
        <p:nvSpPr>
          <p:cNvPr id="2977" name="Google Shape;2977;p196"/>
          <p:cNvSpPr txBox="1"/>
          <p:nvPr/>
        </p:nvSpPr>
        <p:spPr>
          <a:xfrm>
            <a:off x="995400" y="1529400"/>
            <a:ext cx="7153200" cy="25890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chemeClr val="dk2"/>
                </a:solidFill>
                <a:latin typeface="Raleway"/>
                <a:ea typeface="Raleway"/>
                <a:cs typeface="Raleway"/>
                <a:sym typeface="Raleway"/>
              </a:rPr>
              <a:t>Horizontal Rule</a:t>
            </a:r>
            <a:r>
              <a:rPr lang="en-US" sz="3600" b="0" i="0" u="none" strike="noStrike" cap="none">
                <a:solidFill>
                  <a:srgbClr val="EB9F09"/>
                </a:solidFill>
                <a:latin typeface="Raleway Thin"/>
                <a:ea typeface="Raleway Thin"/>
                <a:cs typeface="Raleway Thin"/>
                <a:sym typeface="Raleway Thin"/>
              </a:rPr>
              <a:t> </a:t>
            </a:r>
            <a:r>
              <a:rPr lang="en-US" sz="2600">
                <a:solidFill>
                  <a:srgbClr val="434343"/>
                </a:solidFill>
                <a:latin typeface="Raleway Thin"/>
                <a:ea typeface="Raleway Thin"/>
                <a:cs typeface="Raleway Thin"/>
                <a:sym typeface="Raleway Thin"/>
              </a:rPr>
              <a:t>is</a:t>
            </a:r>
            <a:r>
              <a:rPr lang="en-US" sz="2600" b="0" i="0" u="none" strike="noStrike" cap="none">
                <a:solidFill>
                  <a:srgbClr val="434343"/>
                </a:solidFill>
                <a:latin typeface="Raleway Thin"/>
                <a:ea typeface="Raleway Thin"/>
                <a:cs typeface="Raleway Thin"/>
                <a:sym typeface="Raleway Thin"/>
              </a:rPr>
              <a:t> used to add a thematic break </a:t>
            </a:r>
            <a:r>
              <a:rPr lang="en-US" sz="2600">
                <a:solidFill>
                  <a:srgbClr val="434343"/>
                </a:solidFill>
                <a:latin typeface="Raleway Thin"/>
                <a:ea typeface="Raleway Thin"/>
                <a:cs typeface="Raleway Thin"/>
                <a:sym typeface="Raleway Thin"/>
              </a:rPr>
              <a:t>between paragraph-level elements.</a:t>
            </a:r>
            <a:endParaRPr sz="2600">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3600"/>
              <a:buFont typeface="Arial"/>
              <a:buNone/>
            </a:pPr>
            <a:endParaRPr sz="2600">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3600"/>
              <a:buFont typeface="Arial"/>
              <a:buNone/>
            </a:pPr>
            <a:r>
              <a:rPr lang="en-US" sz="2600" b="0" i="0" u="none" strike="noStrike" cap="none">
                <a:solidFill>
                  <a:srgbClr val="434343"/>
                </a:solidFill>
                <a:latin typeface="Raleway Thin"/>
                <a:ea typeface="Raleway Thin"/>
                <a:cs typeface="Raleway Thin"/>
                <a:sym typeface="Raleway Thin"/>
              </a:rPr>
              <a:t>To insert a </a:t>
            </a:r>
            <a:r>
              <a:rPr lang="en-US" sz="2600">
                <a:solidFill>
                  <a:srgbClr val="434343"/>
                </a:solidFill>
                <a:latin typeface="Raleway Thin"/>
                <a:ea typeface="Raleway Thin"/>
                <a:cs typeface="Raleway Thin"/>
                <a:sym typeface="Raleway Thin"/>
              </a:rPr>
              <a:t>horizontal rule</a:t>
            </a:r>
            <a:r>
              <a:rPr lang="en-US" sz="2600" b="0" i="0" u="none" strike="noStrike" cap="none">
                <a:solidFill>
                  <a:srgbClr val="434343"/>
                </a:solidFill>
                <a:latin typeface="Raleway Thin"/>
                <a:ea typeface="Raleway Thin"/>
                <a:cs typeface="Raleway Thin"/>
                <a:sym typeface="Raleway Thin"/>
              </a:rPr>
              <a:t>:</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3600"/>
              <a:buFont typeface="Arial"/>
              <a:buNone/>
            </a:pPr>
            <a:r>
              <a:rPr lang="en-US" sz="2600" b="1" i="0" u="none" strike="noStrike" cap="none">
                <a:solidFill>
                  <a:schemeClr val="dk2"/>
                </a:solidFill>
                <a:latin typeface="Raleway"/>
                <a:ea typeface="Raleway"/>
                <a:cs typeface="Raleway"/>
                <a:sym typeface="Raleway"/>
              </a:rPr>
              <a:t>&lt;hr&gt;</a:t>
            </a:r>
            <a:endParaRPr sz="2600" b="1" i="0" u="none" strike="noStrike" cap="none">
              <a:solidFill>
                <a:schemeClr val="dk2"/>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34344"/>
        </a:solidFill>
        <a:effectLst/>
      </p:bgPr>
    </p:bg>
    <p:spTree>
      <p:nvGrpSpPr>
        <p:cNvPr id="1" name="Shape 2982"/>
        <p:cNvGrpSpPr/>
        <p:nvPr/>
      </p:nvGrpSpPr>
      <p:grpSpPr>
        <a:xfrm>
          <a:off x="0" y="0"/>
          <a:ext cx="0" cy="0"/>
          <a:chOff x="0" y="0"/>
          <a:chExt cx="0" cy="0"/>
        </a:xfrm>
      </p:grpSpPr>
      <p:sp>
        <p:nvSpPr>
          <p:cNvPr id="2983" name="Google Shape;2983;p197"/>
          <p:cNvSpPr txBox="1"/>
          <p:nvPr/>
        </p:nvSpPr>
        <p:spPr>
          <a:xfrm>
            <a:off x="489450" y="1334025"/>
            <a:ext cx="8165100" cy="28605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p</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First story. Lorem ipsum, dolor sit amet consectetur adipisicing elit. Assumenda fugiat architecto eaque neque adipisci at blanditiis suscipit non sit laboriosam numquam provident officiis quo quibusdam perspiciatis</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p</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solidFill>
                <a:srgbClr val="80808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hr</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solidFill>
                <a:srgbClr val="80808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p</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Second story. Lorem ipsum dolor, sit amet consectetur adipisicing elit. Eveniet, omnis corporis? Deserunt natus placeat vero ad omnis perferendis quia veniam!</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p</a:t>
            </a:r>
            <a:r>
              <a:rPr lang="en-US" sz="1800">
                <a:solidFill>
                  <a:srgbClr val="808080"/>
                </a:solidFill>
                <a:latin typeface="Consolas"/>
                <a:ea typeface="Consolas"/>
                <a:cs typeface="Consolas"/>
                <a:sym typeface="Consolas"/>
              </a:rPr>
              <a:t>&gt;</a:t>
            </a:r>
            <a:endParaRPr sz="1800">
              <a:solidFill>
                <a:schemeClr val="accent3"/>
              </a:solidFill>
              <a:latin typeface="Consolas"/>
              <a:ea typeface="Consolas"/>
              <a:cs typeface="Consolas"/>
              <a:sym typeface="Consolas"/>
            </a:endParaRPr>
          </a:p>
        </p:txBody>
      </p:sp>
      <p:grpSp>
        <p:nvGrpSpPr>
          <p:cNvPr id="2984" name="Google Shape;2984;p197"/>
          <p:cNvGrpSpPr/>
          <p:nvPr/>
        </p:nvGrpSpPr>
        <p:grpSpPr>
          <a:xfrm>
            <a:off x="8296159" y="107635"/>
            <a:ext cx="794315" cy="304701"/>
            <a:chOff x="10739120" y="341100"/>
            <a:chExt cx="1229400" cy="471600"/>
          </a:xfrm>
        </p:grpSpPr>
        <p:sp>
          <p:nvSpPr>
            <p:cNvPr id="2985" name="Google Shape;2985;p197"/>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2986" name="Google Shape;2986;p197"/>
            <p:cNvPicPr preferRelativeResize="0"/>
            <p:nvPr/>
          </p:nvPicPr>
          <p:blipFill rotWithShape="1">
            <a:blip r:embed="rId3">
              <a:alphaModFix/>
            </a:blip>
            <a:srcRect/>
            <a:stretch/>
          </p:blipFill>
          <p:spPr>
            <a:xfrm>
              <a:off x="10835640" y="396520"/>
              <a:ext cx="1036320" cy="360860"/>
            </a:xfrm>
            <a:prstGeom prst="rect">
              <a:avLst/>
            </a:prstGeom>
            <a:noFill/>
            <a:ln>
              <a:noFill/>
            </a:ln>
          </p:spPr>
        </p:pic>
      </p:grpSp>
      <p:sp>
        <p:nvSpPr>
          <p:cNvPr id="2987" name="Google Shape;2987;p197"/>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HORIZONTAL RULE</a:t>
            </a:r>
            <a:endParaRPr sz="2400" b="1">
              <a:solidFill>
                <a:srgbClr val="FFFFFF"/>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91"/>
        <p:cNvGrpSpPr/>
        <p:nvPr/>
      </p:nvGrpSpPr>
      <p:grpSpPr>
        <a:xfrm>
          <a:off x="0" y="0"/>
          <a:ext cx="0" cy="0"/>
          <a:chOff x="0" y="0"/>
          <a:chExt cx="0" cy="0"/>
        </a:xfrm>
      </p:grpSpPr>
      <p:sp>
        <p:nvSpPr>
          <p:cNvPr id="2992" name="Google Shape;2992;p198"/>
          <p:cNvSpPr txBox="1">
            <a:spLocks noGrp="1"/>
          </p:cNvSpPr>
          <p:nvPr>
            <p:ph type="ctrTitle"/>
          </p:nvPr>
        </p:nvSpPr>
        <p:spPr>
          <a:xfrm flipH="1">
            <a:off x="1554350" y="3330125"/>
            <a:ext cx="5173200" cy="125460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SzPts val="6000"/>
              <a:buNone/>
            </a:pPr>
            <a:r>
              <a:rPr lang="en-US" sz="3200" b="1">
                <a:solidFill>
                  <a:schemeClr val="dk1"/>
                </a:solidFill>
                <a:latin typeface="Montserrat"/>
                <a:ea typeface="Montserrat"/>
                <a:cs typeface="Montserrat"/>
                <a:sym typeface="Montserrat"/>
              </a:rPr>
              <a:t>HTML Links</a:t>
            </a:r>
            <a:endParaRPr sz="3200" b="1">
              <a:solidFill>
                <a:schemeClr val="dk1"/>
              </a:solidFill>
              <a:latin typeface="Montserrat"/>
              <a:ea typeface="Montserrat"/>
              <a:cs typeface="Montserrat"/>
              <a:sym typeface="Montserrat"/>
            </a:endParaRPr>
          </a:p>
        </p:txBody>
      </p:sp>
      <p:pic>
        <p:nvPicPr>
          <p:cNvPr id="2993" name="Google Shape;2993;p198"/>
          <p:cNvPicPr preferRelativeResize="0"/>
          <p:nvPr/>
        </p:nvPicPr>
        <p:blipFill rotWithShape="1">
          <a:blip r:embed="rId3">
            <a:alphaModFix/>
          </a:blip>
          <a:srcRect/>
          <a:stretch/>
        </p:blipFill>
        <p:spPr>
          <a:xfrm>
            <a:off x="407440" y="3459023"/>
            <a:ext cx="1002800" cy="1002800"/>
          </a:xfrm>
          <a:prstGeom prst="rect">
            <a:avLst/>
          </a:prstGeom>
          <a:noFill/>
          <a:ln>
            <a:noFill/>
          </a:ln>
        </p:spPr>
      </p:pic>
      <p:cxnSp>
        <p:nvCxnSpPr>
          <p:cNvPr id="2994" name="Google Shape;2994;p198"/>
          <p:cNvCxnSpPr/>
          <p:nvPr/>
        </p:nvCxnSpPr>
        <p:spPr>
          <a:xfrm>
            <a:off x="1554450" y="3333063"/>
            <a:ext cx="0" cy="1254600"/>
          </a:xfrm>
          <a:prstGeom prst="straightConnector1">
            <a:avLst/>
          </a:prstGeom>
          <a:noFill/>
          <a:ln w="38100" cap="flat" cmpd="sng">
            <a:solidFill>
              <a:schemeClr val="dk1"/>
            </a:solidFill>
            <a:prstDash val="solid"/>
            <a:round/>
            <a:headEnd type="none" w="sm" len="sm"/>
            <a:tailEnd type="none" w="sm" len="sm"/>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98"/>
        <p:cNvGrpSpPr/>
        <p:nvPr/>
      </p:nvGrpSpPr>
      <p:grpSpPr>
        <a:xfrm>
          <a:off x="0" y="0"/>
          <a:ext cx="0" cy="0"/>
          <a:chOff x="0" y="0"/>
          <a:chExt cx="0" cy="0"/>
        </a:xfrm>
      </p:grpSpPr>
      <p:sp>
        <p:nvSpPr>
          <p:cNvPr id="2999" name="Google Shape;2999;p199"/>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p199"/>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p199"/>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2" name="Google Shape;3002;p199"/>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p199"/>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p199"/>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5" name="Google Shape;3005;p199"/>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06" name="Google Shape;3006;p199"/>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3007" name="Google Shape;3007;p199"/>
          <p:cNvSpPr txBox="1"/>
          <p:nvPr/>
        </p:nvSpPr>
        <p:spPr>
          <a:xfrm>
            <a:off x="3259809" y="725825"/>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Links</a:t>
            </a:r>
            <a:endParaRPr sz="1900" b="1" i="0" u="none" strike="noStrike" cap="none">
              <a:solidFill>
                <a:srgbClr val="FFFFFF"/>
              </a:solidFill>
              <a:latin typeface="Montserrat"/>
              <a:ea typeface="Montserrat"/>
              <a:cs typeface="Montserrat"/>
              <a:sym typeface="Montserrat"/>
            </a:endParaRPr>
          </a:p>
        </p:txBody>
      </p:sp>
      <p:sp>
        <p:nvSpPr>
          <p:cNvPr id="3008" name="Google Shape;3008;p199"/>
          <p:cNvSpPr txBox="1"/>
          <p:nvPr/>
        </p:nvSpPr>
        <p:spPr>
          <a:xfrm>
            <a:off x="1071600" y="1488525"/>
            <a:ext cx="7153200" cy="2751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chemeClr val="dk2"/>
                </a:solidFill>
                <a:latin typeface="Raleway"/>
                <a:ea typeface="Raleway"/>
                <a:cs typeface="Raleway"/>
                <a:sym typeface="Raleway"/>
              </a:rPr>
              <a:t>Anchor tags &lt;a&gt;</a:t>
            </a:r>
            <a:r>
              <a:rPr lang="en-US" sz="3600" b="0" i="0" u="none" strike="noStrike" cap="none">
                <a:solidFill>
                  <a:srgbClr val="EB9F09"/>
                </a:solidFill>
                <a:latin typeface="Raleway Thin"/>
                <a:ea typeface="Raleway Thin"/>
                <a:cs typeface="Raleway Thin"/>
                <a:sym typeface="Raleway Thin"/>
              </a:rPr>
              <a:t> </a:t>
            </a:r>
            <a:r>
              <a:rPr lang="en-US" sz="2600" b="0" i="0" u="none" strike="noStrike" cap="none">
                <a:solidFill>
                  <a:srgbClr val="434343"/>
                </a:solidFill>
                <a:latin typeface="Raleway Thin"/>
                <a:ea typeface="Raleway Thin"/>
                <a:cs typeface="Raleway Thin"/>
                <a:sym typeface="Raleway Thin"/>
              </a:rPr>
              <a:t>are used to define a hyperlink that links one page to another page, as well as files, location, or any URL.</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The </a:t>
            </a:r>
            <a:r>
              <a:rPr lang="en-US" sz="2600" b="1" i="0" u="none" strike="noStrike" cap="none">
                <a:solidFill>
                  <a:srgbClr val="434343"/>
                </a:solidFill>
                <a:latin typeface="Raleway"/>
                <a:ea typeface="Raleway"/>
                <a:cs typeface="Raleway"/>
                <a:sym typeface="Raleway"/>
              </a:rPr>
              <a:t>href</a:t>
            </a:r>
            <a:r>
              <a:rPr lang="en-US" sz="2600" b="0" i="0" u="none" strike="noStrike" cap="none">
                <a:solidFill>
                  <a:srgbClr val="434343"/>
                </a:solidFill>
                <a:latin typeface="Raleway Thin"/>
                <a:ea typeface="Raleway Thin"/>
                <a:cs typeface="Raleway Thin"/>
                <a:sym typeface="Raleway Thin"/>
              </a:rPr>
              <a:t> attribute is the most important attribute of the HTML </a:t>
            </a:r>
            <a:r>
              <a:rPr lang="en-US" sz="2600" b="1" i="0" u="none" strike="noStrike" cap="none">
                <a:solidFill>
                  <a:srgbClr val="434343"/>
                </a:solidFill>
                <a:latin typeface="Raleway"/>
                <a:ea typeface="Raleway"/>
                <a:cs typeface="Raleway"/>
                <a:sym typeface="Raleway"/>
              </a:rPr>
              <a:t>&lt;a&gt;</a:t>
            </a:r>
            <a:r>
              <a:rPr lang="en-US" sz="2600" b="0" i="0" u="none" strike="noStrike" cap="none">
                <a:solidFill>
                  <a:srgbClr val="434343"/>
                </a:solidFill>
                <a:latin typeface="Raleway Thin"/>
                <a:ea typeface="Raleway Thin"/>
                <a:cs typeface="Raleway Thin"/>
                <a:sym typeface="Raleway Thin"/>
              </a:rPr>
              <a:t> tag. and which links to destination page or URL.</a:t>
            </a:r>
            <a:endParaRPr sz="2600" b="0" i="0" u="none" strike="noStrike" cap="none">
              <a:solidFill>
                <a:srgbClr val="434343"/>
              </a:solidFill>
              <a:latin typeface="Raleway Thin"/>
              <a:ea typeface="Raleway Thin"/>
              <a:cs typeface="Raleway Thin"/>
              <a:sym typeface="Raleway Th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013"/>
        <p:cNvGrpSpPr/>
        <p:nvPr/>
      </p:nvGrpSpPr>
      <p:grpSpPr>
        <a:xfrm>
          <a:off x="0" y="0"/>
          <a:ext cx="0" cy="0"/>
          <a:chOff x="0" y="0"/>
          <a:chExt cx="0" cy="0"/>
        </a:xfrm>
      </p:grpSpPr>
      <p:sp>
        <p:nvSpPr>
          <p:cNvPr id="3014" name="Google Shape;3014;p200"/>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LINKS</a:t>
            </a:r>
            <a:endParaRPr sz="2400" b="1">
              <a:solidFill>
                <a:srgbClr val="FFFFFF"/>
              </a:solidFill>
              <a:latin typeface="Montserrat"/>
              <a:ea typeface="Montserrat"/>
              <a:cs typeface="Montserrat"/>
              <a:sym typeface="Montserrat"/>
            </a:endParaRPr>
          </a:p>
        </p:txBody>
      </p:sp>
      <p:sp>
        <p:nvSpPr>
          <p:cNvPr id="3015" name="Google Shape;3015;p200"/>
          <p:cNvSpPr/>
          <p:nvPr/>
        </p:nvSpPr>
        <p:spPr>
          <a:xfrm>
            <a:off x="1029750" y="1286475"/>
            <a:ext cx="7084500" cy="495900"/>
          </a:xfrm>
          <a:prstGeom prst="rect">
            <a:avLst/>
          </a:prstGeom>
          <a:solidFill>
            <a:srgbClr val="434344"/>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a</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href</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"www.twitter.com"</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Twitter</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a</a:t>
            </a:r>
            <a:r>
              <a:rPr lang="en-US" sz="1600">
                <a:solidFill>
                  <a:srgbClr val="808080"/>
                </a:solidFill>
                <a:latin typeface="Consolas"/>
                <a:ea typeface="Consolas"/>
                <a:cs typeface="Consolas"/>
                <a:sym typeface="Consolas"/>
              </a:rPr>
              <a:t>&gt;</a:t>
            </a:r>
            <a:endParaRPr sz="1600">
              <a:latin typeface="Consolas"/>
              <a:ea typeface="Consolas"/>
              <a:cs typeface="Consolas"/>
              <a:sym typeface="Consolas"/>
            </a:endParaRPr>
          </a:p>
        </p:txBody>
      </p:sp>
      <p:sp>
        <p:nvSpPr>
          <p:cNvPr id="3016" name="Google Shape;3016;p200"/>
          <p:cNvSpPr/>
          <p:nvPr/>
        </p:nvSpPr>
        <p:spPr>
          <a:xfrm>
            <a:off x="1029750" y="3431575"/>
            <a:ext cx="7084500" cy="495900"/>
          </a:xfrm>
          <a:prstGeom prst="rect">
            <a:avLst/>
          </a:prstGeom>
          <a:solidFill>
            <a:srgbClr val="434344"/>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"top"</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Header</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808080"/>
                </a:solidFill>
                <a:latin typeface="Consolas"/>
                <a:ea typeface="Consolas"/>
                <a:cs typeface="Consolas"/>
                <a:sym typeface="Consolas"/>
              </a:rPr>
              <a:t>&gt;</a:t>
            </a:r>
            <a:endParaRPr sz="1600">
              <a:latin typeface="Consolas"/>
              <a:ea typeface="Consolas"/>
              <a:cs typeface="Consolas"/>
              <a:sym typeface="Consolas"/>
            </a:endParaRPr>
          </a:p>
        </p:txBody>
      </p:sp>
      <p:sp>
        <p:nvSpPr>
          <p:cNvPr id="3017" name="Google Shape;3017;p200"/>
          <p:cNvSpPr/>
          <p:nvPr/>
        </p:nvSpPr>
        <p:spPr>
          <a:xfrm>
            <a:off x="1029750" y="3891250"/>
            <a:ext cx="7084500" cy="495900"/>
          </a:xfrm>
          <a:prstGeom prst="rect">
            <a:avLst/>
          </a:prstGeom>
          <a:solidFill>
            <a:srgbClr val="434344"/>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a</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href</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"#top"</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Back to top</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a</a:t>
            </a:r>
            <a:r>
              <a:rPr lang="en-US" sz="1600">
                <a:solidFill>
                  <a:srgbClr val="808080"/>
                </a:solidFill>
                <a:latin typeface="Consolas"/>
                <a:ea typeface="Consolas"/>
                <a:cs typeface="Consolas"/>
                <a:sym typeface="Consolas"/>
              </a:rPr>
              <a:t>&gt;</a:t>
            </a:r>
            <a:endParaRPr/>
          </a:p>
        </p:txBody>
      </p:sp>
      <p:sp>
        <p:nvSpPr>
          <p:cNvPr id="3018" name="Google Shape;3018;p200"/>
          <p:cNvSpPr/>
          <p:nvPr/>
        </p:nvSpPr>
        <p:spPr>
          <a:xfrm>
            <a:off x="1029750" y="2359025"/>
            <a:ext cx="7084500" cy="495900"/>
          </a:xfrm>
          <a:prstGeom prst="rect">
            <a:avLst/>
          </a:prstGeom>
          <a:solidFill>
            <a:srgbClr val="434344"/>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a</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href</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"contact-us.html"</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Contact Us</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a</a:t>
            </a:r>
            <a:r>
              <a:rPr lang="en-US" sz="1600">
                <a:solidFill>
                  <a:srgbClr val="808080"/>
                </a:solidFill>
                <a:latin typeface="Consolas"/>
                <a:ea typeface="Consolas"/>
                <a:cs typeface="Consolas"/>
                <a:sym typeface="Consolas"/>
              </a:rPr>
              <a:t>&gt;</a:t>
            </a:r>
            <a:endParaRPr/>
          </a:p>
        </p:txBody>
      </p:sp>
      <p:sp>
        <p:nvSpPr>
          <p:cNvPr id="3019" name="Google Shape;3019;p200"/>
          <p:cNvSpPr txBox="1"/>
          <p:nvPr/>
        </p:nvSpPr>
        <p:spPr>
          <a:xfrm>
            <a:off x="1029750" y="4387150"/>
            <a:ext cx="52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Raleway"/>
                <a:ea typeface="Raleway"/>
                <a:cs typeface="Raleway"/>
                <a:sym typeface="Raleway"/>
              </a:rPr>
              <a:t>to another location on the same page</a:t>
            </a:r>
            <a:endParaRPr>
              <a:latin typeface="Raleway"/>
              <a:ea typeface="Raleway"/>
              <a:cs typeface="Raleway"/>
              <a:sym typeface="Raleway"/>
            </a:endParaRPr>
          </a:p>
        </p:txBody>
      </p:sp>
      <p:sp>
        <p:nvSpPr>
          <p:cNvPr id="3020" name="Google Shape;3020;p200"/>
          <p:cNvSpPr txBox="1"/>
          <p:nvPr/>
        </p:nvSpPr>
        <p:spPr>
          <a:xfrm>
            <a:off x="1029750" y="1782375"/>
            <a:ext cx="52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Raleway"/>
                <a:ea typeface="Raleway"/>
                <a:cs typeface="Raleway"/>
                <a:sym typeface="Raleway"/>
              </a:rPr>
              <a:t>to an external page</a:t>
            </a:r>
            <a:endParaRPr>
              <a:latin typeface="Raleway"/>
              <a:ea typeface="Raleway"/>
              <a:cs typeface="Raleway"/>
              <a:sym typeface="Raleway"/>
            </a:endParaRPr>
          </a:p>
        </p:txBody>
      </p:sp>
      <p:sp>
        <p:nvSpPr>
          <p:cNvPr id="3021" name="Google Shape;3021;p200"/>
          <p:cNvSpPr txBox="1"/>
          <p:nvPr/>
        </p:nvSpPr>
        <p:spPr>
          <a:xfrm>
            <a:off x="1029750" y="2854925"/>
            <a:ext cx="52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Raleway"/>
                <a:ea typeface="Raleway"/>
                <a:cs typeface="Raleway"/>
                <a:sym typeface="Raleway"/>
              </a:rPr>
              <a:t>to another page</a:t>
            </a:r>
            <a:endParaRPr>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025"/>
        <p:cNvGrpSpPr/>
        <p:nvPr/>
      </p:nvGrpSpPr>
      <p:grpSpPr>
        <a:xfrm>
          <a:off x="0" y="0"/>
          <a:ext cx="0" cy="0"/>
          <a:chOff x="0" y="0"/>
          <a:chExt cx="0" cy="0"/>
        </a:xfrm>
      </p:grpSpPr>
      <p:sp>
        <p:nvSpPr>
          <p:cNvPr id="3026" name="Google Shape;3026;p201"/>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p201"/>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201"/>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201"/>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0" name="Google Shape;3030;p201"/>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1" name="Google Shape;3031;p201"/>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2" name="Google Shape;3032;p201"/>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33" name="Google Shape;3033;p201"/>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3034" name="Google Shape;3034;p201"/>
          <p:cNvSpPr txBox="1"/>
          <p:nvPr/>
        </p:nvSpPr>
        <p:spPr>
          <a:xfrm>
            <a:off x="3259809" y="711488"/>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a:t>
            </a:r>
            <a:r>
              <a:rPr lang="en-US" sz="1900" b="1">
                <a:solidFill>
                  <a:srgbClr val="FFFFFF"/>
                </a:solidFill>
                <a:latin typeface="Montserrat"/>
                <a:ea typeface="Montserrat"/>
                <a:cs typeface="Montserrat"/>
                <a:sym typeface="Montserrat"/>
              </a:rPr>
              <a:t>Activity 1</a:t>
            </a:r>
            <a:endParaRPr sz="1900" b="1" i="0" u="none" strike="noStrike" cap="none">
              <a:solidFill>
                <a:srgbClr val="FFFFFF"/>
              </a:solidFill>
              <a:latin typeface="Montserrat"/>
              <a:ea typeface="Montserrat"/>
              <a:cs typeface="Montserrat"/>
              <a:sym typeface="Montserrat"/>
            </a:endParaRPr>
          </a:p>
        </p:txBody>
      </p:sp>
      <p:pic>
        <p:nvPicPr>
          <p:cNvPr id="3035" name="Google Shape;3035;p201"/>
          <p:cNvPicPr preferRelativeResize="0"/>
          <p:nvPr/>
        </p:nvPicPr>
        <p:blipFill rotWithShape="1">
          <a:blip r:embed="rId4">
            <a:alphaModFix/>
          </a:blip>
          <a:srcRect b="21587"/>
          <a:stretch/>
        </p:blipFill>
        <p:spPr>
          <a:xfrm>
            <a:off x="702388" y="1168100"/>
            <a:ext cx="7739223" cy="3431299"/>
          </a:xfrm>
          <a:prstGeom prst="rect">
            <a:avLst/>
          </a:prstGeom>
          <a:noFill/>
          <a:ln>
            <a:noFill/>
          </a:ln>
        </p:spPr>
      </p:pic>
      <p:sp>
        <p:nvSpPr>
          <p:cNvPr id="3036" name="Google Shape;3036;p201"/>
          <p:cNvSpPr txBox="1"/>
          <p:nvPr/>
        </p:nvSpPr>
        <p:spPr>
          <a:xfrm>
            <a:off x="2674650" y="4199200"/>
            <a:ext cx="3794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Montserrat"/>
                <a:ea typeface="Montserrat"/>
                <a:cs typeface="Montserrat"/>
                <a:sym typeface="Montserrat"/>
              </a:rPr>
              <a:t>html-act1.html</a:t>
            </a:r>
            <a:endParaRPr>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040"/>
        <p:cNvGrpSpPr/>
        <p:nvPr/>
      </p:nvGrpSpPr>
      <p:grpSpPr>
        <a:xfrm>
          <a:off x="0" y="0"/>
          <a:ext cx="0" cy="0"/>
          <a:chOff x="0" y="0"/>
          <a:chExt cx="0" cy="0"/>
        </a:xfrm>
      </p:grpSpPr>
      <p:sp>
        <p:nvSpPr>
          <p:cNvPr id="3041" name="Google Shape;3041;p202"/>
          <p:cNvSpPr txBox="1">
            <a:spLocks noGrp="1"/>
          </p:cNvSpPr>
          <p:nvPr>
            <p:ph type="ctrTitle"/>
          </p:nvPr>
        </p:nvSpPr>
        <p:spPr>
          <a:xfrm flipH="1">
            <a:off x="1554350" y="3330125"/>
            <a:ext cx="5173200" cy="125460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SzPts val="6000"/>
              <a:buNone/>
            </a:pPr>
            <a:r>
              <a:rPr lang="en-US" sz="3200" b="1">
                <a:solidFill>
                  <a:schemeClr val="dk1"/>
                </a:solidFill>
                <a:latin typeface="Montserrat"/>
                <a:ea typeface="Montserrat"/>
                <a:cs typeface="Montserrat"/>
                <a:sym typeface="Montserrat"/>
              </a:rPr>
              <a:t>HTML Lists</a:t>
            </a:r>
            <a:endParaRPr sz="3200" b="1">
              <a:solidFill>
                <a:schemeClr val="dk1"/>
              </a:solidFill>
              <a:latin typeface="Montserrat"/>
              <a:ea typeface="Montserrat"/>
              <a:cs typeface="Montserrat"/>
              <a:sym typeface="Montserrat"/>
            </a:endParaRPr>
          </a:p>
        </p:txBody>
      </p:sp>
      <p:pic>
        <p:nvPicPr>
          <p:cNvPr id="3042" name="Google Shape;3042;p202"/>
          <p:cNvPicPr preferRelativeResize="0"/>
          <p:nvPr/>
        </p:nvPicPr>
        <p:blipFill rotWithShape="1">
          <a:blip r:embed="rId3">
            <a:alphaModFix/>
          </a:blip>
          <a:srcRect/>
          <a:stretch/>
        </p:blipFill>
        <p:spPr>
          <a:xfrm>
            <a:off x="407440" y="3459023"/>
            <a:ext cx="1002800" cy="1002800"/>
          </a:xfrm>
          <a:prstGeom prst="rect">
            <a:avLst/>
          </a:prstGeom>
          <a:noFill/>
          <a:ln>
            <a:noFill/>
          </a:ln>
        </p:spPr>
      </p:pic>
      <p:cxnSp>
        <p:nvCxnSpPr>
          <p:cNvPr id="3043" name="Google Shape;3043;p202"/>
          <p:cNvCxnSpPr/>
          <p:nvPr/>
        </p:nvCxnSpPr>
        <p:spPr>
          <a:xfrm>
            <a:off x="1554450" y="3333063"/>
            <a:ext cx="0" cy="1254600"/>
          </a:xfrm>
          <a:prstGeom prst="straightConnector1">
            <a:avLst/>
          </a:prstGeom>
          <a:noFill/>
          <a:ln w="38100" cap="flat" cmpd="sng">
            <a:solidFill>
              <a:schemeClr val="dk1"/>
            </a:solidFill>
            <a:prstDash val="solid"/>
            <a:round/>
            <a:headEnd type="none" w="sm" len="sm"/>
            <a:tailEnd type="none" w="sm" len="sm"/>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047"/>
        <p:cNvGrpSpPr/>
        <p:nvPr/>
      </p:nvGrpSpPr>
      <p:grpSpPr>
        <a:xfrm>
          <a:off x="0" y="0"/>
          <a:ext cx="0" cy="0"/>
          <a:chOff x="0" y="0"/>
          <a:chExt cx="0" cy="0"/>
        </a:xfrm>
      </p:grpSpPr>
      <p:sp>
        <p:nvSpPr>
          <p:cNvPr id="3048" name="Google Shape;3048;p203"/>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9" name="Google Shape;3049;p203"/>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p203"/>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p203"/>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p203"/>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203"/>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p203"/>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55" name="Google Shape;3055;p203"/>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3056" name="Google Shape;3056;p203"/>
          <p:cNvSpPr txBox="1"/>
          <p:nvPr/>
        </p:nvSpPr>
        <p:spPr>
          <a:xfrm>
            <a:off x="2968648" y="706825"/>
            <a:ext cx="32067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Ordered Lists</a:t>
            </a:r>
            <a:endParaRPr sz="1900" b="1" i="0" u="none" strike="noStrike" cap="none">
              <a:solidFill>
                <a:srgbClr val="FFFFFF"/>
              </a:solidFill>
              <a:latin typeface="Montserrat"/>
              <a:ea typeface="Montserrat"/>
              <a:cs typeface="Montserrat"/>
              <a:sym typeface="Montserrat"/>
            </a:endParaRPr>
          </a:p>
        </p:txBody>
      </p:sp>
      <p:sp>
        <p:nvSpPr>
          <p:cNvPr id="3057" name="Google Shape;3057;p203"/>
          <p:cNvSpPr txBox="1"/>
          <p:nvPr/>
        </p:nvSpPr>
        <p:spPr>
          <a:xfrm>
            <a:off x="1027075" y="1479200"/>
            <a:ext cx="7004400" cy="2751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600"/>
              <a:buFont typeface="Arial"/>
              <a:buNone/>
            </a:pPr>
            <a:r>
              <a:rPr lang="en-US" sz="3600" b="1" i="0" u="none" strike="noStrike" cap="none">
                <a:solidFill>
                  <a:schemeClr val="dk2"/>
                </a:solidFill>
                <a:latin typeface="Raleway"/>
                <a:ea typeface="Raleway"/>
                <a:cs typeface="Raleway"/>
                <a:sym typeface="Raleway"/>
              </a:rPr>
              <a:t>Ordered List</a:t>
            </a:r>
            <a:r>
              <a:rPr lang="en-US" sz="2300" b="0" i="0" u="none" strike="noStrike" cap="none">
                <a:solidFill>
                  <a:srgbClr val="434343"/>
                </a:solidFill>
                <a:latin typeface="Raleway Thin"/>
                <a:ea typeface="Raleway Thin"/>
                <a:cs typeface="Raleway Thin"/>
                <a:sym typeface="Raleway Thin"/>
              </a:rPr>
              <a:t> is a type of list</a:t>
            </a:r>
            <a:r>
              <a:rPr lang="en-US" sz="2300">
                <a:solidFill>
                  <a:srgbClr val="434343"/>
                </a:solidFill>
                <a:latin typeface="Raleway Thin"/>
                <a:ea typeface="Raleway Thin"/>
                <a:cs typeface="Raleway Thin"/>
                <a:sym typeface="Raleway Thin"/>
              </a:rPr>
              <a:t> that is</a:t>
            </a:r>
            <a:r>
              <a:rPr lang="en-US" sz="2300" b="0" i="0" u="none" strike="noStrike" cap="none">
                <a:solidFill>
                  <a:srgbClr val="434343"/>
                </a:solidFill>
                <a:latin typeface="Raleway Thin"/>
                <a:ea typeface="Raleway Thin"/>
                <a:cs typeface="Raleway Thin"/>
                <a:sym typeface="Raleway Thin"/>
              </a:rPr>
              <a:t> numerically or alphabetically ordered.</a:t>
            </a:r>
            <a:endParaRPr sz="23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endParaRPr sz="2300" b="0" i="0" u="none" strike="noStrike" cap="none">
              <a:solidFill>
                <a:srgbClr val="434343"/>
              </a:solidFill>
              <a:latin typeface="Raleway Thin"/>
              <a:ea typeface="Raleway Thin"/>
              <a:cs typeface="Raleway Thin"/>
              <a:sym typeface="Raleway Thin"/>
            </a:endParaRPr>
          </a:p>
          <a:p>
            <a:pPr marL="800100" marR="0" lvl="0" indent="-400050" algn="l" rtl="0">
              <a:lnSpc>
                <a:spcPct val="90000"/>
              </a:lnSpc>
              <a:spcBef>
                <a:spcPts val="0"/>
              </a:spcBef>
              <a:spcAft>
                <a:spcPts val="0"/>
              </a:spcAft>
              <a:buClr>
                <a:srgbClr val="434343"/>
              </a:buClr>
              <a:buSzPts val="2700"/>
              <a:buFont typeface="Raleway Thin"/>
              <a:buAutoNum type="arabicPeriod"/>
            </a:pPr>
            <a:r>
              <a:rPr lang="en-US" sz="2700">
                <a:solidFill>
                  <a:srgbClr val="434343"/>
                </a:solidFill>
                <a:latin typeface="Raleway Thin"/>
                <a:ea typeface="Raleway Thin"/>
                <a:cs typeface="Raleway Thin"/>
                <a:sym typeface="Raleway Thin"/>
              </a:rPr>
              <a:t>Item 1</a:t>
            </a:r>
            <a:endParaRPr sz="2700" b="0" i="0" u="none" strike="noStrike" cap="none">
              <a:solidFill>
                <a:srgbClr val="434343"/>
              </a:solidFill>
              <a:latin typeface="Raleway Thin"/>
              <a:ea typeface="Raleway Thin"/>
              <a:cs typeface="Raleway Thin"/>
              <a:sym typeface="Raleway Thin"/>
            </a:endParaRPr>
          </a:p>
          <a:p>
            <a:pPr marL="800100" marR="0" lvl="0" indent="-400050" algn="l" rtl="0">
              <a:lnSpc>
                <a:spcPct val="90000"/>
              </a:lnSpc>
              <a:spcBef>
                <a:spcPts val="0"/>
              </a:spcBef>
              <a:spcAft>
                <a:spcPts val="0"/>
              </a:spcAft>
              <a:buClr>
                <a:srgbClr val="434343"/>
              </a:buClr>
              <a:buSzPts val="2700"/>
              <a:buFont typeface="Raleway Thin"/>
              <a:buAutoNum type="arabicPeriod"/>
            </a:pPr>
            <a:r>
              <a:rPr lang="en-US" sz="2700">
                <a:solidFill>
                  <a:srgbClr val="434343"/>
                </a:solidFill>
                <a:latin typeface="Raleway Thin"/>
                <a:ea typeface="Raleway Thin"/>
                <a:cs typeface="Raleway Thin"/>
                <a:sym typeface="Raleway Thin"/>
              </a:rPr>
              <a:t>Item 2</a:t>
            </a:r>
            <a:endParaRPr sz="2700" b="0" i="0" u="none" strike="noStrike" cap="none">
              <a:solidFill>
                <a:srgbClr val="434343"/>
              </a:solidFill>
              <a:latin typeface="Raleway Thin"/>
              <a:ea typeface="Raleway Thin"/>
              <a:cs typeface="Raleway Thin"/>
              <a:sym typeface="Raleway Thin"/>
            </a:endParaRPr>
          </a:p>
          <a:p>
            <a:pPr marL="800100" marR="0" lvl="0" indent="-400050" algn="l" rtl="0">
              <a:lnSpc>
                <a:spcPct val="90000"/>
              </a:lnSpc>
              <a:spcBef>
                <a:spcPts val="0"/>
              </a:spcBef>
              <a:spcAft>
                <a:spcPts val="0"/>
              </a:spcAft>
              <a:buClr>
                <a:srgbClr val="434343"/>
              </a:buClr>
              <a:buSzPts val="2700"/>
              <a:buFont typeface="Raleway Thin"/>
              <a:buAutoNum type="arabicPeriod"/>
            </a:pPr>
            <a:r>
              <a:rPr lang="en-US" sz="2700">
                <a:solidFill>
                  <a:srgbClr val="434343"/>
                </a:solidFill>
                <a:latin typeface="Raleway Thin"/>
                <a:ea typeface="Raleway Thin"/>
                <a:cs typeface="Raleway Thin"/>
                <a:sym typeface="Raleway Thin"/>
              </a:rPr>
              <a:t>Item 3</a:t>
            </a:r>
            <a:endParaRPr sz="2700" b="0" i="0" u="none" strike="noStrike" cap="none">
              <a:solidFill>
                <a:srgbClr val="434343"/>
              </a:solidFill>
              <a:latin typeface="Raleway Thin"/>
              <a:ea typeface="Raleway Thin"/>
              <a:cs typeface="Raleway Thin"/>
              <a:sym typeface="Raleway Thi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34344"/>
        </a:solidFill>
        <a:effectLst/>
      </p:bgPr>
    </p:bg>
    <p:spTree>
      <p:nvGrpSpPr>
        <p:cNvPr id="1" name="Shape 3062"/>
        <p:cNvGrpSpPr/>
        <p:nvPr/>
      </p:nvGrpSpPr>
      <p:grpSpPr>
        <a:xfrm>
          <a:off x="0" y="0"/>
          <a:ext cx="0" cy="0"/>
          <a:chOff x="0" y="0"/>
          <a:chExt cx="0" cy="0"/>
        </a:xfrm>
      </p:grpSpPr>
      <p:grpSp>
        <p:nvGrpSpPr>
          <p:cNvPr id="3063" name="Google Shape;3063;p204"/>
          <p:cNvGrpSpPr/>
          <p:nvPr/>
        </p:nvGrpSpPr>
        <p:grpSpPr>
          <a:xfrm>
            <a:off x="8296159" y="107635"/>
            <a:ext cx="794315" cy="304701"/>
            <a:chOff x="10739120" y="341100"/>
            <a:chExt cx="1229400" cy="471600"/>
          </a:xfrm>
        </p:grpSpPr>
        <p:sp>
          <p:nvSpPr>
            <p:cNvPr id="3064" name="Google Shape;3064;p204"/>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3065" name="Google Shape;3065;p204"/>
            <p:cNvPicPr preferRelativeResize="0"/>
            <p:nvPr/>
          </p:nvPicPr>
          <p:blipFill rotWithShape="1">
            <a:blip r:embed="rId3">
              <a:alphaModFix/>
            </a:blip>
            <a:srcRect/>
            <a:stretch/>
          </p:blipFill>
          <p:spPr>
            <a:xfrm>
              <a:off x="10835640" y="396520"/>
              <a:ext cx="1036320" cy="360860"/>
            </a:xfrm>
            <a:prstGeom prst="rect">
              <a:avLst/>
            </a:prstGeom>
            <a:noFill/>
            <a:ln>
              <a:noFill/>
            </a:ln>
          </p:spPr>
        </p:pic>
      </p:grpSp>
      <p:sp>
        <p:nvSpPr>
          <p:cNvPr id="3066" name="Google Shape;3066;p204"/>
          <p:cNvSpPr txBox="1"/>
          <p:nvPr/>
        </p:nvSpPr>
        <p:spPr>
          <a:xfrm>
            <a:off x="489450" y="1955050"/>
            <a:ext cx="8165100" cy="20148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ol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D4D4D4"/>
                </a:solidFill>
                <a:latin typeface="Consolas"/>
                <a:ea typeface="Consolas"/>
                <a:cs typeface="Consolas"/>
                <a:sym typeface="Consolas"/>
              </a:rPr>
              <a:t>    </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Item 1</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D4D4D4"/>
                </a:solidFill>
                <a:latin typeface="Consolas"/>
                <a:ea typeface="Consolas"/>
                <a:cs typeface="Consolas"/>
                <a:sym typeface="Consolas"/>
              </a:rPr>
              <a:t>    </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Item 2</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D4D4D4"/>
                </a:solidFill>
                <a:latin typeface="Consolas"/>
                <a:ea typeface="Consolas"/>
                <a:cs typeface="Consolas"/>
                <a:sym typeface="Consolas"/>
              </a:rPr>
              <a:t>    </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Item 3</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ol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p:txBody>
      </p:sp>
      <p:sp>
        <p:nvSpPr>
          <p:cNvPr id="3067" name="Google Shape;3067;p204"/>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ORDERED LIST</a:t>
            </a:r>
            <a:endParaRPr sz="2400" b="1">
              <a:solidFill>
                <a:srgbClr val="FFFFFF"/>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071"/>
        <p:cNvGrpSpPr/>
        <p:nvPr/>
      </p:nvGrpSpPr>
      <p:grpSpPr>
        <a:xfrm>
          <a:off x="0" y="0"/>
          <a:ext cx="0" cy="0"/>
          <a:chOff x="0" y="0"/>
          <a:chExt cx="0" cy="0"/>
        </a:xfrm>
      </p:grpSpPr>
      <p:sp>
        <p:nvSpPr>
          <p:cNvPr id="3072" name="Google Shape;3072;p205"/>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3" name="Google Shape;3073;p205"/>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205"/>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5" name="Google Shape;3075;p205"/>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6" name="Google Shape;3076;p205"/>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7" name="Google Shape;3077;p205"/>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8" name="Google Shape;3078;p205"/>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79" name="Google Shape;3079;p205"/>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3080" name="Google Shape;3080;p205"/>
          <p:cNvSpPr txBox="1"/>
          <p:nvPr/>
        </p:nvSpPr>
        <p:spPr>
          <a:xfrm>
            <a:off x="2968648" y="706825"/>
            <a:ext cx="32067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Unordered Lists</a:t>
            </a:r>
            <a:endParaRPr sz="1900" b="1" i="0" u="none" strike="noStrike" cap="none">
              <a:solidFill>
                <a:srgbClr val="FFFFFF"/>
              </a:solidFill>
              <a:latin typeface="Montserrat"/>
              <a:ea typeface="Montserrat"/>
              <a:cs typeface="Montserrat"/>
              <a:sym typeface="Montserrat"/>
            </a:endParaRPr>
          </a:p>
        </p:txBody>
      </p:sp>
      <p:sp>
        <p:nvSpPr>
          <p:cNvPr id="3081" name="Google Shape;3081;p205"/>
          <p:cNvSpPr txBox="1"/>
          <p:nvPr/>
        </p:nvSpPr>
        <p:spPr>
          <a:xfrm>
            <a:off x="1027075" y="1479200"/>
            <a:ext cx="6708300" cy="2751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2600"/>
              <a:buFont typeface="Arial"/>
              <a:buNone/>
            </a:pPr>
            <a:r>
              <a:rPr lang="en-US" sz="3600" b="1">
                <a:solidFill>
                  <a:schemeClr val="dk2"/>
                </a:solidFill>
                <a:latin typeface="Raleway"/>
                <a:ea typeface="Raleway"/>
                <a:cs typeface="Raleway"/>
                <a:sym typeface="Raleway"/>
              </a:rPr>
              <a:t>Unordered List</a:t>
            </a:r>
            <a:r>
              <a:rPr lang="en-US" sz="2300">
                <a:solidFill>
                  <a:schemeClr val="lt1"/>
                </a:solidFill>
                <a:latin typeface="Raleway Thin"/>
                <a:ea typeface="Raleway Thin"/>
                <a:cs typeface="Raleway Thin"/>
                <a:sym typeface="Raleway Thin"/>
              </a:rPr>
              <a:t> is a type of list that is not ordered. It is rendered as a bulleted list.</a:t>
            </a:r>
            <a:endParaRPr sz="2700" b="1" i="0" u="none" strike="noStrike" cap="none">
              <a:solidFill>
                <a:srgbClr val="434343"/>
              </a:solidFill>
              <a:latin typeface="Raleway"/>
              <a:ea typeface="Raleway"/>
              <a:cs typeface="Raleway"/>
              <a:sym typeface="Raleway"/>
            </a:endParaRPr>
          </a:p>
          <a:p>
            <a:pPr marL="0" marR="0" lvl="0" indent="0" algn="l" rtl="0">
              <a:lnSpc>
                <a:spcPct val="90000"/>
              </a:lnSpc>
              <a:spcBef>
                <a:spcPts val="0"/>
              </a:spcBef>
              <a:spcAft>
                <a:spcPts val="0"/>
              </a:spcAft>
              <a:buClr>
                <a:srgbClr val="000000"/>
              </a:buClr>
              <a:buSzPts val="2600"/>
              <a:buFont typeface="Arial"/>
              <a:buNone/>
            </a:pPr>
            <a:endParaRPr sz="2700" b="1" i="0" u="none" strike="noStrike" cap="none">
              <a:solidFill>
                <a:srgbClr val="434343"/>
              </a:solidFill>
              <a:latin typeface="Raleway"/>
              <a:ea typeface="Raleway"/>
              <a:cs typeface="Raleway"/>
              <a:sym typeface="Raleway"/>
            </a:endParaRPr>
          </a:p>
          <a:p>
            <a:pPr marL="800100" marR="0" lvl="0" indent="-355600" algn="l" rtl="0">
              <a:lnSpc>
                <a:spcPct val="90000"/>
              </a:lnSpc>
              <a:spcBef>
                <a:spcPts val="0"/>
              </a:spcBef>
              <a:spcAft>
                <a:spcPts val="0"/>
              </a:spcAft>
              <a:buClr>
                <a:srgbClr val="434343"/>
              </a:buClr>
              <a:buSzPts val="2000"/>
              <a:buFont typeface="Raleway Thin"/>
              <a:buChar char="●"/>
            </a:pPr>
            <a:r>
              <a:rPr lang="en-US" sz="2700">
                <a:solidFill>
                  <a:srgbClr val="434343"/>
                </a:solidFill>
                <a:latin typeface="Raleway Thin"/>
                <a:ea typeface="Raleway Thin"/>
                <a:cs typeface="Raleway Thin"/>
                <a:sym typeface="Raleway Thin"/>
              </a:rPr>
              <a:t>Item 1</a:t>
            </a:r>
            <a:endParaRPr sz="2700" b="0" i="0" u="none" strike="noStrike" cap="none">
              <a:solidFill>
                <a:srgbClr val="434343"/>
              </a:solidFill>
              <a:latin typeface="Raleway Thin"/>
              <a:ea typeface="Raleway Thin"/>
              <a:cs typeface="Raleway Thin"/>
              <a:sym typeface="Raleway Thin"/>
            </a:endParaRPr>
          </a:p>
          <a:p>
            <a:pPr marL="800100" marR="0" lvl="0" indent="-355600" algn="l" rtl="0">
              <a:lnSpc>
                <a:spcPct val="90000"/>
              </a:lnSpc>
              <a:spcBef>
                <a:spcPts val="0"/>
              </a:spcBef>
              <a:spcAft>
                <a:spcPts val="0"/>
              </a:spcAft>
              <a:buClr>
                <a:srgbClr val="434343"/>
              </a:buClr>
              <a:buSzPts val="2000"/>
              <a:buFont typeface="Raleway Thin"/>
              <a:buChar char="●"/>
            </a:pPr>
            <a:r>
              <a:rPr lang="en-US" sz="2700">
                <a:solidFill>
                  <a:srgbClr val="434343"/>
                </a:solidFill>
                <a:latin typeface="Raleway Thin"/>
                <a:ea typeface="Raleway Thin"/>
                <a:cs typeface="Raleway Thin"/>
                <a:sym typeface="Raleway Thin"/>
              </a:rPr>
              <a:t>Item 2</a:t>
            </a:r>
            <a:endParaRPr sz="2700" b="0" i="0" u="none" strike="noStrike" cap="none">
              <a:solidFill>
                <a:srgbClr val="434343"/>
              </a:solidFill>
              <a:latin typeface="Raleway Thin"/>
              <a:ea typeface="Raleway Thin"/>
              <a:cs typeface="Raleway Thin"/>
              <a:sym typeface="Raleway Thin"/>
            </a:endParaRPr>
          </a:p>
          <a:p>
            <a:pPr marL="800100" marR="0" lvl="0" indent="-355600" algn="l" rtl="0">
              <a:lnSpc>
                <a:spcPct val="90000"/>
              </a:lnSpc>
              <a:spcBef>
                <a:spcPts val="0"/>
              </a:spcBef>
              <a:spcAft>
                <a:spcPts val="0"/>
              </a:spcAft>
              <a:buClr>
                <a:srgbClr val="434343"/>
              </a:buClr>
              <a:buSzPts val="2000"/>
              <a:buFont typeface="Raleway Thin"/>
              <a:buChar char="●"/>
            </a:pPr>
            <a:r>
              <a:rPr lang="en-US" sz="2700">
                <a:solidFill>
                  <a:srgbClr val="434343"/>
                </a:solidFill>
                <a:latin typeface="Raleway Thin"/>
                <a:ea typeface="Raleway Thin"/>
                <a:cs typeface="Raleway Thin"/>
                <a:sym typeface="Raleway Thin"/>
              </a:rPr>
              <a:t>Item 3</a:t>
            </a:r>
            <a:endParaRPr sz="2700" b="0" i="0" u="none" strike="noStrike" cap="none">
              <a:solidFill>
                <a:srgbClr val="434343"/>
              </a:solidFill>
              <a:latin typeface="Raleway Thin"/>
              <a:ea typeface="Raleway Thin"/>
              <a:cs typeface="Raleway Thin"/>
              <a:sym typeface="Raleway Th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12"/>
        <p:cNvGrpSpPr/>
        <p:nvPr/>
      </p:nvGrpSpPr>
      <p:grpSpPr>
        <a:xfrm>
          <a:off x="0" y="0"/>
          <a:ext cx="0" cy="0"/>
          <a:chOff x="0" y="0"/>
          <a:chExt cx="0" cy="0"/>
        </a:xfrm>
      </p:grpSpPr>
      <p:grpSp>
        <p:nvGrpSpPr>
          <p:cNvPr id="2513" name="Google Shape;2513;p170"/>
          <p:cNvGrpSpPr/>
          <p:nvPr/>
        </p:nvGrpSpPr>
        <p:grpSpPr>
          <a:xfrm>
            <a:off x="1438362" y="712826"/>
            <a:ext cx="6059100" cy="3870900"/>
            <a:chOff x="3150374" y="393000"/>
            <a:chExt cx="6059100" cy="3870900"/>
          </a:xfrm>
        </p:grpSpPr>
        <p:sp>
          <p:nvSpPr>
            <p:cNvPr id="2514" name="Google Shape;2514;p170"/>
            <p:cNvSpPr/>
            <p:nvPr/>
          </p:nvSpPr>
          <p:spPr>
            <a:xfrm>
              <a:off x="3150374" y="393000"/>
              <a:ext cx="6059100" cy="3870900"/>
            </a:xfrm>
            <a:prstGeom prst="roundRect">
              <a:avLst>
                <a:gd name="adj" fmla="val 5433"/>
              </a:avLst>
            </a:prstGeom>
            <a:solidFill>
              <a:schemeClr val="dk1"/>
            </a:solidFill>
            <a:ln>
              <a:noFill/>
            </a:ln>
            <a:effectLst>
              <a:outerShdw blurRad="57150" dist="47625" dir="2940000" algn="bl" rotWithShape="0">
                <a:srgbClr val="963A2A">
                  <a:alpha val="4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15" name="Google Shape;2515;p170"/>
            <p:cNvGrpSpPr/>
            <p:nvPr/>
          </p:nvGrpSpPr>
          <p:grpSpPr>
            <a:xfrm>
              <a:off x="3150374" y="393000"/>
              <a:ext cx="6059100" cy="392400"/>
              <a:chOff x="-8550476" y="393000"/>
              <a:chExt cx="6059100" cy="392400"/>
            </a:xfrm>
          </p:grpSpPr>
          <p:sp>
            <p:nvSpPr>
              <p:cNvPr id="2516" name="Google Shape;2516;p170"/>
              <p:cNvSpPr/>
              <p:nvPr/>
            </p:nvSpPr>
            <p:spPr>
              <a:xfrm>
                <a:off x="-8550476" y="393000"/>
                <a:ext cx="60591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17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17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17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20" name="Google Shape;2520;p170"/>
          <p:cNvSpPr txBox="1">
            <a:spLocks noGrp="1"/>
          </p:cNvSpPr>
          <p:nvPr>
            <p:ph type="subTitle" idx="1"/>
          </p:nvPr>
        </p:nvSpPr>
        <p:spPr>
          <a:xfrm>
            <a:off x="2079520" y="3631842"/>
            <a:ext cx="2154000" cy="726300"/>
          </a:xfrm>
          <a:prstGeom prst="rect">
            <a:avLst/>
          </a:prstGeom>
          <a:noFill/>
          <a:ln>
            <a:noFill/>
          </a:ln>
        </p:spPr>
        <p:txBody>
          <a:bodyPr spcFirstLastPara="1" wrap="square" lIns="91425" tIns="91425" rIns="91425" bIns="91425" anchor="t" anchorCtr="0">
            <a:noAutofit/>
          </a:bodyPr>
          <a:lstStyle/>
          <a:p>
            <a:pPr marL="139700" lvl="0" indent="0" algn="ctr" rtl="0">
              <a:lnSpc>
                <a:spcPct val="100000"/>
              </a:lnSpc>
              <a:spcBef>
                <a:spcPts val="0"/>
              </a:spcBef>
              <a:spcAft>
                <a:spcPts val="0"/>
              </a:spcAft>
              <a:buSzPts val="1200"/>
              <a:buNone/>
            </a:pPr>
            <a:r>
              <a:rPr lang="en-US" sz="1200"/>
              <a:t>VS Code, Sublime Text, Notepad++, Atom</a:t>
            </a:r>
            <a:endParaRPr sz="1200"/>
          </a:p>
        </p:txBody>
      </p:sp>
      <p:sp>
        <p:nvSpPr>
          <p:cNvPr id="2521" name="Google Shape;2521;p170"/>
          <p:cNvSpPr txBox="1">
            <a:spLocks noGrp="1"/>
          </p:cNvSpPr>
          <p:nvPr>
            <p:ph type="subTitle" idx="2"/>
          </p:nvPr>
        </p:nvSpPr>
        <p:spPr>
          <a:xfrm>
            <a:off x="4411044" y="3631842"/>
            <a:ext cx="2448300" cy="770100"/>
          </a:xfrm>
          <a:prstGeom prst="rect">
            <a:avLst/>
          </a:prstGeom>
          <a:noFill/>
          <a:ln>
            <a:noFill/>
          </a:ln>
        </p:spPr>
        <p:txBody>
          <a:bodyPr spcFirstLastPara="1" wrap="square" lIns="91425" tIns="91425" rIns="91425" bIns="0" anchor="t" anchorCtr="0">
            <a:noAutofit/>
          </a:bodyPr>
          <a:lstStyle/>
          <a:p>
            <a:pPr marL="139700" lvl="0" indent="0" algn="ctr" rtl="0">
              <a:lnSpc>
                <a:spcPct val="110000"/>
              </a:lnSpc>
              <a:spcBef>
                <a:spcPts val="0"/>
              </a:spcBef>
              <a:spcAft>
                <a:spcPts val="0"/>
              </a:spcAft>
              <a:buSzPts val="1200"/>
              <a:buNone/>
            </a:pPr>
            <a:r>
              <a:rPr lang="en-US" sz="1200">
                <a:latin typeface="Montserrat"/>
                <a:ea typeface="Montserrat"/>
                <a:cs typeface="Montserrat"/>
                <a:sym typeface="Montserrat"/>
              </a:rPr>
              <a:t>Google Chrome, Safari, Mozilla Firefox, Internet Explorer</a:t>
            </a:r>
            <a:endParaRPr sz="1200">
              <a:latin typeface="Montserrat"/>
              <a:ea typeface="Montserrat"/>
              <a:cs typeface="Montserrat"/>
              <a:sym typeface="Montserrat"/>
            </a:endParaRPr>
          </a:p>
        </p:txBody>
      </p:sp>
      <p:sp>
        <p:nvSpPr>
          <p:cNvPr id="2522" name="Google Shape;2522;p170"/>
          <p:cNvSpPr txBox="1">
            <a:spLocks noGrp="1"/>
          </p:cNvSpPr>
          <p:nvPr>
            <p:ph type="subTitle" idx="4"/>
          </p:nvPr>
        </p:nvSpPr>
        <p:spPr>
          <a:xfrm>
            <a:off x="4558155" y="3142117"/>
            <a:ext cx="2154000" cy="493200"/>
          </a:xfrm>
          <a:prstGeom prst="rect">
            <a:avLst/>
          </a:prstGeom>
          <a:noFill/>
          <a:ln>
            <a:noFill/>
          </a:ln>
        </p:spPr>
        <p:txBody>
          <a:bodyPr spcFirstLastPara="1" wrap="square" lIns="91425" tIns="91425" rIns="91425" bIns="0" anchor="b" anchorCtr="0">
            <a:noAutofit/>
          </a:bodyPr>
          <a:lstStyle/>
          <a:p>
            <a:pPr marL="139700" lvl="0" indent="0" algn="ctr" rtl="0">
              <a:lnSpc>
                <a:spcPct val="110000"/>
              </a:lnSpc>
              <a:spcBef>
                <a:spcPts val="0"/>
              </a:spcBef>
              <a:spcAft>
                <a:spcPts val="0"/>
              </a:spcAft>
              <a:buSzPts val="1800"/>
              <a:buNone/>
            </a:pPr>
            <a:r>
              <a:rPr lang="en-US"/>
              <a:t>02. Browser</a:t>
            </a:r>
            <a:endParaRPr/>
          </a:p>
        </p:txBody>
      </p:sp>
      <p:sp>
        <p:nvSpPr>
          <p:cNvPr id="2523" name="Google Shape;2523;p170"/>
          <p:cNvSpPr txBox="1">
            <a:spLocks noGrp="1"/>
          </p:cNvSpPr>
          <p:nvPr>
            <p:ph type="ctrTitle"/>
          </p:nvPr>
        </p:nvSpPr>
        <p:spPr>
          <a:xfrm>
            <a:off x="2172238" y="788619"/>
            <a:ext cx="5135700" cy="321300"/>
          </a:xfrm>
          <a:prstGeom prst="rect">
            <a:avLst/>
          </a:prstGeom>
          <a:noFill/>
          <a:ln>
            <a:noFill/>
          </a:ln>
        </p:spPr>
        <p:txBody>
          <a:bodyPr spcFirstLastPara="1" wrap="square" lIns="91425" tIns="91425" rIns="91425" bIns="91425" anchor="ctr" anchorCtr="0">
            <a:noAutofit/>
          </a:bodyPr>
          <a:lstStyle/>
          <a:p>
            <a:pPr marL="0" lvl="0" indent="0" algn="r" rtl="0">
              <a:lnSpc>
                <a:spcPct val="110000"/>
              </a:lnSpc>
              <a:spcBef>
                <a:spcPts val="0"/>
              </a:spcBef>
              <a:spcAft>
                <a:spcPts val="0"/>
              </a:spcAft>
              <a:buSzPts val="3600"/>
              <a:buNone/>
            </a:pPr>
            <a:r>
              <a:rPr lang="en-US" b="1">
                <a:solidFill>
                  <a:schemeClr val="dk1"/>
                </a:solidFill>
                <a:latin typeface="Montserrat"/>
                <a:ea typeface="Montserrat"/>
                <a:cs typeface="Montserrat"/>
                <a:sym typeface="Montserrat"/>
              </a:rPr>
              <a:t>Software used to Create Websites</a:t>
            </a:r>
            <a:endParaRPr b="1">
              <a:solidFill>
                <a:schemeClr val="dk1"/>
              </a:solidFill>
              <a:latin typeface="Montserrat"/>
              <a:ea typeface="Montserrat"/>
              <a:cs typeface="Montserrat"/>
              <a:sym typeface="Montserrat"/>
            </a:endParaRPr>
          </a:p>
        </p:txBody>
      </p:sp>
      <p:sp>
        <p:nvSpPr>
          <p:cNvPr id="2524" name="Google Shape;2524;p17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170"/>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170"/>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170"/>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170"/>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170"/>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170"/>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31" name="Google Shape;2531;p170"/>
          <p:cNvPicPr preferRelativeResize="0"/>
          <p:nvPr/>
        </p:nvPicPr>
        <p:blipFill rotWithShape="1">
          <a:blip r:embed="rId3">
            <a:alphaModFix/>
          </a:blip>
          <a:srcRect/>
          <a:stretch/>
        </p:blipFill>
        <p:spPr>
          <a:xfrm>
            <a:off x="86608" y="31097"/>
            <a:ext cx="940469" cy="327483"/>
          </a:xfrm>
          <a:prstGeom prst="rect">
            <a:avLst/>
          </a:prstGeom>
          <a:noFill/>
          <a:ln>
            <a:noFill/>
          </a:ln>
        </p:spPr>
      </p:pic>
      <p:grpSp>
        <p:nvGrpSpPr>
          <p:cNvPr id="2532" name="Google Shape;2532;p170"/>
          <p:cNvGrpSpPr/>
          <p:nvPr/>
        </p:nvGrpSpPr>
        <p:grpSpPr>
          <a:xfrm>
            <a:off x="2248460" y="1730982"/>
            <a:ext cx="1985083" cy="1191781"/>
            <a:chOff x="6988887" y="1538854"/>
            <a:chExt cx="499920" cy="300136"/>
          </a:xfrm>
        </p:grpSpPr>
        <p:sp>
          <p:nvSpPr>
            <p:cNvPr id="2533" name="Google Shape;2533;p170"/>
            <p:cNvSpPr/>
            <p:nvPr/>
          </p:nvSpPr>
          <p:spPr>
            <a:xfrm>
              <a:off x="7052826" y="1538854"/>
              <a:ext cx="372777" cy="247155"/>
            </a:xfrm>
            <a:custGeom>
              <a:avLst/>
              <a:gdLst/>
              <a:ahLst/>
              <a:cxnLst/>
              <a:rect l="l" t="t" r="r" b="b"/>
              <a:pathLst>
                <a:path w="14220" h="9428" extrusionOk="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170"/>
            <p:cNvSpPr/>
            <p:nvPr/>
          </p:nvSpPr>
          <p:spPr>
            <a:xfrm>
              <a:off x="6988887" y="1798095"/>
              <a:ext cx="499920" cy="40895"/>
            </a:xfrm>
            <a:custGeom>
              <a:avLst/>
              <a:gdLst/>
              <a:ahLst/>
              <a:cxnLst/>
              <a:rect l="l" t="t" r="r" b="b"/>
              <a:pathLst>
                <a:path w="19070" h="1560" extrusionOk="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170"/>
            <p:cNvSpPr/>
            <p:nvPr/>
          </p:nvSpPr>
          <p:spPr>
            <a:xfrm>
              <a:off x="7052826" y="1562317"/>
              <a:ext cx="372777" cy="188119"/>
            </a:xfrm>
            <a:custGeom>
              <a:avLst/>
              <a:gdLst/>
              <a:ahLst/>
              <a:cxnLst/>
              <a:rect l="l" t="t" r="r" b="b"/>
              <a:pathLst>
                <a:path w="14220" h="7176" extrusionOk="0">
                  <a:moveTo>
                    <a:pt x="1" y="1"/>
                  </a:moveTo>
                  <a:lnTo>
                    <a:pt x="1" y="7175"/>
                  </a:lnTo>
                  <a:lnTo>
                    <a:pt x="14220" y="7175"/>
                  </a:lnTo>
                  <a:lnTo>
                    <a:pt x="14220" y="1"/>
                  </a:lnTo>
                  <a:close/>
                </a:path>
              </a:pathLst>
            </a:custGeom>
            <a:solidFill>
              <a:srgbClr val="91A2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170"/>
            <p:cNvSpPr/>
            <p:nvPr/>
          </p:nvSpPr>
          <p:spPr>
            <a:xfrm>
              <a:off x="7052826" y="1562317"/>
              <a:ext cx="139674" cy="188119"/>
            </a:xfrm>
            <a:custGeom>
              <a:avLst/>
              <a:gdLst/>
              <a:ahLst/>
              <a:cxnLst/>
              <a:rect l="l" t="t" r="r" b="b"/>
              <a:pathLst>
                <a:path w="5328" h="7176" extrusionOk="0">
                  <a:moveTo>
                    <a:pt x="1" y="1"/>
                  </a:moveTo>
                  <a:lnTo>
                    <a:pt x="1" y="7175"/>
                  </a:lnTo>
                  <a:lnTo>
                    <a:pt x="5327" y="7175"/>
                  </a:lnTo>
                  <a:lnTo>
                    <a:pt x="5327" y="1"/>
                  </a:lnTo>
                  <a:close/>
                </a:path>
              </a:pathLst>
            </a:custGeom>
            <a:solidFill>
              <a:srgbClr val="CFD9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170"/>
            <p:cNvSpPr/>
            <p:nvPr/>
          </p:nvSpPr>
          <p:spPr>
            <a:xfrm>
              <a:off x="7087639" y="1601692"/>
              <a:ext cx="44697" cy="25376"/>
            </a:xfrm>
            <a:custGeom>
              <a:avLst/>
              <a:gdLst/>
              <a:ahLst/>
              <a:cxnLst/>
              <a:rect l="l" t="t" r="r" b="b"/>
              <a:pathLst>
                <a:path w="1705" h="968" extrusionOk="0">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170"/>
            <p:cNvSpPr/>
            <p:nvPr/>
          </p:nvSpPr>
          <p:spPr>
            <a:xfrm>
              <a:off x="7077442" y="1642561"/>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170"/>
            <p:cNvSpPr/>
            <p:nvPr/>
          </p:nvSpPr>
          <p:spPr>
            <a:xfrm>
              <a:off x="7122846" y="1671686"/>
              <a:ext cx="44670" cy="25769"/>
            </a:xfrm>
            <a:custGeom>
              <a:avLst/>
              <a:gdLst/>
              <a:ahLst/>
              <a:cxnLst/>
              <a:rect l="l" t="t" r="r" b="b"/>
              <a:pathLst>
                <a:path w="1704" h="983" extrusionOk="0">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170"/>
            <p:cNvSpPr/>
            <p:nvPr/>
          </p:nvSpPr>
          <p:spPr>
            <a:xfrm>
              <a:off x="7077442" y="1712948"/>
              <a:ext cx="100299" cy="15152"/>
            </a:xfrm>
            <a:custGeom>
              <a:avLst/>
              <a:gdLst/>
              <a:ahLst/>
              <a:cxnLst/>
              <a:rect l="l" t="t" r="r" b="b"/>
              <a:pathLst>
                <a:path w="3826" h="578" extrusionOk="0">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170"/>
            <p:cNvSpPr/>
            <p:nvPr/>
          </p:nvSpPr>
          <p:spPr>
            <a:xfrm>
              <a:off x="7228807" y="1623922"/>
              <a:ext cx="51041" cy="79589"/>
            </a:xfrm>
            <a:custGeom>
              <a:avLst/>
              <a:gdLst/>
              <a:ahLst/>
              <a:cxnLst/>
              <a:rect l="l" t="t" r="r" b="b"/>
              <a:pathLst>
                <a:path w="1947" h="3036" extrusionOk="0">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170"/>
            <p:cNvSpPr/>
            <p:nvPr/>
          </p:nvSpPr>
          <p:spPr>
            <a:xfrm>
              <a:off x="7342449" y="1624079"/>
              <a:ext cx="50988" cy="79431"/>
            </a:xfrm>
            <a:custGeom>
              <a:avLst/>
              <a:gdLst/>
              <a:ahLst/>
              <a:cxnLst/>
              <a:rect l="l" t="t" r="r" b="b"/>
              <a:pathLst>
                <a:path w="1945" h="3030" extrusionOk="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170"/>
            <p:cNvSpPr/>
            <p:nvPr/>
          </p:nvSpPr>
          <p:spPr>
            <a:xfrm>
              <a:off x="7287450" y="1614485"/>
              <a:ext cx="48734" cy="98490"/>
            </a:xfrm>
            <a:custGeom>
              <a:avLst/>
              <a:gdLst/>
              <a:ahLst/>
              <a:cxnLst/>
              <a:rect l="l" t="t" r="r" b="b"/>
              <a:pathLst>
                <a:path w="1859" h="3757" extrusionOk="0">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4" name="Google Shape;2544;p170"/>
          <p:cNvGrpSpPr/>
          <p:nvPr/>
        </p:nvGrpSpPr>
        <p:grpSpPr>
          <a:xfrm>
            <a:off x="4977558" y="1597349"/>
            <a:ext cx="1424685" cy="1424683"/>
            <a:chOff x="4676331" y="1980866"/>
            <a:chExt cx="377680" cy="377680"/>
          </a:xfrm>
        </p:grpSpPr>
        <p:sp>
          <p:nvSpPr>
            <p:cNvPr id="2545" name="Google Shape;2545;p170"/>
            <p:cNvSpPr/>
            <p:nvPr/>
          </p:nvSpPr>
          <p:spPr>
            <a:xfrm>
              <a:off x="4676331" y="1980866"/>
              <a:ext cx="377680" cy="377680"/>
            </a:xfrm>
            <a:custGeom>
              <a:avLst/>
              <a:gdLst/>
              <a:ahLst/>
              <a:cxnLst/>
              <a:rect l="l" t="t" r="r" b="b"/>
              <a:pathLst>
                <a:path w="14407" h="14407" extrusionOk="0">
                  <a:moveTo>
                    <a:pt x="736" y="0"/>
                  </a:moveTo>
                  <a:cubicBezTo>
                    <a:pt x="332" y="0"/>
                    <a:pt x="0" y="332"/>
                    <a:pt x="0" y="737"/>
                  </a:cubicBezTo>
                  <a:lnTo>
                    <a:pt x="0" y="13671"/>
                  </a:lnTo>
                  <a:cubicBezTo>
                    <a:pt x="0" y="14075"/>
                    <a:pt x="332" y="14407"/>
                    <a:pt x="736" y="14407"/>
                  </a:cubicBezTo>
                  <a:lnTo>
                    <a:pt x="13670" y="14407"/>
                  </a:lnTo>
                  <a:cubicBezTo>
                    <a:pt x="14075" y="14407"/>
                    <a:pt x="14407" y="14075"/>
                    <a:pt x="14407" y="13671"/>
                  </a:cubicBezTo>
                  <a:lnTo>
                    <a:pt x="14407" y="737"/>
                  </a:lnTo>
                  <a:cubicBezTo>
                    <a:pt x="14407" y="332"/>
                    <a:pt x="14075" y="0"/>
                    <a:pt x="13670" y="0"/>
                  </a:cubicBezTo>
                  <a:close/>
                </a:path>
              </a:pathLst>
            </a:custGeom>
            <a:solidFill>
              <a:srgbClr val="EFF1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170"/>
            <p:cNvSpPr/>
            <p:nvPr/>
          </p:nvSpPr>
          <p:spPr>
            <a:xfrm>
              <a:off x="5014636" y="1980866"/>
              <a:ext cx="39375" cy="377680"/>
            </a:xfrm>
            <a:custGeom>
              <a:avLst/>
              <a:gdLst/>
              <a:ahLst/>
              <a:cxnLst/>
              <a:rect l="l" t="t" r="r" b="b"/>
              <a:pathLst>
                <a:path w="1502" h="14407" extrusionOk="0">
                  <a:moveTo>
                    <a:pt x="0" y="0"/>
                  </a:moveTo>
                  <a:cubicBezTo>
                    <a:pt x="405" y="0"/>
                    <a:pt x="737" y="332"/>
                    <a:pt x="737" y="737"/>
                  </a:cubicBezTo>
                  <a:lnTo>
                    <a:pt x="737" y="13671"/>
                  </a:lnTo>
                  <a:cubicBezTo>
                    <a:pt x="737" y="14075"/>
                    <a:pt x="405" y="14407"/>
                    <a:pt x="0" y="14407"/>
                  </a:cubicBezTo>
                  <a:lnTo>
                    <a:pt x="765" y="14407"/>
                  </a:lnTo>
                  <a:cubicBezTo>
                    <a:pt x="1170" y="14407"/>
                    <a:pt x="1502" y="14075"/>
                    <a:pt x="1502" y="13671"/>
                  </a:cubicBezTo>
                  <a:lnTo>
                    <a:pt x="1502" y="737"/>
                  </a:lnTo>
                  <a:cubicBezTo>
                    <a:pt x="1502" y="332"/>
                    <a:pt x="1170" y="0"/>
                    <a:pt x="765" y="0"/>
                  </a:cubicBezTo>
                  <a:close/>
                </a:path>
              </a:pathLst>
            </a:custGeom>
            <a:solidFill>
              <a:srgbClr val="E8ED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170"/>
            <p:cNvSpPr/>
            <p:nvPr/>
          </p:nvSpPr>
          <p:spPr>
            <a:xfrm>
              <a:off x="4911689" y="2080378"/>
              <a:ext cx="110155" cy="100692"/>
            </a:xfrm>
            <a:custGeom>
              <a:avLst/>
              <a:gdLst/>
              <a:ahLst/>
              <a:cxnLst/>
              <a:rect l="l" t="t" r="r" b="b"/>
              <a:pathLst>
                <a:path w="4202" h="3841" extrusionOk="0">
                  <a:moveTo>
                    <a:pt x="3447" y="0"/>
                  </a:moveTo>
                  <a:cubicBezTo>
                    <a:pt x="3439" y="0"/>
                    <a:pt x="3431" y="1"/>
                    <a:pt x="3422" y="1"/>
                  </a:cubicBezTo>
                  <a:lnTo>
                    <a:pt x="780" y="1"/>
                  </a:lnTo>
                  <a:cubicBezTo>
                    <a:pt x="362" y="1"/>
                    <a:pt x="1" y="347"/>
                    <a:pt x="1" y="780"/>
                  </a:cubicBezTo>
                  <a:lnTo>
                    <a:pt x="1" y="3061"/>
                  </a:lnTo>
                  <a:cubicBezTo>
                    <a:pt x="1" y="3494"/>
                    <a:pt x="362" y="3841"/>
                    <a:pt x="780" y="3841"/>
                  </a:cubicBezTo>
                  <a:lnTo>
                    <a:pt x="3422" y="3841"/>
                  </a:lnTo>
                  <a:cubicBezTo>
                    <a:pt x="3855" y="3841"/>
                    <a:pt x="4202" y="3494"/>
                    <a:pt x="4202" y="3061"/>
                  </a:cubicBezTo>
                  <a:lnTo>
                    <a:pt x="4202" y="780"/>
                  </a:lnTo>
                  <a:cubicBezTo>
                    <a:pt x="4202" y="356"/>
                    <a:pt x="3869" y="0"/>
                    <a:pt x="3447" y="0"/>
                  </a:cubicBezTo>
                  <a:close/>
                </a:path>
              </a:pathLst>
            </a:custGeom>
            <a:solidFill>
              <a:srgbClr val="9AAA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170"/>
            <p:cNvSpPr/>
            <p:nvPr/>
          </p:nvSpPr>
          <p:spPr>
            <a:xfrm>
              <a:off x="4911689" y="2222279"/>
              <a:ext cx="110155" cy="100692"/>
            </a:xfrm>
            <a:custGeom>
              <a:avLst/>
              <a:gdLst/>
              <a:ahLst/>
              <a:cxnLst/>
              <a:rect l="l" t="t" r="r" b="b"/>
              <a:pathLst>
                <a:path w="4202" h="3841" extrusionOk="0">
                  <a:moveTo>
                    <a:pt x="3447" y="1"/>
                  </a:moveTo>
                  <a:cubicBezTo>
                    <a:pt x="3439" y="1"/>
                    <a:pt x="3431" y="1"/>
                    <a:pt x="3422" y="1"/>
                  </a:cubicBezTo>
                  <a:lnTo>
                    <a:pt x="780" y="1"/>
                  </a:lnTo>
                  <a:cubicBezTo>
                    <a:pt x="362" y="1"/>
                    <a:pt x="1" y="348"/>
                    <a:pt x="1" y="781"/>
                  </a:cubicBezTo>
                  <a:lnTo>
                    <a:pt x="1" y="3061"/>
                  </a:lnTo>
                  <a:cubicBezTo>
                    <a:pt x="1" y="3494"/>
                    <a:pt x="362" y="3841"/>
                    <a:pt x="780" y="3841"/>
                  </a:cubicBezTo>
                  <a:lnTo>
                    <a:pt x="3422" y="3841"/>
                  </a:lnTo>
                  <a:cubicBezTo>
                    <a:pt x="3855" y="3841"/>
                    <a:pt x="4202" y="3494"/>
                    <a:pt x="4202" y="3061"/>
                  </a:cubicBezTo>
                  <a:lnTo>
                    <a:pt x="4202" y="781"/>
                  </a:lnTo>
                  <a:cubicBezTo>
                    <a:pt x="4202" y="356"/>
                    <a:pt x="3869" y="1"/>
                    <a:pt x="3447" y="1"/>
                  </a:cubicBezTo>
                  <a:close/>
                </a:path>
              </a:pathLst>
            </a:custGeom>
            <a:solidFill>
              <a:srgbClr val="9AAA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170"/>
            <p:cNvSpPr/>
            <p:nvPr/>
          </p:nvSpPr>
          <p:spPr>
            <a:xfrm>
              <a:off x="4982077" y="2080378"/>
              <a:ext cx="39768" cy="100692"/>
            </a:xfrm>
            <a:custGeom>
              <a:avLst/>
              <a:gdLst/>
              <a:ahLst/>
              <a:cxnLst/>
              <a:rect l="l" t="t" r="r" b="b"/>
              <a:pathLst>
                <a:path w="1517" h="3841" extrusionOk="0">
                  <a:moveTo>
                    <a:pt x="762" y="0"/>
                  </a:moveTo>
                  <a:cubicBezTo>
                    <a:pt x="754" y="0"/>
                    <a:pt x="746" y="1"/>
                    <a:pt x="737" y="1"/>
                  </a:cubicBezTo>
                  <a:lnTo>
                    <a:pt x="1" y="1"/>
                  </a:lnTo>
                  <a:cubicBezTo>
                    <a:pt x="434" y="1"/>
                    <a:pt x="780" y="347"/>
                    <a:pt x="780" y="780"/>
                  </a:cubicBezTo>
                  <a:lnTo>
                    <a:pt x="780" y="3061"/>
                  </a:lnTo>
                  <a:cubicBezTo>
                    <a:pt x="780" y="3494"/>
                    <a:pt x="434" y="3841"/>
                    <a:pt x="1" y="3841"/>
                  </a:cubicBezTo>
                  <a:lnTo>
                    <a:pt x="737" y="3841"/>
                  </a:lnTo>
                  <a:cubicBezTo>
                    <a:pt x="1170" y="3841"/>
                    <a:pt x="1517" y="3494"/>
                    <a:pt x="1517" y="3061"/>
                  </a:cubicBezTo>
                  <a:lnTo>
                    <a:pt x="1517" y="780"/>
                  </a:lnTo>
                  <a:cubicBezTo>
                    <a:pt x="1517" y="356"/>
                    <a:pt x="1184" y="0"/>
                    <a:pt x="762" y="0"/>
                  </a:cubicBezTo>
                  <a:close/>
                </a:path>
              </a:pathLst>
            </a:custGeom>
            <a:solidFill>
              <a:srgbClr val="D6DF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170"/>
            <p:cNvSpPr/>
            <p:nvPr/>
          </p:nvSpPr>
          <p:spPr>
            <a:xfrm>
              <a:off x="4982077" y="2222279"/>
              <a:ext cx="39768" cy="100692"/>
            </a:xfrm>
            <a:custGeom>
              <a:avLst/>
              <a:gdLst/>
              <a:ahLst/>
              <a:cxnLst/>
              <a:rect l="l" t="t" r="r" b="b"/>
              <a:pathLst>
                <a:path w="1517" h="3841" extrusionOk="0">
                  <a:moveTo>
                    <a:pt x="762" y="1"/>
                  </a:moveTo>
                  <a:cubicBezTo>
                    <a:pt x="754" y="1"/>
                    <a:pt x="746" y="1"/>
                    <a:pt x="737" y="1"/>
                  </a:cubicBezTo>
                  <a:lnTo>
                    <a:pt x="1" y="1"/>
                  </a:lnTo>
                  <a:cubicBezTo>
                    <a:pt x="434" y="1"/>
                    <a:pt x="780" y="348"/>
                    <a:pt x="780" y="781"/>
                  </a:cubicBezTo>
                  <a:lnTo>
                    <a:pt x="780" y="3061"/>
                  </a:lnTo>
                  <a:cubicBezTo>
                    <a:pt x="780" y="3494"/>
                    <a:pt x="434" y="3841"/>
                    <a:pt x="1" y="3841"/>
                  </a:cubicBezTo>
                  <a:lnTo>
                    <a:pt x="737" y="3841"/>
                  </a:lnTo>
                  <a:cubicBezTo>
                    <a:pt x="1170" y="3841"/>
                    <a:pt x="1517" y="3494"/>
                    <a:pt x="1517" y="3061"/>
                  </a:cubicBezTo>
                  <a:lnTo>
                    <a:pt x="1517" y="781"/>
                  </a:lnTo>
                  <a:cubicBezTo>
                    <a:pt x="1517" y="356"/>
                    <a:pt x="1184" y="1"/>
                    <a:pt x="762" y="1"/>
                  </a:cubicBezTo>
                  <a:close/>
                </a:path>
              </a:pathLst>
            </a:custGeom>
            <a:solidFill>
              <a:srgbClr val="D6DF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170"/>
            <p:cNvSpPr/>
            <p:nvPr/>
          </p:nvSpPr>
          <p:spPr>
            <a:xfrm>
              <a:off x="4676331" y="1980866"/>
              <a:ext cx="377680" cy="66245"/>
            </a:xfrm>
            <a:custGeom>
              <a:avLst/>
              <a:gdLst/>
              <a:ahLst/>
              <a:cxnLst/>
              <a:rect l="l" t="t" r="r" b="b"/>
              <a:pathLst>
                <a:path w="14407" h="2527" extrusionOk="0">
                  <a:moveTo>
                    <a:pt x="736" y="0"/>
                  </a:moveTo>
                  <a:cubicBezTo>
                    <a:pt x="318" y="0"/>
                    <a:pt x="0" y="332"/>
                    <a:pt x="0" y="751"/>
                  </a:cubicBezTo>
                  <a:lnTo>
                    <a:pt x="0" y="2527"/>
                  </a:lnTo>
                  <a:lnTo>
                    <a:pt x="14407" y="2527"/>
                  </a:lnTo>
                  <a:lnTo>
                    <a:pt x="14407" y="751"/>
                  </a:lnTo>
                  <a:cubicBezTo>
                    <a:pt x="14407" y="332"/>
                    <a:pt x="14075" y="0"/>
                    <a:pt x="13656" y="0"/>
                  </a:cubicBezTo>
                  <a:close/>
                </a:path>
              </a:pathLst>
            </a:custGeom>
            <a:solidFill>
              <a:srgbClr val="AFB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170"/>
            <p:cNvSpPr/>
            <p:nvPr/>
          </p:nvSpPr>
          <p:spPr>
            <a:xfrm>
              <a:off x="5014636" y="1980866"/>
              <a:ext cx="39375" cy="66245"/>
            </a:xfrm>
            <a:custGeom>
              <a:avLst/>
              <a:gdLst/>
              <a:ahLst/>
              <a:cxnLst/>
              <a:rect l="l" t="t" r="r" b="b"/>
              <a:pathLst>
                <a:path w="1502" h="2527" extrusionOk="0">
                  <a:moveTo>
                    <a:pt x="0" y="0"/>
                  </a:moveTo>
                  <a:cubicBezTo>
                    <a:pt x="405" y="0"/>
                    <a:pt x="737" y="332"/>
                    <a:pt x="737" y="737"/>
                  </a:cubicBezTo>
                  <a:lnTo>
                    <a:pt x="737" y="2527"/>
                  </a:lnTo>
                  <a:lnTo>
                    <a:pt x="1502" y="2527"/>
                  </a:lnTo>
                  <a:lnTo>
                    <a:pt x="1502" y="737"/>
                  </a:lnTo>
                  <a:cubicBezTo>
                    <a:pt x="1502" y="332"/>
                    <a:pt x="1170" y="0"/>
                    <a:pt x="765" y="0"/>
                  </a:cubicBezTo>
                  <a:close/>
                </a:path>
              </a:pathLst>
            </a:custGeom>
            <a:solidFill>
              <a:srgbClr val="A2B0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170"/>
            <p:cNvSpPr/>
            <p:nvPr/>
          </p:nvSpPr>
          <p:spPr>
            <a:xfrm>
              <a:off x="4697513" y="2002807"/>
              <a:ext cx="26136" cy="22099"/>
            </a:xfrm>
            <a:custGeom>
              <a:avLst/>
              <a:gdLst/>
              <a:ahLst/>
              <a:cxnLst/>
              <a:rect l="l" t="t" r="r" b="b"/>
              <a:pathLst>
                <a:path w="997" h="843" extrusionOk="0">
                  <a:moveTo>
                    <a:pt x="563" y="1"/>
                  </a:moveTo>
                  <a:cubicBezTo>
                    <a:pt x="188" y="1"/>
                    <a:pt x="0" y="448"/>
                    <a:pt x="275" y="722"/>
                  </a:cubicBezTo>
                  <a:cubicBezTo>
                    <a:pt x="358" y="806"/>
                    <a:pt x="462" y="843"/>
                    <a:pt x="565" y="843"/>
                  </a:cubicBezTo>
                  <a:cubicBezTo>
                    <a:pt x="783" y="843"/>
                    <a:pt x="997" y="674"/>
                    <a:pt x="997" y="419"/>
                  </a:cubicBezTo>
                  <a:cubicBezTo>
                    <a:pt x="997" y="188"/>
                    <a:pt x="794" y="1"/>
                    <a:pt x="563" y="1"/>
                  </a:cubicBezTo>
                  <a:close/>
                </a:path>
              </a:pathLst>
            </a:custGeom>
            <a:solidFill>
              <a:srgbClr val="9DAC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170"/>
            <p:cNvSpPr/>
            <p:nvPr/>
          </p:nvSpPr>
          <p:spPr>
            <a:xfrm>
              <a:off x="4740270" y="2002807"/>
              <a:ext cx="25769" cy="22099"/>
            </a:xfrm>
            <a:custGeom>
              <a:avLst/>
              <a:gdLst/>
              <a:ahLst/>
              <a:cxnLst/>
              <a:rect l="l" t="t" r="r" b="b"/>
              <a:pathLst>
                <a:path w="983" h="843" extrusionOk="0">
                  <a:moveTo>
                    <a:pt x="564" y="1"/>
                  </a:moveTo>
                  <a:cubicBezTo>
                    <a:pt x="188" y="1"/>
                    <a:pt x="1" y="448"/>
                    <a:pt x="261" y="722"/>
                  </a:cubicBezTo>
                  <a:cubicBezTo>
                    <a:pt x="348" y="806"/>
                    <a:pt x="454" y="843"/>
                    <a:pt x="557" y="843"/>
                  </a:cubicBezTo>
                  <a:cubicBezTo>
                    <a:pt x="775" y="843"/>
                    <a:pt x="982" y="674"/>
                    <a:pt x="982" y="419"/>
                  </a:cubicBezTo>
                  <a:cubicBezTo>
                    <a:pt x="982" y="188"/>
                    <a:pt x="795" y="1"/>
                    <a:pt x="564" y="1"/>
                  </a:cubicBezTo>
                  <a:close/>
                </a:path>
              </a:pathLst>
            </a:custGeom>
            <a:solidFill>
              <a:srgbClr val="A7B8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170"/>
            <p:cNvSpPr/>
            <p:nvPr/>
          </p:nvSpPr>
          <p:spPr>
            <a:xfrm>
              <a:off x="4782659" y="2002807"/>
              <a:ext cx="26136" cy="22099"/>
            </a:xfrm>
            <a:custGeom>
              <a:avLst/>
              <a:gdLst/>
              <a:ahLst/>
              <a:cxnLst/>
              <a:rect l="l" t="t" r="r" b="b"/>
              <a:pathLst>
                <a:path w="997" h="843" extrusionOk="0">
                  <a:moveTo>
                    <a:pt x="563" y="1"/>
                  </a:moveTo>
                  <a:cubicBezTo>
                    <a:pt x="188" y="1"/>
                    <a:pt x="0" y="448"/>
                    <a:pt x="275" y="722"/>
                  </a:cubicBezTo>
                  <a:cubicBezTo>
                    <a:pt x="358" y="806"/>
                    <a:pt x="462" y="843"/>
                    <a:pt x="565" y="843"/>
                  </a:cubicBezTo>
                  <a:cubicBezTo>
                    <a:pt x="783" y="843"/>
                    <a:pt x="996" y="674"/>
                    <a:pt x="996" y="419"/>
                  </a:cubicBezTo>
                  <a:cubicBezTo>
                    <a:pt x="996" y="188"/>
                    <a:pt x="794" y="1"/>
                    <a:pt x="563" y="1"/>
                  </a:cubicBezTo>
                  <a:close/>
                </a:path>
              </a:pathLst>
            </a:custGeom>
            <a:solidFill>
              <a:srgbClr val="D3DC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170"/>
            <p:cNvSpPr/>
            <p:nvPr/>
          </p:nvSpPr>
          <p:spPr>
            <a:xfrm>
              <a:off x="4704696" y="2002807"/>
              <a:ext cx="18953" cy="22099"/>
            </a:xfrm>
            <a:custGeom>
              <a:avLst/>
              <a:gdLst/>
              <a:ahLst/>
              <a:cxnLst/>
              <a:rect l="l" t="t" r="r" b="b"/>
              <a:pathLst>
                <a:path w="723" h="843" extrusionOk="0">
                  <a:moveTo>
                    <a:pt x="289" y="1"/>
                  </a:moveTo>
                  <a:cubicBezTo>
                    <a:pt x="549" y="260"/>
                    <a:pt x="376" y="708"/>
                    <a:pt x="1" y="722"/>
                  </a:cubicBezTo>
                  <a:cubicBezTo>
                    <a:pt x="89" y="806"/>
                    <a:pt x="194" y="843"/>
                    <a:pt x="297" y="843"/>
                  </a:cubicBezTo>
                  <a:cubicBezTo>
                    <a:pt x="516" y="843"/>
                    <a:pt x="723" y="674"/>
                    <a:pt x="723" y="419"/>
                  </a:cubicBezTo>
                  <a:cubicBezTo>
                    <a:pt x="708" y="188"/>
                    <a:pt x="520" y="1"/>
                    <a:pt x="289" y="1"/>
                  </a:cubicBezTo>
                  <a:close/>
                </a:path>
              </a:pathLst>
            </a:custGeom>
            <a:solidFill>
              <a:srgbClr val="92A3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170"/>
            <p:cNvSpPr/>
            <p:nvPr/>
          </p:nvSpPr>
          <p:spPr>
            <a:xfrm>
              <a:off x="4747452" y="2002807"/>
              <a:ext cx="18586" cy="22099"/>
            </a:xfrm>
            <a:custGeom>
              <a:avLst/>
              <a:gdLst/>
              <a:ahLst/>
              <a:cxnLst/>
              <a:rect l="l" t="t" r="r" b="b"/>
              <a:pathLst>
                <a:path w="709" h="843" extrusionOk="0">
                  <a:moveTo>
                    <a:pt x="275" y="1"/>
                  </a:moveTo>
                  <a:cubicBezTo>
                    <a:pt x="549" y="260"/>
                    <a:pt x="376" y="722"/>
                    <a:pt x="1" y="722"/>
                  </a:cubicBezTo>
                  <a:cubicBezTo>
                    <a:pt x="84" y="806"/>
                    <a:pt x="186" y="843"/>
                    <a:pt x="287" y="843"/>
                  </a:cubicBezTo>
                  <a:cubicBezTo>
                    <a:pt x="501" y="843"/>
                    <a:pt x="708" y="674"/>
                    <a:pt x="708" y="419"/>
                  </a:cubicBezTo>
                  <a:cubicBezTo>
                    <a:pt x="708" y="188"/>
                    <a:pt x="521" y="1"/>
                    <a:pt x="290" y="1"/>
                  </a:cubicBezTo>
                  <a:close/>
                </a:path>
              </a:pathLst>
            </a:custGeom>
            <a:solidFill>
              <a:srgbClr val="D6DE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170"/>
            <p:cNvSpPr/>
            <p:nvPr/>
          </p:nvSpPr>
          <p:spPr>
            <a:xfrm>
              <a:off x="4789842" y="2002807"/>
              <a:ext cx="18953" cy="22099"/>
            </a:xfrm>
            <a:custGeom>
              <a:avLst/>
              <a:gdLst/>
              <a:ahLst/>
              <a:cxnLst/>
              <a:rect l="l" t="t" r="r" b="b"/>
              <a:pathLst>
                <a:path w="723" h="843" extrusionOk="0">
                  <a:moveTo>
                    <a:pt x="289" y="1"/>
                  </a:moveTo>
                  <a:cubicBezTo>
                    <a:pt x="549" y="260"/>
                    <a:pt x="376" y="708"/>
                    <a:pt x="1" y="722"/>
                  </a:cubicBezTo>
                  <a:cubicBezTo>
                    <a:pt x="89" y="806"/>
                    <a:pt x="194" y="843"/>
                    <a:pt x="297" y="843"/>
                  </a:cubicBezTo>
                  <a:cubicBezTo>
                    <a:pt x="516" y="843"/>
                    <a:pt x="722" y="674"/>
                    <a:pt x="722" y="419"/>
                  </a:cubicBezTo>
                  <a:cubicBezTo>
                    <a:pt x="708" y="188"/>
                    <a:pt x="520" y="1"/>
                    <a:pt x="289" y="1"/>
                  </a:cubicBezTo>
                  <a:close/>
                </a:path>
              </a:pathLst>
            </a:custGeom>
            <a:solidFill>
              <a:srgbClr val="92A9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170"/>
            <p:cNvSpPr/>
            <p:nvPr/>
          </p:nvSpPr>
          <p:spPr>
            <a:xfrm>
              <a:off x="4701288" y="2080378"/>
              <a:ext cx="179022" cy="242594"/>
            </a:xfrm>
            <a:custGeom>
              <a:avLst/>
              <a:gdLst/>
              <a:ahLst/>
              <a:cxnLst/>
              <a:rect l="l" t="t" r="r" b="b"/>
              <a:pathLst>
                <a:path w="6829" h="9254" extrusionOk="0">
                  <a:moveTo>
                    <a:pt x="780" y="1"/>
                  </a:moveTo>
                  <a:cubicBezTo>
                    <a:pt x="347" y="1"/>
                    <a:pt x="1" y="347"/>
                    <a:pt x="1" y="780"/>
                  </a:cubicBezTo>
                  <a:lnTo>
                    <a:pt x="1" y="8474"/>
                  </a:lnTo>
                  <a:cubicBezTo>
                    <a:pt x="1" y="8907"/>
                    <a:pt x="347" y="9254"/>
                    <a:pt x="780" y="9254"/>
                  </a:cubicBezTo>
                  <a:lnTo>
                    <a:pt x="6049" y="9254"/>
                  </a:lnTo>
                  <a:cubicBezTo>
                    <a:pt x="6482" y="9254"/>
                    <a:pt x="6829" y="8907"/>
                    <a:pt x="6829" y="8474"/>
                  </a:cubicBezTo>
                  <a:lnTo>
                    <a:pt x="6829" y="780"/>
                  </a:lnTo>
                  <a:cubicBezTo>
                    <a:pt x="6829" y="347"/>
                    <a:pt x="6482" y="1"/>
                    <a:pt x="6049" y="1"/>
                  </a:cubicBezTo>
                  <a:close/>
                </a:path>
              </a:pathLst>
            </a:custGeom>
            <a:solidFill>
              <a:srgbClr val="A7B8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170"/>
            <p:cNvSpPr/>
            <p:nvPr/>
          </p:nvSpPr>
          <p:spPr>
            <a:xfrm>
              <a:off x="4839415" y="2080011"/>
              <a:ext cx="40895" cy="242961"/>
            </a:xfrm>
            <a:custGeom>
              <a:avLst/>
              <a:gdLst/>
              <a:ahLst/>
              <a:cxnLst/>
              <a:rect l="l" t="t" r="r" b="b"/>
              <a:pathLst>
                <a:path w="1560" h="9268" extrusionOk="0">
                  <a:moveTo>
                    <a:pt x="780" y="0"/>
                  </a:moveTo>
                  <a:lnTo>
                    <a:pt x="1" y="29"/>
                  </a:lnTo>
                  <a:cubicBezTo>
                    <a:pt x="419" y="29"/>
                    <a:pt x="780" y="376"/>
                    <a:pt x="780" y="809"/>
                  </a:cubicBezTo>
                  <a:lnTo>
                    <a:pt x="780" y="8517"/>
                  </a:lnTo>
                  <a:cubicBezTo>
                    <a:pt x="780" y="8864"/>
                    <a:pt x="535" y="9181"/>
                    <a:pt x="203" y="9268"/>
                  </a:cubicBezTo>
                  <a:lnTo>
                    <a:pt x="780" y="9268"/>
                  </a:lnTo>
                  <a:cubicBezTo>
                    <a:pt x="1213" y="9268"/>
                    <a:pt x="1560" y="8921"/>
                    <a:pt x="1560" y="8488"/>
                  </a:cubicBezTo>
                  <a:lnTo>
                    <a:pt x="1560" y="794"/>
                  </a:lnTo>
                  <a:cubicBezTo>
                    <a:pt x="1560" y="361"/>
                    <a:pt x="1213" y="0"/>
                    <a:pt x="780" y="0"/>
                  </a:cubicBezTo>
                  <a:close/>
                </a:path>
              </a:pathLst>
            </a:custGeom>
            <a:solidFill>
              <a:srgbClr val="D6DE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170"/>
            <p:cNvSpPr/>
            <p:nvPr/>
          </p:nvSpPr>
          <p:spPr>
            <a:xfrm>
              <a:off x="4695625" y="2074715"/>
              <a:ext cx="190373" cy="253578"/>
            </a:xfrm>
            <a:custGeom>
              <a:avLst/>
              <a:gdLst/>
              <a:ahLst/>
              <a:cxnLst/>
              <a:rect l="l" t="t" r="r" b="b"/>
              <a:pathLst>
                <a:path w="7262" h="9673" extrusionOk="0">
                  <a:moveTo>
                    <a:pt x="996" y="0"/>
                  </a:moveTo>
                  <a:cubicBezTo>
                    <a:pt x="708" y="0"/>
                    <a:pt x="708" y="419"/>
                    <a:pt x="996" y="419"/>
                  </a:cubicBezTo>
                  <a:lnTo>
                    <a:pt x="1761" y="419"/>
                  </a:lnTo>
                  <a:cubicBezTo>
                    <a:pt x="2036" y="419"/>
                    <a:pt x="2036" y="0"/>
                    <a:pt x="1761" y="0"/>
                  </a:cubicBezTo>
                  <a:close/>
                  <a:moveTo>
                    <a:pt x="2526" y="0"/>
                  </a:moveTo>
                  <a:cubicBezTo>
                    <a:pt x="2252" y="0"/>
                    <a:pt x="2252" y="419"/>
                    <a:pt x="2526" y="419"/>
                  </a:cubicBezTo>
                  <a:lnTo>
                    <a:pt x="3306" y="419"/>
                  </a:lnTo>
                  <a:cubicBezTo>
                    <a:pt x="3580" y="419"/>
                    <a:pt x="3580" y="0"/>
                    <a:pt x="3306" y="0"/>
                  </a:cubicBezTo>
                  <a:close/>
                  <a:moveTo>
                    <a:pt x="4071" y="0"/>
                  </a:moveTo>
                  <a:cubicBezTo>
                    <a:pt x="3797" y="0"/>
                    <a:pt x="3797" y="419"/>
                    <a:pt x="4071" y="419"/>
                  </a:cubicBezTo>
                  <a:lnTo>
                    <a:pt x="4851" y="419"/>
                  </a:lnTo>
                  <a:cubicBezTo>
                    <a:pt x="5125" y="419"/>
                    <a:pt x="5125" y="0"/>
                    <a:pt x="4851" y="0"/>
                  </a:cubicBezTo>
                  <a:close/>
                  <a:moveTo>
                    <a:pt x="5616" y="0"/>
                  </a:moveTo>
                  <a:cubicBezTo>
                    <a:pt x="5341" y="0"/>
                    <a:pt x="5341" y="433"/>
                    <a:pt x="5616" y="433"/>
                  </a:cubicBezTo>
                  <a:lnTo>
                    <a:pt x="6395" y="433"/>
                  </a:lnTo>
                  <a:cubicBezTo>
                    <a:pt x="6641" y="433"/>
                    <a:pt x="6669" y="73"/>
                    <a:pt x="6424" y="15"/>
                  </a:cubicBezTo>
                  <a:cubicBezTo>
                    <a:pt x="6366" y="15"/>
                    <a:pt x="6323" y="15"/>
                    <a:pt x="6265" y="0"/>
                  </a:cubicBezTo>
                  <a:close/>
                  <a:moveTo>
                    <a:pt x="338" y="343"/>
                  </a:moveTo>
                  <a:cubicBezTo>
                    <a:pt x="273" y="343"/>
                    <a:pt x="207" y="374"/>
                    <a:pt x="159" y="448"/>
                  </a:cubicBezTo>
                  <a:cubicBezTo>
                    <a:pt x="58" y="607"/>
                    <a:pt x="0" y="794"/>
                    <a:pt x="0" y="996"/>
                  </a:cubicBezTo>
                  <a:lnTo>
                    <a:pt x="0" y="1300"/>
                  </a:lnTo>
                  <a:cubicBezTo>
                    <a:pt x="0" y="1415"/>
                    <a:pt x="101" y="1516"/>
                    <a:pt x="217" y="1516"/>
                  </a:cubicBezTo>
                  <a:cubicBezTo>
                    <a:pt x="332" y="1516"/>
                    <a:pt x="419" y="1429"/>
                    <a:pt x="433" y="1314"/>
                  </a:cubicBezTo>
                  <a:lnTo>
                    <a:pt x="433" y="996"/>
                  </a:lnTo>
                  <a:cubicBezTo>
                    <a:pt x="433" y="881"/>
                    <a:pt x="462" y="765"/>
                    <a:pt x="520" y="679"/>
                  </a:cubicBezTo>
                  <a:cubicBezTo>
                    <a:pt x="631" y="507"/>
                    <a:pt x="488" y="343"/>
                    <a:pt x="338" y="343"/>
                  </a:cubicBezTo>
                  <a:close/>
                  <a:moveTo>
                    <a:pt x="6985" y="453"/>
                  </a:moveTo>
                  <a:cubicBezTo>
                    <a:pt x="6846" y="453"/>
                    <a:pt x="6709" y="589"/>
                    <a:pt x="6785" y="751"/>
                  </a:cubicBezTo>
                  <a:cubicBezTo>
                    <a:pt x="6814" y="823"/>
                    <a:pt x="6828" y="910"/>
                    <a:pt x="6828" y="996"/>
                  </a:cubicBezTo>
                  <a:lnTo>
                    <a:pt x="6828" y="1429"/>
                  </a:lnTo>
                  <a:cubicBezTo>
                    <a:pt x="6828" y="1545"/>
                    <a:pt x="6929" y="1632"/>
                    <a:pt x="7045" y="1632"/>
                  </a:cubicBezTo>
                  <a:cubicBezTo>
                    <a:pt x="7160" y="1632"/>
                    <a:pt x="7261" y="1545"/>
                    <a:pt x="7261" y="1429"/>
                  </a:cubicBezTo>
                  <a:lnTo>
                    <a:pt x="7261" y="982"/>
                  </a:lnTo>
                  <a:cubicBezTo>
                    <a:pt x="7261" y="838"/>
                    <a:pt x="7218" y="708"/>
                    <a:pt x="7175" y="578"/>
                  </a:cubicBezTo>
                  <a:cubicBezTo>
                    <a:pt x="7130" y="489"/>
                    <a:pt x="7058" y="453"/>
                    <a:pt x="6985" y="453"/>
                  </a:cubicBezTo>
                  <a:close/>
                  <a:moveTo>
                    <a:pt x="210" y="1862"/>
                  </a:moveTo>
                  <a:cubicBezTo>
                    <a:pt x="105" y="1862"/>
                    <a:pt x="0" y="1935"/>
                    <a:pt x="0" y="2079"/>
                  </a:cubicBezTo>
                  <a:lnTo>
                    <a:pt x="0" y="2844"/>
                  </a:lnTo>
                  <a:cubicBezTo>
                    <a:pt x="0" y="2960"/>
                    <a:pt x="101" y="3061"/>
                    <a:pt x="217" y="3061"/>
                  </a:cubicBezTo>
                  <a:cubicBezTo>
                    <a:pt x="332" y="3061"/>
                    <a:pt x="419" y="2960"/>
                    <a:pt x="419" y="2844"/>
                  </a:cubicBezTo>
                  <a:lnTo>
                    <a:pt x="419" y="2079"/>
                  </a:lnTo>
                  <a:cubicBezTo>
                    <a:pt x="419" y="1935"/>
                    <a:pt x="314" y="1862"/>
                    <a:pt x="210" y="1862"/>
                  </a:cubicBezTo>
                  <a:close/>
                  <a:moveTo>
                    <a:pt x="7052" y="1992"/>
                  </a:moveTo>
                  <a:cubicBezTo>
                    <a:pt x="6947" y="1992"/>
                    <a:pt x="6843" y="2065"/>
                    <a:pt x="6843" y="2209"/>
                  </a:cubicBezTo>
                  <a:lnTo>
                    <a:pt x="6843" y="2974"/>
                  </a:lnTo>
                  <a:cubicBezTo>
                    <a:pt x="6843" y="3089"/>
                    <a:pt x="6929" y="3176"/>
                    <a:pt x="7045" y="3176"/>
                  </a:cubicBezTo>
                  <a:cubicBezTo>
                    <a:pt x="7160" y="3176"/>
                    <a:pt x="7261" y="3089"/>
                    <a:pt x="7261" y="2974"/>
                  </a:cubicBezTo>
                  <a:lnTo>
                    <a:pt x="7261" y="2209"/>
                  </a:lnTo>
                  <a:cubicBezTo>
                    <a:pt x="7261" y="2065"/>
                    <a:pt x="7157" y="1992"/>
                    <a:pt x="7052" y="1992"/>
                  </a:cubicBezTo>
                  <a:close/>
                  <a:moveTo>
                    <a:pt x="210" y="3407"/>
                  </a:moveTo>
                  <a:cubicBezTo>
                    <a:pt x="105" y="3407"/>
                    <a:pt x="0" y="3479"/>
                    <a:pt x="0" y="3624"/>
                  </a:cubicBezTo>
                  <a:lnTo>
                    <a:pt x="0" y="4389"/>
                  </a:lnTo>
                  <a:cubicBezTo>
                    <a:pt x="0" y="4504"/>
                    <a:pt x="101" y="4605"/>
                    <a:pt x="217" y="4605"/>
                  </a:cubicBezTo>
                  <a:cubicBezTo>
                    <a:pt x="332" y="4605"/>
                    <a:pt x="419" y="4504"/>
                    <a:pt x="419" y="4389"/>
                  </a:cubicBezTo>
                  <a:lnTo>
                    <a:pt x="419" y="3624"/>
                  </a:lnTo>
                  <a:cubicBezTo>
                    <a:pt x="419" y="3479"/>
                    <a:pt x="314" y="3407"/>
                    <a:pt x="210" y="3407"/>
                  </a:cubicBezTo>
                  <a:close/>
                  <a:moveTo>
                    <a:pt x="7039" y="3519"/>
                  </a:moveTo>
                  <a:cubicBezTo>
                    <a:pt x="6933" y="3519"/>
                    <a:pt x="6828" y="3588"/>
                    <a:pt x="6828" y="3725"/>
                  </a:cubicBezTo>
                  <a:lnTo>
                    <a:pt x="6828" y="4504"/>
                  </a:lnTo>
                  <a:cubicBezTo>
                    <a:pt x="6828" y="4612"/>
                    <a:pt x="6917" y="4708"/>
                    <a:pt x="7023" y="4708"/>
                  </a:cubicBezTo>
                  <a:cubicBezTo>
                    <a:pt x="7030" y="4708"/>
                    <a:pt x="7037" y="4707"/>
                    <a:pt x="7045" y="4706"/>
                  </a:cubicBezTo>
                  <a:lnTo>
                    <a:pt x="7045" y="4721"/>
                  </a:lnTo>
                  <a:cubicBezTo>
                    <a:pt x="7160" y="4721"/>
                    <a:pt x="7261" y="4620"/>
                    <a:pt x="7261" y="4504"/>
                  </a:cubicBezTo>
                  <a:lnTo>
                    <a:pt x="7261" y="3725"/>
                  </a:lnTo>
                  <a:cubicBezTo>
                    <a:pt x="7254" y="3588"/>
                    <a:pt x="7146" y="3519"/>
                    <a:pt x="7039" y="3519"/>
                  </a:cubicBezTo>
                  <a:close/>
                  <a:moveTo>
                    <a:pt x="210" y="4937"/>
                  </a:moveTo>
                  <a:cubicBezTo>
                    <a:pt x="105" y="4937"/>
                    <a:pt x="0" y="5009"/>
                    <a:pt x="0" y="5154"/>
                  </a:cubicBezTo>
                  <a:lnTo>
                    <a:pt x="0" y="5919"/>
                  </a:lnTo>
                  <a:cubicBezTo>
                    <a:pt x="0" y="6034"/>
                    <a:pt x="87" y="6135"/>
                    <a:pt x="217" y="6135"/>
                  </a:cubicBezTo>
                  <a:cubicBezTo>
                    <a:pt x="332" y="6135"/>
                    <a:pt x="419" y="6034"/>
                    <a:pt x="419" y="5919"/>
                  </a:cubicBezTo>
                  <a:lnTo>
                    <a:pt x="419" y="5154"/>
                  </a:lnTo>
                  <a:cubicBezTo>
                    <a:pt x="419" y="5009"/>
                    <a:pt x="314" y="4937"/>
                    <a:pt x="210" y="4937"/>
                  </a:cubicBezTo>
                  <a:close/>
                  <a:moveTo>
                    <a:pt x="7039" y="5064"/>
                  </a:moveTo>
                  <a:cubicBezTo>
                    <a:pt x="6933" y="5064"/>
                    <a:pt x="6828" y="5132"/>
                    <a:pt x="6828" y="5269"/>
                  </a:cubicBezTo>
                  <a:lnTo>
                    <a:pt x="6828" y="6049"/>
                  </a:lnTo>
                  <a:cubicBezTo>
                    <a:pt x="6828" y="6164"/>
                    <a:pt x="6929" y="6251"/>
                    <a:pt x="7045" y="6251"/>
                  </a:cubicBezTo>
                  <a:lnTo>
                    <a:pt x="7045" y="6265"/>
                  </a:lnTo>
                  <a:cubicBezTo>
                    <a:pt x="7160" y="6265"/>
                    <a:pt x="7261" y="6164"/>
                    <a:pt x="7261" y="6049"/>
                  </a:cubicBezTo>
                  <a:lnTo>
                    <a:pt x="7261" y="5269"/>
                  </a:lnTo>
                  <a:cubicBezTo>
                    <a:pt x="7254" y="5132"/>
                    <a:pt x="7146" y="5064"/>
                    <a:pt x="7039" y="5064"/>
                  </a:cubicBezTo>
                  <a:close/>
                  <a:moveTo>
                    <a:pt x="210" y="6482"/>
                  </a:moveTo>
                  <a:cubicBezTo>
                    <a:pt x="105" y="6482"/>
                    <a:pt x="0" y="6554"/>
                    <a:pt x="0" y="6698"/>
                  </a:cubicBezTo>
                  <a:lnTo>
                    <a:pt x="0" y="7463"/>
                  </a:lnTo>
                  <a:cubicBezTo>
                    <a:pt x="0" y="7579"/>
                    <a:pt x="87" y="7680"/>
                    <a:pt x="217" y="7680"/>
                  </a:cubicBezTo>
                  <a:cubicBezTo>
                    <a:pt x="332" y="7680"/>
                    <a:pt x="419" y="7579"/>
                    <a:pt x="419" y="7463"/>
                  </a:cubicBezTo>
                  <a:lnTo>
                    <a:pt x="419" y="6698"/>
                  </a:lnTo>
                  <a:cubicBezTo>
                    <a:pt x="419" y="6554"/>
                    <a:pt x="314" y="6482"/>
                    <a:pt x="210" y="6482"/>
                  </a:cubicBezTo>
                  <a:close/>
                  <a:moveTo>
                    <a:pt x="7039" y="6608"/>
                  </a:moveTo>
                  <a:cubicBezTo>
                    <a:pt x="6933" y="6608"/>
                    <a:pt x="6828" y="6677"/>
                    <a:pt x="6828" y="6814"/>
                  </a:cubicBezTo>
                  <a:lnTo>
                    <a:pt x="6828" y="7593"/>
                  </a:lnTo>
                  <a:cubicBezTo>
                    <a:pt x="6828" y="7709"/>
                    <a:pt x="6929" y="7795"/>
                    <a:pt x="7045" y="7795"/>
                  </a:cubicBezTo>
                  <a:lnTo>
                    <a:pt x="7045" y="7810"/>
                  </a:lnTo>
                  <a:cubicBezTo>
                    <a:pt x="7160" y="7810"/>
                    <a:pt x="7261" y="7709"/>
                    <a:pt x="7261" y="7593"/>
                  </a:cubicBezTo>
                  <a:lnTo>
                    <a:pt x="7261" y="6814"/>
                  </a:lnTo>
                  <a:cubicBezTo>
                    <a:pt x="7254" y="6677"/>
                    <a:pt x="7146" y="6608"/>
                    <a:pt x="7039" y="6608"/>
                  </a:cubicBezTo>
                  <a:close/>
                  <a:moveTo>
                    <a:pt x="210" y="8026"/>
                  </a:moveTo>
                  <a:cubicBezTo>
                    <a:pt x="105" y="8026"/>
                    <a:pt x="0" y="8099"/>
                    <a:pt x="0" y="8243"/>
                  </a:cubicBezTo>
                  <a:lnTo>
                    <a:pt x="0" y="8676"/>
                  </a:lnTo>
                  <a:cubicBezTo>
                    <a:pt x="0" y="8820"/>
                    <a:pt x="29" y="8965"/>
                    <a:pt x="87" y="9080"/>
                  </a:cubicBezTo>
                  <a:cubicBezTo>
                    <a:pt x="116" y="9167"/>
                    <a:pt x="188" y="9210"/>
                    <a:pt x="275" y="9210"/>
                  </a:cubicBezTo>
                  <a:cubicBezTo>
                    <a:pt x="433" y="9210"/>
                    <a:pt x="534" y="9051"/>
                    <a:pt x="477" y="8907"/>
                  </a:cubicBezTo>
                  <a:cubicBezTo>
                    <a:pt x="433" y="8835"/>
                    <a:pt x="419" y="8763"/>
                    <a:pt x="419" y="8676"/>
                  </a:cubicBezTo>
                  <a:lnTo>
                    <a:pt x="419" y="8243"/>
                  </a:lnTo>
                  <a:cubicBezTo>
                    <a:pt x="419" y="8099"/>
                    <a:pt x="314" y="8026"/>
                    <a:pt x="210" y="8026"/>
                  </a:cubicBezTo>
                  <a:close/>
                  <a:moveTo>
                    <a:pt x="7038" y="8153"/>
                  </a:moveTo>
                  <a:cubicBezTo>
                    <a:pt x="6933" y="8153"/>
                    <a:pt x="6828" y="8221"/>
                    <a:pt x="6828" y="8358"/>
                  </a:cubicBezTo>
                  <a:lnTo>
                    <a:pt x="6828" y="8676"/>
                  </a:lnTo>
                  <a:cubicBezTo>
                    <a:pt x="6828" y="8791"/>
                    <a:pt x="6799" y="8893"/>
                    <a:pt x="6742" y="8994"/>
                  </a:cubicBezTo>
                  <a:cubicBezTo>
                    <a:pt x="6644" y="9133"/>
                    <a:pt x="6735" y="9312"/>
                    <a:pt x="6896" y="9312"/>
                  </a:cubicBezTo>
                  <a:cubicBezTo>
                    <a:pt x="6902" y="9312"/>
                    <a:pt x="6909" y="9312"/>
                    <a:pt x="6915" y="9311"/>
                  </a:cubicBezTo>
                  <a:lnTo>
                    <a:pt x="6915" y="9326"/>
                  </a:lnTo>
                  <a:cubicBezTo>
                    <a:pt x="6987" y="9326"/>
                    <a:pt x="7059" y="9282"/>
                    <a:pt x="7088" y="9225"/>
                  </a:cubicBezTo>
                  <a:cubicBezTo>
                    <a:pt x="7189" y="9066"/>
                    <a:pt x="7247" y="8878"/>
                    <a:pt x="7247" y="8676"/>
                  </a:cubicBezTo>
                  <a:lnTo>
                    <a:pt x="7247" y="8358"/>
                  </a:lnTo>
                  <a:cubicBezTo>
                    <a:pt x="7247" y="8221"/>
                    <a:pt x="7142" y="8153"/>
                    <a:pt x="7038" y="8153"/>
                  </a:cubicBezTo>
                  <a:close/>
                  <a:moveTo>
                    <a:pt x="846" y="9248"/>
                  </a:moveTo>
                  <a:cubicBezTo>
                    <a:pt x="613" y="9248"/>
                    <a:pt x="567" y="9631"/>
                    <a:pt x="838" y="9672"/>
                  </a:cubicBezTo>
                  <a:lnTo>
                    <a:pt x="1631" y="9672"/>
                  </a:lnTo>
                  <a:cubicBezTo>
                    <a:pt x="1920" y="9672"/>
                    <a:pt x="1920" y="9253"/>
                    <a:pt x="1631" y="9253"/>
                  </a:cubicBezTo>
                  <a:lnTo>
                    <a:pt x="895" y="9253"/>
                  </a:lnTo>
                  <a:cubicBezTo>
                    <a:pt x="878" y="9250"/>
                    <a:pt x="862" y="9248"/>
                    <a:pt x="846" y="9248"/>
                  </a:cubicBezTo>
                  <a:close/>
                  <a:moveTo>
                    <a:pt x="2411" y="9253"/>
                  </a:moveTo>
                  <a:cubicBezTo>
                    <a:pt x="2122" y="9253"/>
                    <a:pt x="2122" y="9672"/>
                    <a:pt x="2411" y="9672"/>
                  </a:cubicBezTo>
                  <a:lnTo>
                    <a:pt x="3176" y="9672"/>
                  </a:lnTo>
                  <a:cubicBezTo>
                    <a:pt x="3465" y="9672"/>
                    <a:pt x="3465" y="9253"/>
                    <a:pt x="3176" y="9253"/>
                  </a:cubicBezTo>
                  <a:close/>
                  <a:moveTo>
                    <a:pt x="3956" y="9253"/>
                  </a:moveTo>
                  <a:cubicBezTo>
                    <a:pt x="3667" y="9253"/>
                    <a:pt x="3667" y="9672"/>
                    <a:pt x="3956" y="9672"/>
                  </a:cubicBezTo>
                  <a:lnTo>
                    <a:pt x="4721" y="9672"/>
                  </a:lnTo>
                  <a:cubicBezTo>
                    <a:pt x="4995" y="9672"/>
                    <a:pt x="4995" y="9253"/>
                    <a:pt x="4721" y="9253"/>
                  </a:cubicBezTo>
                  <a:close/>
                  <a:moveTo>
                    <a:pt x="5500" y="9253"/>
                  </a:moveTo>
                  <a:cubicBezTo>
                    <a:pt x="5211" y="9253"/>
                    <a:pt x="5211" y="9672"/>
                    <a:pt x="5500" y="9672"/>
                  </a:cubicBezTo>
                  <a:lnTo>
                    <a:pt x="6265" y="9672"/>
                  </a:lnTo>
                  <a:cubicBezTo>
                    <a:pt x="6554" y="9672"/>
                    <a:pt x="6554" y="9253"/>
                    <a:pt x="6265" y="9253"/>
                  </a:cubicBezTo>
                  <a:close/>
                </a:path>
              </a:pathLst>
            </a:custGeom>
            <a:solidFill>
              <a:srgbClr val="91A8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170"/>
            <p:cNvSpPr/>
            <p:nvPr/>
          </p:nvSpPr>
          <p:spPr>
            <a:xfrm>
              <a:off x="4913970" y="2083025"/>
              <a:ext cx="105620" cy="95029"/>
            </a:xfrm>
            <a:custGeom>
              <a:avLst/>
              <a:gdLst/>
              <a:ahLst/>
              <a:cxnLst/>
              <a:rect l="l" t="t" r="r" b="b"/>
              <a:pathLst>
                <a:path w="4029" h="3625" extrusionOk="0">
                  <a:moveTo>
                    <a:pt x="289" y="1"/>
                  </a:moveTo>
                  <a:cubicBezTo>
                    <a:pt x="159" y="73"/>
                    <a:pt x="58" y="189"/>
                    <a:pt x="1" y="318"/>
                  </a:cubicBezTo>
                  <a:lnTo>
                    <a:pt x="1689" y="1820"/>
                  </a:lnTo>
                  <a:lnTo>
                    <a:pt x="1" y="3307"/>
                  </a:lnTo>
                  <a:cubicBezTo>
                    <a:pt x="73" y="3437"/>
                    <a:pt x="174" y="3552"/>
                    <a:pt x="289" y="3624"/>
                  </a:cubicBezTo>
                  <a:lnTo>
                    <a:pt x="2007" y="2094"/>
                  </a:lnTo>
                  <a:lnTo>
                    <a:pt x="3739" y="3624"/>
                  </a:lnTo>
                  <a:cubicBezTo>
                    <a:pt x="3855" y="3552"/>
                    <a:pt x="3956" y="3437"/>
                    <a:pt x="4028" y="3321"/>
                  </a:cubicBezTo>
                  <a:lnTo>
                    <a:pt x="2325" y="1820"/>
                  </a:lnTo>
                  <a:lnTo>
                    <a:pt x="4028" y="318"/>
                  </a:lnTo>
                  <a:cubicBezTo>
                    <a:pt x="3970" y="189"/>
                    <a:pt x="3869" y="73"/>
                    <a:pt x="3739" y="1"/>
                  </a:cubicBezTo>
                  <a:lnTo>
                    <a:pt x="2022" y="1531"/>
                  </a:lnTo>
                  <a:lnTo>
                    <a:pt x="289" y="1"/>
                  </a:lnTo>
                  <a:close/>
                </a:path>
              </a:pathLst>
            </a:custGeom>
            <a:solidFill>
              <a:srgbClr val="91A8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170"/>
            <p:cNvSpPr/>
            <p:nvPr/>
          </p:nvSpPr>
          <p:spPr>
            <a:xfrm>
              <a:off x="4913970" y="2224953"/>
              <a:ext cx="105620" cy="95003"/>
            </a:xfrm>
            <a:custGeom>
              <a:avLst/>
              <a:gdLst/>
              <a:ahLst/>
              <a:cxnLst/>
              <a:rect l="l" t="t" r="r" b="b"/>
              <a:pathLst>
                <a:path w="4029" h="3624" extrusionOk="0">
                  <a:moveTo>
                    <a:pt x="289" y="0"/>
                  </a:moveTo>
                  <a:cubicBezTo>
                    <a:pt x="174" y="72"/>
                    <a:pt x="73" y="188"/>
                    <a:pt x="1" y="318"/>
                  </a:cubicBezTo>
                  <a:lnTo>
                    <a:pt x="1704" y="1819"/>
                  </a:lnTo>
                  <a:lnTo>
                    <a:pt x="1" y="3320"/>
                  </a:lnTo>
                  <a:cubicBezTo>
                    <a:pt x="73" y="3436"/>
                    <a:pt x="174" y="3551"/>
                    <a:pt x="289" y="3623"/>
                  </a:cubicBezTo>
                  <a:lnTo>
                    <a:pt x="2022" y="2093"/>
                  </a:lnTo>
                  <a:lnTo>
                    <a:pt x="3739" y="3623"/>
                  </a:lnTo>
                  <a:cubicBezTo>
                    <a:pt x="3869" y="3551"/>
                    <a:pt x="3970" y="3436"/>
                    <a:pt x="4028" y="3320"/>
                  </a:cubicBezTo>
                  <a:lnTo>
                    <a:pt x="2339" y="1819"/>
                  </a:lnTo>
                  <a:lnTo>
                    <a:pt x="4028" y="318"/>
                  </a:lnTo>
                  <a:cubicBezTo>
                    <a:pt x="3970" y="188"/>
                    <a:pt x="3869" y="72"/>
                    <a:pt x="3739" y="0"/>
                  </a:cubicBezTo>
                  <a:lnTo>
                    <a:pt x="2022" y="1530"/>
                  </a:lnTo>
                  <a:lnTo>
                    <a:pt x="289" y="0"/>
                  </a:lnTo>
                  <a:close/>
                </a:path>
              </a:pathLst>
            </a:custGeom>
            <a:solidFill>
              <a:srgbClr val="91A8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4" name="Google Shape;2564;p170"/>
          <p:cNvGrpSpPr/>
          <p:nvPr/>
        </p:nvGrpSpPr>
        <p:grpSpPr>
          <a:xfrm>
            <a:off x="351760" y="1442941"/>
            <a:ext cx="1683940" cy="1889778"/>
            <a:chOff x="2994100" y="343300"/>
            <a:chExt cx="1939800" cy="2176913"/>
          </a:xfrm>
        </p:grpSpPr>
        <p:sp>
          <p:nvSpPr>
            <p:cNvPr id="2565" name="Google Shape;2565;p170"/>
            <p:cNvSpPr/>
            <p:nvPr/>
          </p:nvSpPr>
          <p:spPr>
            <a:xfrm>
              <a:off x="2994100" y="346713"/>
              <a:ext cx="1939800" cy="2173500"/>
            </a:xfrm>
            <a:prstGeom prst="roundRect">
              <a:avLst>
                <a:gd name="adj" fmla="val 8429"/>
              </a:avLst>
            </a:prstGeom>
            <a:solidFill>
              <a:srgbClr val="F3F3F3"/>
            </a:solidFill>
            <a:ln>
              <a:noFill/>
            </a:ln>
            <a:effectLst>
              <a:outerShdw blurRad="57150" dist="47625" dir="2940000" algn="bl" rotWithShape="0">
                <a:srgbClr val="963A2A">
                  <a:alpha val="4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66" name="Google Shape;2566;p170"/>
            <p:cNvGrpSpPr/>
            <p:nvPr/>
          </p:nvGrpSpPr>
          <p:grpSpPr>
            <a:xfrm>
              <a:off x="2994100" y="343300"/>
              <a:ext cx="1939800" cy="392400"/>
              <a:chOff x="-8550475" y="393000"/>
              <a:chExt cx="1939800" cy="392400"/>
            </a:xfrm>
          </p:grpSpPr>
          <p:sp>
            <p:nvSpPr>
              <p:cNvPr id="2567" name="Google Shape;2567;p170"/>
              <p:cNvSpPr/>
              <p:nvPr/>
            </p:nvSpPr>
            <p:spPr>
              <a:xfrm>
                <a:off x="-8550475" y="393000"/>
                <a:ext cx="19398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17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17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17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2571" name="Google Shape;2571;p170"/>
          <p:cNvPicPr preferRelativeResize="0"/>
          <p:nvPr/>
        </p:nvPicPr>
        <p:blipFill rotWithShape="1">
          <a:blip r:embed="rId4">
            <a:alphaModFix/>
          </a:blip>
          <a:srcRect/>
          <a:stretch/>
        </p:blipFill>
        <p:spPr>
          <a:xfrm>
            <a:off x="344551" y="2014644"/>
            <a:ext cx="1750829" cy="875415"/>
          </a:xfrm>
          <a:prstGeom prst="rect">
            <a:avLst/>
          </a:prstGeom>
          <a:noFill/>
          <a:ln>
            <a:noFill/>
          </a:ln>
        </p:spPr>
      </p:pic>
      <p:grpSp>
        <p:nvGrpSpPr>
          <p:cNvPr id="2572" name="Google Shape;2572;p170"/>
          <p:cNvGrpSpPr/>
          <p:nvPr/>
        </p:nvGrpSpPr>
        <p:grpSpPr>
          <a:xfrm>
            <a:off x="7115497" y="1507471"/>
            <a:ext cx="1683940" cy="1889778"/>
            <a:chOff x="2994100" y="343300"/>
            <a:chExt cx="1939800" cy="2176913"/>
          </a:xfrm>
        </p:grpSpPr>
        <p:sp>
          <p:nvSpPr>
            <p:cNvPr id="2573" name="Google Shape;2573;p170"/>
            <p:cNvSpPr/>
            <p:nvPr/>
          </p:nvSpPr>
          <p:spPr>
            <a:xfrm>
              <a:off x="2994100" y="346713"/>
              <a:ext cx="1939800" cy="2173500"/>
            </a:xfrm>
            <a:prstGeom prst="roundRect">
              <a:avLst>
                <a:gd name="adj" fmla="val 8429"/>
              </a:avLst>
            </a:prstGeom>
            <a:solidFill>
              <a:srgbClr val="F3F3F3"/>
            </a:solidFill>
            <a:ln>
              <a:noFill/>
            </a:ln>
            <a:effectLst>
              <a:outerShdw blurRad="57150" dist="47625" dir="2940000" algn="bl" rotWithShape="0">
                <a:srgbClr val="963A2A">
                  <a:alpha val="4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74" name="Google Shape;2574;p170"/>
            <p:cNvGrpSpPr/>
            <p:nvPr/>
          </p:nvGrpSpPr>
          <p:grpSpPr>
            <a:xfrm>
              <a:off x="2994100" y="343300"/>
              <a:ext cx="1939800" cy="392400"/>
              <a:chOff x="-8550475" y="393000"/>
              <a:chExt cx="1939800" cy="392400"/>
            </a:xfrm>
          </p:grpSpPr>
          <p:sp>
            <p:nvSpPr>
              <p:cNvPr id="2575" name="Google Shape;2575;p170"/>
              <p:cNvSpPr/>
              <p:nvPr/>
            </p:nvSpPr>
            <p:spPr>
              <a:xfrm>
                <a:off x="-8550475" y="393000"/>
                <a:ext cx="19398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17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17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17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2579" name="Google Shape;2579;p170"/>
          <p:cNvPicPr preferRelativeResize="0"/>
          <p:nvPr/>
        </p:nvPicPr>
        <p:blipFill rotWithShape="1">
          <a:blip r:embed="rId5">
            <a:alphaModFix/>
          </a:blip>
          <a:srcRect/>
          <a:stretch/>
        </p:blipFill>
        <p:spPr>
          <a:xfrm>
            <a:off x="7296484" y="1948874"/>
            <a:ext cx="1372156" cy="1118053"/>
          </a:xfrm>
          <a:prstGeom prst="rect">
            <a:avLst/>
          </a:prstGeom>
          <a:noFill/>
          <a:ln>
            <a:noFill/>
          </a:ln>
        </p:spPr>
      </p:pic>
      <p:sp>
        <p:nvSpPr>
          <p:cNvPr id="2580" name="Google Shape;2580;p170"/>
          <p:cNvSpPr txBox="1">
            <a:spLocks noGrp="1"/>
          </p:cNvSpPr>
          <p:nvPr>
            <p:ph type="subTitle" idx="4"/>
          </p:nvPr>
        </p:nvSpPr>
        <p:spPr>
          <a:xfrm>
            <a:off x="2079520" y="3142117"/>
            <a:ext cx="2154000" cy="493200"/>
          </a:xfrm>
          <a:prstGeom prst="rect">
            <a:avLst/>
          </a:prstGeom>
          <a:noFill/>
          <a:ln>
            <a:noFill/>
          </a:ln>
        </p:spPr>
        <p:txBody>
          <a:bodyPr spcFirstLastPara="1" wrap="square" lIns="91425" tIns="91425" rIns="91425" bIns="0" anchor="b" anchorCtr="0">
            <a:noAutofit/>
          </a:bodyPr>
          <a:lstStyle/>
          <a:p>
            <a:pPr marL="139700" lvl="0" indent="0" algn="ctr" rtl="0">
              <a:lnSpc>
                <a:spcPct val="110000"/>
              </a:lnSpc>
              <a:spcBef>
                <a:spcPts val="0"/>
              </a:spcBef>
              <a:spcAft>
                <a:spcPts val="0"/>
              </a:spcAft>
              <a:buSzPts val="1800"/>
              <a:buNone/>
            </a:pPr>
            <a:r>
              <a:rPr lang="en-US"/>
              <a:t>01. Text-Editor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434344"/>
        </a:solidFill>
        <a:effectLst/>
      </p:bgPr>
    </p:bg>
    <p:spTree>
      <p:nvGrpSpPr>
        <p:cNvPr id="1" name="Shape 3086"/>
        <p:cNvGrpSpPr/>
        <p:nvPr/>
      </p:nvGrpSpPr>
      <p:grpSpPr>
        <a:xfrm>
          <a:off x="0" y="0"/>
          <a:ext cx="0" cy="0"/>
          <a:chOff x="0" y="0"/>
          <a:chExt cx="0" cy="0"/>
        </a:xfrm>
      </p:grpSpPr>
      <p:grpSp>
        <p:nvGrpSpPr>
          <p:cNvPr id="3087" name="Google Shape;3087;p206"/>
          <p:cNvGrpSpPr/>
          <p:nvPr/>
        </p:nvGrpSpPr>
        <p:grpSpPr>
          <a:xfrm>
            <a:off x="8296159" y="107635"/>
            <a:ext cx="794315" cy="304701"/>
            <a:chOff x="10739120" y="341100"/>
            <a:chExt cx="1229400" cy="471600"/>
          </a:xfrm>
        </p:grpSpPr>
        <p:sp>
          <p:nvSpPr>
            <p:cNvPr id="3088" name="Google Shape;3088;p206"/>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3089" name="Google Shape;3089;p206"/>
            <p:cNvPicPr preferRelativeResize="0"/>
            <p:nvPr/>
          </p:nvPicPr>
          <p:blipFill rotWithShape="1">
            <a:blip r:embed="rId3">
              <a:alphaModFix/>
            </a:blip>
            <a:srcRect/>
            <a:stretch/>
          </p:blipFill>
          <p:spPr>
            <a:xfrm>
              <a:off x="10835640" y="396520"/>
              <a:ext cx="1036320" cy="360860"/>
            </a:xfrm>
            <a:prstGeom prst="rect">
              <a:avLst/>
            </a:prstGeom>
            <a:noFill/>
            <a:ln>
              <a:noFill/>
            </a:ln>
          </p:spPr>
        </p:pic>
      </p:grpSp>
      <p:sp>
        <p:nvSpPr>
          <p:cNvPr id="3090" name="Google Shape;3090;p206"/>
          <p:cNvSpPr txBox="1"/>
          <p:nvPr/>
        </p:nvSpPr>
        <p:spPr>
          <a:xfrm>
            <a:off x="489450" y="1955050"/>
            <a:ext cx="8165100" cy="20148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ul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D4D4D4"/>
                </a:solidFill>
                <a:latin typeface="Consolas"/>
                <a:ea typeface="Consolas"/>
                <a:cs typeface="Consolas"/>
                <a:sym typeface="Consolas"/>
              </a:rPr>
              <a:t>    </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Item 1</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D4D4D4"/>
                </a:solidFill>
                <a:latin typeface="Consolas"/>
                <a:ea typeface="Consolas"/>
                <a:cs typeface="Consolas"/>
                <a:sym typeface="Consolas"/>
              </a:rPr>
              <a:t>    </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Item 2</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D4D4D4"/>
                </a:solidFill>
                <a:latin typeface="Consolas"/>
                <a:ea typeface="Consolas"/>
                <a:cs typeface="Consolas"/>
                <a:sym typeface="Consolas"/>
              </a:rPr>
              <a:t>    </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Item 3</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ul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p:txBody>
      </p:sp>
      <p:sp>
        <p:nvSpPr>
          <p:cNvPr id="3091" name="Google Shape;3091;p206"/>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UNORDERED LIST</a:t>
            </a:r>
            <a:endParaRPr sz="2400" b="1">
              <a:solidFill>
                <a:srgbClr val="FFFFFF"/>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095"/>
        <p:cNvGrpSpPr/>
        <p:nvPr/>
      </p:nvGrpSpPr>
      <p:grpSpPr>
        <a:xfrm>
          <a:off x="0" y="0"/>
          <a:ext cx="0" cy="0"/>
          <a:chOff x="0" y="0"/>
          <a:chExt cx="0" cy="0"/>
        </a:xfrm>
      </p:grpSpPr>
      <p:sp>
        <p:nvSpPr>
          <p:cNvPr id="3096" name="Google Shape;3096;p207"/>
          <p:cNvSpPr txBox="1"/>
          <p:nvPr/>
        </p:nvSpPr>
        <p:spPr>
          <a:xfrm>
            <a:off x="862650" y="1296800"/>
            <a:ext cx="7418700" cy="31683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300"/>
              <a:buFont typeface="Arial"/>
              <a:buNone/>
            </a:pPr>
            <a:r>
              <a:rPr lang="en-US" sz="2300">
                <a:solidFill>
                  <a:schemeClr val="lt1"/>
                </a:solidFill>
                <a:latin typeface="Raleway Thin"/>
                <a:ea typeface="Raleway Thin"/>
                <a:cs typeface="Raleway Thin"/>
                <a:sym typeface="Raleway Thin"/>
              </a:rPr>
              <a:t>The &lt;ul&gt; and &lt;ol&gt; elements may be </a:t>
            </a:r>
            <a:r>
              <a:rPr lang="en-US" sz="2600" b="1">
                <a:solidFill>
                  <a:schemeClr val="lt1"/>
                </a:solidFill>
                <a:latin typeface="Raleway"/>
                <a:ea typeface="Raleway"/>
                <a:cs typeface="Raleway"/>
                <a:sym typeface="Raleway"/>
              </a:rPr>
              <a:t>nested</a:t>
            </a:r>
            <a:r>
              <a:rPr lang="en-US" sz="2300">
                <a:solidFill>
                  <a:schemeClr val="lt1"/>
                </a:solidFill>
                <a:latin typeface="Raleway Thin"/>
                <a:ea typeface="Raleway Thin"/>
                <a:cs typeface="Raleway Thin"/>
                <a:sym typeface="Raleway Thin"/>
              </a:rPr>
              <a:t> as desired, and may alternate without restrictions.</a:t>
            </a:r>
            <a:endParaRPr sz="2300" b="0" i="0" u="none" strike="noStrike" cap="none">
              <a:solidFill>
                <a:schemeClr val="lt1"/>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300"/>
              <a:buFont typeface="Arial"/>
              <a:buNone/>
            </a:pPr>
            <a:endParaRPr sz="2300" b="0" i="0" u="none" strike="noStrike" cap="none">
              <a:solidFill>
                <a:schemeClr val="lt1"/>
              </a:solidFill>
              <a:latin typeface="Raleway Thin"/>
              <a:ea typeface="Raleway Thin"/>
              <a:cs typeface="Raleway Thin"/>
              <a:sym typeface="Raleway Thin"/>
            </a:endParaRPr>
          </a:p>
          <a:p>
            <a:pPr marL="914400" marR="0" lvl="0" indent="-387350" algn="l" rtl="0">
              <a:lnSpc>
                <a:spcPct val="90000"/>
              </a:lnSpc>
              <a:spcBef>
                <a:spcPts val="0"/>
              </a:spcBef>
              <a:spcAft>
                <a:spcPts val="0"/>
              </a:spcAft>
              <a:buClr>
                <a:srgbClr val="434343"/>
              </a:buClr>
              <a:buSzPts val="2500"/>
              <a:buFont typeface="Raleway Thin"/>
              <a:buAutoNum type="arabicPeriod"/>
            </a:pPr>
            <a:r>
              <a:rPr lang="en-US" sz="2500" b="0" i="0" u="none" strike="noStrike" cap="none">
                <a:solidFill>
                  <a:srgbClr val="434343"/>
                </a:solidFill>
                <a:latin typeface="Raleway Thin"/>
                <a:ea typeface="Raleway Thin"/>
                <a:cs typeface="Raleway Thin"/>
                <a:sym typeface="Raleway Thin"/>
              </a:rPr>
              <a:t>Fruits</a:t>
            </a:r>
            <a:endParaRPr sz="2500" b="0" i="0" u="none" strike="noStrike" cap="none">
              <a:solidFill>
                <a:srgbClr val="434343"/>
              </a:solidFill>
              <a:latin typeface="Raleway Thin"/>
              <a:ea typeface="Raleway Thin"/>
              <a:cs typeface="Raleway Thin"/>
              <a:sym typeface="Raleway Thin"/>
            </a:endParaRPr>
          </a:p>
          <a:p>
            <a:pPr marL="1371600" marR="0" lvl="1" indent="-387350" algn="l" rtl="0">
              <a:lnSpc>
                <a:spcPct val="90000"/>
              </a:lnSpc>
              <a:spcBef>
                <a:spcPts val="0"/>
              </a:spcBef>
              <a:spcAft>
                <a:spcPts val="0"/>
              </a:spcAft>
              <a:buClr>
                <a:srgbClr val="434343"/>
              </a:buClr>
              <a:buSzPts val="2500"/>
              <a:buFont typeface="Raleway Thin"/>
              <a:buChar char="○"/>
            </a:pPr>
            <a:r>
              <a:rPr lang="en-US" sz="2500" b="0" i="0" u="none" strike="noStrike" cap="none">
                <a:solidFill>
                  <a:srgbClr val="434343"/>
                </a:solidFill>
                <a:latin typeface="Raleway Thin"/>
                <a:ea typeface="Raleway Thin"/>
                <a:cs typeface="Raleway Thin"/>
                <a:sym typeface="Raleway Thin"/>
              </a:rPr>
              <a:t>Banana</a:t>
            </a:r>
            <a:endParaRPr sz="2500" b="0" i="0" u="none" strike="noStrike" cap="none">
              <a:solidFill>
                <a:srgbClr val="434343"/>
              </a:solidFill>
              <a:latin typeface="Raleway Thin"/>
              <a:ea typeface="Raleway Thin"/>
              <a:cs typeface="Raleway Thin"/>
              <a:sym typeface="Raleway Thin"/>
            </a:endParaRPr>
          </a:p>
          <a:p>
            <a:pPr marL="1371600" marR="0" lvl="1" indent="-387350" algn="l" rtl="0">
              <a:lnSpc>
                <a:spcPct val="90000"/>
              </a:lnSpc>
              <a:spcBef>
                <a:spcPts val="0"/>
              </a:spcBef>
              <a:spcAft>
                <a:spcPts val="0"/>
              </a:spcAft>
              <a:buClr>
                <a:srgbClr val="434343"/>
              </a:buClr>
              <a:buSzPts val="2500"/>
              <a:buFont typeface="Raleway Thin"/>
              <a:buChar char="○"/>
            </a:pPr>
            <a:r>
              <a:rPr lang="en-US" sz="2500" b="0" i="0" u="none" strike="noStrike" cap="none">
                <a:solidFill>
                  <a:srgbClr val="434343"/>
                </a:solidFill>
                <a:latin typeface="Raleway Thin"/>
                <a:ea typeface="Raleway Thin"/>
                <a:cs typeface="Raleway Thin"/>
                <a:sym typeface="Raleway Thin"/>
              </a:rPr>
              <a:t>Apple</a:t>
            </a:r>
            <a:endParaRPr sz="2500" b="0" i="0" u="none" strike="noStrike" cap="none">
              <a:solidFill>
                <a:srgbClr val="434343"/>
              </a:solidFill>
              <a:latin typeface="Raleway Thin"/>
              <a:ea typeface="Raleway Thin"/>
              <a:cs typeface="Raleway Thin"/>
              <a:sym typeface="Raleway Thin"/>
            </a:endParaRPr>
          </a:p>
          <a:p>
            <a:pPr marL="914400" marR="0" lvl="0" indent="-387350" algn="l" rtl="0">
              <a:lnSpc>
                <a:spcPct val="90000"/>
              </a:lnSpc>
              <a:spcBef>
                <a:spcPts val="0"/>
              </a:spcBef>
              <a:spcAft>
                <a:spcPts val="0"/>
              </a:spcAft>
              <a:buClr>
                <a:srgbClr val="434343"/>
              </a:buClr>
              <a:buSzPts val="2500"/>
              <a:buFont typeface="Raleway Thin"/>
              <a:buAutoNum type="arabicPeriod"/>
            </a:pPr>
            <a:r>
              <a:rPr lang="en-US" sz="2500" b="0" i="0" u="none" strike="noStrike" cap="none">
                <a:solidFill>
                  <a:srgbClr val="434343"/>
                </a:solidFill>
                <a:latin typeface="Raleway Thin"/>
                <a:ea typeface="Raleway Thin"/>
                <a:cs typeface="Raleway Thin"/>
                <a:sym typeface="Raleway Thin"/>
              </a:rPr>
              <a:t>Desserts</a:t>
            </a:r>
            <a:endParaRPr sz="2500" b="0" i="0" u="none" strike="noStrike" cap="none">
              <a:solidFill>
                <a:srgbClr val="434343"/>
              </a:solidFill>
              <a:latin typeface="Raleway Thin"/>
              <a:ea typeface="Raleway Thin"/>
              <a:cs typeface="Raleway Thin"/>
              <a:sym typeface="Raleway Thin"/>
            </a:endParaRPr>
          </a:p>
          <a:p>
            <a:pPr marL="1371600" marR="0" lvl="1" indent="-387350" algn="l" rtl="0">
              <a:lnSpc>
                <a:spcPct val="90000"/>
              </a:lnSpc>
              <a:spcBef>
                <a:spcPts val="0"/>
              </a:spcBef>
              <a:spcAft>
                <a:spcPts val="0"/>
              </a:spcAft>
              <a:buClr>
                <a:srgbClr val="434343"/>
              </a:buClr>
              <a:buSzPts val="2500"/>
              <a:buFont typeface="Raleway Thin"/>
              <a:buChar char="○"/>
            </a:pPr>
            <a:r>
              <a:rPr lang="en-US" sz="2500" b="0" i="0" u="none" strike="noStrike" cap="none">
                <a:solidFill>
                  <a:srgbClr val="434343"/>
                </a:solidFill>
                <a:latin typeface="Raleway Thin"/>
                <a:ea typeface="Raleway Thin"/>
                <a:cs typeface="Raleway Thin"/>
                <a:sym typeface="Raleway Thin"/>
              </a:rPr>
              <a:t>Chocolate </a:t>
            </a:r>
            <a:r>
              <a:rPr lang="en-US" sz="2500">
                <a:solidFill>
                  <a:srgbClr val="434343"/>
                </a:solidFill>
                <a:latin typeface="Raleway Thin"/>
                <a:ea typeface="Raleway Thin"/>
                <a:cs typeface="Raleway Thin"/>
                <a:sym typeface="Raleway Thin"/>
              </a:rPr>
              <a:t>Bar</a:t>
            </a:r>
            <a:endParaRPr sz="2500" b="0" i="0" u="none" strike="noStrike" cap="none">
              <a:solidFill>
                <a:srgbClr val="434343"/>
              </a:solidFill>
              <a:latin typeface="Raleway Thin"/>
              <a:ea typeface="Raleway Thin"/>
              <a:cs typeface="Raleway Thin"/>
              <a:sym typeface="Raleway Thin"/>
            </a:endParaRPr>
          </a:p>
          <a:p>
            <a:pPr marL="1371600" marR="0" lvl="1" indent="-387350" algn="l" rtl="0">
              <a:lnSpc>
                <a:spcPct val="90000"/>
              </a:lnSpc>
              <a:spcBef>
                <a:spcPts val="0"/>
              </a:spcBef>
              <a:spcAft>
                <a:spcPts val="0"/>
              </a:spcAft>
              <a:buClr>
                <a:srgbClr val="434343"/>
              </a:buClr>
              <a:buSzPts val="2500"/>
              <a:buFont typeface="Raleway Thin"/>
              <a:buChar char="○"/>
            </a:pPr>
            <a:r>
              <a:rPr lang="en-US" sz="2500" b="0" i="0" u="none" strike="noStrike" cap="none">
                <a:solidFill>
                  <a:srgbClr val="434343"/>
                </a:solidFill>
                <a:latin typeface="Raleway Thin"/>
                <a:ea typeface="Raleway Thin"/>
                <a:cs typeface="Raleway Thin"/>
                <a:sym typeface="Raleway Thin"/>
              </a:rPr>
              <a:t>Cake</a:t>
            </a:r>
            <a:endParaRPr sz="2500" b="0" i="0" u="none" strike="noStrike" cap="none">
              <a:solidFill>
                <a:srgbClr val="434343"/>
              </a:solidFill>
              <a:latin typeface="Raleway Thin"/>
              <a:ea typeface="Raleway Thin"/>
              <a:cs typeface="Raleway Thin"/>
              <a:sym typeface="Raleway Thin"/>
            </a:endParaRPr>
          </a:p>
        </p:txBody>
      </p:sp>
      <p:sp>
        <p:nvSpPr>
          <p:cNvPr id="3097" name="Google Shape;3097;p20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8" name="Google Shape;3098;p20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9" name="Google Shape;3099;p207"/>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0" name="Google Shape;3100;p207"/>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1" name="Google Shape;3101;p207"/>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2" name="Google Shape;3102;p207"/>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3" name="Google Shape;3103;p207"/>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04" name="Google Shape;3104;p207"/>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3105" name="Google Shape;3105;p207"/>
          <p:cNvSpPr txBox="1"/>
          <p:nvPr/>
        </p:nvSpPr>
        <p:spPr>
          <a:xfrm>
            <a:off x="3259809" y="725825"/>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Lists</a:t>
            </a:r>
            <a:endParaRPr sz="1900" b="1" i="0" u="none" strike="noStrike" cap="none">
              <a:solidFill>
                <a:srgbClr val="FFFFFF"/>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34344"/>
        </a:solidFill>
        <a:effectLst/>
      </p:bgPr>
    </p:bg>
    <p:spTree>
      <p:nvGrpSpPr>
        <p:cNvPr id="1" name="Shape 3110"/>
        <p:cNvGrpSpPr/>
        <p:nvPr/>
      </p:nvGrpSpPr>
      <p:grpSpPr>
        <a:xfrm>
          <a:off x="0" y="0"/>
          <a:ext cx="0" cy="0"/>
          <a:chOff x="0" y="0"/>
          <a:chExt cx="0" cy="0"/>
        </a:xfrm>
      </p:grpSpPr>
      <p:grpSp>
        <p:nvGrpSpPr>
          <p:cNvPr id="3111" name="Google Shape;3111;p208"/>
          <p:cNvGrpSpPr/>
          <p:nvPr/>
        </p:nvGrpSpPr>
        <p:grpSpPr>
          <a:xfrm>
            <a:off x="8296159" y="107635"/>
            <a:ext cx="794315" cy="304701"/>
            <a:chOff x="10739120" y="341100"/>
            <a:chExt cx="1229400" cy="471600"/>
          </a:xfrm>
        </p:grpSpPr>
        <p:sp>
          <p:nvSpPr>
            <p:cNvPr id="3112" name="Google Shape;3112;p208"/>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3113" name="Google Shape;3113;p208"/>
            <p:cNvPicPr preferRelativeResize="0"/>
            <p:nvPr/>
          </p:nvPicPr>
          <p:blipFill rotWithShape="1">
            <a:blip r:embed="rId3">
              <a:alphaModFix/>
            </a:blip>
            <a:srcRect/>
            <a:stretch/>
          </p:blipFill>
          <p:spPr>
            <a:xfrm>
              <a:off x="10835640" y="396520"/>
              <a:ext cx="1036320" cy="360860"/>
            </a:xfrm>
            <a:prstGeom prst="rect">
              <a:avLst/>
            </a:prstGeom>
            <a:noFill/>
            <a:ln>
              <a:noFill/>
            </a:ln>
          </p:spPr>
        </p:pic>
      </p:grpSp>
      <p:sp>
        <p:nvSpPr>
          <p:cNvPr id="3114" name="Google Shape;3114;p208"/>
          <p:cNvSpPr txBox="1"/>
          <p:nvPr/>
        </p:nvSpPr>
        <p:spPr>
          <a:xfrm>
            <a:off x="489450" y="946125"/>
            <a:ext cx="8165100" cy="3977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ol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00">
                <a:solidFill>
                  <a:srgbClr val="D4D4D4"/>
                </a:solidFill>
                <a:latin typeface="Consolas"/>
                <a:ea typeface="Consolas"/>
                <a:cs typeface="Consolas"/>
                <a:sym typeface="Consolas"/>
              </a:rPr>
              <a:t>    </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Fruits</a:t>
            </a:r>
            <a:endParaRPr sz="1800">
              <a:solidFill>
                <a:srgbClr val="D4D4D4"/>
              </a:solidFill>
              <a:latin typeface="Consolas"/>
              <a:ea typeface="Consolas"/>
              <a:cs typeface="Consolas"/>
              <a:sym typeface="Consolas"/>
            </a:endParaRPr>
          </a:p>
          <a:p>
            <a:pPr marL="45720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ul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91440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Banana</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91440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Apple</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45720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ul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Desserts</a:t>
            </a:r>
            <a:endParaRPr sz="1800">
              <a:solidFill>
                <a:srgbClr val="D4D4D4"/>
              </a:solidFill>
              <a:latin typeface="Consolas"/>
              <a:ea typeface="Consolas"/>
              <a:cs typeface="Consolas"/>
              <a:sym typeface="Consolas"/>
            </a:endParaRPr>
          </a:p>
          <a:p>
            <a:pPr marL="45720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ul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91440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Chocolate Bar</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91440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r>
              <a:rPr lang="en-US" sz="1800">
                <a:solidFill>
                  <a:srgbClr val="D4D4D4"/>
                </a:solidFill>
                <a:latin typeface="Consolas"/>
                <a:ea typeface="Consolas"/>
                <a:cs typeface="Consolas"/>
                <a:sym typeface="Consolas"/>
              </a:rPr>
              <a:t>Cake</a:t>
            </a: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45720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ul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45720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li</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800">
                <a:solidFill>
                  <a:srgbClr val="808080"/>
                </a:solidFill>
                <a:latin typeface="Consolas"/>
                <a:ea typeface="Consolas"/>
                <a:cs typeface="Consolas"/>
                <a:sym typeface="Consolas"/>
              </a:rPr>
              <a:t>&lt;/</a:t>
            </a:r>
            <a:r>
              <a:rPr lang="en-US" sz="1800">
                <a:solidFill>
                  <a:srgbClr val="569CD6"/>
                </a:solidFill>
                <a:latin typeface="Consolas"/>
                <a:ea typeface="Consolas"/>
                <a:cs typeface="Consolas"/>
                <a:sym typeface="Consolas"/>
              </a:rPr>
              <a:t>ol</a:t>
            </a:r>
            <a:r>
              <a:rPr lang="en-US"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solidFill>
                <a:srgbClr val="808080"/>
              </a:solidFill>
              <a:latin typeface="Consolas"/>
              <a:ea typeface="Consolas"/>
              <a:cs typeface="Consolas"/>
              <a:sym typeface="Consolas"/>
            </a:endParaRPr>
          </a:p>
        </p:txBody>
      </p:sp>
      <p:sp>
        <p:nvSpPr>
          <p:cNvPr id="3115" name="Google Shape;3115;p208"/>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NESTED LIST</a:t>
            </a:r>
            <a:endParaRPr sz="2400" b="1">
              <a:solidFill>
                <a:srgbClr val="FFFFFF"/>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19"/>
        <p:cNvGrpSpPr/>
        <p:nvPr/>
      </p:nvGrpSpPr>
      <p:grpSpPr>
        <a:xfrm>
          <a:off x="0" y="0"/>
          <a:ext cx="0" cy="0"/>
          <a:chOff x="0" y="0"/>
          <a:chExt cx="0" cy="0"/>
        </a:xfrm>
      </p:grpSpPr>
      <p:sp>
        <p:nvSpPr>
          <p:cNvPr id="3120" name="Google Shape;3120;p209"/>
          <p:cNvSpPr txBox="1">
            <a:spLocks noGrp="1"/>
          </p:cNvSpPr>
          <p:nvPr>
            <p:ph type="ctrTitle"/>
          </p:nvPr>
        </p:nvSpPr>
        <p:spPr>
          <a:xfrm flipH="1">
            <a:off x="1554350" y="3330125"/>
            <a:ext cx="5173200" cy="125460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SzPts val="6000"/>
              <a:buNone/>
            </a:pPr>
            <a:r>
              <a:rPr lang="en-US" sz="3200" b="1">
                <a:solidFill>
                  <a:schemeClr val="dk1"/>
                </a:solidFill>
                <a:latin typeface="Montserrat"/>
                <a:ea typeface="Montserrat"/>
                <a:cs typeface="Montserrat"/>
                <a:sym typeface="Montserrat"/>
              </a:rPr>
              <a:t>HTML Images</a:t>
            </a:r>
            <a:endParaRPr sz="3200" b="1">
              <a:solidFill>
                <a:schemeClr val="dk1"/>
              </a:solidFill>
              <a:latin typeface="Montserrat"/>
              <a:ea typeface="Montserrat"/>
              <a:cs typeface="Montserrat"/>
              <a:sym typeface="Montserrat"/>
            </a:endParaRPr>
          </a:p>
        </p:txBody>
      </p:sp>
      <p:pic>
        <p:nvPicPr>
          <p:cNvPr id="3121" name="Google Shape;3121;p209"/>
          <p:cNvPicPr preferRelativeResize="0"/>
          <p:nvPr/>
        </p:nvPicPr>
        <p:blipFill rotWithShape="1">
          <a:blip r:embed="rId3">
            <a:alphaModFix/>
          </a:blip>
          <a:srcRect/>
          <a:stretch/>
        </p:blipFill>
        <p:spPr>
          <a:xfrm>
            <a:off x="407440" y="3459023"/>
            <a:ext cx="1002800" cy="1002800"/>
          </a:xfrm>
          <a:prstGeom prst="rect">
            <a:avLst/>
          </a:prstGeom>
          <a:noFill/>
          <a:ln>
            <a:noFill/>
          </a:ln>
        </p:spPr>
      </p:pic>
      <p:cxnSp>
        <p:nvCxnSpPr>
          <p:cNvPr id="3122" name="Google Shape;3122;p209"/>
          <p:cNvCxnSpPr/>
          <p:nvPr/>
        </p:nvCxnSpPr>
        <p:spPr>
          <a:xfrm>
            <a:off x="1554450" y="3333063"/>
            <a:ext cx="0" cy="1254600"/>
          </a:xfrm>
          <a:prstGeom prst="straightConnector1">
            <a:avLst/>
          </a:prstGeom>
          <a:noFill/>
          <a:ln w="38100" cap="flat" cmpd="sng">
            <a:solidFill>
              <a:schemeClr val="dk1"/>
            </a:solidFill>
            <a:prstDash val="solid"/>
            <a:round/>
            <a:headEnd type="none" w="sm" len="sm"/>
            <a:tailEnd type="none" w="sm" len="sm"/>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26"/>
        <p:cNvGrpSpPr/>
        <p:nvPr/>
      </p:nvGrpSpPr>
      <p:grpSpPr>
        <a:xfrm>
          <a:off x="0" y="0"/>
          <a:ext cx="0" cy="0"/>
          <a:chOff x="0" y="0"/>
          <a:chExt cx="0" cy="0"/>
        </a:xfrm>
      </p:grpSpPr>
      <p:sp>
        <p:nvSpPr>
          <p:cNvPr id="3127" name="Google Shape;3127;p21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p210"/>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9" name="Google Shape;3129;p210"/>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0" name="Google Shape;3130;p210"/>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p210"/>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p210"/>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3" name="Google Shape;3133;p210"/>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34" name="Google Shape;3134;p210"/>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3135" name="Google Shape;3135;p210"/>
          <p:cNvSpPr txBox="1"/>
          <p:nvPr/>
        </p:nvSpPr>
        <p:spPr>
          <a:xfrm>
            <a:off x="3259809" y="725825"/>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Images</a:t>
            </a:r>
            <a:endParaRPr sz="1900" b="1" i="0" u="none" strike="noStrike" cap="none">
              <a:solidFill>
                <a:srgbClr val="FFFFFF"/>
              </a:solidFill>
              <a:latin typeface="Montserrat"/>
              <a:ea typeface="Montserrat"/>
              <a:cs typeface="Montserrat"/>
              <a:sym typeface="Montserrat"/>
            </a:endParaRPr>
          </a:p>
        </p:txBody>
      </p:sp>
      <p:sp>
        <p:nvSpPr>
          <p:cNvPr id="3136" name="Google Shape;3136;p210"/>
          <p:cNvSpPr txBox="1"/>
          <p:nvPr/>
        </p:nvSpPr>
        <p:spPr>
          <a:xfrm>
            <a:off x="847925" y="1301125"/>
            <a:ext cx="7472700" cy="29607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4"/>
                </a:solidFill>
                <a:latin typeface="Raleway Thin"/>
                <a:ea typeface="Raleway Thin"/>
                <a:cs typeface="Raleway Thin"/>
                <a:sym typeface="Raleway Thin"/>
              </a:rPr>
              <a:t>The </a:t>
            </a:r>
            <a:r>
              <a:rPr lang="en-US" sz="2600" b="1" i="0" u="none" strike="noStrike" cap="none">
                <a:solidFill>
                  <a:schemeClr val="dk2"/>
                </a:solidFill>
                <a:latin typeface="Raleway"/>
                <a:ea typeface="Raleway"/>
                <a:cs typeface="Raleway"/>
                <a:sym typeface="Raleway"/>
              </a:rPr>
              <a:t>img</a:t>
            </a:r>
            <a:r>
              <a:rPr lang="en-US" sz="2600" b="0" i="0" u="none" strike="noStrike" cap="none">
                <a:solidFill>
                  <a:srgbClr val="EB9F09"/>
                </a:solidFill>
                <a:latin typeface="Raleway Thin"/>
                <a:ea typeface="Raleway Thin"/>
                <a:cs typeface="Raleway Thin"/>
                <a:sym typeface="Raleway Thin"/>
              </a:rPr>
              <a:t> </a:t>
            </a:r>
            <a:r>
              <a:rPr lang="en-US" sz="2600">
                <a:solidFill>
                  <a:srgbClr val="434343"/>
                </a:solidFill>
                <a:latin typeface="Raleway Thin"/>
                <a:ea typeface="Raleway Thin"/>
                <a:cs typeface="Raleway Thin"/>
                <a:sym typeface="Raleway Thin"/>
              </a:rPr>
              <a:t>element adds an image into the document</a:t>
            </a:r>
            <a:r>
              <a:rPr lang="en-US" sz="2600" b="0" i="0" u="none" strike="noStrike" cap="none">
                <a:solidFill>
                  <a:srgbClr val="434343"/>
                </a:solidFill>
                <a:latin typeface="Raleway Thin"/>
                <a:ea typeface="Raleway Thin"/>
                <a:cs typeface="Raleway Thin"/>
                <a:sym typeface="Raleway Thin"/>
              </a:rPr>
              <a:t>.</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The </a:t>
            </a:r>
            <a:r>
              <a:rPr lang="en-US" sz="2600" b="1" i="0" u="none" strike="noStrike" cap="none">
                <a:solidFill>
                  <a:srgbClr val="434343"/>
                </a:solidFill>
                <a:latin typeface="Raleway"/>
                <a:ea typeface="Raleway"/>
                <a:cs typeface="Raleway"/>
                <a:sym typeface="Raleway"/>
              </a:rPr>
              <a:t>src </a:t>
            </a:r>
            <a:r>
              <a:rPr lang="en-US" sz="2600" b="0" i="0" u="none" strike="noStrike" cap="none">
                <a:solidFill>
                  <a:srgbClr val="434343"/>
                </a:solidFill>
                <a:latin typeface="Raleway Thin"/>
                <a:ea typeface="Raleway Thin"/>
                <a:cs typeface="Raleway Thin"/>
                <a:sym typeface="Raleway Thin"/>
              </a:rPr>
              <a:t>attribute defines the URL or the path </a:t>
            </a:r>
            <a:r>
              <a:rPr lang="en-US" sz="2600">
                <a:solidFill>
                  <a:srgbClr val="434343"/>
                </a:solidFill>
                <a:latin typeface="Raleway Thin"/>
                <a:ea typeface="Raleway Thin"/>
                <a:cs typeface="Raleway Thin"/>
                <a:sym typeface="Raleway Thin"/>
              </a:rPr>
              <a:t>to</a:t>
            </a:r>
            <a:r>
              <a:rPr lang="en-US" sz="2600" b="0" i="0" u="none" strike="noStrike" cap="none">
                <a:solidFill>
                  <a:srgbClr val="434343"/>
                </a:solidFill>
                <a:latin typeface="Raleway Thin"/>
                <a:ea typeface="Raleway Thin"/>
                <a:cs typeface="Raleway Thin"/>
                <a:sym typeface="Raleway Thin"/>
              </a:rPr>
              <a:t> the image.</a:t>
            </a: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The </a:t>
            </a:r>
            <a:r>
              <a:rPr lang="en-US" sz="2600" b="1" i="0" u="none" strike="noStrike" cap="none">
                <a:solidFill>
                  <a:srgbClr val="434343"/>
                </a:solidFill>
                <a:latin typeface="Raleway"/>
                <a:ea typeface="Raleway"/>
                <a:cs typeface="Raleway"/>
                <a:sym typeface="Raleway"/>
              </a:rPr>
              <a:t>alt </a:t>
            </a:r>
            <a:r>
              <a:rPr lang="en-US" sz="2600" b="0" i="0" u="none" strike="noStrike" cap="none">
                <a:solidFill>
                  <a:srgbClr val="434343"/>
                </a:solidFill>
                <a:latin typeface="Raleway Thin"/>
                <a:ea typeface="Raleway Thin"/>
                <a:cs typeface="Raleway Thin"/>
                <a:sym typeface="Raleway Thin"/>
              </a:rPr>
              <a:t>attribute defines the alternate text for </a:t>
            </a:r>
            <a:r>
              <a:rPr lang="en-US" sz="2600">
                <a:solidFill>
                  <a:srgbClr val="434343"/>
                </a:solidFill>
                <a:latin typeface="Raleway Thin"/>
                <a:ea typeface="Raleway Thin"/>
                <a:cs typeface="Raleway Thin"/>
                <a:sym typeface="Raleway Thin"/>
              </a:rPr>
              <a:t>an</a:t>
            </a:r>
            <a:r>
              <a:rPr lang="en-US" sz="2600" b="0" i="0" u="none" strike="noStrike" cap="none">
                <a:solidFill>
                  <a:srgbClr val="434343"/>
                </a:solidFill>
                <a:latin typeface="Raleway Thin"/>
                <a:ea typeface="Raleway Thin"/>
                <a:cs typeface="Raleway Thin"/>
                <a:sym typeface="Raleway Thin"/>
              </a:rPr>
              <a:t> image for when it </a:t>
            </a:r>
            <a:r>
              <a:rPr lang="en-US" sz="2600">
                <a:solidFill>
                  <a:srgbClr val="434343"/>
                </a:solidFill>
                <a:latin typeface="Raleway Thin"/>
                <a:ea typeface="Raleway Thin"/>
                <a:cs typeface="Raleway Thin"/>
                <a:sym typeface="Raleway Thin"/>
              </a:rPr>
              <a:t>is</a:t>
            </a:r>
            <a:r>
              <a:rPr lang="en-US" sz="2600" b="0" i="0" u="none" strike="noStrike" cap="none">
                <a:solidFill>
                  <a:srgbClr val="434343"/>
                </a:solidFill>
                <a:latin typeface="Raleway Thin"/>
                <a:ea typeface="Raleway Thin"/>
                <a:cs typeface="Raleway Thin"/>
                <a:sym typeface="Raleway Thin"/>
              </a:rPr>
              <a:t> not displayed.</a:t>
            </a:r>
            <a:endParaRPr sz="2600" b="0" i="0" u="none" strike="noStrike" cap="none">
              <a:solidFill>
                <a:srgbClr val="434343"/>
              </a:solidFill>
              <a:latin typeface="Raleway Thin"/>
              <a:ea typeface="Raleway Thin"/>
              <a:cs typeface="Raleway Thin"/>
              <a:sym typeface="Raleway Th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40"/>
        <p:cNvGrpSpPr/>
        <p:nvPr/>
      </p:nvGrpSpPr>
      <p:grpSpPr>
        <a:xfrm>
          <a:off x="0" y="0"/>
          <a:ext cx="0" cy="0"/>
          <a:chOff x="0" y="0"/>
          <a:chExt cx="0" cy="0"/>
        </a:xfrm>
      </p:grpSpPr>
      <p:sp>
        <p:nvSpPr>
          <p:cNvPr id="3141" name="Google Shape;3141;p211"/>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2" name="Google Shape;3142;p211"/>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3" name="Google Shape;3143;p211"/>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4" name="Google Shape;3144;p211"/>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5" name="Google Shape;3145;p211"/>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6" name="Google Shape;3146;p211"/>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p211"/>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48" name="Google Shape;3148;p211"/>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3149" name="Google Shape;3149;p211"/>
          <p:cNvSpPr txBox="1"/>
          <p:nvPr/>
        </p:nvSpPr>
        <p:spPr>
          <a:xfrm>
            <a:off x="3259809" y="725825"/>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Images</a:t>
            </a:r>
            <a:endParaRPr sz="1900" b="1" i="0" u="none" strike="noStrike" cap="none">
              <a:solidFill>
                <a:srgbClr val="FFFFFF"/>
              </a:solidFill>
              <a:latin typeface="Montserrat"/>
              <a:ea typeface="Montserrat"/>
              <a:cs typeface="Montserrat"/>
              <a:sym typeface="Montserrat"/>
            </a:endParaRPr>
          </a:p>
        </p:txBody>
      </p:sp>
      <p:sp>
        <p:nvSpPr>
          <p:cNvPr id="3150" name="Google Shape;3150;p211"/>
          <p:cNvSpPr txBox="1"/>
          <p:nvPr/>
        </p:nvSpPr>
        <p:spPr>
          <a:xfrm>
            <a:off x="847925" y="1301125"/>
            <a:ext cx="7472700" cy="29490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The </a:t>
            </a:r>
            <a:r>
              <a:rPr lang="en-US" sz="2600" b="1" i="0" u="none" strike="noStrike" cap="none">
                <a:solidFill>
                  <a:srgbClr val="434343"/>
                </a:solidFill>
                <a:latin typeface="Raleway"/>
                <a:ea typeface="Raleway"/>
                <a:cs typeface="Raleway"/>
                <a:sym typeface="Raleway"/>
              </a:rPr>
              <a:t>height </a:t>
            </a:r>
            <a:r>
              <a:rPr lang="en-US" sz="2600" b="0" i="0" u="none" strike="noStrike" cap="none">
                <a:solidFill>
                  <a:srgbClr val="434343"/>
                </a:solidFill>
                <a:latin typeface="Raleway Thin"/>
                <a:ea typeface="Raleway Thin"/>
                <a:cs typeface="Raleway Thin"/>
                <a:sym typeface="Raleway Thin"/>
              </a:rPr>
              <a:t>attribute defines the height of the image. </a:t>
            </a:r>
            <a:r>
              <a:rPr lang="en-US" sz="2600">
                <a:solidFill>
                  <a:schemeClr val="lt1"/>
                </a:solidFill>
                <a:latin typeface="Raleway Thin"/>
                <a:ea typeface="Raleway Thin"/>
                <a:cs typeface="Raleway Thin"/>
                <a:sym typeface="Raleway Thin"/>
              </a:rPr>
              <a:t>Use </a:t>
            </a:r>
            <a:r>
              <a:rPr lang="en-US" sz="2600" b="1">
                <a:solidFill>
                  <a:schemeClr val="lt1"/>
                </a:solidFill>
                <a:latin typeface="Raleway"/>
                <a:ea typeface="Raleway"/>
                <a:cs typeface="Raleway"/>
                <a:sym typeface="Raleway"/>
              </a:rPr>
              <a:t>%</a:t>
            </a:r>
            <a:r>
              <a:rPr lang="en-US" sz="2600">
                <a:solidFill>
                  <a:schemeClr val="lt1"/>
                </a:solidFill>
                <a:latin typeface="Raleway Thin"/>
                <a:ea typeface="Raleway Thin"/>
                <a:cs typeface="Raleway Thin"/>
                <a:sym typeface="Raleway Thin"/>
              </a:rPr>
              <a:t> (percentage) or </a:t>
            </a:r>
            <a:r>
              <a:rPr lang="en-US" sz="2600" b="1">
                <a:solidFill>
                  <a:schemeClr val="lt1"/>
                </a:solidFill>
                <a:latin typeface="Raleway"/>
                <a:ea typeface="Raleway"/>
                <a:cs typeface="Raleway"/>
                <a:sym typeface="Raleway"/>
              </a:rPr>
              <a:t>px</a:t>
            </a:r>
            <a:r>
              <a:rPr lang="en-US" sz="2600">
                <a:solidFill>
                  <a:schemeClr val="lt1"/>
                </a:solidFill>
                <a:latin typeface="Raleway Thin"/>
                <a:ea typeface="Raleway Thin"/>
                <a:cs typeface="Raleway Thin"/>
                <a:sym typeface="Raleway Thin"/>
              </a:rPr>
              <a:t> (pixel).</a:t>
            </a:r>
            <a:endParaRPr sz="2600" b="1" i="0" u="none" strike="noStrike" cap="none">
              <a:solidFill>
                <a:srgbClr val="434343"/>
              </a:solidFill>
              <a:latin typeface="Raleway"/>
              <a:ea typeface="Raleway"/>
              <a:cs typeface="Raleway"/>
              <a:sym typeface="Raleway"/>
            </a:endParaRPr>
          </a:p>
          <a:p>
            <a:pPr marL="0" marR="0" lvl="0" indent="0" algn="l" rtl="0">
              <a:lnSpc>
                <a:spcPct val="90000"/>
              </a:lnSpc>
              <a:spcBef>
                <a:spcPts val="0"/>
              </a:spcBef>
              <a:spcAft>
                <a:spcPts val="0"/>
              </a:spcAft>
              <a:buClr>
                <a:srgbClr val="000000"/>
              </a:buClr>
              <a:buSzPts val="2600"/>
              <a:buFont typeface="Arial"/>
              <a:buNone/>
            </a:pPr>
            <a:endParaRPr sz="2600" b="0" i="0" u="none" strike="noStrike" cap="none">
              <a:solidFill>
                <a:srgbClr val="434343"/>
              </a:solidFill>
              <a:latin typeface="Raleway Thin"/>
              <a:ea typeface="Raleway Thin"/>
              <a:cs typeface="Raleway Thin"/>
              <a:sym typeface="Raleway Thin"/>
            </a:endParaRPr>
          </a:p>
          <a:p>
            <a:pPr marL="0" marR="0" lvl="0" indent="0" algn="l" rtl="0">
              <a:lnSpc>
                <a:spcPct val="90000"/>
              </a:lnSpc>
              <a:spcBef>
                <a:spcPts val="0"/>
              </a:spcBef>
              <a:spcAft>
                <a:spcPts val="0"/>
              </a:spcAft>
              <a:buClr>
                <a:srgbClr val="000000"/>
              </a:buClr>
              <a:buSzPts val="2600"/>
              <a:buFont typeface="Arial"/>
              <a:buNone/>
            </a:pPr>
            <a:r>
              <a:rPr lang="en-US" sz="2600" b="0" i="0" u="none" strike="noStrike" cap="none">
                <a:solidFill>
                  <a:srgbClr val="434343"/>
                </a:solidFill>
                <a:latin typeface="Raleway Thin"/>
                <a:ea typeface="Raleway Thin"/>
                <a:cs typeface="Raleway Thin"/>
                <a:sym typeface="Raleway Thin"/>
              </a:rPr>
              <a:t>The </a:t>
            </a:r>
            <a:r>
              <a:rPr lang="en-US" sz="2600" b="1" i="0" u="none" strike="noStrike" cap="none">
                <a:solidFill>
                  <a:srgbClr val="434343"/>
                </a:solidFill>
                <a:latin typeface="Raleway"/>
                <a:ea typeface="Raleway"/>
                <a:cs typeface="Raleway"/>
                <a:sym typeface="Raleway"/>
              </a:rPr>
              <a:t>width </a:t>
            </a:r>
            <a:r>
              <a:rPr lang="en-US" sz="2600" b="0" i="0" u="none" strike="noStrike" cap="none">
                <a:solidFill>
                  <a:srgbClr val="434343"/>
                </a:solidFill>
                <a:latin typeface="Raleway Thin"/>
                <a:ea typeface="Raleway Thin"/>
                <a:cs typeface="Raleway Thin"/>
                <a:sym typeface="Raleway Thin"/>
              </a:rPr>
              <a:t>attribute defines the width of the image. </a:t>
            </a:r>
            <a:r>
              <a:rPr lang="en-US" sz="2600">
                <a:solidFill>
                  <a:srgbClr val="434343"/>
                </a:solidFill>
                <a:latin typeface="Raleway Thin"/>
                <a:ea typeface="Raleway Thin"/>
                <a:cs typeface="Raleway Thin"/>
                <a:sym typeface="Raleway Thin"/>
              </a:rPr>
              <a:t>U</a:t>
            </a:r>
            <a:r>
              <a:rPr lang="en-US" sz="2600" b="0" i="0" u="none" strike="noStrike" cap="none">
                <a:solidFill>
                  <a:srgbClr val="434343"/>
                </a:solidFill>
                <a:latin typeface="Raleway Thin"/>
                <a:ea typeface="Raleway Thin"/>
                <a:cs typeface="Raleway Thin"/>
                <a:sym typeface="Raleway Thin"/>
              </a:rPr>
              <a:t>se </a:t>
            </a:r>
            <a:r>
              <a:rPr lang="en-US" sz="2600" b="1" i="0" u="none" strike="noStrike" cap="none">
                <a:solidFill>
                  <a:srgbClr val="434343"/>
                </a:solidFill>
                <a:latin typeface="Raleway"/>
                <a:ea typeface="Raleway"/>
                <a:cs typeface="Raleway"/>
                <a:sym typeface="Raleway"/>
              </a:rPr>
              <a:t>%</a:t>
            </a:r>
            <a:r>
              <a:rPr lang="en-US" sz="2600" b="0" i="0" u="none" strike="noStrike" cap="none">
                <a:solidFill>
                  <a:srgbClr val="434343"/>
                </a:solidFill>
                <a:latin typeface="Raleway Thin"/>
                <a:ea typeface="Raleway Thin"/>
                <a:cs typeface="Raleway Thin"/>
                <a:sym typeface="Raleway Thin"/>
              </a:rPr>
              <a:t> (percentage) or </a:t>
            </a:r>
            <a:r>
              <a:rPr lang="en-US" sz="2600" b="1" i="0" u="none" strike="noStrike" cap="none">
                <a:solidFill>
                  <a:srgbClr val="434343"/>
                </a:solidFill>
                <a:latin typeface="Raleway"/>
                <a:ea typeface="Raleway"/>
                <a:cs typeface="Raleway"/>
                <a:sym typeface="Raleway"/>
              </a:rPr>
              <a:t>px</a:t>
            </a:r>
            <a:r>
              <a:rPr lang="en-US" sz="2600">
                <a:solidFill>
                  <a:schemeClr val="lt1"/>
                </a:solidFill>
                <a:latin typeface="Raleway Thin"/>
                <a:ea typeface="Raleway Thin"/>
                <a:cs typeface="Raleway Thin"/>
                <a:sym typeface="Raleway Thin"/>
              </a:rPr>
              <a:t> (pixel).</a:t>
            </a:r>
            <a:endParaRPr sz="2600" b="1" i="0" u="none" strike="noStrike" cap="none">
              <a:solidFill>
                <a:srgbClr val="434343"/>
              </a:solidFill>
              <a:latin typeface="Raleway"/>
              <a:ea typeface="Raleway"/>
              <a:cs typeface="Raleway"/>
              <a:sym typeface="Raleway"/>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434344"/>
        </a:solidFill>
        <a:effectLst/>
      </p:bgPr>
    </p:bg>
    <p:spTree>
      <p:nvGrpSpPr>
        <p:cNvPr id="1" name="Shape 3155"/>
        <p:cNvGrpSpPr/>
        <p:nvPr/>
      </p:nvGrpSpPr>
      <p:grpSpPr>
        <a:xfrm>
          <a:off x="0" y="0"/>
          <a:ext cx="0" cy="0"/>
          <a:chOff x="0" y="0"/>
          <a:chExt cx="0" cy="0"/>
        </a:xfrm>
      </p:grpSpPr>
      <p:grpSp>
        <p:nvGrpSpPr>
          <p:cNvPr id="3156" name="Google Shape;3156;p212"/>
          <p:cNvGrpSpPr/>
          <p:nvPr/>
        </p:nvGrpSpPr>
        <p:grpSpPr>
          <a:xfrm>
            <a:off x="8296159" y="107635"/>
            <a:ext cx="794315" cy="304701"/>
            <a:chOff x="10739120" y="341100"/>
            <a:chExt cx="1229400" cy="471600"/>
          </a:xfrm>
        </p:grpSpPr>
        <p:sp>
          <p:nvSpPr>
            <p:cNvPr id="3157" name="Google Shape;3157;p212"/>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3158" name="Google Shape;3158;p212"/>
            <p:cNvPicPr preferRelativeResize="0"/>
            <p:nvPr/>
          </p:nvPicPr>
          <p:blipFill rotWithShape="1">
            <a:blip r:embed="rId3">
              <a:alphaModFix/>
            </a:blip>
            <a:srcRect/>
            <a:stretch/>
          </p:blipFill>
          <p:spPr>
            <a:xfrm>
              <a:off x="10835640" y="396520"/>
              <a:ext cx="1036320" cy="360860"/>
            </a:xfrm>
            <a:prstGeom prst="rect">
              <a:avLst/>
            </a:prstGeom>
            <a:noFill/>
            <a:ln>
              <a:noFill/>
            </a:ln>
          </p:spPr>
        </p:pic>
      </p:grpSp>
      <p:sp>
        <p:nvSpPr>
          <p:cNvPr id="3159" name="Google Shape;3159;p212"/>
          <p:cNvSpPr txBox="1"/>
          <p:nvPr/>
        </p:nvSpPr>
        <p:spPr>
          <a:xfrm>
            <a:off x="489450" y="2242625"/>
            <a:ext cx="8165100" cy="9333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a:solidFill>
                  <a:srgbClr val="808080"/>
                </a:solidFill>
                <a:latin typeface="Consolas"/>
                <a:ea typeface="Consolas"/>
                <a:cs typeface="Consolas"/>
                <a:sym typeface="Consolas"/>
              </a:rPr>
              <a:t>&lt;</a:t>
            </a:r>
            <a:r>
              <a:rPr lang="en-US" sz="2000">
                <a:solidFill>
                  <a:srgbClr val="569CD6"/>
                </a:solidFill>
                <a:latin typeface="Consolas"/>
                <a:ea typeface="Consolas"/>
                <a:cs typeface="Consolas"/>
                <a:sym typeface="Consolas"/>
              </a:rPr>
              <a:t>img</a:t>
            </a:r>
            <a:r>
              <a:rPr lang="en-US" sz="2000">
                <a:solidFill>
                  <a:srgbClr val="D4D4D4"/>
                </a:solidFill>
                <a:latin typeface="Consolas"/>
                <a:ea typeface="Consolas"/>
                <a:cs typeface="Consolas"/>
                <a:sym typeface="Consolas"/>
              </a:rPr>
              <a:t> </a:t>
            </a:r>
            <a:r>
              <a:rPr lang="en-US" sz="2000">
                <a:solidFill>
                  <a:srgbClr val="9CDCFE"/>
                </a:solidFill>
                <a:latin typeface="Consolas"/>
                <a:ea typeface="Consolas"/>
                <a:cs typeface="Consolas"/>
                <a:sym typeface="Consolas"/>
              </a:rPr>
              <a:t>src</a:t>
            </a:r>
            <a:r>
              <a:rPr lang="en-US" sz="2000">
                <a:solidFill>
                  <a:srgbClr val="D4D4D4"/>
                </a:solidFill>
                <a:latin typeface="Consolas"/>
                <a:ea typeface="Consolas"/>
                <a:cs typeface="Consolas"/>
                <a:sym typeface="Consolas"/>
              </a:rPr>
              <a:t>=</a:t>
            </a:r>
            <a:r>
              <a:rPr lang="en-US" sz="2000">
                <a:solidFill>
                  <a:srgbClr val="CE9178"/>
                </a:solidFill>
                <a:latin typeface="Consolas"/>
                <a:ea typeface="Consolas"/>
                <a:cs typeface="Consolas"/>
                <a:sym typeface="Consolas"/>
              </a:rPr>
              <a:t>"</a:t>
            </a:r>
            <a:r>
              <a:rPr lang="en-US" sz="2000" u="sng">
                <a:solidFill>
                  <a:srgbClr val="CE9178"/>
                </a:solidFill>
                <a:latin typeface="Consolas"/>
                <a:ea typeface="Consolas"/>
                <a:cs typeface="Consolas"/>
                <a:sym typeface="Consolas"/>
              </a:rPr>
              <a:t>assets/images/dog.jpg</a:t>
            </a:r>
            <a:r>
              <a:rPr lang="en-US" sz="2000">
                <a:solidFill>
                  <a:srgbClr val="CE9178"/>
                </a:solidFill>
                <a:latin typeface="Consolas"/>
                <a:ea typeface="Consolas"/>
                <a:cs typeface="Consolas"/>
                <a:sym typeface="Consolas"/>
              </a:rPr>
              <a:t>"</a:t>
            </a:r>
            <a:r>
              <a:rPr lang="en-US" sz="2000">
                <a:solidFill>
                  <a:srgbClr val="D4D4D4"/>
                </a:solidFill>
                <a:latin typeface="Consolas"/>
                <a:ea typeface="Consolas"/>
                <a:cs typeface="Consolas"/>
                <a:sym typeface="Consolas"/>
              </a:rPr>
              <a:t> </a:t>
            </a:r>
            <a:r>
              <a:rPr lang="en-US" sz="2000">
                <a:solidFill>
                  <a:srgbClr val="9CDCFE"/>
                </a:solidFill>
                <a:latin typeface="Consolas"/>
                <a:ea typeface="Consolas"/>
                <a:cs typeface="Consolas"/>
                <a:sym typeface="Consolas"/>
              </a:rPr>
              <a:t>alt</a:t>
            </a:r>
            <a:r>
              <a:rPr lang="en-US" sz="2000">
                <a:solidFill>
                  <a:srgbClr val="D4D4D4"/>
                </a:solidFill>
                <a:latin typeface="Consolas"/>
                <a:ea typeface="Consolas"/>
                <a:cs typeface="Consolas"/>
                <a:sym typeface="Consolas"/>
              </a:rPr>
              <a:t>=</a:t>
            </a:r>
            <a:r>
              <a:rPr lang="en-US" sz="2000">
                <a:solidFill>
                  <a:srgbClr val="CE9178"/>
                </a:solidFill>
                <a:latin typeface="Consolas"/>
                <a:ea typeface="Consolas"/>
                <a:cs typeface="Consolas"/>
                <a:sym typeface="Consolas"/>
              </a:rPr>
              <a:t>"brown dog"</a:t>
            </a:r>
            <a:r>
              <a:rPr lang="en-US" sz="2000">
                <a:solidFill>
                  <a:srgbClr val="D4D4D4"/>
                </a:solidFill>
                <a:latin typeface="Consolas"/>
                <a:ea typeface="Consolas"/>
                <a:cs typeface="Consolas"/>
                <a:sym typeface="Consolas"/>
              </a:rPr>
              <a:t> </a:t>
            </a:r>
            <a:r>
              <a:rPr lang="en-US" sz="2000">
                <a:solidFill>
                  <a:srgbClr val="9CDCFE"/>
                </a:solidFill>
                <a:latin typeface="Consolas"/>
                <a:ea typeface="Consolas"/>
                <a:cs typeface="Consolas"/>
                <a:sym typeface="Consolas"/>
              </a:rPr>
              <a:t>width</a:t>
            </a:r>
            <a:r>
              <a:rPr lang="en-US" sz="2000">
                <a:solidFill>
                  <a:srgbClr val="D4D4D4"/>
                </a:solidFill>
                <a:latin typeface="Consolas"/>
                <a:ea typeface="Consolas"/>
                <a:cs typeface="Consolas"/>
                <a:sym typeface="Consolas"/>
              </a:rPr>
              <a:t>=</a:t>
            </a:r>
            <a:r>
              <a:rPr lang="en-US" sz="2000">
                <a:solidFill>
                  <a:srgbClr val="CE9178"/>
                </a:solidFill>
                <a:latin typeface="Consolas"/>
                <a:ea typeface="Consolas"/>
                <a:cs typeface="Consolas"/>
                <a:sym typeface="Consolas"/>
              </a:rPr>
              <a:t>"500px"</a:t>
            </a:r>
            <a:r>
              <a:rPr lang="en-US" sz="2000">
                <a:solidFill>
                  <a:srgbClr val="D4D4D4"/>
                </a:solidFill>
                <a:latin typeface="Consolas"/>
                <a:ea typeface="Consolas"/>
                <a:cs typeface="Consolas"/>
                <a:sym typeface="Consolas"/>
              </a:rPr>
              <a:t> </a:t>
            </a:r>
            <a:r>
              <a:rPr lang="en-US" sz="2000">
                <a:solidFill>
                  <a:srgbClr val="9CDCFE"/>
                </a:solidFill>
                <a:latin typeface="Consolas"/>
                <a:ea typeface="Consolas"/>
                <a:cs typeface="Consolas"/>
                <a:sym typeface="Consolas"/>
              </a:rPr>
              <a:t>height</a:t>
            </a:r>
            <a:r>
              <a:rPr lang="en-US" sz="2000">
                <a:solidFill>
                  <a:srgbClr val="D4D4D4"/>
                </a:solidFill>
                <a:latin typeface="Consolas"/>
                <a:ea typeface="Consolas"/>
                <a:cs typeface="Consolas"/>
                <a:sym typeface="Consolas"/>
              </a:rPr>
              <a:t>=</a:t>
            </a:r>
            <a:r>
              <a:rPr lang="en-US" sz="2000">
                <a:solidFill>
                  <a:srgbClr val="CE9178"/>
                </a:solidFill>
                <a:latin typeface="Consolas"/>
                <a:ea typeface="Consolas"/>
                <a:cs typeface="Consolas"/>
                <a:sym typeface="Consolas"/>
              </a:rPr>
              <a:t>"100%"</a:t>
            </a:r>
            <a:r>
              <a:rPr lang="en-US" sz="2000">
                <a:solidFill>
                  <a:srgbClr val="808080"/>
                </a:solidFill>
                <a:latin typeface="Consolas"/>
                <a:ea typeface="Consolas"/>
                <a:cs typeface="Consolas"/>
                <a:sym typeface="Consolas"/>
              </a:rPr>
              <a:t>&gt;</a:t>
            </a:r>
            <a:endParaRPr sz="2000">
              <a:solidFill>
                <a:srgbClr val="808080"/>
              </a:solidFill>
              <a:latin typeface="Consolas"/>
              <a:ea typeface="Consolas"/>
              <a:cs typeface="Consolas"/>
              <a:sym typeface="Consolas"/>
            </a:endParaRPr>
          </a:p>
        </p:txBody>
      </p:sp>
      <p:sp>
        <p:nvSpPr>
          <p:cNvPr id="3160" name="Google Shape;3160;p212"/>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IMAGE</a:t>
            </a:r>
            <a:endParaRPr sz="2400" b="1">
              <a:solidFill>
                <a:srgbClr val="FFFFFF"/>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64"/>
        <p:cNvGrpSpPr/>
        <p:nvPr/>
      </p:nvGrpSpPr>
      <p:grpSpPr>
        <a:xfrm>
          <a:off x="0" y="0"/>
          <a:ext cx="0" cy="0"/>
          <a:chOff x="0" y="0"/>
          <a:chExt cx="0" cy="0"/>
        </a:xfrm>
      </p:grpSpPr>
      <p:sp>
        <p:nvSpPr>
          <p:cNvPr id="3165" name="Google Shape;3165;p213"/>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6" name="Google Shape;3166;p213"/>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7" name="Google Shape;3167;p213"/>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8" name="Google Shape;3168;p213"/>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9" name="Google Shape;3169;p213"/>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0" name="Google Shape;3170;p213"/>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1" name="Google Shape;3171;p213"/>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72" name="Google Shape;3172;p213"/>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3173" name="Google Shape;3173;p213"/>
          <p:cNvSpPr txBox="1"/>
          <p:nvPr/>
        </p:nvSpPr>
        <p:spPr>
          <a:xfrm>
            <a:off x="3259809" y="711488"/>
            <a:ext cx="26244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a:t>
            </a:r>
            <a:r>
              <a:rPr lang="en-US" sz="1900" b="1">
                <a:solidFill>
                  <a:srgbClr val="FFFFFF"/>
                </a:solidFill>
                <a:latin typeface="Montserrat"/>
                <a:ea typeface="Montserrat"/>
                <a:cs typeface="Montserrat"/>
                <a:sym typeface="Montserrat"/>
              </a:rPr>
              <a:t>Activity 2</a:t>
            </a:r>
            <a:endParaRPr sz="1900" b="1" i="0" u="none" strike="noStrike" cap="none">
              <a:solidFill>
                <a:srgbClr val="FFFFFF"/>
              </a:solidFill>
              <a:latin typeface="Montserrat"/>
              <a:ea typeface="Montserrat"/>
              <a:cs typeface="Montserrat"/>
              <a:sym typeface="Montserrat"/>
            </a:endParaRPr>
          </a:p>
        </p:txBody>
      </p:sp>
      <p:pic>
        <p:nvPicPr>
          <p:cNvPr id="3174" name="Google Shape;3174;p213"/>
          <p:cNvPicPr preferRelativeResize="0"/>
          <p:nvPr/>
        </p:nvPicPr>
        <p:blipFill rotWithShape="1">
          <a:blip r:embed="rId4">
            <a:alphaModFix/>
          </a:blip>
          <a:srcRect t="1572" b="16968"/>
          <a:stretch/>
        </p:blipFill>
        <p:spPr>
          <a:xfrm>
            <a:off x="871300" y="1168105"/>
            <a:ext cx="7401400" cy="3408744"/>
          </a:xfrm>
          <a:prstGeom prst="rect">
            <a:avLst/>
          </a:prstGeom>
          <a:noFill/>
          <a:ln>
            <a:noFill/>
          </a:ln>
        </p:spPr>
      </p:pic>
      <p:sp>
        <p:nvSpPr>
          <p:cNvPr id="3175" name="Google Shape;3175;p213"/>
          <p:cNvSpPr txBox="1"/>
          <p:nvPr/>
        </p:nvSpPr>
        <p:spPr>
          <a:xfrm>
            <a:off x="2674650" y="4199200"/>
            <a:ext cx="3794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Montserrat"/>
                <a:ea typeface="Montserrat"/>
                <a:cs typeface="Montserrat"/>
                <a:sym typeface="Montserrat"/>
              </a:rPr>
              <a:t>html-act2.html</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5"/>
        <p:cNvGrpSpPr/>
        <p:nvPr/>
      </p:nvGrpSpPr>
      <p:grpSpPr>
        <a:xfrm>
          <a:off x="0" y="0"/>
          <a:ext cx="0" cy="0"/>
          <a:chOff x="0" y="0"/>
          <a:chExt cx="0" cy="0"/>
        </a:xfrm>
      </p:grpSpPr>
      <p:sp>
        <p:nvSpPr>
          <p:cNvPr id="2586" name="Google Shape;2586;p171"/>
          <p:cNvSpPr/>
          <p:nvPr/>
        </p:nvSpPr>
        <p:spPr>
          <a:xfrm>
            <a:off x="0" y="0"/>
            <a:ext cx="4606800" cy="51435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aleway"/>
              <a:ea typeface="Raleway"/>
              <a:cs typeface="Raleway"/>
              <a:sym typeface="Raleway"/>
            </a:endParaRPr>
          </a:p>
        </p:txBody>
      </p:sp>
      <p:sp>
        <p:nvSpPr>
          <p:cNvPr id="2587" name="Google Shape;2587;p171"/>
          <p:cNvSpPr txBox="1"/>
          <p:nvPr/>
        </p:nvSpPr>
        <p:spPr>
          <a:xfrm>
            <a:off x="157330" y="1218303"/>
            <a:ext cx="4292400" cy="2446800"/>
          </a:xfrm>
          <a:prstGeom prst="rect">
            <a:avLst/>
          </a:prstGeom>
          <a:noFill/>
          <a:ln>
            <a:noFill/>
          </a:ln>
        </p:spPr>
        <p:txBody>
          <a:bodyPr spcFirstLastPara="1" wrap="square" lIns="205725" tIns="205725" rIns="205725" bIns="2057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h1</a:t>
            </a:r>
            <a:r>
              <a:rPr lang="en-US" sz="1200" b="0" i="0" u="none" strike="noStrike" cap="none">
                <a:solidFill>
                  <a:srgbClr val="808080"/>
                </a:solidFill>
                <a:latin typeface="Consolas"/>
                <a:ea typeface="Consolas"/>
                <a:cs typeface="Consolas"/>
                <a:sym typeface="Consolas"/>
              </a:rPr>
              <a:t>&gt;</a:t>
            </a:r>
            <a:r>
              <a:rPr lang="en-US" sz="1200" b="0" i="0" u="none" strike="noStrike" cap="none">
                <a:solidFill>
                  <a:srgbClr val="D4D4D4"/>
                </a:solidFill>
                <a:latin typeface="Consolas"/>
                <a:ea typeface="Consolas"/>
                <a:cs typeface="Consolas"/>
                <a:sym typeface="Consolas"/>
              </a:rPr>
              <a:t>Top level heading: Maybe a page title</a:t>
            </a: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h1</a:t>
            </a:r>
            <a:r>
              <a:rPr lang="en-US" sz="1200" b="0" i="0" u="none" strike="noStrike" cap="none">
                <a:solidFill>
                  <a:srgbClr val="808080"/>
                </a:solidFill>
                <a:latin typeface="Consolas"/>
                <a:ea typeface="Consolas"/>
                <a:cs typeface="Consolas"/>
                <a:sym typeface="Consolas"/>
              </a:rPr>
              <a:t>&gt;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br>
              <a:rPr lang="en-US" sz="1200" b="0" i="0" u="none" strike="noStrike" cap="none">
                <a:solidFill>
                  <a:srgbClr val="D4D4D4"/>
                </a:solidFill>
                <a:latin typeface="Consolas"/>
                <a:ea typeface="Consolas"/>
                <a:cs typeface="Consolas"/>
                <a:sym typeface="Consolas"/>
              </a:rPr>
            </a:b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p</a:t>
            </a:r>
            <a:r>
              <a:rPr lang="en-US" sz="1200" b="0" i="0" u="none" strike="noStrike" cap="none">
                <a:solidFill>
                  <a:srgbClr val="808080"/>
                </a:solidFill>
                <a:latin typeface="Consolas"/>
                <a:ea typeface="Consolas"/>
                <a:cs typeface="Consolas"/>
                <a:sym typeface="Consolas"/>
              </a:rPr>
              <a:t>&gt;</a:t>
            </a:r>
            <a:r>
              <a:rPr lang="en-US" sz="1200" b="0" i="0" u="none" strike="noStrike" cap="none">
                <a:solidFill>
                  <a:srgbClr val="D4D4D4"/>
                </a:solidFill>
                <a:latin typeface="Consolas"/>
                <a:ea typeface="Consolas"/>
                <a:cs typeface="Consolas"/>
                <a:sym typeface="Consolas"/>
              </a:rPr>
              <a:t>A paragraph of text. Some information we would like to communicate to the user. This can be as long or short as we would like.</a:t>
            </a: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p</a:t>
            </a:r>
            <a:r>
              <a:rPr lang="en-US" sz="1200" b="0" i="0" u="none" strike="noStrike" cap="none">
                <a:solidFill>
                  <a:srgbClr val="808080"/>
                </a:solidFill>
                <a:latin typeface="Consolas"/>
                <a:ea typeface="Consolas"/>
                <a:cs typeface="Consolas"/>
                <a:sym typeface="Consolas"/>
              </a:rPr>
              <a:t>&gt;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br>
              <a:rPr lang="en-US" sz="1200" b="0" i="0" u="none" strike="noStrike" cap="none">
                <a:solidFill>
                  <a:srgbClr val="D4D4D4"/>
                </a:solidFill>
                <a:latin typeface="Consolas"/>
                <a:ea typeface="Consolas"/>
                <a:cs typeface="Consolas"/>
                <a:sym typeface="Consolas"/>
              </a:rPr>
            </a:b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ol</a:t>
            </a:r>
            <a:r>
              <a:rPr lang="en-US" sz="1200" b="0" i="0" u="none" strike="noStrike" cap="none">
                <a:solidFill>
                  <a:srgbClr val="808080"/>
                </a:solidFill>
                <a:latin typeface="Consolas"/>
                <a:ea typeface="Consolas"/>
                <a:cs typeface="Consolas"/>
                <a:sym typeface="Consolas"/>
              </a:rPr>
              <a:t>&gt;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D4D4D4"/>
                </a:solidFill>
                <a:latin typeface="Consolas"/>
                <a:ea typeface="Consolas"/>
                <a:cs typeface="Consolas"/>
                <a:sym typeface="Consolas"/>
              </a:rPr>
              <a:t>  </a:t>
            </a: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li</a:t>
            </a:r>
            <a:r>
              <a:rPr lang="en-US" sz="1200" b="0" i="0" u="none" strike="noStrike" cap="none">
                <a:solidFill>
                  <a:srgbClr val="808080"/>
                </a:solidFill>
                <a:latin typeface="Consolas"/>
                <a:ea typeface="Consolas"/>
                <a:cs typeface="Consolas"/>
                <a:sym typeface="Consolas"/>
              </a:rPr>
              <a:t>&gt;</a:t>
            </a:r>
            <a:r>
              <a:rPr lang="en-US" sz="1200" b="0" i="0" u="none" strike="noStrike" cap="none">
                <a:solidFill>
                  <a:srgbClr val="D4D4D4"/>
                </a:solidFill>
                <a:latin typeface="Consolas"/>
                <a:ea typeface="Consolas"/>
                <a:cs typeface="Consolas"/>
                <a:sym typeface="Consolas"/>
              </a:rPr>
              <a:t>Number one on the list</a:t>
            </a: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li</a:t>
            </a:r>
            <a:r>
              <a:rPr lang="en-US" sz="1200" b="0" i="0" u="none" strike="noStrike" cap="none">
                <a:solidFill>
                  <a:srgbClr val="808080"/>
                </a:solidFill>
                <a:latin typeface="Consolas"/>
                <a:ea typeface="Consolas"/>
                <a:cs typeface="Consolas"/>
                <a:sym typeface="Consolas"/>
              </a:rPr>
              <a:t>&gt;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D4D4D4"/>
                </a:solidFill>
                <a:latin typeface="Consolas"/>
                <a:ea typeface="Consolas"/>
                <a:cs typeface="Consolas"/>
                <a:sym typeface="Consolas"/>
              </a:rPr>
              <a:t>  </a:t>
            </a: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li</a:t>
            </a:r>
            <a:r>
              <a:rPr lang="en-US" sz="1200" b="0" i="0" u="none" strike="noStrike" cap="none">
                <a:solidFill>
                  <a:srgbClr val="808080"/>
                </a:solidFill>
                <a:latin typeface="Consolas"/>
                <a:ea typeface="Consolas"/>
                <a:cs typeface="Consolas"/>
                <a:sym typeface="Consolas"/>
              </a:rPr>
              <a:t>&gt;</a:t>
            </a:r>
            <a:r>
              <a:rPr lang="en-US" sz="1200" b="0" i="0" u="none" strike="noStrike" cap="none">
                <a:solidFill>
                  <a:srgbClr val="D4D4D4"/>
                </a:solidFill>
                <a:latin typeface="Consolas"/>
                <a:ea typeface="Consolas"/>
                <a:cs typeface="Consolas"/>
                <a:sym typeface="Consolas"/>
              </a:rPr>
              <a:t>Number two</a:t>
            </a: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li</a:t>
            </a:r>
            <a:r>
              <a:rPr lang="en-US" sz="1200" b="0" i="0" u="none" strike="noStrike" cap="none">
                <a:solidFill>
                  <a:srgbClr val="808080"/>
                </a:solidFill>
                <a:latin typeface="Consolas"/>
                <a:ea typeface="Consolas"/>
                <a:cs typeface="Consolas"/>
                <a:sym typeface="Consolas"/>
              </a:rPr>
              <a:t>&gt;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D4D4D4"/>
                </a:solidFill>
                <a:latin typeface="Consolas"/>
                <a:ea typeface="Consolas"/>
                <a:cs typeface="Consolas"/>
                <a:sym typeface="Consolas"/>
              </a:rPr>
              <a:t>  </a:t>
            </a: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li</a:t>
            </a:r>
            <a:r>
              <a:rPr lang="en-US" sz="1200" b="0" i="0" u="none" strike="noStrike" cap="none">
                <a:solidFill>
                  <a:srgbClr val="808080"/>
                </a:solidFill>
                <a:latin typeface="Consolas"/>
                <a:ea typeface="Consolas"/>
                <a:cs typeface="Consolas"/>
                <a:sym typeface="Consolas"/>
              </a:rPr>
              <a:t>&gt;</a:t>
            </a:r>
            <a:r>
              <a:rPr lang="en-US" sz="1200" b="0" i="0" u="none" strike="noStrike" cap="none">
                <a:solidFill>
                  <a:srgbClr val="D4D4D4"/>
                </a:solidFill>
                <a:latin typeface="Consolas"/>
                <a:ea typeface="Consolas"/>
                <a:cs typeface="Consolas"/>
                <a:sym typeface="Consolas"/>
              </a:rPr>
              <a:t>A third item</a:t>
            </a: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li</a:t>
            </a:r>
            <a:r>
              <a:rPr lang="en-US" sz="1200" b="0" i="0" u="none" strike="noStrike" cap="none">
                <a:solidFill>
                  <a:srgbClr val="808080"/>
                </a:solidFill>
                <a:latin typeface="Consolas"/>
                <a:ea typeface="Consolas"/>
                <a:cs typeface="Consolas"/>
                <a:sym typeface="Consolas"/>
              </a:rPr>
              <a:t>&gt;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808080"/>
                </a:solidFill>
                <a:latin typeface="Consolas"/>
                <a:ea typeface="Consolas"/>
                <a:cs typeface="Consolas"/>
                <a:sym typeface="Consolas"/>
              </a:rPr>
              <a:t>&lt;/</a:t>
            </a:r>
            <a:r>
              <a:rPr lang="en-US" sz="1200" b="0" i="0" u="none" strike="noStrike" cap="none">
                <a:solidFill>
                  <a:srgbClr val="569CD6"/>
                </a:solidFill>
                <a:latin typeface="Consolas"/>
                <a:ea typeface="Consolas"/>
                <a:cs typeface="Consolas"/>
                <a:sym typeface="Consolas"/>
              </a:rPr>
              <a:t>ol</a:t>
            </a:r>
            <a:r>
              <a:rPr lang="en-US" sz="1200" b="0" i="0" u="none" strike="noStrike" cap="none">
                <a:solidFill>
                  <a:srgbClr val="808080"/>
                </a:solidFill>
                <a:latin typeface="Consolas"/>
                <a:ea typeface="Consolas"/>
                <a:cs typeface="Consolas"/>
                <a:sym typeface="Consolas"/>
              </a:rPr>
              <a:t>&gt;</a:t>
            </a:r>
            <a:endParaRPr sz="1200" b="0" i="0" u="none" strike="noStrike" cap="none">
              <a:solidFill>
                <a:srgbClr val="D4D4D4"/>
              </a:solidFill>
              <a:latin typeface="Consolas"/>
              <a:ea typeface="Consolas"/>
              <a:cs typeface="Consolas"/>
              <a:sym typeface="Consolas"/>
            </a:endParaRPr>
          </a:p>
        </p:txBody>
      </p:sp>
      <p:pic>
        <p:nvPicPr>
          <p:cNvPr id="2588" name="Google Shape;2588;p171"/>
          <p:cNvPicPr preferRelativeResize="0"/>
          <p:nvPr/>
        </p:nvPicPr>
        <p:blipFill rotWithShape="1">
          <a:blip r:embed="rId3">
            <a:alphaModFix/>
          </a:blip>
          <a:srcRect b="65618"/>
          <a:stretch/>
        </p:blipFill>
        <p:spPr>
          <a:xfrm>
            <a:off x="4849010" y="1612851"/>
            <a:ext cx="3986058" cy="1604339"/>
          </a:xfrm>
          <a:prstGeom prst="rect">
            <a:avLst/>
          </a:prstGeom>
          <a:noFill/>
          <a:ln>
            <a:noFill/>
          </a:ln>
        </p:spPr>
      </p:pic>
      <p:sp>
        <p:nvSpPr>
          <p:cNvPr id="2589" name="Google Shape;2589;p171"/>
          <p:cNvSpPr txBox="1"/>
          <p:nvPr/>
        </p:nvSpPr>
        <p:spPr>
          <a:xfrm>
            <a:off x="783250" y="743700"/>
            <a:ext cx="2879100" cy="474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FFFFF"/>
                </a:solidFill>
                <a:latin typeface="Montserrat"/>
                <a:ea typeface="Montserrat"/>
                <a:cs typeface="Montserrat"/>
                <a:sym typeface="Montserrat"/>
              </a:rPr>
              <a:t>HTML</a:t>
            </a:r>
            <a:endParaRPr sz="3200" b="1" i="0" u="none" strike="noStrike" cap="none">
              <a:solidFill>
                <a:srgbClr val="FFFFFF"/>
              </a:solidFill>
              <a:latin typeface="Montserrat"/>
              <a:ea typeface="Montserrat"/>
              <a:cs typeface="Montserrat"/>
              <a:sym typeface="Montserrat"/>
            </a:endParaRPr>
          </a:p>
        </p:txBody>
      </p:sp>
      <p:sp>
        <p:nvSpPr>
          <p:cNvPr id="2590" name="Google Shape;2590;p171"/>
          <p:cNvSpPr txBox="1"/>
          <p:nvPr/>
        </p:nvSpPr>
        <p:spPr>
          <a:xfrm>
            <a:off x="5402475" y="743700"/>
            <a:ext cx="2879100" cy="474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434343"/>
                </a:solidFill>
                <a:latin typeface="Montserrat"/>
                <a:ea typeface="Montserrat"/>
                <a:cs typeface="Montserrat"/>
                <a:sym typeface="Montserrat"/>
              </a:rPr>
              <a:t>Web Page</a:t>
            </a:r>
            <a:endParaRPr sz="3200" b="1" i="0" u="none" strike="noStrike" cap="none">
              <a:solidFill>
                <a:srgbClr val="43434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4"/>
        </a:solidFill>
        <a:effectLst/>
      </p:bgPr>
    </p:bg>
    <p:spTree>
      <p:nvGrpSpPr>
        <p:cNvPr id="1" name="Shape 2595"/>
        <p:cNvGrpSpPr/>
        <p:nvPr/>
      </p:nvGrpSpPr>
      <p:grpSpPr>
        <a:xfrm>
          <a:off x="0" y="0"/>
          <a:ext cx="0" cy="0"/>
          <a:chOff x="0" y="0"/>
          <a:chExt cx="0" cy="0"/>
        </a:xfrm>
      </p:grpSpPr>
      <p:grpSp>
        <p:nvGrpSpPr>
          <p:cNvPr id="2596" name="Google Shape;2596;p172"/>
          <p:cNvGrpSpPr/>
          <p:nvPr/>
        </p:nvGrpSpPr>
        <p:grpSpPr>
          <a:xfrm>
            <a:off x="8296156" y="107635"/>
            <a:ext cx="794315" cy="304701"/>
            <a:chOff x="10739120" y="341100"/>
            <a:chExt cx="1229400" cy="471600"/>
          </a:xfrm>
        </p:grpSpPr>
        <p:sp>
          <p:nvSpPr>
            <p:cNvPr id="2597" name="Google Shape;2597;p172"/>
            <p:cNvSpPr/>
            <p:nvPr/>
          </p:nvSpPr>
          <p:spPr>
            <a:xfrm>
              <a:off x="10739120" y="341100"/>
              <a:ext cx="1229400" cy="471600"/>
            </a:xfrm>
            <a:prstGeom prst="rect">
              <a:avLst/>
            </a:prstGeom>
            <a:solidFill>
              <a:srgbClr val="43434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pic>
          <p:nvPicPr>
            <p:cNvPr id="2598" name="Google Shape;2598;p172"/>
            <p:cNvPicPr preferRelativeResize="0"/>
            <p:nvPr/>
          </p:nvPicPr>
          <p:blipFill rotWithShape="1">
            <a:blip r:embed="rId3">
              <a:alphaModFix/>
            </a:blip>
            <a:srcRect/>
            <a:stretch/>
          </p:blipFill>
          <p:spPr>
            <a:xfrm>
              <a:off x="10835640" y="396520"/>
              <a:ext cx="1036320" cy="360860"/>
            </a:xfrm>
            <a:prstGeom prst="rect">
              <a:avLst/>
            </a:prstGeom>
            <a:noFill/>
            <a:ln>
              <a:noFill/>
            </a:ln>
          </p:spPr>
        </p:pic>
      </p:grpSp>
      <p:sp>
        <p:nvSpPr>
          <p:cNvPr id="2599" name="Google Shape;2599;p172"/>
          <p:cNvSpPr txBox="1"/>
          <p:nvPr/>
        </p:nvSpPr>
        <p:spPr>
          <a:xfrm>
            <a:off x="489444" y="1152160"/>
            <a:ext cx="8165100" cy="2839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DOCTYPE</a:t>
            </a: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9CDCFE"/>
                </a:solidFill>
                <a:latin typeface="Consolas"/>
                <a:ea typeface="Consolas"/>
                <a:cs typeface="Consolas"/>
                <a:sym typeface="Consolas"/>
              </a:rPr>
              <a:t>html</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html</a:t>
            </a: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9CDCFE"/>
                </a:solidFill>
                <a:latin typeface="Consolas"/>
                <a:ea typeface="Consolas"/>
                <a:cs typeface="Consolas"/>
                <a:sym typeface="Consolas"/>
              </a:rPr>
              <a:t>lang</a:t>
            </a:r>
            <a:r>
              <a:rPr lang="en-US" sz="1500" b="0" i="0" u="none" strike="noStrike" cap="none">
                <a:solidFill>
                  <a:srgbClr val="D4D4D4"/>
                </a:solidFill>
                <a:latin typeface="Consolas"/>
                <a:ea typeface="Consolas"/>
                <a:cs typeface="Consolas"/>
                <a:sym typeface="Consolas"/>
              </a:rPr>
              <a:t>=</a:t>
            </a:r>
            <a:r>
              <a:rPr lang="en-US" sz="1500" b="0" i="0" u="none" strike="noStrike" cap="none">
                <a:solidFill>
                  <a:srgbClr val="CE9178"/>
                </a:solidFill>
                <a:latin typeface="Consolas"/>
                <a:ea typeface="Consolas"/>
                <a:cs typeface="Consolas"/>
                <a:sym typeface="Consolas"/>
              </a:rPr>
              <a:t>"en"</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head</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meta</a:t>
            </a: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9CDCFE"/>
                </a:solidFill>
                <a:latin typeface="Consolas"/>
                <a:ea typeface="Consolas"/>
                <a:cs typeface="Consolas"/>
                <a:sym typeface="Consolas"/>
              </a:rPr>
              <a:t>charset</a:t>
            </a:r>
            <a:r>
              <a:rPr lang="en-US" sz="1500" b="0" i="0" u="none" strike="noStrike" cap="none">
                <a:solidFill>
                  <a:srgbClr val="D4D4D4"/>
                </a:solidFill>
                <a:latin typeface="Consolas"/>
                <a:ea typeface="Consolas"/>
                <a:cs typeface="Consolas"/>
                <a:sym typeface="Consolas"/>
              </a:rPr>
              <a:t>=</a:t>
            </a:r>
            <a:r>
              <a:rPr lang="en-US" sz="1500" b="0" i="0" u="none" strike="noStrike" cap="none">
                <a:solidFill>
                  <a:srgbClr val="CE9178"/>
                </a:solidFill>
                <a:latin typeface="Consolas"/>
                <a:ea typeface="Consolas"/>
                <a:cs typeface="Consolas"/>
                <a:sym typeface="Consolas"/>
              </a:rPr>
              <a:t>"UTF-8"</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meta</a:t>
            </a: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9CDCFE"/>
                </a:solidFill>
                <a:latin typeface="Consolas"/>
                <a:ea typeface="Consolas"/>
                <a:cs typeface="Consolas"/>
                <a:sym typeface="Consolas"/>
              </a:rPr>
              <a:t>name</a:t>
            </a:r>
            <a:r>
              <a:rPr lang="en-US" sz="1500" b="0" i="0" u="none" strike="noStrike" cap="none">
                <a:solidFill>
                  <a:srgbClr val="D4D4D4"/>
                </a:solidFill>
                <a:latin typeface="Consolas"/>
                <a:ea typeface="Consolas"/>
                <a:cs typeface="Consolas"/>
                <a:sym typeface="Consolas"/>
              </a:rPr>
              <a:t>=</a:t>
            </a:r>
            <a:r>
              <a:rPr lang="en-US" sz="1500" b="0" i="0" u="none" strike="noStrike" cap="none">
                <a:solidFill>
                  <a:srgbClr val="CE9178"/>
                </a:solidFill>
                <a:latin typeface="Consolas"/>
                <a:ea typeface="Consolas"/>
                <a:cs typeface="Consolas"/>
                <a:sym typeface="Consolas"/>
              </a:rPr>
              <a:t>"viewport"</a:t>
            </a: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9CDCFE"/>
                </a:solidFill>
                <a:latin typeface="Consolas"/>
                <a:ea typeface="Consolas"/>
                <a:cs typeface="Consolas"/>
                <a:sym typeface="Consolas"/>
              </a:rPr>
              <a:t>content</a:t>
            </a:r>
            <a:r>
              <a:rPr lang="en-US" sz="1500" b="0" i="0" u="none" strike="noStrike" cap="none">
                <a:solidFill>
                  <a:srgbClr val="D4D4D4"/>
                </a:solidFill>
                <a:latin typeface="Consolas"/>
                <a:ea typeface="Consolas"/>
                <a:cs typeface="Consolas"/>
                <a:sym typeface="Consolas"/>
              </a:rPr>
              <a:t>=</a:t>
            </a:r>
            <a:r>
              <a:rPr lang="en-US" sz="1500" b="0" i="0" u="none" strike="noStrike" cap="none">
                <a:solidFill>
                  <a:srgbClr val="CE9178"/>
                </a:solidFill>
                <a:latin typeface="Consolas"/>
                <a:ea typeface="Consolas"/>
                <a:cs typeface="Consolas"/>
                <a:sym typeface="Consolas"/>
              </a:rPr>
              <a:t>"width=device-width, initial-scale=1.0"</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title</a:t>
            </a:r>
            <a:r>
              <a:rPr lang="en-US" sz="1500" b="0" i="0" u="none" strike="noStrike" cap="none">
                <a:solidFill>
                  <a:srgbClr val="808080"/>
                </a:solidFill>
                <a:latin typeface="Consolas"/>
                <a:ea typeface="Consolas"/>
                <a:cs typeface="Consolas"/>
                <a:sym typeface="Consolas"/>
              </a:rPr>
              <a:t>&gt;</a:t>
            </a:r>
            <a:r>
              <a:rPr lang="en-US" sz="1500" b="0" i="0" u="none" strike="noStrike" cap="none">
                <a:solidFill>
                  <a:srgbClr val="D4D4D4"/>
                </a:solidFill>
                <a:latin typeface="Consolas"/>
                <a:ea typeface="Consolas"/>
                <a:cs typeface="Consolas"/>
                <a:sym typeface="Consolas"/>
              </a:rPr>
              <a:t>Document Title</a:t>
            </a: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title</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link</a:t>
            </a: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9CDCFE"/>
                </a:solidFill>
                <a:latin typeface="Consolas"/>
                <a:ea typeface="Consolas"/>
                <a:cs typeface="Consolas"/>
                <a:sym typeface="Consolas"/>
              </a:rPr>
              <a:t>rel</a:t>
            </a:r>
            <a:r>
              <a:rPr lang="en-US" sz="1500" b="0" i="0" u="none" strike="noStrike" cap="none">
                <a:solidFill>
                  <a:srgbClr val="D4D4D4"/>
                </a:solidFill>
                <a:latin typeface="Consolas"/>
                <a:ea typeface="Consolas"/>
                <a:cs typeface="Consolas"/>
                <a:sym typeface="Consolas"/>
              </a:rPr>
              <a:t>=</a:t>
            </a:r>
            <a:r>
              <a:rPr lang="en-US" sz="1500" b="0" i="0" u="none" strike="noStrike" cap="none">
                <a:solidFill>
                  <a:srgbClr val="CE9178"/>
                </a:solidFill>
                <a:latin typeface="Consolas"/>
                <a:ea typeface="Consolas"/>
                <a:cs typeface="Consolas"/>
                <a:sym typeface="Consolas"/>
              </a:rPr>
              <a:t>"stylesheet"</a:t>
            </a: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9CDCFE"/>
                </a:solidFill>
                <a:latin typeface="Consolas"/>
                <a:ea typeface="Consolas"/>
                <a:cs typeface="Consolas"/>
                <a:sym typeface="Consolas"/>
              </a:rPr>
              <a:t>href</a:t>
            </a:r>
            <a:r>
              <a:rPr lang="en-US" sz="1500" b="0" i="0" u="none" strike="noStrike" cap="none">
                <a:solidFill>
                  <a:srgbClr val="D4D4D4"/>
                </a:solidFill>
                <a:latin typeface="Consolas"/>
                <a:ea typeface="Consolas"/>
                <a:cs typeface="Consolas"/>
                <a:sym typeface="Consolas"/>
              </a:rPr>
              <a:t>=</a:t>
            </a:r>
            <a:r>
              <a:rPr lang="en-US" sz="1500" b="0" i="0" u="none" strike="noStrike" cap="none">
                <a:solidFill>
                  <a:srgbClr val="CE9178"/>
                </a:solidFill>
                <a:latin typeface="Consolas"/>
                <a:ea typeface="Consolas"/>
                <a:cs typeface="Consolas"/>
                <a:sym typeface="Consolas"/>
              </a:rPr>
              <a:t>"css/style.css"</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head</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body</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D4D4D4"/>
                </a:solidFill>
                <a:latin typeface="Consolas"/>
                <a:ea typeface="Consolas"/>
                <a:cs typeface="Consolas"/>
                <a:sym typeface="Consolas"/>
              </a:rPr>
              <a:t>    </a:t>
            </a:r>
            <a:r>
              <a:rPr lang="en-US" sz="1500" b="0" i="0" u="none" strike="noStrike" cap="none">
                <a:solidFill>
                  <a:srgbClr val="6A9955"/>
                </a:solidFill>
                <a:latin typeface="Consolas"/>
                <a:ea typeface="Consolas"/>
                <a:cs typeface="Consolas"/>
                <a:sym typeface="Consolas"/>
              </a:rPr>
              <a:t>&lt;!-- contents here --&gt;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body</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808080"/>
                </a:solidFill>
                <a:latin typeface="Consolas"/>
                <a:ea typeface="Consolas"/>
                <a:cs typeface="Consolas"/>
                <a:sym typeface="Consolas"/>
              </a:rPr>
              <a:t>&lt;/</a:t>
            </a:r>
            <a:r>
              <a:rPr lang="en-US" sz="1500" b="0" i="0" u="none" strike="noStrike" cap="none">
                <a:solidFill>
                  <a:srgbClr val="569CD6"/>
                </a:solidFill>
                <a:latin typeface="Consolas"/>
                <a:ea typeface="Consolas"/>
                <a:cs typeface="Consolas"/>
                <a:sym typeface="Consolas"/>
              </a:rPr>
              <a:t>html</a:t>
            </a:r>
            <a:r>
              <a:rPr lang="en-US" sz="1500" b="0" i="0" u="none" strike="noStrike" cap="none">
                <a:solidFill>
                  <a:srgbClr val="808080"/>
                </a:solidFill>
                <a:latin typeface="Consolas"/>
                <a:ea typeface="Consolas"/>
                <a:cs typeface="Consolas"/>
                <a:sym typeface="Consolas"/>
              </a:rPr>
              <a:t>&gt;</a:t>
            </a:r>
            <a:endParaRPr sz="1500" b="0" i="0" u="none" strike="noStrike" cap="none">
              <a:solidFill>
                <a:srgbClr val="D4D4D4"/>
              </a:solidFill>
              <a:latin typeface="Consolas"/>
              <a:ea typeface="Consolas"/>
              <a:cs typeface="Consolas"/>
              <a:sym typeface="Consolas"/>
            </a:endParaRPr>
          </a:p>
        </p:txBody>
      </p:sp>
      <p:sp>
        <p:nvSpPr>
          <p:cNvPr id="2600" name="Google Shape;2600;p172"/>
          <p:cNvSpPr txBox="1">
            <a:spLocks noGrp="1"/>
          </p:cNvSpPr>
          <p:nvPr>
            <p:ph type="title"/>
          </p:nvPr>
        </p:nvSpPr>
        <p:spPr>
          <a:xfrm>
            <a:off x="0" y="216450"/>
            <a:ext cx="45465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HTML STRUCTURE</a:t>
            </a:r>
            <a:endParaRPr sz="2400" b="1">
              <a:solidFill>
                <a:srgbClr val="FFFFFF"/>
              </a:solidFill>
              <a:latin typeface="Montserrat"/>
              <a:ea typeface="Montserrat"/>
              <a:cs typeface="Montserrat"/>
              <a:sym typeface="Montserrat"/>
            </a:endParaRPr>
          </a:p>
        </p:txBody>
      </p:sp>
      <p:sp>
        <p:nvSpPr>
          <p:cNvPr id="2601" name="Google Shape;2601;p172"/>
          <p:cNvSpPr txBox="1"/>
          <p:nvPr/>
        </p:nvSpPr>
        <p:spPr>
          <a:xfrm>
            <a:off x="2676300" y="4268775"/>
            <a:ext cx="3791400" cy="431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808080"/>
                </a:solidFill>
              </a:rPr>
              <a:t>VS Code shortcut:	</a:t>
            </a:r>
            <a:r>
              <a:rPr lang="en-US" sz="1600" b="1">
                <a:solidFill>
                  <a:srgbClr val="808080"/>
                </a:solidFill>
              </a:rPr>
              <a:t>!</a:t>
            </a:r>
            <a:r>
              <a:rPr lang="en-US">
                <a:solidFill>
                  <a:srgbClr val="808080"/>
                </a:solidFill>
              </a:rPr>
              <a:t>	or	</a:t>
            </a:r>
            <a:r>
              <a:rPr lang="en-US" sz="1600" b="1">
                <a:solidFill>
                  <a:srgbClr val="808080"/>
                </a:solidFill>
              </a:rPr>
              <a:t>html:5</a:t>
            </a:r>
            <a:endParaRPr sz="1600" b="1">
              <a:solidFill>
                <a:srgbClr val="80808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05"/>
        <p:cNvGrpSpPr/>
        <p:nvPr/>
      </p:nvGrpSpPr>
      <p:grpSpPr>
        <a:xfrm>
          <a:off x="0" y="0"/>
          <a:ext cx="0" cy="0"/>
          <a:chOff x="0" y="0"/>
          <a:chExt cx="0" cy="0"/>
        </a:xfrm>
      </p:grpSpPr>
      <p:sp>
        <p:nvSpPr>
          <p:cNvPr id="2606" name="Google Shape;2606;p173"/>
          <p:cNvSpPr txBox="1">
            <a:spLocks noGrp="1"/>
          </p:cNvSpPr>
          <p:nvPr>
            <p:ph type="ctrTitle"/>
          </p:nvPr>
        </p:nvSpPr>
        <p:spPr>
          <a:xfrm flipH="1">
            <a:off x="1554350" y="3330125"/>
            <a:ext cx="5173200" cy="1254600"/>
          </a:xfrm>
          <a:prstGeom prst="rect">
            <a:avLst/>
          </a:prstGeom>
          <a:noFill/>
          <a:ln>
            <a:noFill/>
          </a:ln>
        </p:spPr>
        <p:txBody>
          <a:bodyPr spcFirstLastPara="1" wrap="square" lIns="91425" tIns="91425" rIns="91425" bIns="91425" anchor="ctr" anchorCtr="0">
            <a:noAutofit/>
          </a:bodyPr>
          <a:lstStyle/>
          <a:p>
            <a:pPr marL="0" lvl="0" indent="0" algn="l" rtl="0">
              <a:lnSpc>
                <a:spcPct val="110000"/>
              </a:lnSpc>
              <a:spcBef>
                <a:spcPts val="0"/>
              </a:spcBef>
              <a:spcAft>
                <a:spcPts val="0"/>
              </a:spcAft>
              <a:buSzPts val="6000"/>
              <a:buNone/>
            </a:pPr>
            <a:r>
              <a:rPr lang="en-US" sz="3200" b="1">
                <a:solidFill>
                  <a:schemeClr val="dk1"/>
                </a:solidFill>
                <a:latin typeface="Montserrat"/>
                <a:ea typeface="Montserrat"/>
                <a:cs typeface="Montserrat"/>
                <a:sym typeface="Montserrat"/>
              </a:rPr>
              <a:t>HTML Tags, Elements, and Attributes</a:t>
            </a:r>
            <a:endParaRPr sz="3200" b="1">
              <a:solidFill>
                <a:schemeClr val="dk1"/>
              </a:solidFill>
              <a:latin typeface="Montserrat"/>
              <a:ea typeface="Montserrat"/>
              <a:cs typeface="Montserrat"/>
              <a:sym typeface="Montserrat"/>
            </a:endParaRPr>
          </a:p>
        </p:txBody>
      </p:sp>
      <p:pic>
        <p:nvPicPr>
          <p:cNvPr id="2607" name="Google Shape;2607;p173"/>
          <p:cNvPicPr preferRelativeResize="0"/>
          <p:nvPr/>
        </p:nvPicPr>
        <p:blipFill rotWithShape="1">
          <a:blip r:embed="rId3">
            <a:alphaModFix/>
          </a:blip>
          <a:srcRect/>
          <a:stretch/>
        </p:blipFill>
        <p:spPr>
          <a:xfrm>
            <a:off x="407440" y="3459023"/>
            <a:ext cx="1002800" cy="1002800"/>
          </a:xfrm>
          <a:prstGeom prst="rect">
            <a:avLst/>
          </a:prstGeom>
          <a:noFill/>
          <a:ln>
            <a:noFill/>
          </a:ln>
        </p:spPr>
      </p:pic>
      <p:cxnSp>
        <p:nvCxnSpPr>
          <p:cNvPr id="2608" name="Google Shape;2608;p173"/>
          <p:cNvCxnSpPr/>
          <p:nvPr/>
        </p:nvCxnSpPr>
        <p:spPr>
          <a:xfrm>
            <a:off x="1554450" y="3333063"/>
            <a:ext cx="0" cy="1254600"/>
          </a:xfrm>
          <a:prstGeom prst="straightConnector1">
            <a:avLst/>
          </a:prstGeom>
          <a:noFill/>
          <a:ln w="38100" cap="flat" cmpd="sng">
            <a:solidFill>
              <a:schemeClr val="dk1"/>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613"/>
        <p:cNvGrpSpPr/>
        <p:nvPr/>
      </p:nvGrpSpPr>
      <p:grpSpPr>
        <a:xfrm>
          <a:off x="0" y="0"/>
          <a:ext cx="0" cy="0"/>
          <a:chOff x="0" y="0"/>
          <a:chExt cx="0" cy="0"/>
        </a:xfrm>
      </p:grpSpPr>
      <p:sp>
        <p:nvSpPr>
          <p:cNvPr id="2614" name="Google Shape;2614;p174"/>
          <p:cNvSpPr txBox="1">
            <a:spLocks noGrp="1"/>
          </p:cNvSpPr>
          <p:nvPr>
            <p:ph type="title"/>
          </p:nvPr>
        </p:nvSpPr>
        <p:spPr>
          <a:xfrm>
            <a:off x="0" y="216460"/>
            <a:ext cx="3359700" cy="546300"/>
          </a:xfrm>
          <a:prstGeom prst="rect">
            <a:avLst/>
          </a:prstGeom>
          <a:solidFill>
            <a:srgbClr val="E55A43"/>
          </a:solidFill>
          <a:ln>
            <a:noFill/>
          </a:ln>
        </p:spPr>
        <p:txBody>
          <a:bodyPr spcFirstLastPara="1" wrap="square" lIns="685800" tIns="34275" rIns="137150" bIns="34275" anchor="b" anchorCtr="0">
            <a:noAutofit/>
          </a:bodyPr>
          <a:lstStyle/>
          <a:p>
            <a:pPr marL="0" lvl="0" indent="0" algn="r" rtl="0">
              <a:lnSpc>
                <a:spcPct val="100000"/>
              </a:lnSpc>
              <a:spcBef>
                <a:spcPts val="0"/>
              </a:spcBef>
              <a:spcAft>
                <a:spcPts val="0"/>
              </a:spcAft>
              <a:buClr>
                <a:srgbClr val="434344"/>
              </a:buClr>
              <a:buSzPts val="2400"/>
              <a:buFont typeface="Oswald"/>
              <a:buNone/>
            </a:pPr>
            <a:r>
              <a:rPr lang="en-US" sz="2400" b="1">
                <a:solidFill>
                  <a:srgbClr val="FFFFFF"/>
                </a:solidFill>
                <a:latin typeface="Montserrat"/>
                <a:ea typeface="Montserrat"/>
                <a:cs typeface="Montserrat"/>
                <a:sym typeface="Montserrat"/>
              </a:rPr>
              <a:t>HTML SYNTAX</a:t>
            </a:r>
            <a:endParaRPr sz="2400" b="1">
              <a:solidFill>
                <a:srgbClr val="FFFFFF"/>
              </a:solidFill>
              <a:latin typeface="Montserrat"/>
              <a:ea typeface="Montserrat"/>
              <a:cs typeface="Montserrat"/>
              <a:sym typeface="Montserrat"/>
            </a:endParaRPr>
          </a:p>
        </p:txBody>
      </p:sp>
      <p:sp>
        <p:nvSpPr>
          <p:cNvPr id="2615" name="Google Shape;2615;p174"/>
          <p:cNvSpPr/>
          <p:nvPr/>
        </p:nvSpPr>
        <p:spPr>
          <a:xfrm>
            <a:off x="3368723" y="1907820"/>
            <a:ext cx="1662900" cy="900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0" i="0" u="none" strike="noStrike" cap="none">
                <a:solidFill>
                  <a:srgbClr val="D4D4D4"/>
                </a:solidFill>
                <a:latin typeface="Consolas"/>
                <a:ea typeface="Consolas"/>
                <a:cs typeface="Consolas"/>
                <a:sym typeface="Consolas"/>
              </a:rPr>
              <a:t>text</a:t>
            </a:r>
            <a:endParaRPr sz="5400" b="0" i="0" u="none" strike="noStrike" cap="none">
              <a:solidFill>
                <a:schemeClr val="dk1"/>
              </a:solidFill>
              <a:latin typeface="Raleway"/>
              <a:ea typeface="Raleway"/>
              <a:cs typeface="Raleway"/>
              <a:sym typeface="Raleway"/>
            </a:endParaRPr>
          </a:p>
        </p:txBody>
      </p:sp>
      <p:sp>
        <p:nvSpPr>
          <p:cNvPr id="2616" name="Google Shape;2616;p174"/>
          <p:cNvSpPr txBox="1"/>
          <p:nvPr/>
        </p:nvSpPr>
        <p:spPr>
          <a:xfrm>
            <a:off x="333518" y="1427189"/>
            <a:ext cx="3057600" cy="16620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0400"/>
              <a:buFont typeface="Arial"/>
              <a:buNone/>
            </a:pPr>
            <a:r>
              <a:rPr lang="en-US" sz="10400" b="0" i="0" u="none" strike="noStrike" cap="none">
                <a:solidFill>
                  <a:srgbClr val="808080"/>
                </a:solidFill>
                <a:latin typeface="Consolas"/>
                <a:ea typeface="Consolas"/>
                <a:cs typeface="Consolas"/>
                <a:sym typeface="Consolas"/>
              </a:rPr>
              <a:t>&lt;</a:t>
            </a:r>
            <a:r>
              <a:rPr lang="en-US" sz="10400" b="0" i="0" u="none" strike="noStrike" cap="none">
                <a:solidFill>
                  <a:srgbClr val="569CD6"/>
                </a:solidFill>
                <a:latin typeface="Consolas"/>
                <a:ea typeface="Consolas"/>
                <a:cs typeface="Consolas"/>
                <a:sym typeface="Consolas"/>
              </a:rPr>
              <a:t>h1</a:t>
            </a:r>
            <a:r>
              <a:rPr lang="en-US" sz="10400" b="0" i="0" u="none" strike="noStrike" cap="none">
                <a:solidFill>
                  <a:srgbClr val="808080"/>
                </a:solidFill>
                <a:latin typeface="Consolas"/>
                <a:ea typeface="Consolas"/>
                <a:cs typeface="Consolas"/>
                <a:sym typeface="Consolas"/>
              </a:rPr>
              <a:t>&gt;</a:t>
            </a:r>
            <a:endParaRPr sz="10400" b="0" i="0" u="none" strike="noStrike" cap="none">
              <a:solidFill>
                <a:srgbClr val="D4D4D4"/>
              </a:solidFill>
              <a:latin typeface="Consolas"/>
              <a:ea typeface="Consolas"/>
              <a:cs typeface="Consolas"/>
              <a:sym typeface="Consolas"/>
            </a:endParaRPr>
          </a:p>
        </p:txBody>
      </p:sp>
      <p:grpSp>
        <p:nvGrpSpPr>
          <p:cNvPr id="2617" name="Google Shape;2617;p174"/>
          <p:cNvGrpSpPr/>
          <p:nvPr/>
        </p:nvGrpSpPr>
        <p:grpSpPr>
          <a:xfrm>
            <a:off x="333395" y="3645868"/>
            <a:ext cx="3044206" cy="395618"/>
            <a:chOff x="638938" y="5513104"/>
            <a:chExt cx="4058941" cy="527490"/>
          </a:xfrm>
        </p:grpSpPr>
        <p:grpSp>
          <p:nvGrpSpPr>
            <p:cNvPr id="2618" name="Google Shape;2618;p174"/>
            <p:cNvGrpSpPr/>
            <p:nvPr/>
          </p:nvGrpSpPr>
          <p:grpSpPr>
            <a:xfrm>
              <a:off x="638938" y="5513104"/>
              <a:ext cx="4058941" cy="322765"/>
              <a:chOff x="3701582" y="5248325"/>
              <a:chExt cx="3528900" cy="322765"/>
            </a:xfrm>
          </p:grpSpPr>
          <p:sp>
            <p:nvSpPr>
              <p:cNvPr id="2619" name="Google Shape;2619;p174"/>
              <p:cNvSpPr/>
              <p:nvPr/>
            </p:nvSpPr>
            <p:spPr>
              <a:xfrm>
                <a:off x="3782860" y="5279190"/>
                <a:ext cx="3360300" cy="291900"/>
              </a:xfrm>
              <a:prstGeom prst="rect">
                <a:avLst/>
              </a:prstGeom>
              <a:noFill/>
              <a:ln w="31750" cap="flat" cmpd="sng">
                <a:solidFill>
                  <a:srgbClr val="E55A4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2620" name="Google Shape;2620;p174"/>
              <p:cNvSpPr/>
              <p:nvPr/>
            </p:nvSpPr>
            <p:spPr>
              <a:xfrm>
                <a:off x="3701582" y="5248325"/>
                <a:ext cx="3528900" cy="108900"/>
              </a:xfrm>
              <a:prstGeom prst="rect">
                <a:avLst/>
              </a:prstGeom>
              <a:solidFill>
                <a:srgbClr val="F3F3F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2621" name="Google Shape;2621;p174"/>
            <p:cNvSpPr txBox="1"/>
            <p:nvPr/>
          </p:nvSpPr>
          <p:spPr>
            <a:xfrm>
              <a:off x="1797320" y="5671294"/>
              <a:ext cx="1742700" cy="3693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E55A43"/>
                  </a:solidFill>
                  <a:latin typeface="Raleway"/>
                  <a:ea typeface="Raleway"/>
                  <a:cs typeface="Raleway"/>
                  <a:sym typeface="Raleway"/>
                </a:rPr>
                <a:t>OPENING TAG</a:t>
              </a:r>
              <a:endParaRPr sz="1400" b="0" i="0" u="none" strike="noStrike" cap="none">
                <a:solidFill>
                  <a:srgbClr val="E55A43"/>
                </a:solidFill>
                <a:latin typeface="Raleway"/>
                <a:ea typeface="Raleway"/>
                <a:cs typeface="Raleway"/>
                <a:sym typeface="Raleway"/>
              </a:endParaRPr>
            </a:p>
          </p:txBody>
        </p:sp>
      </p:grpSp>
      <p:grpSp>
        <p:nvGrpSpPr>
          <p:cNvPr id="2622" name="Google Shape;2622;p174"/>
          <p:cNvGrpSpPr/>
          <p:nvPr/>
        </p:nvGrpSpPr>
        <p:grpSpPr>
          <a:xfrm>
            <a:off x="113435" y="2649589"/>
            <a:ext cx="1405575" cy="648615"/>
            <a:chOff x="431719" y="4636546"/>
            <a:chExt cx="1874100" cy="864820"/>
          </a:xfrm>
        </p:grpSpPr>
        <p:cxnSp>
          <p:nvCxnSpPr>
            <p:cNvPr id="2623" name="Google Shape;2623;p174"/>
            <p:cNvCxnSpPr/>
            <p:nvPr/>
          </p:nvCxnSpPr>
          <p:spPr>
            <a:xfrm>
              <a:off x="1247887" y="4636546"/>
              <a:ext cx="0" cy="586200"/>
            </a:xfrm>
            <a:prstGeom prst="straightConnector1">
              <a:avLst/>
            </a:prstGeom>
            <a:noFill/>
            <a:ln w="25400" cap="flat" cmpd="sng">
              <a:solidFill>
                <a:srgbClr val="E55A43"/>
              </a:solidFill>
              <a:prstDash val="dot"/>
              <a:miter lim="800000"/>
              <a:headEnd type="none" w="sm" len="sm"/>
              <a:tailEnd type="none" w="sm" len="sm"/>
            </a:ln>
          </p:spPr>
        </p:cxnSp>
        <p:sp>
          <p:nvSpPr>
            <p:cNvPr id="2624" name="Google Shape;2624;p174"/>
            <p:cNvSpPr txBox="1"/>
            <p:nvPr/>
          </p:nvSpPr>
          <p:spPr>
            <a:xfrm>
              <a:off x="431719" y="5224466"/>
              <a:ext cx="1874100" cy="2769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E55A43"/>
                  </a:solidFill>
                  <a:latin typeface="Raleway"/>
                  <a:ea typeface="Raleway"/>
                  <a:cs typeface="Raleway"/>
                  <a:sym typeface="Raleway"/>
                </a:rPr>
                <a:t>LEFT-ANGLE BRACKET</a:t>
              </a:r>
              <a:endParaRPr sz="900" b="0" i="0" u="none" strike="noStrike" cap="none">
                <a:solidFill>
                  <a:srgbClr val="E55A43"/>
                </a:solidFill>
                <a:latin typeface="Raleway"/>
                <a:ea typeface="Raleway"/>
                <a:cs typeface="Raleway"/>
                <a:sym typeface="Raleway"/>
              </a:endParaRPr>
            </a:p>
          </p:txBody>
        </p:sp>
      </p:grpSp>
      <p:grpSp>
        <p:nvGrpSpPr>
          <p:cNvPr id="2625" name="Google Shape;2625;p174"/>
          <p:cNvGrpSpPr/>
          <p:nvPr/>
        </p:nvGrpSpPr>
        <p:grpSpPr>
          <a:xfrm>
            <a:off x="2343792" y="2649589"/>
            <a:ext cx="1473075" cy="648615"/>
            <a:chOff x="386834" y="4636546"/>
            <a:chExt cx="1964100" cy="864820"/>
          </a:xfrm>
        </p:grpSpPr>
        <p:cxnSp>
          <p:nvCxnSpPr>
            <p:cNvPr id="2626" name="Google Shape;2626;p174"/>
            <p:cNvCxnSpPr/>
            <p:nvPr/>
          </p:nvCxnSpPr>
          <p:spPr>
            <a:xfrm>
              <a:off x="1247887" y="4636546"/>
              <a:ext cx="0" cy="586200"/>
            </a:xfrm>
            <a:prstGeom prst="straightConnector1">
              <a:avLst/>
            </a:prstGeom>
            <a:noFill/>
            <a:ln w="25400" cap="flat" cmpd="sng">
              <a:solidFill>
                <a:srgbClr val="E55A43"/>
              </a:solidFill>
              <a:prstDash val="dot"/>
              <a:miter lim="800000"/>
              <a:headEnd type="none" w="sm" len="sm"/>
              <a:tailEnd type="none" w="sm" len="sm"/>
            </a:ln>
          </p:spPr>
        </p:cxnSp>
        <p:sp>
          <p:nvSpPr>
            <p:cNvPr id="2627" name="Google Shape;2627;p174"/>
            <p:cNvSpPr txBox="1"/>
            <p:nvPr/>
          </p:nvSpPr>
          <p:spPr>
            <a:xfrm>
              <a:off x="386834" y="5224466"/>
              <a:ext cx="1964100" cy="2769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E55A43"/>
                  </a:solidFill>
                  <a:latin typeface="Raleway"/>
                  <a:ea typeface="Raleway"/>
                  <a:cs typeface="Raleway"/>
                  <a:sym typeface="Raleway"/>
                </a:rPr>
                <a:t>RIGHT-ANGLE BRACKET</a:t>
              </a:r>
              <a:endParaRPr sz="900" b="0" i="0" u="none" strike="noStrike" cap="none">
                <a:solidFill>
                  <a:srgbClr val="E55A43"/>
                </a:solidFill>
                <a:latin typeface="Raleway"/>
                <a:ea typeface="Raleway"/>
                <a:cs typeface="Raleway"/>
                <a:sym typeface="Raleway"/>
              </a:endParaRPr>
            </a:p>
          </p:txBody>
        </p:sp>
      </p:grpSp>
      <p:grpSp>
        <p:nvGrpSpPr>
          <p:cNvPr id="2628" name="Google Shape;2628;p174"/>
          <p:cNvGrpSpPr/>
          <p:nvPr/>
        </p:nvGrpSpPr>
        <p:grpSpPr>
          <a:xfrm>
            <a:off x="1430826" y="1286406"/>
            <a:ext cx="1042650" cy="526697"/>
            <a:chOff x="433205" y="4394122"/>
            <a:chExt cx="1390200" cy="702262"/>
          </a:xfrm>
        </p:grpSpPr>
        <p:cxnSp>
          <p:nvCxnSpPr>
            <p:cNvPr id="2629" name="Google Shape;2629;p174"/>
            <p:cNvCxnSpPr/>
            <p:nvPr/>
          </p:nvCxnSpPr>
          <p:spPr>
            <a:xfrm>
              <a:off x="1029182" y="4510184"/>
              <a:ext cx="0" cy="586200"/>
            </a:xfrm>
            <a:prstGeom prst="straightConnector1">
              <a:avLst/>
            </a:prstGeom>
            <a:noFill/>
            <a:ln w="25400" cap="flat" cmpd="sng">
              <a:solidFill>
                <a:srgbClr val="E55A43"/>
              </a:solidFill>
              <a:prstDash val="dot"/>
              <a:miter lim="800000"/>
              <a:headEnd type="none" w="sm" len="sm"/>
              <a:tailEnd type="none" w="sm" len="sm"/>
            </a:ln>
          </p:spPr>
        </p:cxnSp>
        <p:sp>
          <p:nvSpPr>
            <p:cNvPr id="2630" name="Google Shape;2630;p174"/>
            <p:cNvSpPr txBox="1"/>
            <p:nvPr/>
          </p:nvSpPr>
          <p:spPr>
            <a:xfrm>
              <a:off x="433205" y="4394122"/>
              <a:ext cx="1390200" cy="2769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E55A43"/>
                  </a:solidFill>
                  <a:latin typeface="Raleway"/>
                  <a:ea typeface="Raleway"/>
                  <a:cs typeface="Raleway"/>
                  <a:sym typeface="Raleway"/>
                </a:rPr>
                <a:t>ELEMENT NAME</a:t>
              </a:r>
              <a:endParaRPr sz="900" b="0" i="0" u="none" strike="noStrike" cap="none">
                <a:solidFill>
                  <a:srgbClr val="E55A43"/>
                </a:solidFill>
                <a:latin typeface="Raleway"/>
                <a:ea typeface="Raleway"/>
                <a:cs typeface="Raleway"/>
                <a:sym typeface="Raleway"/>
              </a:endParaRPr>
            </a:p>
          </p:txBody>
        </p:sp>
      </p:grpSp>
      <p:sp>
        <p:nvSpPr>
          <p:cNvPr id="2631" name="Google Shape;2631;p174"/>
          <p:cNvSpPr txBox="1"/>
          <p:nvPr/>
        </p:nvSpPr>
        <p:spPr>
          <a:xfrm>
            <a:off x="4986996" y="1437098"/>
            <a:ext cx="3787500" cy="16620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0400"/>
              <a:buFont typeface="Arial"/>
              <a:buNone/>
            </a:pPr>
            <a:r>
              <a:rPr lang="en-US" sz="10400" b="0" i="0" u="none" strike="noStrike" cap="none">
                <a:solidFill>
                  <a:srgbClr val="808080"/>
                </a:solidFill>
                <a:latin typeface="Consolas"/>
                <a:ea typeface="Consolas"/>
                <a:cs typeface="Consolas"/>
                <a:sym typeface="Consolas"/>
              </a:rPr>
              <a:t>&lt;/</a:t>
            </a:r>
            <a:r>
              <a:rPr lang="en-US" sz="10400" b="0" i="0" u="none" strike="noStrike" cap="none">
                <a:solidFill>
                  <a:srgbClr val="569CD6"/>
                </a:solidFill>
                <a:latin typeface="Consolas"/>
                <a:ea typeface="Consolas"/>
                <a:cs typeface="Consolas"/>
                <a:sym typeface="Consolas"/>
              </a:rPr>
              <a:t>h1</a:t>
            </a:r>
            <a:r>
              <a:rPr lang="en-US" sz="10400" b="0" i="0" u="none" strike="noStrike" cap="none">
                <a:solidFill>
                  <a:srgbClr val="808080"/>
                </a:solidFill>
                <a:latin typeface="Consolas"/>
                <a:ea typeface="Consolas"/>
                <a:cs typeface="Consolas"/>
                <a:sym typeface="Consolas"/>
              </a:rPr>
              <a:t>&gt;</a:t>
            </a:r>
            <a:endParaRPr sz="10400" b="0" i="0" u="none" strike="noStrike" cap="none">
              <a:solidFill>
                <a:srgbClr val="D4D4D4"/>
              </a:solidFill>
              <a:latin typeface="Consolas"/>
              <a:ea typeface="Consolas"/>
              <a:cs typeface="Consolas"/>
              <a:sym typeface="Consolas"/>
            </a:endParaRPr>
          </a:p>
        </p:txBody>
      </p:sp>
      <p:grpSp>
        <p:nvGrpSpPr>
          <p:cNvPr id="2632" name="Google Shape;2632;p174"/>
          <p:cNvGrpSpPr/>
          <p:nvPr/>
        </p:nvGrpSpPr>
        <p:grpSpPr>
          <a:xfrm>
            <a:off x="6703484" y="1276786"/>
            <a:ext cx="1042650" cy="526697"/>
            <a:chOff x="651910" y="4520484"/>
            <a:chExt cx="1390200" cy="702262"/>
          </a:xfrm>
        </p:grpSpPr>
        <p:cxnSp>
          <p:nvCxnSpPr>
            <p:cNvPr id="2633" name="Google Shape;2633;p174"/>
            <p:cNvCxnSpPr/>
            <p:nvPr/>
          </p:nvCxnSpPr>
          <p:spPr>
            <a:xfrm>
              <a:off x="1247887" y="4636546"/>
              <a:ext cx="0" cy="586200"/>
            </a:xfrm>
            <a:prstGeom prst="straightConnector1">
              <a:avLst/>
            </a:prstGeom>
            <a:noFill/>
            <a:ln w="25400" cap="flat" cmpd="sng">
              <a:solidFill>
                <a:srgbClr val="E55A43"/>
              </a:solidFill>
              <a:prstDash val="dot"/>
              <a:miter lim="800000"/>
              <a:headEnd type="none" w="sm" len="sm"/>
              <a:tailEnd type="none" w="sm" len="sm"/>
            </a:ln>
          </p:spPr>
        </p:cxnSp>
        <p:sp>
          <p:nvSpPr>
            <p:cNvPr id="2634" name="Google Shape;2634;p174"/>
            <p:cNvSpPr txBox="1"/>
            <p:nvPr/>
          </p:nvSpPr>
          <p:spPr>
            <a:xfrm>
              <a:off x="651910" y="4520484"/>
              <a:ext cx="1390200" cy="2769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E55A43"/>
                  </a:solidFill>
                  <a:latin typeface="Raleway"/>
                  <a:ea typeface="Raleway"/>
                  <a:cs typeface="Raleway"/>
                  <a:sym typeface="Raleway"/>
                </a:rPr>
                <a:t>ELEMENT NAME</a:t>
              </a:r>
              <a:endParaRPr sz="900" b="0" i="0" u="none" strike="noStrike" cap="none">
                <a:solidFill>
                  <a:srgbClr val="E55A43"/>
                </a:solidFill>
                <a:latin typeface="Raleway"/>
                <a:ea typeface="Raleway"/>
                <a:cs typeface="Raleway"/>
                <a:sym typeface="Raleway"/>
              </a:endParaRPr>
            </a:p>
          </p:txBody>
        </p:sp>
      </p:grpSp>
      <p:grpSp>
        <p:nvGrpSpPr>
          <p:cNvPr id="2635" name="Google Shape;2635;p174"/>
          <p:cNvGrpSpPr/>
          <p:nvPr/>
        </p:nvGrpSpPr>
        <p:grpSpPr>
          <a:xfrm>
            <a:off x="4697902" y="2653800"/>
            <a:ext cx="1405575" cy="648615"/>
            <a:chOff x="431719" y="4636546"/>
            <a:chExt cx="1874100" cy="864820"/>
          </a:xfrm>
        </p:grpSpPr>
        <p:cxnSp>
          <p:nvCxnSpPr>
            <p:cNvPr id="2636" name="Google Shape;2636;p174"/>
            <p:cNvCxnSpPr/>
            <p:nvPr/>
          </p:nvCxnSpPr>
          <p:spPr>
            <a:xfrm>
              <a:off x="1247887" y="4636546"/>
              <a:ext cx="0" cy="586200"/>
            </a:xfrm>
            <a:prstGeom prst="straightConnector1">
              <a:avLst/>
            </a:prstGeom>
            <a:noFill/>
            <a:ln w="25400" cap="flat" cmpd="sng">
              <a:solidFill>
                <a:srgbClr val="E55A43"/>
              </a:solidFill>
              <a:prstDash val="dot"/>
              <a:miter lim="800000"/>
              <a:headEnd type="none" w="sm" len="sm"/>
              <a:tailEnd type="none" w="sm" len="sm"/>
            </a:ln>
          </p:spPr>
        </p:cxnSp>
        <p:sp>
          <p:nvSpPr>
            <p:cNvPr id="2637" name="Google Shape;2637;p174"/>
            <p:cNvSpPr txBox="1"/>
            <p:nvPr/>
          </p:nvSpPr>
          <p:spPr>
            <a:xfrm>
              <a:off x="431719" y="5224466"/>
              <a:ext cx="1874100" cy="2769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E55A43"/>
                  </a:solidFill>
                  <a:latin typeface="Raleway"/>
                  <a:ea typeface="Raleway"/>
                  <a:cs typeface="Raleway"/>
                  <a:sym typeface="Raleway"/>
                </a:rPr>
                <a:t>LEFT-ANGLE BRACKET</a:t>
              </a:r>
              <a:endParaRPr sz="900" b="0" i="0" u="none" strike="noStrike" cap="none">
                <a:solidFill>
                  <a:srgbClr val="E55A43"/>
                </a:solidFill>
                <a:latin typeface="Raleway"/>
                <a:ea typeface="Raleway"/>
                <a:cs typeface="Raleway"/>
                <a:sym typeface="Raleway"/>
              </a:endParaRPr>
            </a:p>
          </p:txBody>
        </p:sp>
      </p:grpSp>
      <p:grpSp>
        <p:nvGrpSpPr>
          <p:cNvPr id="2638" name="Google Shape;2638;p174"/>
          <p:cNvGrpSpPr/>
          <p:nvPr/>
        </p:nvGrpSpPr>
        <p:grpSpPr>
          <a:xfrm>
            <a:off x="5470719" y="2498132"/>
            <a:ext cx="1623375" cy="1087168"/>
            <a:chOff x="286648" y="4051809"/>
            <a:chExt cx="2164500" cy="1449557"/>
          </a:xfrm>
        </p:grpSpPr>
        <p:cxnSp>
          <p:nvCxnSpPr>
            <p:cNvPr id="2639" name="Google Shape;2639;p174"/>
            <p:cNvCxnSpPr/>
            <p:nvPr/>
          </p:nvCxnSpPr>
          <p:spPr>
            <a:xfrm>
              <a:off x="1247887" y="4051809"/>
              <a:ext cx="0" cy="1170900"/>
            </a:xfrm>
            <a:prstGeom prst="straightConnector1">
              <a:avLst/>
            </a:prstGeom>
            <a:noFill/>
            <a:ln w="25400" cap="flat" cmpd="sng">
              <a:solidFill>
                <a:srgbClr val="E55A43"/>
              </a:solidFill>
              <a:prstDash val="dot"/>
              <a:miter lim="800000"/>
              <a:headEnd type="none" w="sm" len="sm"/>
              <a:tailEnd type="none" w="sm" len="sm"/>
            </a:ln>
          </p:spPr>
        </p:cxnSp>
        <p:sp>
          <p:nvSpPr>
            <p:cNvPr id="2640" name="Google Shape;2640;p174"/>
            <p:cNvSpPr txBox="1"/>
            <p:nvPr/>
          </p:nvSpPr>
          <p:spPr>
            <a:xfrm>
              <a:off x="286648" y="5224466"/>
              <a:ext cx="2164500" cy="2769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E55A43"/>
                  </a:solidFill>
                  <a:latin typeface="Raleway"/>
                  <a:ea typeface="Raleway"/>
                  <a:cs typeface="Raleway"/>
                  <a:sym typeface="Raleway"/>
                </a:rPr>
                <a:t>FORWARD SLASH / SLASH</a:t>
              </a:r>
              <a:endParaRPr sz="900" b="0" i="0" u="none" strike="noStrike" cap="none">
                <a:solidFill>
                  <a:srgbClr val="E55A43"/>
                </a:solidFill>
                <a:latin typeface="Raleway"/>
                <a:ea typeface="Raleway"/>
                <a:cs typeface="Raleway"/>
                <a:sym typeface="Raleway"/>
              </a:endParaRPr>
            </a:p>
          </p:txBody>
        </p:sp>
      </p:grpSp>
      <p:grpSp>
        <p:nvGrpSpPr>
          <p:cNvPr id="2641" name="Google Shape;2641;p174"/>
          <p:cNvGrpSpPr/>
          <p:nvPr/>
        </p:nvGrpSpPr>
        <p:grpSpPr>
          <a:xfrm>
            <a:off x="7517390" y="2629594"/>
            <a:ext cx="1473075" cy="640987"/>
            <a:chOff x="-31042" y="4636546"/>
            <a:chExt cx="1964100" cy="854649"/>
          </a:xfrm>
        </p:grpSpPr>
        <p:cxnSp>
          <p:nvCxnSpPr>
            <p:cNvPr id="2642" name="Google Shape;2642;p174"/>
            <p:cNvCxnSpPr/>
            <p:nvPr/>
          </p:nvCxnSpPr>
          <p:spPr>
            <a:xfrm>
              <a:off x="1247887" y="4636546"/>
              <a:ext cx="0" cy="586200"/>
            </a:xfrm>
            <a:prstGeom prst="straightConnector1">
              <a:avLst/>
            </a:prstGeom>
            <a:noFill/>
            <a:ln w="25400" cap="flat" cmpd="sng">
              <a:solidFill>
                <a:srgbClr val="E55A43"/>
              </a:solidFill>
              <a:prstDash val="dot"/>
              <a:miter lim="800000"/>
              <a:headEnd type="none" w="sm" len="sm"/>
              <a:tailEnd type="none" w="sm" len="sm"/>
            </a:ln>
          </p:spPr>
        </p:cxnSp>
        <p:sp>
          <p:nvSpPr>
            <p:cNvPr id="2643" name="Google Shape;2643;p174"/>
            <p:cNvSpPr txBox="1"/>
            <p:nvPr/>
          </p:nvSpPr>
          <p:spPr>
            <a:xfrm>
              <a:off x="-31042" y="5214295"/>
              <a:ext cx="1964100" cy="2769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E55A43"/>
                  </a:solidFill>
                  <a:latin typeface="Raleway"/>
                  <a:ea typeface="Raleway"/>
                  <a:cs typeface="Raleway"/>
                  <a:sym typeface="Raleway"/>
                </a:rPr>
                <a:t>RIGHT-ANGLE BRACKET</a:t>
              </a:r>
              <a:endParaRPr sz="900" b="0" i="0" u="none" strike="noStrike" cap="none">
                <a:solidFill>
                  <a:srgbClr val="E55A43"/>
                </a:solidFill>
                <a:latin typeface="Raleway"/>
                <a:ea typeface="Raleway"/>
                <a:cs typeface="Raleway"/>
                <a:sym typeface="Raleway"/>
              </a:endParaRPr>
            </a:p>
          </p:txBody>
        </p:sp>
      </p:grpSp>
      <p:grpSp>
        <p:nvGrpSpPr>
          <p:cNvPr id="2644" name="Google Shape;2644;p174"/>
          <p:cNvGrpSpPr/>
          <p:nvPr/>
        </p:nvGrpSpPr>
        <p:grpSpPr>
          <a:xfrm>
            <a:off x="5030489" y="3554431"/>
            <a:ext cx="3774159" cy="467932"/>
            <a:chOff x="6338133" y="5488283"/>
            <a:chExt cx="5032211" cy="623909"/>
          </a:xfrm>
        </p:grpSpPr>
        <p:grpSp>
          <p:nvGrpSpPr>
            <p:cNvPr id="2645" name="Google Shape;2645;p174"/>
            <p:cNvGrpSpPr/>
            <p:nvPr/>
          </p:nvGrpSpPr>
          <p:grpSpPr>
            <a:xfrm>
              <a:off x="6338133" y="5488283"/>
              <a:ext cx="5032211" cy="443570"/>
              <a:chOff x="3701582" y="5248325"/>
              <a:chExt cx="3528900" cy="322761"/>
            </a:xfrm>
          </p:grpSpPr>
          <p:sp>
            <p:nvSpPr>
              <p:cNvPr id="2646" name="Google Shape;2646;p174"/>
              <p:cNvSpPr/>
              <p:nvPr/>
            </p:nvSpPr>
            <p:spPr>
              <a:xfrm>
                <a:off x="3782860" y="5279186"/>
                <a:ext cx="3360300" cy="291900"/>
              </a:xfrm>
              <a:prstGeom prst="rect">
                <a:avLst/>
              </a:prstGeom>
              <a:solidFill>
                <a:srgbClr val="F3F3F3"/>
              </a:solidFill>
              <a:ln w="31750" cap="flat" cmpd="sng">
                <a:solidFill>
                  <a:srgbClr val="E55A4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sp>
            <p:nvSpPr>
              <p:cNvPr id="2647" name="Google Shape;2647;p174"/>
              <p:cNvSpPr/>
              <p:nvPr/>
            </p:nvSpPr>
            <p:spPr>
              <a:xfrm>
                <a:off x="3701582" y="5248325"/>
                <a:ext cx="3528900" cy="108900"/>
              </a:xfrm>
              <a:prstGeom prst="rect">
                <a:avLst/>
              </a:prstGeom>
              <a:solidFill>
                <a:srgbClr val="F3F3F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Raleway"/>
                  <a:ea typeface="Raleway"/>
                  <a:cs typeface="Raleway"/>
                  <a:sym typeface="Raleway"/>
                </a:endParaRPr>
              </a:p>
            </p:txBody>
          </p:sp>
        </p:grpSp>
        <p:sp>
          <p:nvSpPr>
            <p:cNvPr id="2648" name="Google Shape;2648;p174"/>
            <p:cNvSpPr txBox="1"/>
            <p:nvPr/>
          </p:nvSpPr>
          <p:spPr>
            <a:xfrm>
              <a:off x="8138782" y="5742892"/>
              <a:ext cx="1712400" cy="369300"/>
            </a:xfrm>
            <a:prstGeom prst="rect">
              <a:avLst/>
            </a:prstGeom>
            <a:solidFill>
              <a:srgbClr val="F3F3F3"/>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E55A43"/>
                  </a:solidFill>
                  <a:latin typeface="Raleway"/>
                  <a:ea typeface="Raleway"/>
                  <a:cs typeface="Raleway"/>
                  <a:sym typeface="Raleway"/>
                </a:rPr>
                <a:t>CLOSING TAG</a:t>
              </a:r>
              <a:endParaRPr sz="1400" b="0" i="0" u="none" strike="noStrike" cap="none">
                <a:solidFill>
                  <a:srgbClr val="E55A43"/>
                </a:solidFill>
                <a:latin typeface="Raleway"/>
                <a:ea typeface="Raleway"/>
                <a:cs typeface="Raleway"/>
                <a:sym typeface="Ralewa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52"/>
        <p:cNvGrpSpPr/>
        <p:nvPr/>
      </p:nvGrpSpPr>
      <p:grpSpPr>
        <a:xfrm>
          <a:off x="0" y="0"/>
          <a:ext cx="0" cy="0"/>
          <a:chOff x="0" y="0"/>
          <a:chExt cx="0" cy="0"/>
        </a:xfrm>
      </p:grpSpPr>
      <p:sp>
        <p:nvSpPr>
          <p:cNvPr id="2653" name="Google Shape;2653;p175"/>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175"/>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175"/>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175"/>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175"/>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175"/>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175"/>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60" name="Google Shape;2660;p175"/>
          <p:cNvPicPr preferRelativeResize="0"/>
          <p:nvPr/>
        </p:nvPicPr>
        <p:blipFill rotWithShape="1">
          <a:blip r:embed="rId3">
            <a:alphaModFix/>
          </a:blip>
          <a:srcRect/>
          <a:stretch/>
        </p:blipFill>
        <p:spPr>
          <a:xfrm>
            <a:off x="86608" y="31097"/>
            <a:ext cx="940469" cy="327483"/>
          </a:xfrm>
          <a:prstGeom prst="rect">
            <a:avLst/>
          </a:prstGeom>
          <a:noFill/>
          <a:ln>
            <a:noFill/>
          </a:ln>
        </p:spPr>
      </p:pic>
      <p:sp>
        <p:nvSpPr>
          <p:cNvPr id="2661" name="Google Shape;2661;p175"/>
          <p:cNvSpPr txBox="1"/>
          <p:nvPr/>
        </p:nvSpPr>
        <p:spPr>
          <a:xfrm>
            <a:off x="2812350" y="725825"/>
            <a:ext cx="3519300" cy="456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Montserrat"/>
                <a:ea typeface="Montserrat"/>
                <a:cs typeface="Montserrat"/>
                <a:sym typeface="Montserrat"/>
              </a:rPr>
              <a:t>HTML Elements &amp; Tags</a:t>
            </a:r>
            <a:endParaRPr sz="1900" b="1" i="0" u="none" strike="noStrike" cap="none">
              <a:solidFill>
                <a:srgbClr val="FFFFFF"/>
              </a:solidFill>
              <a:latin typeface="Montserrat"/>
              <a:ea typeface="Montserrat"/>
              <a:cs typeface="Montserrat"/>
              <a:sym typeface="Montserrat"/>
            </a:endParaRPr>
          </a:p>
        </p:txBody>
      </p:sp>
      <p:sp>
        <p:nvSpPr>
          <p:cNvPr id="2662" name="Google Shape;2662;p175"/>
          <p:cNvSpPr txBox="1"/>
          <p:nvPr/>
        </p:nvSpPr>
        <p:spPr>
          <a:xfrm>
            <a:off x="549200" y="1182425"/>
            <a:ext cx="7910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600"/>
              <a:buFont typeface="Arial"/>
              <a:buNone/>
            </a:pPr>
            <a:r>
              <a:rPr lang="en-US" sz="2600" b="1" i="0" u="none" strike="noStrike" cap="none">
                <a:solidFill>
                  <a:schemeClr val="dk2"/>
                </a:solidFill>
                <a:latin typeface="Raleway"/>
                <a:ea typeface="Raleway"/>
                <a:cs typeface="Raleway"/>
                <a:sym typeface="Raleway"/>
              </a:rPr>
              <a:t>Elements</a:t>
            </a:r>
            <a:r>
              <a:rPr lang="en-US" sz="2600" b="0" i="0" u="none" strike="noStrike" cap="none">
                <a:solidFill>
                  <a:srgbClr val="EB9F09"/>
                </a:solidFill>
                <a:latin typeface="Raleway Thin"/>
                <a:ea typeface="Raleway Thin"/>
                <a:cs typeface="Raleway Thin"/>
                <a:sym typeface="Raleway Thin"/>
              </a:rPr>
              <a:t> </a:t>
            </a:r>
            <a:r>
              <a:rPr lang="en-US" sz="2600" b="0" i="0" u="none" strike="noStrike" cap="none">
                <a:solidFill>
                  <a:srgbClr val="434344"/>
                </a:solidFill>
                <a:latin typeface="Raleway Thin"/>
                <a:ea typeface="Raleway Thin"/>
                <a:cs typeface="Raleway Thin"/>
                <a:sym typeface="Raleway Thin"/>
              </a:rPr>
              <a:t>usually have opening and closing tags that surround and give meaning to content.</a:t>
            </a:r>
            <a:endParaRPr sz="2600" b="0" i="0" u="none" strike="noStrike" cap="none">
              <a:solidFill>
                <a:srgbClr val="434344"/>
              </a:solidFill>
              <a:latin typeface="Raleway Thin"/>
              <a:ea typeface="Raleway Thin"/>
              <a:cs typeface="Raleway Thin"/>
              <a:sym typeface="Raleway Thin"/>
            </a:endParaRPr>
          </a:p>
          <a:p>
            <a:pPr marL="0" marR="0" lvl="0" indent="0" algn="l" rtl="0">
              <a:lnSpc>
                <a:spcPct val="90000"/>
              </a:lnSpc>
              <a:spcBef>
                <a:spcPts val="1000"/>
              </a:spcBef>
              <a:spcAft>
                <a:spcPts val="0"/>
              </a:spcAft>
              <a:buClr>
                <a:srgbClr val="000000"/>
              </a:buClr>
              <a:buSzPts val="2600"/>
              <a:buFont typeface="Arial"/>
              <a:buNone/>
            </a:pPr>
            <a:endParaRPr sz="2600" b="0" i="0" u="none" strike="noStrike" cap="none">
              <a:solidFill>
                <a:srgbClr val="434344"/>
              </a:solidFill>
              <a:latin typeface="Raleway Thin"/>
              <a:ea typeface="Raleway Thin"/>
              <a:cs typeface="Raleway Thin"/>
              <a:sym typeface="Raleway Thin"/>
            </a:endParaRPr>
          </a:p>
          <a:p>
            <a:pPr marL="0" marR="0" lvl="0" indent="0" algn="l" rtl="0">
              <a:lnSpc>
                <a:spcPct val="90000"/>
              </a:lnSpc>
              <a:spcBef>
                <a:spcPts val="1000"/>
              </a:spcBef>
              <a:spcAft>
                <a:spcPts val="0"/>
              </a:spcAft>
              <a:buClr>
                <a:srgbClr val="000000"/>
              </a:buClr>
              <a:buSzPts val="2600"/>
              <a:buFont typeface="Arial"/>
              <a:buNone/>
            </a:pPr>
            <a:r>
              <a:rPr lang="en-US" sz="2600" b="0" i="0" u="none" strike="noStrike" cap="none">
                <a:solidFill>
                  <a:srgbClr val="434344"/>
                </a:solidFill>
                <a:latin typeface="Raleway Thin"/>
                <a:ea typeface="Raleway Thin"/>
                <a:cs typeface="Raleway Thin"/>
                <a:sym typeface="Raleway Thin"/>
              </a:rPr>
              <a:t>HTML Syntax:</a:t>
            </a:r>
            <a:endParaRPr sz="2600" b="0" i="0" u="none" strike="noStrike" cap="none">
              <a:solidFill>
                <a:srgbClr val="000000"/>
              </a:solidFill>
              <a:latin typeface="Raleway Thin"/>
              <a:ea typeface="Raleway Thin"/>
              <a:cs typeface="Raleway Thin"/>
              <a:sym typeface="Raleway Thin"/>
            </a:endParaRPr>
          </a:p>
        </p:txBody>
      </p:sp>
      <p:sp>
        <p:nvSpPr>
          <p:cNvPr id="2663" name="Google Shape;2663;p175"/>
          <p:cNvSpPr/>
          <p:nvPr/>
        </p:nvSpPr>
        <p:spPr>
          <a:xfrm>
            <a:off x="653250" y="3355675"/>
            <a:ext cx="7837500" cy="722400"/>
          </a:xfrm>
          <a:prstGeom prst="roundRect">
            <a:avLst>
              <a:gd name="adj" fmla="val 16667"/>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808080"/>
                </a:solidFill>
                <a:latin typeface="Consolas"/>
                <a:ea typeface="Consolas"/>
                <a:cs typeface="Consolas"/>
                <a:sym typeface="Consolas"/>
              </a:rPr>
              <a:t>&lt;</a:t>
            </a:r>
            <a:r>
              <a:rPr lang="en-US" sz="1600" b="0" i="0" u="none" strike="noStrike" cap="none">
                <a:solidFill>
                  <a:srgbClr val="569CD6"/>
                </a:solidFill>
                <a:latin typeface="Consolas"/>
                <a:ea typeface="Consolas"/>
                <a:cs typeface="Consolas"/>
                <a:sym typeface="Consolas"/>
              </a:rPr>
              <a:t>h1</a:t>
            </a:r>
            <a:r>
              <a:rPr lang="en-US" sz="1600" b="0" i="0" u="none" strike="noStrike" cap="none">
                <a:solidFill>
                  <a:srgbClr val="D4D4D4"/>
                </a:solidFill>
                <a:latin typeface="Consolas"/>
                <a:ea typeface="Consolas"/>
                <a:cs typeface="Consolas"/>
                <a:sym typeface="Consolas"/>
              </a:rPr>
              <a:t> </a:t>
            </a:r>
            <a:r>
              <a:rPr lang="en-US" sz="1600" b="0" i="0" u="none" strike="noStrike" cap="none">
                <a:solidFill>
                  <a:srgbClr val="9CDCFE"/>
                </a:solidFill>
                <a:latin typeface="Consolas"/>
                <a:ea typeface="Consolas"/>
                <a:cs typeface="Consolas"/>
                <a:sym typeface="Consolas"/>
              </a:rPr>
              <a:t>class</a:t>
            </a:r>
            <a:r>
              <a:rPr lang="en-US" sz="1600" b="0" i="0" u="none" strike="noStrike" cap="none">
                <a:solidFill>
                  <a:srgbClr val="D4D4D4"/>
                </a:solidFill>
                <a:latin typeface="Consolas"/>
                <a:ea typeface="Consolas"/>
                <a:cs typeface="Consolas"/>
                <a:sym typeface="Consolas"/>
              </a:rPr>
              <a:t>=</a:t>
            </a:r>
            <a:r>
              <a:rPr lang="en-US" sz="1600" b="0" i="0" u="none" strike="noStrike" cap="none">
                <a:solidFill>
                  <a:srgbClr val="CE9178"/>
                </a:solidFill>
                <a:latin typeface="Consolas"/>
                <a:ea typeface="Consolas"/>
                <a:cs typeface="Consolas"/>
                <a:sym typeface="Consolas"/>
              </a:rPr>
              <a:t>"topHeading"</a:t>
            </a:r>
            <a:r>
              <a:rPr lang="en-US" sz="1600" b="0" i="0" u="none" strike="noStrike" cap="none">
                <a:solidFill>
                  <a:srgbClr val="808080"/>
                </a:solidFill>
                <a:latin typeface="Consolas"/>
                <a:ea typeface="Consolas"/>
                <a:cs typeface="Consolas"/>
                <a:sym typeface="Consolas"/>
              </a:rPr>
              <a:t>&gt;</a:t>
            </a:r>
            <a:r>
              <a:rPr lang="en-US" sz="1600" b="0" i="0" u="none" strike="noStrike" cap="none">
                <a:solidFill>
                  <a:srgbClr val="D4D4D4"/>
                </a:solidFill>
                <a:latin typeface="Consolas"/>
                <a:ea typeface="Consolas"/>
                <a:cs typeface="Consolas"/>
                <a:sym typeface="Consolas"/>
              </a:rPr>
              <a:t>Top level heading: Maybe a page title</a:t>
            </a:r>
            <a:r>
              <a:rPr lang="en-US" sz="1600" b="0" i="0" u="none" strike="noStrike" cap="none">
                <a:solidFill>
                  <a:srgbClr val="808080"/>
                </a:solidFill>
                <a:latin typeface="Consolas"/>
                <a:ea typeface="Consolas"/>
                <a:cs typeface="Consolas"/>
                <a:sym typeface="Consolas"/>
              </a:rPr>
              <a:t>&lt;/</a:t>
            </a:r>
            <a:r>
              <a:rPr lang="en-US" sz="1600" b="0" i="0" u="none" strike="noStrike" cap="none">
                <a:solidFill>
                  <a:srgbClr val="569CD6"/>
                </a:solidFill>
                <a:latin typeface="Consolas"/>
                <a:ea typeface="Consolas"/>
                <a:cs typeface="Consolas"/>
                <a:sym typeface="Consolas"/>
              </a:rPr>
              <a:t>h1</a:t>
            </a:r>
            <a:r>
              <a:rPr lang="en-US" sz="1600" b="0" i="0" u="none" strike="noStrike" cap="none">
                <a:solidFill>
                  <a:srgbClr val="808080"/>
                </a:solidFill>
                <a:latin typeface="Consolas"/>
                <a:ea typeface="Consolas"/>
                <a:cs typeface="Consolas"/>
                <a:sym typeface="Consolas"/>
              </a:rPr>
              <a:t>&gt;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2464</Words>
  <Application>Microsoft Office PowerPoint</Application>
  <PresentationFormat>On-screen Show (16:9)</PresentationFormat>
  <Paragraphs>285</Paragraphs>
  <Slides>47</Slides>
  <Notes>47</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47</vt:i4>
      </vt:variant>
    </vt:vector>
  </HeadingPairs>
  <TitlesOfParts>
    <vt:vector size="65" baseType="lpstr">
      <vt:lpstr>Raleway ExtraLight</vt:lpstr>
      <vt:lpstr>Oswald</vt:lpstr>
      <vt:lpstr>Lora</vt:lpstr>
      <vt:lpstr>Montserrat</vt:lpstr>
      <vt:lpstr>Raleway</vt:lpstr>
      <vt:lpstr>Arial</vt:lpstr>
      <vt:lpstr>Bahiana</vt:lpstr>
      <vt:lpstr>Raleway Thin</vt:lpstr>
      <vt:lpstr>Consolas</vt:lpstr>
      <vt:lpstr>Hepta Slab ExtraLight</vt:lpstr>
      <vt:lpstr>Noto Sans Symbols</vt:lpstr>
      <vt:lpstr>Abel</vt:lpstr>
      <vt:lpstr>Fira Sans Extra Condensed Medium</vt:lpstr>
      <vt:lpstr>1_OS Weekly planner for teachers by Slidesgo</vt:lpstr>
      <vt:lpstr>1_OS Weekly planner for teachers by Slidesgo</vt:lpstr>
      <vt:lpstr>Office Theme</vt:lpstr>
      <vt:lpstr>1_OS Weekly planner for teachers by Slidesgo</vt:lpstr>
      <vt:lpstr>1_OS Weekly planner for teachers by Slidesgo</vt:lpstr>
      <vt:lpstr>BOOTCAMP</vt:lpstr>
      <vt:lpstr>Introduction to HTML</vt:lpstr>
      <vt:lpstr>PowerPoint Presentation</vt:lpstr>
      <vt:lpstr>Software used to Create Websites</vt:lpstr>
      <vt:lpstr>PowerPoint Presentation</vt:lpstr>
      <vt:lpstr>HTML STRUCTURE</vt:lpstr>
      <vt:lpstr>HTML Tags, Elements, and Attributes</vt:lpstr>
      <vt:lpstr>HTML SYNTAX</vt:lpstr>
      <vt:lpstr>PowerPoint Presentation</vt:lpstr>
      <vt:lpstr>Case-insensitive</vt:lpstr>
      <vt:lpstr>Nesting Elements</vt:lpstr>
      <vt:lpstr>PowerPoint Presentation</vt:lpstr>
      <vt:lpstr>BLOCK ELEMENTS</vt:lpstr>
      <vt:lpstr>BLOCK ELEMENTS</vt:lpstr>
      <vt:lpstr>PowerPoint Presentation</vt:lpstr>
      <vt:lpstr>INLINE ELEMENTS</vt:lpstr>
      <vt:lpstr>INLINE ELEMENTS</vt:lpstr>
      <vt:lpstr>PowerPoint Presentation</vt:lpstr>
      <vt:lpstr>PowerPoint Presentation</vt:lpstr>
      <vt:lpstr>PowerPoint Presentation</vt:lpstr>
      <vt:lpstr>PowerPoint Presentation</vt:lpstr>
      <vt:lpstr>PowerPoint Presentation</vt:lpstr>
      <vt:lpstr>HTML Typography</vt:lpstr>
      <vt:lpstr>PowerPoint Presentation</vt:lpstr>
      <vt:lpstr>HEADING</vt:lpstr>
      <vt:lpstr>PowerPoint Presentation</vt:lpstr>
      <vt:lpstr>PARAGRAPH</vt:lpstr>
      <vt:lpstr>PowerPoint Presentation</vt:lpstr>
      <vt:lpstr>LINE BREAK</vt:lpstr>
      <vt:lpstr>PowerPoint Presentation</vt:lpstr>
      <vt:lpstr>HORIZONTAL RULE</vt:lpstr>
      <vt:lpstr>HTML Links</vt:lpstr>
      <vt:lpstr>PowerPoint Presentation</vt:lpstr>
      <vt:lpstr>LINKS</vt:lpstr>
      <vt:lpstr>PowerPoint Presentation</vt:lpstr>
      <vt:lpstr>HTML Lists</vt:lpstr>
      <vt:lpstr>PowerPoint Presentation</vt:lpstr>
      <vt:lpstr>ORDERED LIST</vt:lpstr>
      <vt:lpstr>PowerPoint Presentation</vt:lpstr>
      <vt:lpstr>UNORDERED LIST</vt:lpstr>
      <vt:lpstr>PowerPoint Presentation</vt:lpstr>
      <vt:lpstr>NESTED LIST</vt:lpstr>
      <vt:lpstr>HTML Images</vt:lpstr>
      <vt:lpstr>PowerPoint Presentation</vt:lpstr>
      <vt:lpstr>PowerPoint Presentation</vt:lpstr>
      <vt:lpstr>IMAGE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dc:title>
  <dc:creator>Joanie Antonio</dc:creator>
  <cp:lastModifiedBy>Joanie Antonio</cp:lastModifiedBy>
  <cp:revision>1</cp:revision>
  <dcterms:modified xsi:type="dcterms:W3CDTF">2023-07-04T02:04:24Z</dcterms:modified>
</cp:coreProperties>
</file>