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3" r:id="rId1"/>
    <p:sldMasterId id="2147483805" r:id="rId2"/>
    <p:sldMasterId id="2147483806" r:id="rId3"/>
    <p:sldMasterId id="2147483812" r:id="rId4"/>
    <p:sldMasterId id="2147483813" r:id="rId5"/>
  </p:sldMasterIdLst>
  <p:notesMasterIdLst>
    <p:notesMasterId r:id="rId50"/>
  </p:notesMasterIdLst>
  <p:sldIdLst>
    <p:sldId id="256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5143500" type="screen16x9"/>
  <p:notesSz cx="6858000" cy="9144000"/>
  <p:embeddedFontLst>
    <p:embeddedFont>
      <p:font typeface="Abel" panose="02000506030000020004" pitchFamily="2" charset="0"/>
      <p:regular r:id="rId51"/>
    </p:embeddedFont>
    <p:embeddedFont>
      <p:font typeface="Bahiana" panose="020B0604020202020204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Fira Sans Extra Condensed Medium" panose="020B0604020202020204" charset="0"/>
      <p:regular r:id="rId57"/>
      <p:bold r:id="rId58"/>
      <p:italic r:id="rId59"/>
      <p:boldItalic r:id="rId60"/>
    </p:embeddedFont>
    <p:embeddedFont>
      <p:font typeface="Hepta Slab ExtraLight" panose="020B0604020202020204" charset="0"/>
      <p:regular r:id="rId61"/>
      <p:bold r:id="rId62"/>
    </p:embeddedFont>
    <p:embeddedFont>
      <p:font typeface="Lora" pitchFamily="2" charset="0"/>
      <p:regular r:id="rId63"/>
      <p:bold r:id="rId64"/>
      <p:italic r:id="rId65"/>
      <p:boldItalic r:id="rId66"/>
    </p:embeddedFont>
    <p:embeddedFont>
      <p:font typeface="Montserrat" panose="00000500000000000000" pitchFamily="2" charset="0"/>
      <p:regular r:id="rId67"/>
      <p:bold r:id="rId68"/>
      <p:italic r:id="rId69"/>
      <p:boldItalic r:id="rId70"/>
    </p:embeddedFont>
    <p:embeddedFont>
      <p:font typeface="Oswald" panose="00000500000000000000" pitchFamily="2" charset="0"/>
      <p:regular r:id="rId71"/>
      <p:bold r:id="rId72"/>
    </p:embeddedFont>
    <p:embeddedFont>
      <p:font typeface="Raleway" pitchFamily="2" charset="0"/>
      <p:regular r:id="rId73"/>
      <p:bold r:id="rId74"/>
      <p:italic r:id="rId75"/>
      <p:boldItalic r:id="rId76"/>
    </p:embeddedFont>
    <p:embeddedFont>
      <p:font typeface="Raleway ExtraLight" pitchFamily="2" charset="0"/>
      <p:regular r:id="rId77"/>
      <p:bold r:id="rId78"/>
      <p:italic r:id="rId79"/>
      <p:boldItalic r:id="rId80"/>
    </p:embeddedFont>
    <p:embeddedFont>
      <p:font typeface="Raleway Thin" pitchFamily="2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F93778-07AC-466E-95A0-A27F7AC5A814}">
  <a:tblStyle styleId="{FDF93778-07AC-466E-95A0-A27F7AC5A8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6" Type="http://schemas.openxmlformats.org/officeDocument/2006/relationships/font" Target="fonts/font26.fntdata"/><Relationship Id="rId84" Type="http://schemas.openxmlformats.org/officeDocument/2006/relationships/font" Target="fonts/font34.fntdata"/><Relationship Id="rId89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font" Target="fonts/font24.fntdata"/><Relationship Id="rId79" Type="http://schemas.openxmlformats.org/officeDocument/2006/relationships/font" Target="fonts/font29.fntdata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1.fntdata"/><Relationship Id="rId82" Type="http://schemas.openxmlformats.org/officeDocument/2006/relationships/font" Target="fonts/font32.fntdata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77" Type="http://schemas.openxmlformats.org/officeDocument/2006/relationships/font" Target="fonts/font27.fntdata"/><Relationship Id="rId8" Type="http://schemas.openxmlformats.org/officeDocument/2006/relationships/slide" Target="slides/slide3.xml"/><Relationship Id="rId51" Type="http://schemas.openxmlformats.org/officeDocument/2006/relationships/font" Target="fonts/font1.fntdata"/><Relationship Id="rId72" Type="http://schemas.openxmlformats.org/officeDocument/2006/relationships/font" Target="fonts/font22.fntdata"/><Relationship Id="rId80" Type="http://schemas.openxmlformats.org/officeDocument/2006/relationships/font" Target="fonts/font30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font" Target="fonts/font25.fntdata"/><Relationship Id="rId83" Type="http://schemas.openxmlformats.org/officeDocument/2006/relationships/font" Target="fonts/font3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7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font" Target="fonts/font23.fntdata"/><Relationship Id="rId78" Type="http://schemas.openxmlformats.org/officeDocument/2006/relationships/font" Target="fonts/font28.fntdata"/><Relationship Id="rId81" Type="http://schemas.openxmlformats.org/officeDocument/2006/relationships/font" Target="fonts/font31.fntdata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ie Antonio" userId="db4d671803e24270" providerId="LiveId" clId="{1096EBA3-B1D2-46F3-B25F-C5DDAF19537C}"/>
    <pc:docChg chg="delSld delMainMaster">
      <pc:chgData name="Joanie Antonio" userId="db4d671803e24270" providerId="LiveId" clId="{1096EBA3-B1D2-46F3-B25F-C5DDAF19537C}" dt="2023-07-04T13:25:26.585" v="2" actId="47"/>
      <pc:docMkLst>
        <pc:docMk/>
      </pc:docMkLst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57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58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59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0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1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2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3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4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5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6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7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8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69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0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1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2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3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4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5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6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7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8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79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0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1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2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3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4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5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6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7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8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89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0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1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2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3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4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5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6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7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8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299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300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301"/>
        </pc:sldMkLst>
      </pc:sldChg>
      <pc:sldChg chg="del">
        <pc:chgData name="Joanie Antonio" userId="db4d671803e24270" providerId="LiveId" clId="{1096EBA3-B1D2-46F3-B25F-C5DDAF19537C}" dt="2023-07-04T13:24:49.579" v="0" actId="47"/>
        <pc:sldMkLst>
          <pc:docMk/>
          <pc:sldMk cId="0" sldId="302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46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47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48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49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50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51"/>
        </pc:sldMkLst>
      </pc:sldChg>
      <pc:sldChg chg="del">
        <pc:chgData name="Joanie Antonio" userId="db4d671803e24270" providerId="LiveId" clId="{1096EBA3-B1D2-46F3-B25F-C5DDAF19537C}" dt="2023-07-04T13:25:26.585" v="2" actId="47"/>
        <pc:sldMkLst>
          <pc:docMk/>
          <pc:sldMk cId="0" sldId="35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5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6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7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8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39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0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1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2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3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4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3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4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5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6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7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8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59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60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61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62"/>
        </pc:sldMkLst>
      </pc:sldChg>
      <pc:sldChg chg="del">
        <pc:chgData name="Joanie Antonio" userId="db4d671803e24270" providerId="LiveId" clId="{1096EBA3-B1D2-46F3-B25F-C5DDAF19537C}" dt="2023-07-04T13:25:12.901" v="1" actId="47"/>
        <pc:sldMkLst>
          <pc:docMk/>
          <pc:sldMk cId="0" sldId="463"/>
        </pc:sldMkLst>
      </pc:sldChg>
      <pc:sldMasterChg chg="del 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04"/>
        </pc:sldMasterMkLst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4"/>
            <pc:sldLayoutMk cId="0" sldId="214748365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5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5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5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6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6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6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4"/>
            <pc:sldLayoutMk cId="0" sldId="2147483663"/>
          </pc:sldLayoutMkLst>
        </pc:sldLayoutChg>
      </pc:sldMasterChg>
      <pc:sldMasterChg chg="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06"/>
        </pc:sldMasterMkLst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6"/>
            <pc:sldLayoutMk cId="0" sldId="2147483674"/>
          </pc:sldLayoutMkLst>
        </pc:sldLayoutChg>
      </pc:sldMasterChg>
      <pc:sldMasterChg chg="del 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07"/>
        </pc:sldMasterMkLst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69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0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1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1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1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7"/>
            <pc:sldLayoutMk cId="0" sldId="2147483713"/>
          </pc:sldLayoutMkLst>
        </pc:sldLayoutChg>
      </pc:sldMasterChg>
      <pc:sldMasterChg chg="del 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08"/>
        </pc:sldMasterMkLst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1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2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3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3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3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3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08"/>
            <pc:sldLayoutMk cId="0" sldId="2147483734"/>
          </pc:sldLayoutMkLst>
        </pc:sldLayoutChg>
      </pc:sldMasterChg>
      <pc:sldMasterChg chg="del delSldLayout">
        <pc:chgData name="Joanie Antonio" userId="db4d671803e24270" providerId="LiveId" clId="{1096EBA3-B1D2-46F3-B25F-C5DDAF19537C}" dt="2023-07-04T13:24:49.579" v="0" actId="47"/>
        <pc:sldMasterMkLst>
          <pc:docMk/>
          <pc:sldMasterMk cId="0" sldId="2147483809"/>
        </pc:sldMasterMkLst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35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36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37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38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39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0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1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2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3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4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5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6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7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8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49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0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1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2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3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4"/>
          </pc:sldLayoutMkLst>
        </pc:sldLayoutChg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09"/>
            <pc:sldLayoutMk cId="0" sldId="2147483755"/>
          </pc:sldLayoutMkLst>
        </pc:sldLayoutChg>
      </pc:sldMasterChg>
      <pc:sldMasterChg chg="del 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10"/>
        </pc:sldMasterMkLst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5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5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5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5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6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6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6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0"/>
            <pc:sldLayoutMk cId="0" sldId="2147483763"/>
          </pc:sldLayoutMkLst>
        </pc:sldLayoutChg>
      </pc:sldMasterChg>
      <pc:sldMasterChg chg="del 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11"/>
        </pc:sldMasterMkLst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6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5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6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7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8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79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80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81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82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83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1"/>
            <pc:sldLayoutMk cId="0" sldId="2147483784"/>
          </pc:sldLayoutMkLst>
        </pc:sldLayoutChg>
      </pc:sldMasterChg>
      <pc:sldMasterChg chg="delSldLayout">
        <pc:chgData name="Joanie Antonio" userId="db4d671803e24270" providerId="LiveId" clId="{1096EBA3-B1D2-46F3-B25F-C5DDAF19537C}" dt="2023-07-04T13:24:49.579" v="0" actId="47"/>
        <pc:sldMasterMkLst>
          <pc:docMk/>
          <pc:sldMasterMk cId="0" sldId="2147483812"/>
        </pc:sldMasterMkLst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12"/>
            <pc:sldLayoutMk cId="0" sldId="2147483785"/>
          </pc:sldLayoutMkLst>
        </pc:sldLayoutChg>
      </pc:sldMasterChg>
      <pc:sldMasterChg chg="delSldLayout">
        <pc:chgData name="Joanie Antonio" userId="db4d671803e24270" providerId="LiveId" clId="{1096EBA3-B1D2-46F3-B25F-C5DDAF19537C}" dt="2023-07-04T13:25:12.901" v="1" actId="47"/>
        <pc:sldMasterMkLst>
          <pc:docMk/>
          <pc:sldMasterMk cId="0" sldId="2147483813"/>
        </pc:sldMasterMkLst>
        <pc:sldLayoutChg chg="del">
          <pc:chgData name="Joanie Antonio" userId="db4d671803e24270" providerId="LiveId" clId="{1096EBA3-B1D2-46F3-B25F-C5DDAF19537C}" dt="2023-07-04T13:24:49.579" v="0" actId="47"/>
          <pc:sldLayoutMkLst>
            <pc:docMk/>
            <pc:sldMasterMk cId="0" sldId="2147483813"/>
            <pc:sldLayoutMk cId="0" sldId="2147483794"/>
          </pc:sldLayoutMkLst>
        </pc:sldLayoutChg>
        <pc:sldLayoutChg chg="del">
          <pc:chgData name="Joanie Antonio" userId="db4d671803e24270" providerId="LiveId" clId="{1096EBA3-B1D2-46F3-B25F-C5DDAF19537C}" dt="2023-07-04T13:25:12.901" v="1" actId="47"/>
          <pc:sldLayoutMkLst>
            <pc:docMk/>
            <pc:sldMasterMk cId="0" sldId="2147483813"/>
            <pc:sldLayoutMk cId="0" sldId="21474837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12317596c1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0" name="Google Shape;2480;g12317596c1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gde7d300f4e_0_3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8" name="Google Shape;3298;gde7d300f4e_0_3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g1b656495d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2" name="Google Shape;3312;g1b656495dce_0_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33333"/>
                </a:solidFill>
              </a:rPr>
              <a:t>Edit this: 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g1b656495dce_0_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gde7d300f4e_0_3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6" name="Google Shape;3336;gde7d300f4e_0_3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20fc6001ed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0" name="Google Shape;3350;g20fc6001ed5_0_3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33333"/>
                </a:solidFill>
              </a:rPr>
              <a:t>Edit this: </a:t>
            </a: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1" name="Google Shape;3351;g20fc6001ed5_0_3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de7d300f4e_0_3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8" name="Google Shape;3368;gde7d300f4e_0_3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gde7d300f4e_0_3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2" name="Google Shape;3382;gde7d300f4e_0_3309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3" name="Google Shape;3383;gde7d300f4e_0_3309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gde7d300f4e_0_3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1" name="Google Shape;3391;gde7d300f4e_0_3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de7d300f4e_0_3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5" name="Google Shape;3405;gde7d300f4e_0_333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gde7d300f4e_0_333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g1f6d1561cd8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4" name="Google Shape;3414;g1f6d1561cd8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de7d300f4e_0_4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9" name="Google Shape;3429;gde7d300f4e_0_4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de7d300f4e_0_3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8" name="Google Shape;3178;gde7d300f4e_0_3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gde7d300f4e_0_4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6" name="Google Shape;3436;gde7d300f4e_0_4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de7d300f4e_0_4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0" name="Google Shape;3450;gde7d300f4e_0_4617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de7d300f4e_0_4617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de7d300f4e_0_4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1" name="Google Shape;3461;gde7d300f4e_0_4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gde7d300f4e_0_4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5" name="Google Shape;3475;gde7d300f4e_0_4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de7d300f4e_0_4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0" name="Google Shape;3490;gde7d300f4e_0_4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gde7d300f4e_0_4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4" name="Google Shape;3504;gde7d300f4e_0_4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de7d300f4e_0_4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9" name="Google Shape;3519;gde7d300f4e_0_4685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20" name="Google Shape;3520;gde7d300f4e_0_4685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g210c4fb5b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0" name="Google Shape;3530;g210c4fb5b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de7d300f4e_0_4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4" name="Google Shape;3544;gde7d300f4e_0_4696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5" name="Google Shape;3545;gde7d300f4e_0_4696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de7d300f4e_0_4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5" name="Google Shape;3555;gde7d300f4e_0_4707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6" name="Google Shape;3556;gde7d300f4e_0_4707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de7d300f4e_0_3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5" name="Google Shape;3185;gde7d300f4e_0_3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1235cae1b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6" name="Google Shape;3566;g1235cae1b10_2_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7" name="Google Shape;3567;g1235cae1b10_2_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de7d300f4e_0_4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7" name="Google Shape;3577;gde7d300f4e_0_4718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8" name="Google Shape;3578;gde7d300f4e_0_4718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gde7d300f4e_0_4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8" name="Google Shape;3588;gde7d300f4e_0_4729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9" name="Google Shape;3589;gde7d300f4e_0_4729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de7d300f4e_0_4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9" name="Google Shape;3599;gde7d300f4e_0_4740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0" name="Google Shape;3600;gde7d300f4e_0_4740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gde7d300f4e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0" name="Google Shape;3610;gde7d300f4e_0_4751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1" name="Google Shape;3611;gde7d300f4e_0_4751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de7d300f4e_0_4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1" name="Google Shape;3621;gde7d300f4e_0_4762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2" name="Google Shape;3622;gde7d300f4e_0_4762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gde7d300f4e_0_4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2" name="Google Shape;3632;gde7d300f4e_0_4773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3" name="Google Shape;3633;gde7d300f4e_0_4773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de7d300f4e_0_4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3" name="Google Shape;3643;gde7d300f4e_0_4784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4" name="Google Shape;3644;gde7d300f4e_0_4784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gde7d300f4e_0_4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4" name="Google Shape;3654;gde7d300f4e_0_4795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5" name="Google Shape;3655;gde7d300f4e_0_4795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gde7d300f4e_0_4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5" name="Google Shape;3665;gde7d300f4e_0_4817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6" name="Google Shape;3666;gde7d300f4e_0_4817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gde7d300f4e_0_3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9" name="Google Shape;3199;gde7d300f4e_0_3149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Google Shape;3200;gde7d300f4e_0_3149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gde7d300f4e_0_4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6" name="Google Shape;3676;gde7d300f4e_0_4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gde7d300f4e_0_4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0" name="Google Shape;3690;gde7d300f4e_0_4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de7d300f4e_0_4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4" name="Google Shape;3704;gde7d300f4e_0_4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g210c4fb5b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8" name="Google Shape;3718;g210c4fb5b53_0_27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9" name="Google Shape;3719;g210c4fb5b53_0_27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1f6d1561cd8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9" name="Google Shape;3729;g1f6d1561cd8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de7d300f4e_0_3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8" name="Google Shape;3208;gde7d300f4e_0_3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g1b656495d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2" name="Google Shape;3222;g1b656495dce_0_14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g1b656495dce_0_14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de7d300f4e_0_3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7" name="Google Shape;3237;gde7d300f4e_0_3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1b656495d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19175" y="533400"/>
            <a:ext cx="8885238" cy="499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57150" cap="flat" cmpd="sng">
            <a:solidFill>
              <a:srgbClr val="FEF9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1" name="Google Shape;3251;g1b656495dce_0_28:notes"/>
          <p:cNvSpPr txBox="1">
            <a:spLocks noGrp="1"/>
          </p:cNvSpPr>
          <p:nvPr>
            <p:ph type="body" idx="1"/>
          </p:nvPr>
        </p:nvSpPr>
        <p:spPr>
          <a:xfrm>
            <a:off x="884871" y="5704319"/>
            <a:ext cx="50778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g1b656495dce_0_28:notes"/>
          <p:cNvSpPr txBox="1">
            <a:spLocks noGrp="1"/>
          </p:cNvSpPr>
          <p:nvPr>
            <p:ph type="ftr" idx="11"/>
          </p:nvPr>
        </p:nvSpPr>
        <p:spPr>
          <a:xfrm>
            <a:off x="61041" y="8770121"/>
            <a:ext cx="297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of Kredo IT Abroad.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gde7d300f4e_0_3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4" name="Google Shape;3284;gde7d300f4e_0_3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1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110" name="Google Shape;110;p2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2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2" name="Google Shape;112;p2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2"/>
          <p:cNvGrpSpPr/>
          <p:nvPr/>
        </p:nvGrpSpPr>
        <p:grpSpPr>
          <a:xfrm>
            <a:off x="5327812" y="0"/>
            <a:ext cx="330" cy="5139000"/>
            <a:chOff x="7103750" y="0"/>
            <a:chExt cx="440" cy="6852000"/>
          </a:xfrm>
        </p:grpSpPr>
        <p:cxnSp>
          <p:nvCxnSpPr>
            <p:cNvPr id="175" name="Google Shape;175;p32"/>
            <p:cNvCxnSpPr/>
            <p:nvPr/>
          </p:nvCxnSpPr>
          <p:spPr>
            <a:xfrm>
              <a:off x="7104190" y="0"/>
              <a:ext cx="0" cy="6852000"/>
            </a:xfrm>
            <a:prstGeom prst="straightConnector1">
              <a:avLst/>
            </a:prstGeom>
            <a:noFill/>
            <a:ln w="31750" cap="rnd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32"/>
            <p:cNvCxnSpPr/>
            <p:nvPr/>
          </p:nvCxnSpPr>
          <p:spPr>
            <a:xfrm>
              <a:off x="7103938" y="404680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32"/>
            <p:cNvCxnSpPr/>
            <p:nvPr/>
          </p:nvCxnSpPr>
          <p:spPr>
            <a:xfrm>
              <a:off x="7103938" y="6356350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32"/>
            <p:cNvCxnSpPr/>
            <p:nvPr/>
          </p:nvCxnSpPr>
          <p:spPr>
            <a:xfrm>
              <a:off x="7103938" y="6513830"/>
              <a:ext cx="0" cy="444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32"/>
            <p:cNvCxnSpPr/>
            <p:nvPr/>
          </p:nvCxnSpPr>
          <p:spPr>
            <a:xfrm>
              <a:off x="7103750" y="2136724"/>
              <a:ext cx="0" cy="96600"/>
            </a:xfrm>
            <a:prstGeom prst="straightConnector1">
              <a:avLst/>
            </a:prstGeom>
            <a:noFill/>
            <a:ln w="317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0" name="Google Shape;180;p32"/>
          <p:cNvSpPr/>
          <p:nvPr/>
        </p:nvSpPr>
        <p:spPr>
          <a:xfrm>
            <a:off x="0" y="0"/>
            <a:ext cx="5213400" cy="5143500"/>
          </a:xfrm>
          <a:prstGeom prst="rect">
            <a:avLst/>
          </a:prstGeom>
          <a:solidFill>
            <a:srgbClr val="FCB833">
              <a:alpha val="23529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32"/>
          <p:cNvSpPr txBox="1">
            <a:spLocks noGrp="1"/>
          </p:cNvSpPr>
          <p:nvPr>
            <p:ph type="ctrTitle"/>
          </p:nvPr>
        </p:nvSpPr>
        <p:spPr>
          <a:xfrm>
            <a:off x="537609" y="681338"/>
            <a:ext cx="42969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500"/>
              <a:buFont typeface="Oswald"/>
              <a:buNone/>
              <a:defRPr sz="45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620566" y="3405560"/>
            <a:ext cx="20397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 b="1">
                <a:solidFill>
                  <a:srgbClr val="43434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ftr" idx="11"/>
          </p:nvPr>
        </p:nvSpPr>
        <p:spPr>
          <a:xfrm>
            <a:off x="3032563" y="476552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620566" y="3065262"/>
            <a:ext cx="1115400" cy="1239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2483" y="685800"/>
            <a:ext cx="4147528" cy="445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878580" y="937550"/>
            <a:ext cx="4632000" cy="1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4100"/>
              <a:buFont typeface="Oswald"/>
              <a:buNone/>
              <a:defRPr sz="4100"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4015740" y="2987456"/>
            <a:ext cx="44994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>
                <a:solidFill>
                  <a:srgbClr val="4343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4" name="Google Shape;194;p33"/>
          <p:cNvCxnSpPr/>
          <p:nvPr/>
        </p:nvCxnSpPr>
        <p:spPr>
          <a:xfrm>
            <a:off x="3910823" y="2978526"/>
            <a:ext cx="0" cy="759600"/>
          </a:xfrm>
          <a:prstGeom prst="straightConnector1">
            <a:avLst/>
          </a:prstGeom>
          <a:noFill/>
          <a:ln w="63500" cap="rnd" cmpd="sng">
            <a:solidFill>
              <a:srgbClr val="FDE0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33"/>
          <p:cNvSpPr/>
          <p:nvPr/>
        </p:nvSpPr>
        <p:spPr>
          <a:xfrm>
            <a:off x="406004" y="1282304"/>
            <a:ext cx="2485800" cy="2485800"/>
          </a:xfrm>
          <a:prstGeom prst="ellipse">
            <a:avLst/>
          </a:prstGeom>
          <a:solidFill>
            <a:srgbClr val="FDE0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/>
          <p:nvPr/>
        </p:nvSpPr>
        <p:spPr>
          <a:xfrm>
            <a:off x="0" y="0"/>
            <a:ext cx="4629300" cy="51435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28650" y="3472642"/>
            <a:ext cx="4263000" cy="13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3736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swald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788570" y="3634740"/>
            <a:ext cx="36735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Font typeface="Noto Sans Symbols"/>
              <a:buChar char="▪"/>
              <a:defRPr sz="1200">
                <a:solidFill>
                  <a:srgbClr val="434344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362844" y="328465"/>
            <a:ext cx="169500" cy="8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7799" y="444806"/>
            <a:ext cx="3160208" cy="446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rgbClr val="434344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733799" y="535695"/>
            <a:ext cx="4925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324197" y="535695"/>
            <a:ext cx="3135600" cy="49506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487680" y="701040"/>
            <a:ext cx="2811900" cy="46176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3" name="Google Shape;213;p35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214" name="Google Shape;214;p35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15" name="Google Shape;21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628651" y="53569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914965" y="1631062"/>
            <a:ext cx="2994760" cy="1892672"/>
            <a:chOff x="970280" y="1377041"/>
            <a:chExt cx="3246000" cy="2153700"/>
          </a:xfrm>
        </p:grpSpPr>
        <p:sp>
          <p:nvSpPr>
            <p:cNvPr id="222" name="Google Shape;222;p36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25" name="Google Shape;225;p36"/>
          <p:cNvGrpSpPr/>
          <p:nvPr/>
        </p:nvGrpSpPr>
        <p:grpSpPr>
          <a:xfrm>
            <a:off x="5052262" y="1631062"/>
            <a:ext cx="2994760" cy="1892672"/>
            <a:chOff x="970280" y="1377041"/>
            <a:chExt cx="3246000" cy="2153700"/>
          </a:xfrm>
        </p:grpSpPr>
        <p:sp>
          <p:nvSpPr>
            <p:cNvPr id="226" name="Google Shape;226;p36"/>
            <p:cNvSpPr/>
            <p:nvPr/>
          </p:nvSpPr>
          <p:spPr>
            <a:xfrm>
              <a:off x="1221740" y="1377041"/>
              <a:ext cx="2743200" cy="2153700"/>
            </a:xfrm>
            <a:prstGeom prst="roundRect">
              <a:avLst>
                <a:gd name="adj" fmla="val 4191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1363399" y="1504393"/>
              <a:ext cx="2460000" cy="1784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970280" y="3395630"/>
              <a:ext cx="3246000" cy="135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CB833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77800" algn="ctr" rotWithShape="0">
                <a:srgbClr val="FADBAA">
                  <a:alpha val="3372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1071562" y="3740944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2"/>
          </p:nvPr>
        </p:nvSpPr>
        <p:spPr>
          <a:xfrm>
            <a:off x="5208559" y="3733341"/>
            <a:ext cx="27186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500"/>
              <a:buNone/>
              <a:defRPr sz="1500" b="1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body" idx="3"/>
          </p:nvPr>
        </p:nvSpPr>
        <p:spPr>
          <a:xfrm>
            <a:off x="1071562" y="4111119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4"/>
          </p:nvPr>
        </p:nvSpPr>
        <p:spPr>
          <a:xfrm>
            <a:off x="5208558" y="4113011"/>
            <a:ext cx="2718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>
  <p:cSld name="6_Title Only">
    <p:bg>
      <p:bgPr>
        <a:solidFill>
          <a:srgbClr val="FEF9F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40" name="Google Shape;240;p37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241" name="Google Shape;241;p37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37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bg>
      <p:bgPr>
        <a:solidFill>
          <a:srgbClr val="434344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1886296" y="566175"/>
            <a:ext cx="3135600" cy="3975300"/>
          </a:xfrm>
          <a:prstGeom prst="roundRect">
            <a:avLst>
              <a:gd name="adj" fmla="val 3204"/>
            </a:avLst>
          </a:prstGeom>
          <a:solidFill>
            <a:srgbClr val="434344"/>
          </a:solidFill>
          <a:ln w="41275" cap="flat" cmpd="thickThin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2049780" y="731520"/>
            <a:ext cx="2811900" cy="3436800"/>
          </a:xfrm>
          <a:prstGeom prst="rect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3369180" y="4294979"/>
            <a:ext cx="169800" cy="169800"/>
          </a:xfrm>
          <a:prstGeom prst="ellipse">
            <a:avLst/>
          </a:prstGeom>
          <a:solidFill>
            <a:srgbClr val="434344"/>
          </a:solidFill>
          <a:ln w="12700" cap="flat" cmpd="sng">
            <a:solidFill>
              <a:srgbClr val="FCB8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6" name="Google Shape;256;p38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257" name="Google Shape;257;p38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58" name="Google Shape;258;p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bg>
      <p:bgPr>
        <a:solidFill>
          <a:srgbClr val="FEF9F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3" name="Google Shape;263;p39"/>
          <p:cNvGrpSpPr/>
          <p:nvPr/>
        </p:nvGrpSpPr>
        <p:grpSpPr>
          <a:xfrm>
            <a:off x="1350143" y="507077"/>
            <a:ext cx="7387650" cy="4175550"/>
            <a:chOff x="1701479" y="648181"/>
            <a:chExt cx="9850200" cy="5567400"/>
          </a:xfrm>
        </p:grpSpPr>
        <p:sp>
          <p:nvSpPr>
            <p:cNvPr id="264" name="Google Shape;264;p39"/>
            <p:cNvSpPr/>
            <p:nvPr/>
          </p:nvSpPr>
          <p:spPr>
            <a:xfrm>
              <a:off x="1701479" y="648181"/>
              <a:ext cx="9850200" cy="55674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1906143" y="925974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2230760" y="925973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2555377" y="925972"/>
              <a:ext cx="219900" cy="219900"/>
            </a:xfrm>
            <a:prstGeom prst="ellipse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68" name="Google Shape;268;p39"/>
            <p:cNvCxnSpPr/>
            <p:nvPr/>
          </p:nvCxnSpPr>
          <p:spPr>
            <a:xfrm>
              <a:off x="1701479" y="1388962"/>
              <a:ext cx="9850200" cy="0"/>
            </a:xfrm>
            <a:prstGeom prst="straightConnector1">
              <a:avLst/>
            </a:prstGeom>
            <a:noFill/>
            <a:ln w="19050" cap="flat" cmpd="sng">
              <a:solidFill>
                <a:srgbClr val="43434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9" name="Google Shape;269;p39"/>
          <p:cNvGrpSpPr/>
          <p:nvPr/>
        </p:nvGrpSpPr>
        <p:grpSpPr>
          <a:xfrm>
            <a:off x="124744" y="832097"/>
            <a:ext cx="1601553" cy="4889050"/>
            <a:chOff x="1207540" y="1469757"/>
            <a:chExt cx="1048549" cy="3200897"/>
          </a:xfrm>
        </p:grpSpPr>
        <p:sp>
          <p:nvSpPr>
            <p:cNvPr id="270" name="Google Shape;270;p39"/>
            <p:cNvSpPr/>
            <p:nvPr/>
          </p:nvSpPr>
          <p:spPr>
            <a:xfrm>
              <a:off x="1294813" y="2636794"/>
              <a:ext cx="486295" cy="1962678"/>
            </a:xfrm>
            <a:custGeom>
              <a:avLst/>
              <a:gdLst/>
              <a:ahLst/>
              <a:cxnLst/>
              <a:rect l="l" t="t" r="r" b="b"/>
              <a:pathLst>
                <a:path w="15173" h="61238" extrusionOk="0">
                  <a:moveTo>
                    <a:pt x="13284" y="1"/>
                  </a:moveTo>
                  <a:lnTo>
                    <a:pt x="3409" y="251"/>
                  </a:lnTo>
                  <a:cubicBezTo>
                    <a:pt x="3409" y="251"/>
                    <a:pt x="3408" y="251"/>
                    <a:pt x="3408" y="251"/>
                  </a:cubicBezTo>
                  <a:cubicBezTo>
                    <a:pt x="3236" y="251"/>
                    <a:pt x="118" y="4844"/>
                    <a:pt x="18" y="8789"/>
                  </a:cubicBezTo>
                  <a:cubicBezTo>
                    <a:pt x="1" y="9190"/>
                    <a:pt x="18" y="9575"/>
                    <a:pt x="51" y="9959"/>
                  </a:cubicBezTo>
                  <a:cubicBezTo>
                    <a:pt x="185" y="11346"/>
                    <a:pt x="519" y="12716"/>
                    <a:pt x="1037" y="14003"/>
                  </a:cubicBezTo>
                  <a:cubicBezTo>
                    <a:pt x="3694" y="20703"/>
                    <a:pt x="6434" y="28656"/>
                    <a:pt x="6484" y="30477"/>
                  </a:cubicBezTo>
                  <a:cubicBezTo>
                    <a:pt x="6618" y="36058"/>
                    <a:pt x="9040" y="61104"/>
                    <a:pt x="9040" y="61104"/>
                  </a:cubicBezTo>
                  <a:lnTo>
                    <a:pt x="14320" y="61238"/>
                  </a:lnTo>
                  <a:lnTo>
                    <a:pt x="15172" y="30477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1728577" y="2771756"/>
              <a:ext cx="229254" cy="1824510"/>
            </a:xfrm>
            <a:custGeom>
              <a:avLst/>
              <a:gdLst/>
              <a:ahLst/>
              <a:cxnLst/>
              <a:rect l="l" t="t" r="r" b="b"/>
              <a:pathLst>
                <a:path w="7153" h="56927" extrusionOk="0">
                  <a:moveTo>
                    <a:pt x="1" y="0"/>
                  </a:moveTo>
                  <a:lnTo>
                    <a:pt x="803" y="56926"/>
                  </a:lnTo>
                  <a:cubicBezTo>
                    <a:pt x="803" y="56926"/>
                    <a:pt x="6250" y="38263"/>
                    <a:pt x="6701" y="30744"/>
                  </a:cubicBezTo>
                  <a:cubicBezTo>
                    <a:pt x="7152" y="2324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207540" y="2645896"/>
              <a:ext cx="892721" cy="1011851"/>
            </a:xfrm>
            <a:custGeom>
              <a:avLst/>
              <a:gdLst/>
              <a:ahLst/>
              <a:cxnLst/>
              <a:rect l="l" t="t" r="r" b="b"/>
              <a:pathLst>
                <a:path w="27854" h="31571" extrusionOk="0">
                  <a:moveTo>
                    <a:pt x="3994" y="1"/>
                  </a:moveTo>
                  <a:cubicBezTo>
                    <a:pt x="3994" y="1"/>
                    <a:pt x="0" y="5147"/>
                    <a:pt x="2791" y="13217"/>
                  </a:cubicBezTo>
                  <a:cubicBezTo>
                    <a:pt x="5548" y="21237"/>
                    <a:pt x="3576" y="31029"/>
                    <a:pt x="3576" y="31029"/>
                  </a:cubicBezTo>
                  <a:cubicBezTo>
                    <a:pt x="3576" y="31029"/>
                    <a:pt x="5939" y="29259"/>
                    <a:pt x="8171" y="29259"/>
                  </a:cubicBezTo>
                  <a:cubicBezTo>
                    <a:pt x="8665" y="29259"/>
                    <a:pt x="9153" y="29346"/>
                    <a:pt x="9608" y="29558"/>
                  </a:cubicBezTo>
                  <a:cubicBezTo>
                    <a:pt x="11613" y="30502"/>
                    <a:pt x="13144" y="31570"/>
                    <a:pt x="15117" y="31570"/>
                  </a:cubicBezTo>
                  <a:cubicBezTo>
                    <a:pt x="15939" y="31570"/>
                    <a:pt x="16837" y="31385"/>
                    <a:pt x="17879" y="30928"/>
                  </a:cubicBezTo>
                  <a:cubicBezTo>
                    <a:pt x="19768" y="30104"/>
                    <a:pt x="21463" y="29465"/>
                    <a:pt x="23120" y="29465"/>
                  </a:cubicBezTo>
                  <a:cubicBezTo>
                    <a:pt x="24688" y="29465"/>
                    <a:pt x="26221" y="30036"/>
                    <a:pt x="27854" y="31563"/>
                  </a:cubicBezTo>
                  <a:lnTo>
                    <a:pt x="22641" y="13401"/>
                  </a:lnTo>
                  <a:lnTo>
                    <a:pt x="19633" y="183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1713610" y="2193927"/>
              <a:ext cx="291335" cy="482192"/>
            </a:xfrm>
            <a:custGeom>
              <a:avLst/>
              <a:gdLst/>
              <a:ahLst/>
              <a:cxnLst/>
              <a:rect l="l" t="t" r="r" b="b"/>
              <a:pathLst>
                <a:path w="9090" h="15045" extrusionOk="0">
                  <a:moveTo>
                    <a:pt x="6650" y="1"/>
                  </a:moveTo>
                  <a:lnTo>
                    <a:pt x="201" y="2156"/>
                  </a:lnTo>
                  <a:cubicBezTo>
                    <a:pt x="201" y="2156"/>
                    <a:pt x="0" y="3376"/>
                    <a:pt x="3893" y="11162"/>
                  </a:cubicBezTo>
                  <a:cubicBezTo>
                    <a:pt x="3893" y="11162"/>
                    <a:pt x="6082" y="15045"/>
                    <a:pt x="8850" y="15045"/>
                  </a:cubicBezTo>
                  <a:cubicBezTo>
                    <a:pt x="8913" y="15045"/>
                    <a:pt x="8976" y="15043"/>
                    <a:pt x="9039" y="15039"/>
                  </a:cubicBezTo>
                  <a:lnTo>
                    <a:pt x="9089" y="8104"/>
                  </a:lnTo>
                  <a:cubicBezTo>
                    <a:pt x="8221" y="8021"/>
                    <a:pt x="6650" y="1"/>
                    <a:pt x="665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1246097" y="1934706"/>
              <a:ext cx="756700" cy="820480"/>
            </a:xfrm>
            <a:custGeom>
              <a:avLst/>
              <a:gdLst/>
              <a:ahLst/>
              <a:cxnLst/>
              <a:rect l="l" t="t" r="r" b="b"/>
              <a:pathLst>
                <a:path w="23610" h="25600" extrusionOk="0">
                  <a:moveTo>
                    <a:pt x="7842" y="0"/>
                  </a:moveTo>
                  <a:cubicBezTo>
                    <a:pt x="3990" y="0"/>
                    <a:pt x="720" y="2936"/>
                    <a:pt x="368" y="6819"/>
                  </a:cubicBezTo>
                  <a:cubicBezTo>
                    <a:pt x="351" y="6886"/>
                    <a:pt x="351" y="6953"/>
                    <a:pt x="351" y="7003"/>
                  </a:cubicBezTo>
                  <a:cubicBezTo>
                    <a:pt x="0" y="11380"/>
                    <a:pt x="1571" y="14472"/>
                    <a:pt x="1571" y="14472"/>
                  </a:cubicBezTo>
                  <a:lnTo>
                    <a:pt x="3843" y="13302"/>
                  </a:lnTo>
                  <a:lnTo>
                    <a:pt x="4010" y="14020"/>
                  </a:lnTo>
                  <a:cubicBezTo>
                    <a:pt x="4545" y="16176"/>
                    <a:pt x="4846" y="18699"/>
                    <a:pt x="3543" y="20487"/>
                  </a:cubicBezTo>
                  <a:lnTo>
                    <a:pt x="2189" y="22425"/>
                  </a:lnTo>
                  <a:lnTo>
                    <a:pt x="18915" y="25599"/>
                  </a:lnTo>
                  <a:lnTo>
                    <a:pt x="18346" y="14839"/>
                  </a:lnTo>
                  <a:lnTo>
                    <a:pt x="18363" y="14254"/>
                  </a:lnTo>
                  <a:lnTo>
                    <a:pt x="23610" y="11631"/>
                  </a:lnTo>
                  <a:lnTo>
                    <a:pt x="21705" y="6284"/>
                  </a:lnTo>
                  <a:cubicBezTo>
                    <a:pt x="21655" y="6167"/>
                    <a:pt x="21621" y="6050"/>
                    <a:pt x="21571" y="5933"/>
                  </a:cubicBezTo>
                  <a:lnTo>
                    <a:pt x="21554" y="5883"/>
                  </a:lnTo>
                  <a:cubicBezTo>
                    <a:pt x="19600" y="768"/>
                    <a:pt x="15707" y="410"/>
                    <a:pt x="14654" y="410"/>
                  </a:cubicBezTo>
                  <a:cubicBezTo>
                    <a:pt x="14483" y="410"/>
                    <a:pt x="14387" y="420"/>
                    <a:pt x="14387" y="420"/>
                  </a:cubicBezTo>
                  <a:lnTo>
                    <a:pt x="8371" y="19"/>
                  </a:lnTo>
                  <a:cubicBezTo>
                    <a:pt x="8194" y="6"/>
                    <a:pt x="8017" y="0"/>
                    <a:pt x="7842" y="0"/>
                  </a:cubicBezTo>
                  <a:close/>
                </a:path>
              </a:pathLst>
            </a:custGeom>
            <a:solidFill>
              <a:srgbClr val="EB9F0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450127" y="2146813"/>
              <a:ext cx="170859" cy="341172"/>
            </a:xfrm>
            <a:custGeom>
              <a:avLst/>
              <a:gdLst/>
              <a:ahLst/>
              <a:cxnLst/>
              <a:rect l="l" t="t" r="r" b="b"/>
              <a:pathLst>
                <a:path w="5331" h="10645" extrusionOk="0">
                  <a:moveTo>
                    <a:pt x="0" y="0"/>
                  </a:moveTo>
                  <a:cubicBezTo>
                    <a:pt x="919" y="3493"/>
                    <a:pt x="2624" y="6968"/>
                    <a:pt x="4345" y="10143"/>
                  </a:cubicBezTo>
                  <a:cubicBezTo>
                    <a:pt x="4475" y="10378"/>
                    <a:pt x="4719" y="10644"/>
                    <a:pt x="4947" y="10644"/>
                  </a:cubicBezTo>
                  <a:cubicBezTo>
                    <a:pt x="5010" y="10644"/>
                    <a:pt x="5072" y="10624"/>
                    <a:pt x="5130" y="10577"/>
                  </a:cubicBezTo>
                  <a:cubicBezTo>
                    <a:pt x="5330" y="10393"/>
                    <a:pt x="5230" y="10076"/>
                    <a:pt x="5113" y="98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1820689" y="2207868"/>
              <a:ext cx="38075" cy="182108"/>
            </a:xfrm>
            <a:custGeom>
              <a:avLst/>
              <a:gdLst/>
              <a:ahLst/>
              <a:cxnLst/>
              <a:rect l="l" t="t" r="r" b="b"/>
              <a:pathLst>
                <a:path w="1188" h="5682" extrusionOk="0">
                  <a:moveTo>
                    <a:pt x="1" y="0"/>
                  </a:moveTo>
                  <a:cubicBezTo>
                    <a:pt x="51" y="284"/>
                    <a:pt x="118" y="568"/>
                    <a:pt x="218" y="852"/>
                  </a:cubicBezTo>
                  <a:lnTo>
                    <a:pt x="853" y="2874"/>
                  </a:lnTo>
                  <a:cubicBezTo>
                    <a:pt x="1087" y="3526"/>
                    <a:pt x="1037" y="4244"/>
                    <a:pt x="736" y="4879"/>
                  </a:cubicBezTo>
                  <a:cubicBezTo>
                    <a:pt x="602" y="5146"/>
                    <a:pt x="485" y="5414"/>
                    <a:pt x="385" y="5681"/>
                  </a:cubicBezTo>
                  <a:cubicBezTo>
                    <a:pt x="586" y="5447"/>
                    <a:pt x="736" y="5197"/>
                    <a:pt x="853" y="4929"/>
                  </a:cubicBezTo>
                  <a:cubicBezTo>
                    <a:pt x="1003" y="4645"/>
                    <a:pt x="1103" y="4328"/>
                    <a:pt x="1154" y="4010"/>
                  </a:cubicBezTo>
                  <a:cubicBezTo>
                    <a:pt x="1187" y="3609"/>
                    <a:pt x="1154" y="3208"/>
                    <a:pt x="1020" y="2824"/>
                  </a:cubicBezTo>
                  <a:cubicBezTo>
                    <a:pt x="786" y="2022"/>
                    <a:pt x="519" y="1320"/>
                    <a:pt x="335" y="802"/>
                  </a:cubicBezTo>
                  <a:cubicBezTo>
                    <a:pt x="251" y="535"/>
                    <a:pt x="151" y="2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1557238" y="1637539"/>
              <a:ext cx="329346" cy="342230"/>
            </a:xfrm>
            <a:custGeom>
              <a:avLst/>
              <a:gdLst/>
              <a:ahLst/>
              <a:cxnLst/>
              <a:rect l="l" t="t" r="r" b="b"/>
              <a:pathLst>
                <a:path w="10276" h="10678" extrusionOk="0">
                  <a:moveTo>
                    <a:pt x="6851" y="1"/>
                  </a:moveTo>
                  <a:lnTo>
                    <a:pt x="0" y="7352"/>
                  </a:lnTo>
                  <a:cubicBezTo>
                    <a:pt x="435" y="8372"/>
                    <a:pt x="1120" y="9257"/>
                    <a:pt x="1988" y="9926"/>
                  </a:cubicBezTo>
                  <a:cubicBezTo>
                    <a:pt x="2639" y="10392"/>
                    <a:pt x="3442" y="10678"/>
                    <a:pt x="4240" y="10678"/>
                  </a:cubicBezTo>
                  <a:cubicBezTo>
                    <a:pt x="4529" y="10678"/>
                    <a:pt x="4817" y="10640"/>
                    <a:pt x="5096" y="10560"/>
                  </a:cubicBezTo>
                  <a:cubicBezTo>
                    <a:pt x="6149" y="10260"/>
                    <a:pt x="7018" y="9291"/>
                    <a:pt x="7051" y="8205"/>
                  </a:cubicBezTo>
                  <a:cubicBezTo>
                    <a:pt x="7335" y="8533"/>
                    <a:pt x="7742" y="8701"/>
                    <a:pt x="8149" y="8701"/>
                  </a:cubicBezTo>
                  <a:cubicBezTo>
                    <a:pt x="8508" y="8701"/>
                    <a:pt x="8866" y="8571"/>
                    <a:pt x="9140" y="8305"/>
                  </a:cubicBezTo>
                  <a:cubicBezTo>
                    <a:pt x="9741" y="7720"/>
                    <a:pt x="9741" y="6768"/>
                    <a:pt x="9140" y="6200"/>
                  </a:cubicBezTo>
                  <a:cubicBezTo>
                    <a:pt x="9658" y="5932"/>
                    <a:pt x="10242" y="5565"/>
                    <a:pt x="10276" y="4980"/>
                  </a:cubicBezTo>
                  <a:cubicBezTo>
                    <a:pt x="10259" y="4596"/>
                    <a:pt x="10059" y="4245"/>
                    <a:pt x="9758" y="4027"/>
                  </a:cubicBezTo>
                  <a:cubicBezTo>
                    <a:pt x="9440" y="3827"/>
                    <a:pt x="9123" y="3626"/>
                    <a:pt x="8789" y="3459"/>
                  </a:cubicBezTo>
                  <a:cubicBezTo>
                    <a:pt x="7586" y="2724"/>
                    <a:pt x="6851" y="1404"/>
                    <a:pt x="6851" y="1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1770371" y="1607027"/>
              <a:ext cx="99611" cy="134097"/>
            </a:xfrm>
            <a:custGeom>
              <a:avLst/>
              <a:gdLst/>
              <a:ahLst/>
              <a:cxnLst/>
              <a:rect l="l" t="t" r="r" b="b"/>
              <a:pathLst>
                <a:path w="3108" h="4184" extrusionOk="0">
                  <a:moveTo>
                    <a:pt x="50" y="0"/>
                  </a:moveTo>
                  <a:cubicBezTo>
                    <a:pt x="0" y="318"/>
                    <a:pt x="0" y="635"/>
                    <a:pt x="67" y="953"/>
                  </a:cubicBezTo>
                  <a:cubicBezTo>
                    <a:pt x="151" y="1721"/>
                    <a:pt x="401" y="2456"/>
                    <a:pt x="802" y="3125"/>
                  </a:cubicBezTo>
                  <a:cubicBezTo>
                    <a:pt x="1003" y="3509"/>
                    <a:pt x="1303" y="3843"/>
                    <a:pt x="1688" y="4060"/>
                  </a:cubicBezTo>
                  <a:cubicBezTo>
                    <a:pt x="1851" y="4142"/>
                    <a:pt x="2030" y="4184"/>
                    <a:pt x="2207" y="4184"/>
                  </a:cubicBezTo>
                  <a:cubicBezTo>
                    <a:pt x="2393" y="4184"/>
                    <a:pt x="2578" y="4138"/>
                    <a:pt x="2740" y="4044"/>
                  </a:cubicBezTo>
                  <a:cubicBezTo>
                    <a:pt x="2958" y="3910"/>
                    <a:pt x="3091" y="3676"/>
                    <a:pt x="3091" y="3426"/>
                  </a:cubicBezTo>
                  <a:cubicBezTo>
                    <a:pt x="3108" y="3258"/>
                    <a:pt x="3041" y="3175"/>
                    <a:pt x="3024" y="3175"/>
                  </a:cubicBezTo>
                  <a:cubicBezTo>
                    <a:pt x="3008" y="3175"/>
                    <a:pt x="3041" y="3258"/>
                    <a:pt x="3024" y="3426"/>
                  </a:cubicBezTo>
                  <a:cubicBezTo>
                    <a:pt x="2991" y="3626"/>
                    <a:pt x="2857" y="3827"/>
                    <a:pt x="2673" y="3927"/>
                  </a:cubicBezTo>
                  <a:cubicBezTo>
                    <a:pt x="2543" y="3996"/>
                    <a:pt x="2398" y="4030"/>
                    <a:pt x="2252" y="4030"/>
                  </a:cubicBezTo>
                  <a:cubicBezTo>
                    <a:pt x="2080" y="4030"/>
                    <a:pt x="1908" y="3984"/>
                    <a:pt x="1755" y="3893"/>
                  </a:cubicBezTo>
                  <a:cubicBezTo>
                    <a:pt x="1420" y="3693"/>
                    <a:pt x="1136" y="3392"/>
                    <a:pt x="953" y="3025"/>
                  </a:cubicBezTo>
                  <a:cubicBezTo>
                    <a:pt x="585" y="2390"/>
                    <a:pt x="318" y="1671"/>
                    <a:pt x="184" y="936"/>
                  </a:cubicBezTo>
                  <a:cubicBezTo>
                    <a:pt x="84" y="368"/>
                    <a:pt x="84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1507945" y="1514915"/>
              <a:ext cx="264060" cy="521614"/>
            </a:xfrm>
            <a:custGeom>
              <a:avLst/>
              <a:gdLst/>
              <a:ahLst/>
              <a:cxnLst/>
              <a:rect l="l" t="t" r="r" b="b"/>
              <a:pathLst>
                <a:path w="8239" h="16275" extrusionOk="0">
                  <a:moveTo>
                    <a:pt x="4245" y="0"/>
                  </a:moveTo>
                  <a:lnTo>
                    <a:pt x="1" y="3208"/>
                  </a:lnTo>
                  <a:lnTo>
                    <a:pt x="435" y="13768"/>
                  </a:lnTo>
                  <a:cubicBezTo>
                    <a:pt x="502" y="15155"/>
                    <a:pt x="1655" y="16258"/>
                    <a:pt x="3042" y="16275"/>
                  </a:cubicBezTo>
                  <a:cubicBezTo>
                    <a:pt x="3053" y="16275"/>
                    <a:pt x="3063" y="16275"/>
                    <a:pt x="3074" y="16275"/>
                  </a:cubicBezTo>
                  <a:cubicBezTo>
                    <a:pt x="4463" y="16275"/>
                    <a:pt x="5616" y="15195"/>
                    <a:pt x="5699" y="13802"/>
                  </a:cubicBezTo>
                  <a:cubicBezTo>
                    <a:pt x="5765" y="12482"/>
                    <a:pt x="5866" y="11162"/>
                    <a:pt x="5866" y="11162"/>
                  </a:cubicBezTo>
                  <a:cubicBezTo>
                    <a:pt x="5866" y="11162"/>
                    <a:pt x="7988" y="10928"/>
                    <a:pt x="8105" y="8839"/>
                  </a:cubicBezTo>
                  <a:cubicBezTo>
                    <a:pt x="8238" y="6734"/>
                    <a:pt x="8105" y="1889"/>
                    <a:pt x="8105" y="1889"/>
                  </a:cubicBezTo>
                  <a:lnTo>
                    <a:pt x="42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1734475" y="1679845"/>
              <a:ext cx="19839" cy="17531"/>
            </a:xfrm>
            <a:custGeom>
              <a:avLst/>
              <a:gdLst/>
              <a:ahLst/>
              <a:cxnLst/>
              <a:rect l="l" t="t" r="r" b="b"/>
              <a:pathLst>
                <a:path w="619" h="547" extrusionOk="0">
                  <a:moveTo>
                    <a:pt x="352" y="1"/>
                  </a:moveTo>
                  <a:cubicBezTo>
                    <a:pt x="118" y="1"/>
                    <a:pt x="1" y="285"/>
                    <a:pt x="168" y="469"/>
                  </a:cubicBezTo>
                  <a:cubicBezTo>
                    <a:pt x="221" y="522"/>
                    <a:pt x="287" y="547"/>
                    <a:pt x="352" y="547"/>
                  </a:cubicBezTo>
                  <a:cubicBezTo>
                    <a:pt x="488" y="547"/>
                    <a:pt x="619" y="438"/>
                    <a:pt x="619" y="268"/>
                  </a:cubicBezTo>
                  <a:cubicBezTo>
                    <a:pt x="619" y="118"/>
                    <a:pt x="502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1728065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31" y="1"/>
                  </a:moveTo>
                  <a:cubicBezTo>
                    <a:pt x="394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6" y="271"/>
                    <a:pt x="275" y="180"/>
                    <a:pt x="516" y="180"/>
                  </a:cubicBezTo>
                  <a:cubicBezTo>
                    <a:pt x="533" y="180"/>
                    <a:pt x="550" y="181"/>
                    <a:pt x="568" y="182"/>
                  </a:cubicBezTo>
                  <a:cubicBezTo>
                    <a:pt x="827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58" y="56"/>
                    <a:pt x="696" y="1"/>
                    <a:pt x="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1634350" y="1679845"/>
              <a:ext cx="20384" cy="17531"/>
            </a:xfrm>
            <a:custGeom>
              <a:avLst/>
              <a:gdLst/>
              <a:ahLst/>
              <a:cxnLst/>
              <a:rect l="l" t="t" r="r" b="b"/>
              <a:pathLst>
                <a:path w="636" h="547" extrusionOk="0">
                  <a:moveTo>
                    <a:pt x="368" y="1"/>
                  </a:moveTo>
                  <a:cubicBezTo>
                    <a:pt x="117" y="1"/>
                    <a:pt x="0" y="285"/>
                    <a:pt x="167" y="469"/>
                  </a:cubicBezTo>
                  <a:cubicBezTo>
                    <a:pt x="221" y="522"/>
                    <a:pt x="288" y="547"/>
                    <a:pt x="355" y="547"/>
                  </a:cubicBezTo>
                  <a:cubicBezTo>
                    <a:pt x="497" y="547"/>
                    <a:pt x="635" y="438"/>
                    <a:pt x="635" y="268"/>
                  </a:cubicBezTo>
                  <a:cubicBezTo>
                    <a:pt x="635" y="118"/>
                    <a:pt x="501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1625248" y="1668691"/>
              <a:ext cx="35351" cy="10801"/>
            </a:xfrm>
            <a:custGeom>
              <a:avLst/>
              <a:gdLst/>
              <a:ahLst/>
              <a:cxnLst/>
              <a:rect l="l" t="t" r="r" b="b"/>
              <a:pathLst>
                <a:path w="1103" h="337" extrusionOk="0">
                  <a:moveTo>
                    <a:pt x="526" y="1"/>
                  </a:moveTo>
                  <a:cubicBezTo>
                    <a:pt x="391" y="1"/>
                    <a:pt x="255" y="39"/>
                    <a:pt x="134" y="115"/>
                  </a:cubicBezTo>
                  <a:cubicBezTo>
                    <a:pt x="50" y="182"/>
                    <a:pt x="0" y="248"/>
                    <a:pt x="17" y="265"/>
                  </a:cubicBezTo>
                  <a:cubicBezTo>
                    <a:pt x="21" y="269"/>
                    <a:pt x="27" y="271"/>
                    <a:pt x="35" y="271"/>
                  </a:cubicBezTo>
                  <a:cubicBezTo>
                    <a:pt x="95" y="271"/>
                    <a:pt x="273" y="180"/>
                    <a:pt x="502" y="180"/>
                  </a:cubicBezTo>
                  <a:cubicBezTo>
                    <a:pt x="518" y="180"/>
                    <a:pt x="535" y="181"/>
                    <a:pt x="551" y="182"/>
                  </a:cubicBezTo>
                  <a:cubicBezTo>
                    <a:pt x="825" y="197"/>
                    <a:pt x="1016" y="336"/>
                    <a:pt x="1073" y="336"/>
                  </a:cubicBezTo>
                  <a:cubicBezTo>
                    <a:pt x="1079" y="336"/>
                    <a:pt x="1083" y="335"/>
                    <a:pt x="1086" y="332"/>
                  </a:cubicBezTo>
                  <a:cubicBezTo>
                    <a:pt x="1103" y="315"/>
                    <a:pt x="1069" y="248"/>
                    <a:pt x="986" y="165"/>
                  </a:cubicBezTo>
                  <a:cubicBezTo>
                    <a:pt x="849" y="56"/>
                    <a:pt x="688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1691624" y="1676640"/>
              <a:ext cx="25736" cy="81247"/>
            </a:xfrm>
            <a:custGeom>
              <a:avLst/>
              <a:gdLst/>
              <a:ahLst/>
              <a:cxnLst/>
              <a:rect l="l" t="t" r="r" b="b"/>
              <a:pathLst>
                <a:path w="803" h="2535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51"/>
                    <a:pt x="68" y="318"/>
                    <a:pt x="118" y="468"/>
                  </a:cubicBezTo>
                  <a:cubicBezTo>
                    <a:pt x="201" y="736"/>
                    <a:pt x="318" y="1120"/>
                    <a:pt x="452" y="1554"/>
                  </a:cubicBezTo>
                  <a:cubicBezTo>
                    <a:pt x="519" y="1755"/>
                    <a:pt x="586" y="1955"/>
                    <a:pt x="653" y="2156"/>
                  </a:cubicBezTo>
                  <a:cubicBezTo>
                    <a:pt x="686" y="2223"/>
                    <a:pt x="703" y="2306"/>
                    <a:pt x="686" y="2390"/>
                  </a:cubicBezTo>
                  <a:cubicBezTo>
                    <a:pt x="669" y="2440"/>
                    <a:pt x="602" y="2440"/>
                    <a:pt x="519" y="2457"/>
                  </a:cubicBezTo>
                  <a:cubicBezTo>
                    <a:pt x="369" y="2457"/>
                    <a:pt x="201" y="2473"/>
                    <a:pt x="51" y="2507"/>
                  </a:cubicBezTo>
                  <a:cubicBezTo>
                    <a:pt x="149" y="2526"/>
                    <a:pt x="241" y="2534"/>
                    <a:pt x="334" y="2534"/>
                  </a:cubicBezTo>
                  <a:cubicBezTo>
                    <a:pt x="400" y="2534"/>
                    <a:pt x="466" y="2530"/>
                    <a:pt x="536" y="2523"/>
                  </a:cubicBezTo>
                  <a:cubicBezTo>
                    <a:pt x="550" y="2526"/>
                    <a:pt x="564" y="2528"/>
                    <a:pt x="578" y="2528"/>
                  </a:cubicBezTo>
                  <a:cubicBezTo>
                    <a:pt x="651" y="2528"/>
                    <a:pt x="728" y="2493"/>
                    <a:pt x="770" y="2423"/>
                  </a:cubicBezTo>
                  <a:cubicBezTo>
                    <a:pt x="803" y="2323"/>
                    <a:pt x="786" y="2206"/>
                    <a:pt x="753" y="2122"/>
                  </a:cubicBezTo>
                  <a:cubicBezTo>
                    <a:pt x="686" y="1922"/>
                    <a:pt x="619" y="1721"/>
                    <a:pt x="552" y="1521"/>
                  </a:cubicBezTo>
                  <a:cubicBezTo>
                    <a:pt x="419" y="1086"/>
                    <a:pt x="285" y="719"/>
                    <a:pt x="185" y="435"/>
                  </a:cubicBezTo>
                  <a:cubicBezTo>
                    <a:pt x="151" y="284"/>
                    <a:pt x="85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1656817" y="1765034"/>
              <a:ext cx="50927" cy="27467"/>
            </a:xfrm>
            <a:custGeom>
              <a:avLst/>
              <a:gdLst/>
              <a:ahLst/>
              <a:cxnLst/>
              <a:rect l="l" t="t" r="r" b="b"/>
              <a:pathLst>
                <a:path w="1589" h="85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2" y="1"/>
                    <a:pt x="148" y="11"/>
                    <a:pt x="185" y="33"/>
                  </a:cubicBezTo>
                  <a:cubicBezTo>
                    <a:pt x="185" y="33"/>
                    <a:pt x="1" y="534"/>
                    <a:pt x="619" y="801"/>
                  </a:cubicBezTo>
                  <a:cubicBezTo>
                    <a:pt x="716" y="838"/>
                    <a:pt x="817" y="856"/>
                    <a:pt x="917" y="856"/>
                  </a:cubicBezTo>
                  <a:cubicBezTo>
                    <a:pt x="1178" y="856"/>
                    <a:pt x="1431" y="735"/>
                    <a:pt x="1588" y="517"/>
                  </a:cubicBezTo>
                  <a:cubicBezTo>
                    <a:pt x="1059" y="517"/>
                    <a:pt x="143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1606499" y="1842659"/>
              <a:ext cx="89452" cy="46697"/>
            </a:xfrm>
            <a:custGeom>
              <a:avLst/>
              <a:gdLst/>
              <a:ahLst/>
              <a:cxnLst/>
              <a:rect l="l" t="t" r="r" b="b"/>
              <a:pathLst>
                <a:path w="2791" h="1457" extrusionOk="0">
                  <a:moveTo>
                    <a:pt x="0" y="0"/>
                  </a:moveTo>
                  <a:cubicBezTo>
                    <a:pt x="0" y="0"/>
                    <a:pt x="602" y="1457"/>
                    <a:pt x="2576" y="1457"/>
                  </a:cubicBezTo>
                  <a:cubicBezTo>
                    <a:pt x="2630" y="1457"/>
                    <a:pt x="2685" y="1456"/>
                    <a:pt x="2741" y="1454"/>
                  </a:cubicBezTo>
                  <a:lnTo>
                    <a:pt x="2791" y="936"/>
                  </a:lnTo>
                  <a:cubicBezTo>
                    <a:pt x="1788" y="886"/>
                    <a:pt x="819" y="568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1345708" y="1469757"/>
              <a:ext cx="460559" cy="490205"/>
            </a:xfrm>
            <a:custGeom>
              <a:avLst/>
              <a:gdLst/>
              <a:ahLst/>
              <a:cxnLst/>
              <a:rect l="l" t="t" r="r" b="b"/>
              <a:pathLst>
                <a:path w="14370" h="15295" extrusionOk="0">
                  <a:moveTo>
                    <a:pt x="8834" y="0"/>
                  </a:moveTo>
                  <a:cubicBezTo>
                    <a:pt x="8487" y="0"/>
                    <a:pt x="8194" y="39"/>
                    <a:pt x="7954" y="39"/>
                  </a:cubicBezTo>
                  <a:cubicBezTo>
                    <a:pt x="7385" y="39"/>
                    <a:pt x="5013" y="507"/>
                    <a:pt x="3409" y="2663"/>
                  </a:cubicBezTo>
                  <a:cubicBezTo>
                    <a:pt x="2824" y="3264"/>
                    <a:pt x="1989" y="5236"/>
                    <a:pt x="1905" y="5937"/>
                  </a:cubicBezTo>
                  <a:cubicBezTo>
                    <a:pt x="1805" y="6623"/>
                    <a:pt x="1922" y="7341"/>
                    <a:pt x="1922" y="8043"/>
                  </a:cubicBezTo>
                  <a:cubicBezTo>
                    <a:pt x="1922" y="8744"/>
                    <a:pt x="1755" y="9496"/>
                    <a:pt x="1237" y="9964"/>
                  </a:cubicBezTo>
                  <a:cubicBezTo>
                    <a:pt x="902" y="10248"/>
                    <a:pt x="435" y="10432"/>
                    <a:pt x="234" y="10816"/>
                  </a:cubicBezTo>
                  <a:cubicBezTo>
                    <a:pt x="0" y="11284"/>
                    <a:pt x="268" y="11886"/>
                    <a:pt x="685" y="12170"/>
                  </a:cubicBezTo>
                  <a:cubicBezTo>
                    <a:pt x="1045" y="12405"/>
                    <a:pt x="1484" y="12480"/>
                    <a:pt x="1918" y="12480"/>
                  </a:cubicBezTo>
                  <a:cubicBezTo>
                    <a:pt x="2009" y="12480"/>
                    <a:pt x="2099" y="12476"/>
                    <a:pt x="2189" y="12470"/>
                  </a:cubicBezTo>
                  <a:lnTo>
                    <a:pt x="2189" y="12470"/>
                  </a:lnTo>
                  <a:cubicBezTo>
                    <a:pt x="2106" y="13557"/>
                    <a:pt x="2841" y="14526"/>
                    <a:pt x="3910" y="14726"/>
                  </a:cubicBezTo>
                  <a:cubicBezTo>
                    <a:pt x="4008" y="14741"/>
                    <a:pt x="4106" y="14749"/>
                    <a:pt x="4204" y="14749"/>
                  </a:cubicBezTo>
                  <a:cubicBezTo>
                    <a:pt x="4637" y="14749"/>
                    <a:pt x="5059" y="14601"/>
                    <a:pt x="5414" y="14342"/>
                  </a:cubicBezTo>
                  <a:cubicBezTo>
                    <a:pt x="5765" y="14676"/>
                    <a:pt x="6132" y="15010"/>
                    <a:pt x="6533" y="15294"/>
                  </a:cubicBezTo>
                  <a:cubicBezTo>
                    <a:pt x="6617" y="12237"/>
                    <a:pt x="6550" y="9179"/>
                    <a:pt x="6333" y="6121"/>
                  </a:cubicBezTo>
                  <a:cubicBezTo>
                    <a:pt x="7736" y="5887"/>
                    <a:pt x="10259" y="5119"/>
                    <a:pt x="10694" y="2880"/>
                  </a:cubicBezTo>
                  <a:cubicBezTo>
                    <a:pt x="11245" y="4150"/>
                    <a:pt x="12097" y="4851"/>
                    <a:pt x="13233" y="5820"/>
                  </a:cubicBezTo>
                  <a:cubicBezTo>
                    <a:pt x="13233" y="5820"/>
                    <a:pt x="14370" y="3916"/>
                    <a:pt x="12281" y="1760"/>
                  </a:cubicBezTo>
                  <a:cubicBezTo>
                    <a:pt x="10817" y="226"/>
                    <a:pt x="9670" y="0"/>
                    <a:pt x="8834" y="0"/>
                  </a:cubicBezTo>
                  <a:close/>
                </a:path>
              </a:pathLst>
            </a:cu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1553488" y="1557766"/>
              <a:ext cx="134963" cy="88298"/>
            </a:xfrm>
            <a:custGeom>
              <a:avLst/>
              <a:gdLst/>
              <a:ahLst/>
              <a:cxnLst/>
              <a:rect l="l" t="t" r="r" b="b"/>
              <a:pathLst>
                <a:path w="4211" h="2755" extrusionOk="0">
                  <a:moveTo>
                    <a:pt x="4110" y="0"/>
                  </a:moveTo>
                  <a:cubicBezTo>
                    <a:pt x="4077" y="0"/>
                    <a:pt x="4127" y="334"/>
                    <a:pt x="4027" y="836"/>
                  </a:cubicBezTo>
                  <a:cubicBezTo>
                    <a:pt x="3977" y="1136"/>
                    <a:pt x="3860" y="1404"/>
                    <a:pt x="3693" y="1671"/>
                  </a:cubicBezTo>
                  <a:cubicBezTo>
                    <a:pt x="3492" y="1972"/>
                    <a:pt x="3191" y="2206"/>
                    <a:pt x="2857" y="2339"/>
                  </a:cubicBezTo>
                  <a:cubicBezTo>
                    <a:pt x="2364" y="2546"/>
                    <a:pt x="1854" y="2587"/>
                    <a:pt x="1416" y="2587"/>
                  </a:cubicBezTo>
                  <a:cubicBezTo>
                    <a:pt x="1216" y="2587"/>
                    <a:pt x="1031" y="2578"/>
                    <a:pt x="869" y="2573"/>
                  </a:cubicBezTo>
                  <a:cubicBezTo>
                    <a:pt x="727" y="2557"/>
                    <a:pt x="585" y="2548"/>
                    <a:pt x="441" y="2548"/>
                  </a:cubicBezTo>
                  <a:cubicBezTo>
                    <a:pt x="297" y="2548"/>
                    <a:pt x="151" y="2557"/>
                    <a:pt x="0" y="2573"/>
                  </a:cubicBezTo>
                  <a:lnTo>
                    <a:pt x="17" y="2573"/>
                  </a:lnTo>
                  <a:cubicBezTo>
                    <a:pt x="284" y="2640"/>
                    <a:pt x="568" y="2690"/>
                    <a:pt x="852" y="2707"/>
                  </a:cubicBezTo>
                  <a:cubicBezTo>
                    <a:pt x="1068" y="2728"/>
                    <a:pt x="1329" y="2754"/>
                    <a:pt x="1617" y="2754"/>
                  </a:cubicBezTo>
                  <a:cubicBezTo>
                    <a:pt x="2023" y="2754"/>
                    <a:pt x="2482" y="2702"/>
                    <a:pt x="2941" y="2506"/>
                  </a:cubicBezTo>
                  <a:cubicBezTo>
                    <a:pt x="3308" y="2356"/>
                    <a:pt x="3626" y="2089"/>
                    <a:pt x="3843" y="1755"/>
                  </a:cubicBezTo>
                  <a:cubicBezTo>
                    <a:pt x="4010" y="1487"/>
                    <a:pt x="4110" y="1170"/>
                    <a:pt x="4161" y="852"/>
                  </a:cubicBezTo>
                  <a:cubicBezTo>
                    <a:pt x="4211" y="568"/>
                    <a:pt x="4194" y="267"/>
                    <a:pt x="4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1378367" y="1563631"/>
              <a:ext cx="93746" cy="242843"/>
            </a:xfrm>
            <a:custGeom>
              <a:avLst/>
              <a:gdLst/>
              <a:ahLst/>
              <a:cxnLst/>
              <a:rect l="l" t="t" r="r" b="b"/>
              <a:pathLst>
                <a:path w="2925" h="7577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2807" y="68"/>
                    <a:pt x="2707" y="135"/>
                    <a:pt x="2607" y="218"/>
                  </a:cubicBezTo>
                  <a:cubicBezTo>
                    <a:pt x="2440" y="369"/>
                    <a:pt x="2173" y="586"/>
                    <a:pt x="1872" y="870"/>
                  </a:cubicBezTo>
                  <a:cubicBezTo>
                    <a:pt x="1521" y="1204"/>
                    <a:pt x="1203" y="1572"/>
                    <a:pt x="919" y="1989"/>
                  </a:cubicBezTo>
                  <a:cubicBezTo>
                    <a:pt x="585" y="2490"/>
                    <a:pt x="368" y="3075"/>
                    <a:pt x="301" y="3677"/>
                  </a:cubicBezTo>
                  <a:cubicBezTo>
                    <a:pt x="268" y="3994"/>
                    <a:pt x="284" y="4312"/>
                    <a:pt x="351" y="4629"/>
                  </a:cubicBezTo>
                  <a:cubicBezTo>
                    <a:pt x="435" y="4897"/>
                    <a:pt x="535" y="5181"/>
                    <a:pt x="652" y="5448"/>
                  </a:cubicBezTo>
                  <a:cubicBezTo>
                    <a:pt x="869" y="5932"/>
                    <a:pt x="1003" y="6417"/>
                    <a:pt x="919" y="6801"/>
                  </a:cubicBezTo>
                  <a:cubicBezTo>
                    <a:pt x="853" y="7102"/>
                    <a:pt x="635" y="7369"/>
                    <a:pt x="351" y="7486"/>
                  </a:cubicBezTo>
                  <a:cubicBezTo>
                    <a:pt x="234" y="7520"/>
                    <a:pt x="117" y="7536"/>
                    <a:pt x="0" y="7536"/>
                  </a:cubicBezTo>
                  <a:cubicBezTo>
                    <a:pt x="0" y="7536"/>
                    <a:pt x="34" y="7553"/>
                    <a:pt x="84" y="7570"/>
                  </a:cubicBezTo>
                  <a:cubicBezTo>
                    <a:pt x="113" y="7575"/>
                    <a:pt x="141" y="7577"/>
                    <a:pt x="169" y="7577"/>
                  </a:cubicBezTo>
                  <a:cubicBezTo>
                    <a:pt x="235" y="7577"/>
                    <a:pt x="297" y="7565"/>
                    <a:pt x="368" y="7553"/>
                  </a:cubicBezTo>
                  <a:cubicBezTo>
                    <a:pt x="702" y="7453"/>
                    <a:pt x="953" y="7169"/>
                    <a:pt x="1036" y="6835"/>
                  </a:cubicBezTo>
                  <a:cubicBezTo>
                    <a:pt x="1153" y="6400"/>
                    <a:pt x="1020" y="5882"/>
                    <a:pt x="819" y="5381"/>
                  </a:cubicBezTo>
                  <a:cubicBezTo>
                    <a:pt x="702" y="5114"/>
                    <a:pt x="602" y="4846"/>
                    <a:pt x="535" y="4579"/>
                  </a:cubicBezTo>
                  <a:cubicBezTo>
                    <a:pt x="468" y="4295"/>
                    <a:pt x="452" y="3994"/>
                    <a:pt x="485" y="3694"/>
                  </a:cubicBezTo>
                  <a:cubicBezTo>
                    <a:pt x="552" y="3125"/>
                    <a:pt x="752" y="2557"/>
                    <a:pt x="1070" y="2073"/>
                  </a:cubicBezTo>
                  <a:cubicBezTo>
                    <a:pt x="1337" y="1672"/>
                    <a:pt x="1638" y="1304"/>
                    <a:pt x="1972" y="953"/>
                  </a:cubicBezTo>
                  <a:cubicBezTo>
                    <a:pt x="2540" y="369"/>
                    <a:pt x="2924" y="34"/>
                    <a:pt x="2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1572750" y="4596234"/>
              <a:ext cx="324026" cy="74420"/>
            </a:xfrm>
            <a:custGeom>
              <a:avLst/>
              <a:gdLst/>
              <a:ahLst/>
              <a:cxnLst/>
              <a:rect l="l" t="t" r="r" b="b"/>
              <a:pathLst>
                <a:path w="10110" h="2322" extrusionOk="0">
                  <a:moveTo>
                    <a:pt x="17" y="0"/>
                  </a:moveTo>
                  <a:lnTo>
                    <a:pt x="1" y="2139"/>
                  </a:lnTo>
                  <a:lnTo>
                    <a:pt x="335" y="2156"/>
                  </a:lnTo>
                  <a:cubicBezTo>
                    <a:pt x="1285" y="2208"/>
                    <a:pt x="4091" y="2321"/>
                    <a:pt x="6280" y="2321"/>
                  </a:cubicBezTo>
                  <a:cubicBezTo>
                    <a:pt x="7555" y="2321"/>
                    <a:pt x="8621" y="2283"/>
                    <a:pt x="8990" y="2172"/>
                  </a:cubicBezTo>
                  <a:cubicBezTo>
                    <a:pt x="10109" y="1838"/>
                    <a:pt x="5481" y="786"/>
                    <a:pt x="5481" y="786"/>
                  </a:cubicBezTo>
                  <a:lnTo>
                    <a:pt x="5481" y="10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A7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1572750" y="4615368"/>
              <a:ext cx="63235" cy="49966"/>
            </a:xfrm>
            <a:custGeom>
              <a:avLst/>
              <a:gdLst/>
              <a:ahLst/>
              <a:cxnLst/>
              <a:rect l="l" t="t" r="r" b="b"/>
              <a:pathLst>
                <a:path w="1973" h="1559" extrusionOk="0">
                  <a:moveTo>
                    <a:pt x="129" y="0"/>
                  </a:moveTo>
                  <a:cubicBezTo>
                    <a:pt x="87" y="0"/>
                    <a:pt x="44" y="2"/>
                    <a:pt x="1" y="5"/>
                  </a:cubicBezTo>
                  <a:lnTo>
                    <a:pt x="1" y="1525"/>
                  </a:lnTo>
                  <a:lnTo>
                    <a:pt x="1972" y="1559"/>
                  </a:lnTo>
                  <a:cubicBezTo>
                    <a:pt x="1889" y="1108"/>
                    <a:pt x="1638" y="690"/>
                    <a:pt x="1271" y="406"/>
                  </a:cubicBezTo>
                  <a:cubicBezTo>
                    <a:pt x="952" y="148"/>
                    <a:pt x="551" y="0"/>
                    <a:pt x="129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1572205" y="4640688"/>
              <a:ext cx="300469" cy="29871"/>
            </a:xfrm>
            <a:custGeom>
              <a:avLst/>
              <a:gdLst/>
              <a:ahLst/>
              <a:cxnLst/>
              <a:rect l="l" t="t" r="r" b="b"/>
              <a:pathLst>
                <a:path w="9375" h="932" extrusionOk="0">
                  <a:moveTo>
                    <a:pt x="7754" y="0"/>
                  </a:moveTo>
                  <a:cubicBezTo>
                    <a:pt x="7436" y="0"/>
                    <a:pt x="7269" y="702"/>
                    <a:pt x="7269" y="702"/>
                  </a:cubicBezTo>
                  <a:lnTo>
                    <a:pt x="18" y="618"/>
                  </a:lnTo>
                  <a:lnTo>
                    <a:pt x="1" y="752"/>
                  </a:lnTo>
                  <a:cubicBezTo>
                    <a:pt x="1379" y="869"/>
                    <a:pt x="3623" y="932"/>
                    <a:pt x="5546" y="932"/>
                  </a:cubicBezTo>
                  <a:cubicBezTo>
                    <a:pt x="7470" y="932"/>
                    <a:pt x="9074" y="869"/>
                    <a:pt x="9174" y="735"/>
                  </a:cubicBezTo>
                  <a:cubicBezTo>
                    <a:pt x="9374" y="468"/>
                    <a:pt x="7754" y="0"/>
                    <a:pt x="7754" y="0"/>
                  </a:cubicBezTo>
                  <a:close/>
                </a:path>
              </a:pathLst>
            </a:custGeom>
            <a:solidFill>
              <a:schemeClr val="lt1">
                <a:alpha val="3215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1571693" y="4659181"/>
              <a:ext cx="296174" cy="4551"/>
            </a:xfrm>
            <a:custGeom>
              <a:avLst/>
              <a:gdLst/>
              <a:ahLst/>
              <a:cxnLst/>
              <a:rect l="l" t="t" r="r" b="b"/>
              <a:pathLst>
                <a:path w="9241" h="142" extrusionOk="0">
                  <a:moveTo>
                    <a:pt x="55" y="0"/>
                  </a:moveTo>
                  <a:cubicBezTo>
                    <a:pt x="37" y="0"/>
                    <a:pt x="23" y="8"/>
                    <a:pt x="0" y="8"/>
                  </a:cubicBezTo>
                  <a:lnTo>
                    <a:pt x="84" y="8"/>
                  </a:lnTo>
                  <a:cubicBezTo>
                    <a:pt x="73" y="2"/>
                    <a:pt x="63" y="0"/>
                    <a:pt x="55" y="0"/>
                  </a:cubicBezTo>
                  <a:close/>
                  <a:moveTo>
                    <a:pt x="84" y="8"/>
                  </a:moveTo>
                  <a:lnTo>
                    <a:pt x="351" y="25"/>
                  </a:lnTo>
                  <a:cubicBezTo>
                    <a:pt x="618" y="41"/>
                    <a:pt x="953" y="58"/>
                    <a:pt x="1354" y="75"/>
                  </a:cubicBezTo>
                  <a:cubicBezTo>
                    <a:pt x="2189" y="108"/>
                    <a:pt x="3342" y="142"/>
                    <a:pt x="4612" y="142"/>
                  </a:cubicBezTo>
                  <a:cubicBezTo>
                    <a:pt x="5882" y="142"/>
                    <a:pt x="7051" y="108"/>
                    <a:pt x="7887" y="91"/>
                  </a:cubicBezTo>
                  <a:lnTo>
                    <a:pt x="8872" y="41"/>
                  </a:lnTo>
                  <a:lnTo>
                    <a:pt x="9140" y="41"/>
                  </a:lnTo>
                  <a:cubicBezTo>
                    <a:pt x="9173" y="41"/>
                    <a:pt x="9207" y="25"/>
                    <a:pt x="9240" y="25"/>
                  </a:cubicBezTo>
                  <a:lnTo>
                    <a:pt x="8872" y="25"/>
                  </a:lnTo>
                  <a:cubicBezTo>
                    <a:pt x="8605" y="25"/>
                    <a:pt x="8271" y="41"/>
                    <a:pt x="7887" y="41"/>
                  </a:cubicBezTo>
                  <a:cubicBezTo>
                    <a:pt x="7051" y="58"/>
                    <a:pt x="5882" y="75"/>
                    <a:pt x="4612" y="75"/>
                  </a:cubicBezTo>
                  <a:cubicBezTo>
                    <a:pt x="3342" y="75"/>
                    <a:pt x="2189" y="41"/>
                    <a:pt x="1354" y="25"/>
                  </a:cubicBezTo>
                  <a:lnTo>
                    <a:pt x="351" y="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1804632" y="4639053"/>
              <a:ext cx="17179" cy="27371"/>
            </a:xfrm>
            <a:custGeom>
              <a:avLst/>
              <a:gdLst/>
              <a:ahLst/>
              <a:cxnLst/>
              <a:rect l="l" t="t" r="r" b="b"/>
              <a:pathLst>
                <a:path w="536" h="854" extrusionOk="0">
                  <a:moveTo>
                    <a:pt x="535" y="1"/>
                  </a:moveTo>
                  <a:cubicBezTo>
                    <a:pt x="201" y="151"/>
                    <a:pt x="0" y="485"/>
                    <a:pt x="17" y="853"/>
                  </a:cubicBezTo>
                  <a:cubicBezTo>
                    <a:pt x="67" y="686"/>
                    <a:pt x="117" y="519"/>
                    <a:pt x="201" y="385"/>
                  </a:cubicBezTo>
                  <a:cubicBezTo>
                    <a:pt x="301" y="235"/>
                    <a:pt x="418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1750019" y="4621394"/>
              <a:ext cx="10192" cy="14551"/>
            </a:xfrm>
            <a:custGeom>
              <a:avLst/>
              <a:gdLst/>
              <a:ahLst/>
              <a:cxnLst/>
              <a:rect l="l" t="t" r="r" b="b"/>
              <a:pathLst>
                <a:path w="318" h="454" extrusionOk="0">
                  <a:moveTo>
                    <a:pt x="301" y="1"/>
                  </a:moveTo>
                  <a:cubicBezTo>
                    <a:pt x="284" y="1"/>
                    <a:pt x="201" y="84"/>
                    <a:pt x="134" y="218"/>
                  </a:cubicBezTo>
                  <a:cubicBezTo>
                    <a:pt x="50" y="335"/>
                    <a:pt x="0" y="452"/>
                    <a:pt x="17" y="452"/>
                  </a:cubicBezTo>
                  <a:cubicBezTo>
                    <a:pt x="18" y="453"/>
                    <a:pt x="20" y="454"/>
                    <a:pt x="21" y="454"/>
                  </a:cubicBezTo>
                  <a:cubicBezTo>
                    <a:pt x="44" y="454"/>
                    <a:pt x="107" y="360"/>
                    <a:pt x="184" y="251"/>
                  </a:cubicBezTo>
                  <a:cubicBezTo>
                    <a:pt x="268" y="118"/>
                    <a:pt x="318" y="17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736077" y="4618637"/>
              <a:ext cx="11282" cy="9839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344" y="0"/>
                  </a:moveTo>
                  <a:cubicBezTo>
                    <a:pt x="317" y="0"/>
                    <a:pt x="241" y="62"/>
                    <a:pt x="151" y="137"/>
                  </a:cubicBezTo>
                  <a:cubicBezTo>
                    <a:pt x="68" y="220"/>
                    <a:pt x="1" y="287"/>
                    <a:pt x="1" y="304"/>
                  </a:cubicBezTo>
                  <a:cubicBezTo>
                    <a:pt x="3" y="306"/>
                    <a:pt x="6" y="307"/>
                    <a:pt x="10" y="307"/>
                  </a:cubicBezTo>
                  <a:cubicBezTo>
                    <a:pt x="39" y="307"/>
                    <a:pt x="114" y="260"/>
                    <a:pt x="201" y="187"/>
                  </a:cubicBezTo>
                  <a:cubicBezTo>
                    <a:pt x="285" y="103"/>
                    <a:pt x="352" y="20"/>
                    <a:pt x="352" y="3"/>
                  </a:cubicBezTo>
                  <a:cubicBezTo>
                    <a:pt x="350" y="1"/>
                    <a:pt x="347" y="0"/>
                    <a:pt x="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1727520" y="4611009"/>
              <a:ext cx="18236" cy="2372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197" y="0"/>
                  </a:moveTo>
                  <a:cubicBezTo>
                    <a:pt x="127" y="0"/>
                    <a:pt x="60" y="12"/>
                    <a:pt x="0" y="24"/>
                  </a:cubicBezTo>
                  <a:cubicBezTo>
                    <a:pt x="84" y="74"/>
                    <a:pt x="184" y="74"/>
                    <a:pt x="284" y="74"/>
                  </a:cubicBezTo>
                  <a:cubicBezTo>
                    <a:pt x="368" y="74"/>
                    <a:pt x="468" y="74"/>
                    <a:pt x="569" y="41"/>
                  </a:cubicBezTo>
                  <a:cubicBezTo>
                    <a:pt x="495" y="16"/>
                    <a:pt x="422" y="1"/>
                    <a:pt x="355" y="1"/>
                  </a:cubicBezTo>
                  <a:cubicBezTo>
                    <a:pt x="330" y="1"/>
                    <a:pt x="307" y="3"/>
                    <a:pt x="284" y="7"/>
                  </a:cubicBezTo>
                  <a:cubicBezTo>
                    <a:pt x="255" y="2"/>
                    <a:pt x="226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1724315" y="4600497"/>
              <a:ext cx="20897" cy="2949"/>
            </a:xfrm>
            <a:custGeom>
              <a:avLst/>
              <a:gdLst/>
              <a:ahLst/>
              <a:cxnLst/>
              <a:rect l="l" t="t" r="r" b="b"/>
              <a:pathLst>
                <a:path w="652" h="92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61"/>
                    <a:pt x="253" y="91"/>
                    <a:pt x="386" y="91"/>
                  </a:cubicBezTo>
                  <a:cubicBezTo>
                    <a:pt x="475" y="91"/>
                    <a:pt x="565" y="78"/>
                    <a:pt x="652" y="51"/>
                  </a:cubicBezTo>
                  <a:cubicBezTo>
                    <a:pt x="435" y="34"/>
                    <a:pt x="217" y="1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1756429" y="4605272"/>
              <a:ext cx="33236" cy="18845"/>
            </a:xfrm>
            <a:custGeom>
              <a:avLst/>
              <a:gdLst/>
              <a:ahLst/>
              <a:cxnLst/>
              <a:rect l="l" t="t" r="r" b="b"/>
              <a:pathLst>
                <a:path w="1037" h="588" extrusionOk="0">
                  <a:moveTo>
                    <a:pt x="678" y="57"/>
                  </a:moveTo>
                  <a:cubicBezTo>
                    <a:pt x="766" y="57"/>
                    <a:pt x="849" y="79"/>
                    <a:pt x="920" y="119"/>
                  </a:cubicBezTo>
                  <a:cubicBezTo>
                    <a:pt x="987" y="153"/>
                    <a:pt x="953" y="220"/>
                    <a:pt x="903" y="253"/>
                  </a:cubicBezTo>
                  <a:cubicBezTo>
                    <a:pt x="836" y="286"/>
                    <a:pt x="769" y="320"/>
                    <a:pt x="702" y="336"/>
                  </a:cubicBezTo>
                  <a:cubicBezTo>
                    <a:pt x="586" y="387"/>
                    <a:pt x="469" y="420"/>
                    <a:pt x="335" y="437"/>
                  </a:cubicBezTo>
                  <a:cubicBezTo>
                    <a:pt x="235" y="453"/>
                    <a:pt x="152" y="462"/>
                    <a:pt x="93" y="468"/>
                  </a:cubicBezTo>
                  <a:lnTo>
                    <a:pt x="93" y="468"/>
                  </a:lnTo>
                  <a:cubicBezTo>
                    <a:pt x="122" y="401"/>
                    <a:pt x="158" y="340"/>
                    <a:pt x="201" y="286"/>
                  </a:cubicBezTo>
                  <a:cubicBezTo>
                    <a:pt x="285" y="186"/>
                    <a:pt x="385" y="119"/>
                    <a:pt x="502" y="86"/>
                  </a:cubicBezTo>
                  <a:cubicBezTo>
                    <a:pt x="561" y="66"/>
                    <a:pt x="621" y="57"/>
                    <a:pt x="678" y="57"/>
                  </a:cubicBezTo>
                  <a:close/>
                  <a:moveTo>
                    <a:pt x="682" y="0"/>
                  </a:moveTo>
                  <a:cubicBezTo>
                    <a:pt x="406" y="0"/>
                    <a:pt x="147" y="182"/>
                    <a:pt x="55" y="472"/>
                  </a:cubicBezTo>
                  <a:lnTo>
                    <a:pt x="55" y="472"/>
                  </a:lnTo>
                  <a:cubicBezTo>
                    <a:pt x="20" y="477"/>
                    <a:pt x="1" y="480"/>
                    <a:pt x="1" y="487"/>
                  </a:cubicBezTo>
                  <a:cubicBezTo>
                    <a:pt x="17" y="489"/>
                    <a:pt x="34" y="491"/>
                    <a:pt x="51" y="493"/>
                  </a:cubicBezTo>
                  <a:lnTo>
                    <a:pt x="51" y="493"/>
                  </a:lnTo>
                  <a:cubicBezTo>
                    <a:pt x="51" y="524"/>
                    <a:pt x="51" y="556"/>
                    <a:pt x="51" y="587"/>
                  </a:cubicBezTo>
                  <a:cubicBezTo>
                    <a:pt x="60" y="555"/>
                    <a:pt x="70" y="525"/>
                    <a:pt x="82" y="496"/>
                  </a:cubicBezTo>
                  <a:lnTo>
                    <a:pt x="82" y="496"/>
                  </a:lnTo>
                  <a:cubicBezTo>
                    <a:pt x="113" y="498"/>
                    <a:pt x="145" y="499"/>
                    <a:pt x="176" y="499"/>
                  </a:cubicBezTo>
                  <a:cubicBezTo>
                    <a:pt x="235" y="499"/>
                    <a:pt x="293" y="495"/>
                    <a:pt x="352" y="487"/>
                  </a:cubicBezTo>
                  <a:cubicBezTo>
                    <a:pt x="469" y="470"/>
                    <a:pt x="602" y="437"/>
                    <a:pt x="719" y="403"/>
                  </a:cubicBezTo>
                  <a:cubicBezTo>
                    <a:pt x="786" y="387"/>
                    <a:pt x="870" y="353"/>
                    <a:pt x="936" y="320"/>
                  </a:cubicBezTo>
                  <a:cubicBezTo>
                    <a:pt x="970" y="286"/>
                    <a:pt x="1003" y="253"/>
                    <a:pt x="1020" y="203"/>
                  </a:cubicBezTo>
                  <a:cubicBezTo>
                    <a:pt x="1037" y="153"/>
                    <a:pt x="1003" y="103"/>
                    <a:pt x="970" y="69"/>
                  </a:cubicBezTo>
                  <a:cubicBezTo>
                    <a:pt x="876" y="22"/>
                    <a:pt x="778" y="0"/>
                    <a:pt x="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1744122" y="4599439"/>
              <a:ext cx="17179" cy="21986"/>
            </a:xfrm>
            <a:custGeom>
              <a:avLst/>
              <a:gdLst/>
              <a:ahLst/>
              <a:cxnLst/>
              <a:rect l="l" t="t" r="r" b="b"/>
              <a:pathLst>
                <a:path w="536" h="686" extrusionOk="0">
                  <a:moveTo>
                    <a:pt x="134" y="1"/>
                  </a:moveTo>
                  <a:cubicBezTo>
                    <a:pt x="51" y="17"/>
                    <a:pt x="0" y="101"/>
                    <a:pt x="17" y="168"/>
                  </a:cubicBezTo>
                  <a:cubicBezTo>
                    <a:pt x="34" y="218"/>
                    <a:pt x="51" y="285"/>
                    <a:pt x="84" y="318"/>
                  </a:cubicBezTo>
                  <a:cubicBezTo>
                    <a:pt x="117" y="402"/>
                    <a:pt x="184" y="468"/>
                    <a:pt x="251" y="535"/>
                  </a:cubicBezTo>
                  <a:cubicBezTo>
                    <a:pt x="301" y="602"/>
                    <a:pt x="368" y="652"/>
                    <a:pt x="435" y="686"/>
                  </a:cubicBezTo>
                  <a:cubicBezTo>
                    <a:pt x="452" y="669"/>
                    <a:pt x="368" y="619"/>
                    <a:pt x="284" y="502"/>
                  </a:cubicBezTo>
                  <a:cubicBezTo>
                    <a:pt x="218" y="435"/>
                    <a:pt x="167" y="368"/>
                    <a:pt x="134" y="301"/>
                  </a:cubicBezTo>
                  <a:cubicBezTo>
                    <a:pt x="84" y="218"/>
                    <a:pt x="51" y="84"/>
                    <a:pt x="134" y="67"/>
                  </a:cubicBezTo>
                  <a:cubicBezTo>
                    <a:pt x="234" y="67"/>
                    <a:pt x="318" y="151"/>
                    <a:pt x="368" y="218"/>
                  </a:cubicBezTo>
                  <a:cubicBezTo>
                    <a:pt x="418" y="285"/>
                    <a:pt x="452" y="368"/>
                    <a:pt x="468" y="452"/>
                  </a:cubicBezTo>
                  <a:cubicBezTo>
                    <a:pt x="468" y="518"/>
                    <a:pt x="485" y="602"/>
                    <a:pt x="468" y="686"/>
                  </a:cubicBezTo>
                  <a:cubicBezTo>
                    <a:pt x="518" y="619"/>
                    <a:pt x="535" y="518"/>
                    <a:pt x="518" y="435"/>
                  </a:cubicBezTo>
                  <a:cubicBezTo>
                    <a:pt x="502" y="351"/>
                    <a:pt x="468" y="268"/>
                    <a:pt x="418" y="184"/>
                  </a:cubicBezTo>
                  <a:cubicBezTo>
                    <a:pt x="351" y="84"/>
                    <a:pt x="251" y="17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1570090" y="4613670"/>
              <a:ext cx="62145" cy="50607"/>
            </a:xfrm>
            <a:custGeom>
              <a:avLst/>
              <a:gdLst/>
              <a:ahLst/>
              <a:cxnLst/>
              <a:rect l="l" t="t" r="r" b="b"/>
              <a:pathLst>
                <a:path w="1939" h="1579" extrusionOk="0">
                  <a:moveTo>
                    <a:pt x="318" y="0"/>
                  </a:moveTo>
                  <a:cubicBezTo>
                    <a:pt x="251" y="0"/>
                    <a:pt x="184" y="8"/>
                    <a:pt x="117" y="8"/>
                  </a:cubicBezTo>
                  <a:cubicBezTo>
                    <a:pt x="84" y="8"/>
                    <a:pt x="50" y="24"/>
                    <a:pt x="0" y="41"/>
                  </a:cubicBezTo>
                  <a:lnTo>
                    <a:pt x="17" y="41"/>
                  </a:lnTo>
                  <a:cubicBezTo>
                    <a:pt x="17" y="41"/>
                    <a:pt x="54" y="37"/>
                    <a:pt x="123" y="37"/>
                  </a:cubicBezTo>
                  <a:cubicBezTo>
                    <a:pt x="192" y="37"/>
                    <a:pt x="293" y="41"/>
                    <a:pt x="418" y="58"/>
                  </a:cubicBezTo>
                  <a:cubicBezTo>
                    <a:pt x="1069" y="125"/>
                    <a:pt x="1621" y="559"/>
                    <a:pt x="1838" y="1194"/>
                  </a:cubicBezTo>
                  <a:cubicBezTo>
                    <a:pt x="1922" y="1428"/>
                    <a:pt x="1922" y="1578"/>
                    <a:pt x="1938" y="1578"/>
                  </a:cubicBezTo>
                  <a:cubicBezTo>
                    <a:pt x="1938" y="1545"/>
                    <a:pt x="1938" y="1511"/>
                    <a:pt x="1938" y="1461"/>
                  </a:cubicBezTo>
                  <a:cubicBezTo>
                    <a:pt x="1922" y="1361"/>
                    <a:pt x="1905" y="1277"/>
                    <a:pt x="1871" y="1177"/>
                  </a:cubicBezTo>
                  <a:cubicBezTo>
                    <a:pt x="1688" y="526"/>
                    <a:pt x="1103" y="58"/>
                    <a:pt x="418" y="8"/>
                  </a:cubicBezTo>
                  <a:cubicBezTo>
                    <a:pt x="384" y="2"/>
                    <a:pt x="351" y="0"/>
                    <a:pt x="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654702" y="4642579"/>
              <a:ext cx="50895" cy="2756"/>
            </a:xfrm>
            <a:custGeom>
              <a:avLst/>
              <a:gdLst/>
              <a:ahLst/>
              <a:cxnLst/>
              <a:rect l="l" t="t" r="r" b="b"/>
              <a:pathLst>
                <a:path w="1588" h="86" extrusionOk="0">
                  <a:moveTo>
                    <a:pt x="84" y="1"/>
                  </a:moveTo>
                  <a:cubicBezTo>
                    <a:pt x="30" y="1"/>
                    <a:pt x="0" y="3"/>
                    <a:pt x="0" y="8"/>
                  </a:cubicBezTo>
                  <a:cubicBezTo>
                    <a:pt x="271" y="60"/>
                    <a:pt x="546" y="85"/>
                    <a:pt x="824" y="85"/>
                  </a:cubicBezTo>
                  <a:cubicBezTo>
                    <a:pt x="1077" y="85"/>
                    <a:pt x="1332" y="64"/>
                    <a:pt x="1587" y="25"/>
                  </a:cubicBezTo>
                  <a:cubicBezTo>
                    <a:pt x="1587" y="19"/>
                    <a:pt x="1547" y="17"/>
                    <a:pt x="1476" y="17"/>
                  </a:cubicBezTo>
                  <a:cubicBezTo>
                    <a:pt x="1335" y="17"/>
                    <a:pt x="1075" y="25"/>
                    <a:pt x="785" y="25"/>
                  </a:cubicBezTo>
                  <a:cubicBezTo>
                    <a:pt x="478" y="13"/>
                    <a:pt x="213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1619896" y="4642707"/>
              <a:ext cx="5897" cy="977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20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3" y="71"/>
                    <a:pt x="84" y="154"/>
                  </a:cubicBezTo>
                  <a:cubicBezTo>
                    <a:pt x="117" y="238"/>
                    <a:pt x="134" y="305"/>
                    <a:pt x="150" y="305"/>
                  </a:cubicBezTo>
                  <a:cubicBezTo>
                    <a:pt x="167" y="305"/>
                    <a:pt x="184" y="221"/>
                    <a:pt x="134" y="138"/>
                  </a:cubicBezTo>
                  <a:cubicBezTo>
                    <a:pt x="105" y="50"/>
                    <a:pt x="37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1607044" y="4626618"/>
              <a:ext cx="7500" cy="6731"/>
            </a:xfrm>
            <a:custGeom>
              <a:avLst/>
              <a:gdLst/>
              <a:ahLst/>
              <a:cxnLst/>
              <a:rect l="l" t="t" r="r" b="b"/>
              <a:pathLst>
                <a:path w="234" h="210" extrusionOk="0">
                  <a:moveTo>
                    <a:pt x="22" y="0"/>
                  </a:moveTo>
                  <a:cubicBezTo>
                    <a:pt x="19" y="0"/>
                    <a:pt x="17" y="2"/>
                    <a:pt x="17" y="5"/>
                  </a:cubicBezTo>
                  <a:cubicBezTo>
                    <a:pt x="0" y="21"/>
                    <a:pt x="33" y="71"/>
                    <a:pt x="84" y="122"/>
                  </a:cubicBezTo>
                  <a:cubicBezTo>
                    <a:pt x="139" y="177"/>
                    <a:pt x="183" y="209"/>
                    <a:pt x="206" y="209"/>
                  </a:cubicBezTo>
                  <a:cubicBezTo>
                    <a:pt x="211" y="209"/>
                    <a:pt x="214" y="208"/>
                    <a:pt x="217" y="205"/>
                  </a:cubicBezTo>
                  <a:cubicBezTo>
                    <a:pt x="234" y="188"/>
                    <a:pt x="184" y="138"/>
                    <a:pt x="134" y="88"/>
                  </a:cubicBezTo>
                  <a:cubicBezTo>
                    <a:pt x="92" y="33"/>
                    <a:pt x="39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1588807" y="4618253"/>
              <a:ext cx="10769" cy="4391"/>
            </a:xfrm>
            <a:custGeom>
              <a:avLst/>
              <a:gdLst/>
              <a:ahLst/>
              <a:cxnLst/>
              <a:rect l="l" t="t" r="r" b="b"/>
              <a:pathLst>
                <a:path w="336" h="137" extrusionOk="0">
                  <a:moveTo>
                    <a:pt x="98" y="1"/>
                  </a:moveTo>
                  <a:cubicBezTo>
                    <a:pt x="41" y="1"/>
                    <a:pt x="1" y="20"/>
                    <a:pt x="1" y="32"/>
                  </a:cubicBezTo>
                  <a:cubicBezTo>
                    <a:pt x="1" y="48"/>
                    <a:pt x="84" y="48"/>
                    <a:pt x="168" y="82"/>
                  </a:cubicBezTo>
                  <a:cubicBezTo>
                    <a:pt x="223" y="109"/>
                    <a:pt x="277" y="136"/>
                    <a:pt x="304" y="136"/>
                  </a:cubicBezTo>
                  <a:cubicBezTo>
                    <a:pt x="311" y="136"/>
                    <a:pt x="315" y="135"/>
                    <a:pt x="318" y="132"/>
                  </a:cubicBezTo>
                  <a:cubicBezTo>
                    <a:pt x="335" y="132"/>
                    <a:pt x="285" y="48"/>
                    <a:pt x="185" y="15"/>
                  </a:cubicBezTo>
                  <a:cubicBezTo>
                    <a:pt x="154" y="5"/>
                    <a:pt x="124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75442" y="4615625"/>
              <a:ext cx="5897" cy="2468"/>
            </a:xfrm>
            <a:custGeom>
              <a:avLst/>
              <a:gdLst/>
              <a:ahLst/>
              <a:cxnLst/>
              <a:rect l="l" t="t" r="r" b="b"/>
              <a:pathLst>
                <a:path w="184" h="77" extrusionOk="0">
                  <a:moveTo>
                    <a:pt x="46" y="1"/>
                  </a:moveTo>
                  <a:cubicBezTo>
                    <a:pt x="29" y="1"/>
                    <a:pt x="17" y="5"/>
                    <a:pt x="17" y="13"/>
                  </a:cubicBezTo>
                  <a:cubicBezTo>
                    <a:pt x="0" y="30"/>
                    <a:pt x="34" y="47"/>
                    <a:pt x="84" y="64"/>
                  </a:cubicBezTo>
                  <a:cubicBezTo>
                    <a:pt x="109" y="72"/>
                    <a:pt x="130" y="76"/>
                    <a:pt x="144" y="76"/>
                  </a:cubicBezTo>
                  <a:cubicBezTo>
                    <a:pt x="159" y="76"/>
                    <a:pt x="167" y="72"/>
                    <a:pt x="167" y="64"/>
                  </a:cubicBezTo>
                  <a:cubicBezTo>
                    <a:pt x="184" y="47"/>
                    <a:pt x="151" y="30"/>
                    <a:pt x="100" y="13"/>
                  </a:cubicBezTo>
                  <a:cubicBezTo>
                    <a:pt x="84" y="5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380514" y="2549521"/>
              <a:ext cx="467001" cy="148488"/>
            </a:xfrm>
            <a:custGeom>
              <a:avLst/>
              <a:gdLst/>
              <a:ahLst/>
              <a:cxnLst/>
              <a:rect l="l" t="t" r="r" b="b"/>
              <a:pathLst>
                <a:path w="14571" h="4633" extrusionOk="0">
                  <a:moveTo>
                    <a:pt x="0" y="0"/>
                  </a:moveTo>
                  <a:cubicBezTo>
                    <a:pt x="0" y="0"/>
                    <a:pt x="598" y="4633"/>
                    <a:pt x="5044" y="4633"/>
                  </a:cubicBezTo>
                  <a:cubicBezTo>
                    <a:pt x="5122" y="4633"/>
                    <a:pt x="5200" y="4631"/>
                    <a:pt x="5280" y="4629"/>
                  </a:cubicBezTo>
                  <a:cubicBezTo>
                    <a:pt x="8388" y="4478"/>
                    <a:pt x="11496" y="4127"/>
                    <a:pt x="14570" y="3576"/>
                  </a:cubicBezTo>
                  <a:lnTo>
                    <a:pt x="14520" y="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30196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305005" y="2292480"/>
              <a:ext cx="951084" cy="383286"/>
            </a:xfrm>
            <a:custGeom>
              <a:avLst/>
              <a:gdLst/>
              <a:ahLst/>
              <a:cxnLst/>
              <a:rect l="l" t="t" r="r" b="b"/>
              <a:pathLst>
                <a:path w="29675" h="11959" extrusionOk="0">
                  <a:moveTo>
                    <a:pt x="6132" y="0"/>
                  </a:moveTo>
                  <a:lnTo>
                    <a:pt x="101" y="3108"/>
                  </a:lnTo>
                  <a:cubicBezTo>
                    <a:pt x="101" y="3108"/>
                    <a:pt x="0" y="3442"/>
                    <a:pt x="2741" y="8789"/>
                  </a:cubicBezTo>
                  <a:cubicBezTo>
                    <a:pt x="3958" y="11159"/>
                    <a:pt x="6570" y="11959"/>
                    <a:pt x="9540" y="11959"/>
                  </a:cubicBezTo>
                  <a:cubicBezTo>
                    <a:pt x="15697" y="11959"/>
                    <a:pt x="23392" y="8522"/>
                    <a:pt x="23392" y="8522"/>
                  </a:cubicBezTo>
                  <a:lnTo>
                    <a:pt x="23392" y="8505"/>
                  </a:lnTo>
                  <a:cubicBezTo>
                    <a:pt x="24679" y="8254"/>
                    <a:pt x="25932" y="7920"/>
                    <a:pt x="27185" y="7536"/>
                  </a:cubicBezTo>
                  <a:cubicBezTo>
                    <a:pt x="28889" y="6918"/>
                    <a:pt x="28839" y="6767"/>
                    <a:pt x="28722" y="6583"/>
                  </a:cubicBezTo>
                  <a:cubicBezTo>
                    <a:pt x="28680" y="6508"/>
                    <a:pt x="28581" y="6477"/>
                    <a:pt x="28445" y="6477"/>
                  </a:cubicBezTo>
                  <a:cubicBezTo>
                    <a:pt x="27855" y="6477"/>
                    <a:pt x="26568" y="7062"/>
                    <a:pt x="26175" y="7062"/>
                  </a:cubicBezTo>
                  <a:cubicBezTo>
                    <a:pt x="26061" y="7062"/>
                    <a:pt x="26022" y="7012"/>
                    <a:pt x="26099" y="6884"/>
                  </a:cubicBezTo>
                  <a:cubicBezTo>
                    <a:pt x="26517" y="6232"/>
                    <a:pt x="29675" y="5497"/>
                    <a:pt x="29357" y="4979"/>
                  </a:cubicBezTo>
                  <a:cubicBezTo>
                    <a:pt x="29285" y="4864"/>
                    <a:pt x="29141" y="4816"/>
                    <a:pt x="28950" y="4816"/>
                  </a:cubicBezTo>
                  <a:cubicBezTo>
                    <a:pt x="28035" y="4816"/>
                    <a:pt x="26056" y="5919"/>
                    <a:pt x="25849" y="6015"/>
                  </a:cubicBezTo>
                  <a:cubicBezTo>
                    <a:pt x="25813" y="6032"/>
                    <a:pt x="25780" y="6039"/>
                    <a:pt x="25748" y="6039"/>
                  </a:cubicBezTo>
                  <a:cubicBezTo>
                    <a:pt x="25555" y="6039"/>
                    <a:pt x="25447" y="5767"/>
                    <a:pt x="25648" y="5681"/>
                  </a:cubicBezTo>
                  <a:cubicBezTo>
                    <a:pt x="25982" y="5547"/>
                    <a:pt x="29458" y="4060"/>
                    <a:pt x="29057" y="3409"/>
                  </a:cubicBezTo>
                  <a:cubicBezTo>
                    <a:pt x="28994" y="3302"/>
                    <a:pt x="28897" y="3265"/>
                    <a:pt x="28792" y="3265"/>
                  </a:cubicBezTo>
                  <a:cubicBezTo>
                    <a:pt x="28533" y="3265"/>
                    <a:pt x="28221" y="3492"/>
                    <a:pt x="28221" y="3492"/>
                  </a:cubicBezTo>
                  <a:cubicBezTo>
                    <a:pt x="28221" y="3492"/>
                    <a:pt x="25597" y="4853"/>
                    <a:pt x="25006" y="4853"/>
                  </a:cubicBezTo>
                  <a:cubicBezTo>
                    <a:pt x="24949" y="4853"/>
                    <a:pt x="24911" y="4840"/>
                    <a:pt x="24896" y="4812"/>
                  </a:cubicBezTo>
                  <a:cubicBezTo>
                    <a:pt x="24712" y="4495"/>
                    <a:pt x="26534" y="3476"/>
                    <a:pt x="27169" y="3175"/>
                  </a:cubicBezTo>
                  <a:cubicBezTo>
                    <a:pt x="27787" y="2874"/>
                    <a:pt x="27904" y="2456"/>
                    <a:pt x="27536" y="2289"/>
                  </a:cubicBezTo>
                  <a:cubicBezTo>
                    <a:pt x="27522" y="2282"/>
                    <a:pt x="27500" y="2279"/>
                    <a:pt x="27473" y="2279"/>
                  </a:cubicBezTo>
                  <a:cubicBezTo>
                    <a:pt x="27062" y="2279"/>
                    <a:pt x="25291" y="3061"/>
                    <a:pt x="24696" y="3359"/>
                  </a:cubicBezTo>
                  <a:cubicBezTo>
                    <a:pt x="24303" y="3560"/>
                    <a:pt x="23478" y="3992"/>
                    <a:pt x="23049" y="3992"/>
                  </a:cubicBezTo>
                  <a:cubicBezTo>
                    <a:pt x="22803" y="3992"/>
                    <a:pt x="22687" y="3850"/>
                    <a:pt x="22858" y="3442"/>
                  </a:cubicBezTo>
                  <a:cubicBezTo>
                    <a:pt x="23342" y="2323"/>
                    <a:pt x="23292" y="1287"/>
                    <a:pt x="23075" y="1019"/>
                  </a:cubicBezTo>
                  <a:cubicBezTo>
                    <a:pt x="23010" y="932"/>
                    <a:pt x="22916" y="893"/>
                    <a:pt x="22820" y="893"/>
                  </a:cubicBezTo>
                  <a:cubicBezTo>
                    <a:pt x="22621" y="893"/>
                    <a:pt x="22412" y="1061"/>
                    <a:pt x="22423" y="1320"/>
                  </a:cubicBezTo>
                  <a:cubicBezTo>
                    <a:pt x="22390" y="1721"/>
                    <a:pt x="22306" y="2122"/>
                    <a:pt x="22173" y="2506"/>
                  </a:cubicBezTo>
                  <a:cubicBezTo>
                    <a:pt x="22072" y="2824"/>
                    <a:pt x="21905" y="3125"/>
                    <a:pt x="21705" y="3375"/>
                  </a:cubicBezTo>
                  <a:cubicBezTo>
                    <a:pt x="21471" y="3693"/>
                    <a:pt x="21270" y="3943"/>
                    <a:pt x="21087" y="4144"/>
                  </a:cubicBezTo>
                  <a:cubicBezTo>
                    <a:pt x="19478" y="4705"/>
                    <a:pt x="15248" y="6022"/>
                    <a:pt x="10943" y="6022"/>
                  </a:cubicBezTo>
                  <a:cubicBezTo>
                    <a:pt x="10375" y="6022"/>
                    <a:pt x="9805" y="5999"/>
                    <a:pt x="9240" y="5948"/>
                  </a:cubicBezTo>
                  <a:cubicBezTo>
                    <a:pt x="8355" y="5865"/>
                    <a:pt x="6132" y="0"/>
                    <a:pt x="61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2343639" y="579130"/>
            <a:ext cx="33027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000"/>
              <a:buNone/>
              <a:defRPr sz="30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2"/>
          </p:nvPr>
        </p:nvSpPr>
        <p:spPr>
          <a:xfrm>
            <a:off x="1747105" y="1244965"/>
            <a:ext cx="65511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>
                <a:solidFill>
                  <a:srgbClr val="43434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solidFill>
                  <a:srgbClr val="434344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solidFill>
                  <a:srgbClr val="434344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solidFill>
                  <a:srgbClr val="434344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FCB83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2691" y="2621927"/>
            <a:ext cx="7543803" cy="2010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0"/>
          <p:cNvSpPr/>
          <p:nvPr/>
        </p:nvSpPr>
        <p:spPr>
          <a:xfrm>
            <a:off x="1714500" y="3058069"/>
            <a:ext cx="11154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1653731" y="601980"/>
            <a:ext cx="4305300" cy="23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1714500" y="3334449"/>
            <a:ext cx="281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19" name="Google Shape;319;p40"/>
          <p:cNvGrpSpPr/>
          <p:nvPr/>
        </p:nvGrpSpPr>
        <p:grpSpPr>
          <a:xfrm>
            <a:off x="6648252" y="1022628"/>
            <a:ext cx="2043668" cy="1306838"/>
            <a:chOff x="4220936" y="1061357"/>
            <a:chExt cx="3932400" cy="2514600"/>
          </a:xfrm>
        </p:grpSpPr>
        <p:sp>
          <p:nvSpPr>
            <p:cNvPr id="320" name="Google Shape;320;p40"/>
            <p:cNvSpPr/>
            <p:nvPr/>
          </p:nvSpPr>
          <p:spPr>
            <a:xfrm>
              <a:off x="4220936" y="1061357"/>
              <a:ext cx="3932400" cy="2514600"/>
            </a:xfrm>
            <a:prstGeom prst="rect">
              <a:avLst/>
            </a:prstGeom>
            <a:solidFill>
              <a:srgbClr val="FEF9F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21" name="Google Shape;321;p40"/>
            <p:cNvGrpSpPr/>
            <p:nvPr/>
          </p:nvGrpSpPr>
          <p:grpSpPr>
            <a:xfrm>
              <a:off x="4356500" y="1173454"/>
              <a:ext cx="352639" cy="86420"/>
              <a:chOff x="4421275" y="1195765"/>
              <a:chExt cx="785912" cy="192601"/>
            </a:xfrm>
          </p:grpSpPr>
          <p:sp>
            <p:nvSpPr>
              <p:cNvPr id="322" name="Google Shape;322;p40"/>
              <p:cNvSpPr/>
              <p:nvPr/>
            </p:nvSpPr>
            <p:spPr>
              <a:xfrm>
                <a:off x="4421275" y="1195766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3" name="Google Shape;323;p40"/>
              <p:cNvSpPr/>
              <p:nvPr/>
            </p:nvSpPr>
            <p:spPr>
              <a:xfrm>
                <a:off x="4717931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4" name="Google Shape;324;p40"/>
              <p:cNvSpPr/>
              <p:nvPr/>
            </p:nvSpPr>
            <p:spPr>
              <a:xfrm>
                <a:off x="5014587" y="1195765"/>
                <a:ext cx="192600" cy="192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cxnSp>
          <p:nvCxnSpPr>
            <p:cNvPr id="325" name="Google Shape;325;p40"/>
            <p:cNvCxnSpPr/>
            <p:nvPr/>
          </p:nvCxnSpPr>
          <p:spPr>
            <a:xfrm>
              <a:off x="4220936" y="1363980"/>
              <a:ext cx="3932400" cy="0"/>
            </a:xfrm>
            <a:prstGeom prst="straightConnector1">
              <a:avLst/>
            </a:pr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26" name="Google Shape;326;p40"/>
            <p:cNvGrpSpPr/>
            <p:nvPr/>
          </p:nvGrpSpPr>
          <p:grpSpPr>
            <a:xfrm>
              <a:off x="4442940" y="1466954"/>
              <a:ext cx="837600" cy="822900"/>
              <a:chOff x="4442940" y="1466954"/>
              <a:chExt cx="837600" cy="822900"/>
            </a:xfrm>
          </p:grpSpPr>
          <p:sp>
            <p:nvSpPr>
              <p:cNvPr id="327" name="Google Shape;327;p40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28" name="Google Shape;328;p40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329" name="Google Shape;329;p40"/>
              <p:cNvGrpSpPr/>
              <p:nvPr/>
            </p:nvGrpSpPr>
            <p:grpSpPr>
              <a:xfrm>
                <a:off x="4489454" y="1826922"/>
                <a:ext cx="736794" cy="409500"/>
                <a:chOff x="4493402" y="1826922"/>
                <a:chExt cx="676578" cy="409500"/>
              </a:xfrm>
            </p:grpSpPr>
            <p:sp>
              <p:nvSpPr>
                <p:cNvPr id="330" name="Google Shape;330;p40"/>
                <p:cNvSpPr/>
                <p:nvPr/>
              </p:nvSpPr>
              <p:spPr>
                <a:xfrm>
                  <a:off x="4493402" y="1826922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4343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332" name="Google Shape;332;p40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43434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333" name="Google Shape;333;p40"/>
            <p:cNvSpPr/>
            <p:nvPr/>
          </p:nvSpPr>
          <p:spPr>
            <a:xfrm>
              <a:off x="4442940" y="2421056"/>
              <a:ext cx="837600" cy="1125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34" name="Google Shape;334;p40"/>
            <p:cNvGrpSpPr/>
            <p:nvPr/>
          </p:nvGrpSpPr>
          <p:grpSpPr>
            <a:xfrm>
              <a:off x="4442940" y="2723873"/>
              <a:ext cx="837600" cy="537555"/>
              <a:chOff x="4442940" y="2723873"/>
              <a:chExt cx="837600" cy="537555"/>
            </a:xfrm>
          </p:grpSpPr>
          <p:cxnSp>
            <p:nvCxnSpPr>
              <p:cNvPr id="335" name="Google Shape;335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40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40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41" name="Google Shape;341;p40"/>
            <p:cNvSpPr/>
            <p:nvPr/>
          </p:nvSpPr>
          <p:spPr>
            <a:xfrm>
              <a:off x="5400640" y="1616083"/>
              <a:ext cx="1030500" cy="849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342" name="Google Shape;342;p40"/>
            <p:cNvGrpSpPr/>
            <p:nvPr/>
          </p:nvGrpSpPr>
          <p:grpSpPr>
            <a:xfrm>
              <a:off x="5400742" y="1821425"/>
              <a:ext cx="2511627" cy="645066"/>
              <a:chOff x="4442940" y="2723873"/>
              <a:chExt cx="837600" cy="645066"/>
            </a:xfrm>
          </p:grpSpPr>
          <p:cxnSp>
            <p:nvCxnSpPr>
              <p:cNvPr id="343" name="Google Shape;343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4" name="Google Shape;344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5" name="Google Shape;345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40"/>
              <p:cNvCxnSpPr/>
              <p:nvPr/>
            </p:nvCxnSpPr>
            <p:spPr>
              <a:xfrm>
                <a:off x="4442940" y="3153917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" name="Google Shape;348;p40"/>
              <p:cNvCxnSpPr/>
              <p:nvPr/>
            </p:nvCxnSpPr>
            <p:spPr>
              <a:xfrm>
                <a:off x="4442940" y="3261428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" name="Google Shape;349;p40"/>
              <p:cNvCxnSpPr/>
              <p:nvPr/>
            </p:nvCxnSpPr>
            <p:spPr>
              <a:xfrm>
                <a:off x="4442940" y="3368939"/>
                <a:ext cx="42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0" name="Google Shape;350;p40"/>
            <p:cNvGrpSpPr/>
            <p:nvPr/>
          </p:nvGrpSpPr>
          <p:grpSpPr>
            <a:xfrm>
              <a:off x="5400683" y="2705506"/>
              <a:ext cx="644114" cy="632810"/>
              <a:chOff x="4442940" y="1466954"/>
              <a:chExt cx="837600" cy="822900"/>
            </a:xfrm>
          </p:grpSpPr>
          <p:sp>
            <p:nvSpPr>
              <p:cNvPr id="351" name="Google Shape;351;p40"/>
              <p:cNvSpPr/>
              <p:nvPr/>
            </p:nvSpPr>
            <p:spPr>
              <a:xfrm>
                <a:off x="4442940" y="1466954"/>
                <a:ext cx="837600" cy="822900"/>
              </a:xfrm>
              <a:prstGeom prst="rect">
                <a:avLst/>
              </a:prstGeom>
              <a:solidFill>
                <a:srgbClr val="FAD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4489615" y="1518608"/>
                <a:ext cx="736800" cy="716100"/>
              </a:xfrm>
              <a:prstGeom prst="rect">
                <a:avLst/>
              </a:prstGeom>
              <a:noFill/>
              <a:ln w="9525" cap="flat" cmpd="sng">
                <a:solidFill>
                  <a:srgbClr val="FCB8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grpSp>
            <p:nvGrpSpPr>
              <p:cNvPr id="353" name="Google Shape;353;p40"/>
              <p:cNvGrpSpPr/>
              <p:nvPr/>
            </p:nvGrpSpPr>
            <p:grpSpPr>
              <a:xfrm>
                <a:off x="4489454" y="1821425"/>
                <a:ext cx="736794" cy="412254"/>
                <a:chOff x="4493402" y="1821425"/>
                <a:chExt cx="676578" cy="412254"/>
              </a:xfrm>
            </p:grpSpPr>
            <p:sp>
              <p:nvSpPr>
                <p:cNvPr id="354" name="Google Shape;354;p40"/>
                <p:cNvSpPr/>
                <p:nvPr/>
              </p:nvSpPr>
              <p:spPr>
                <a:xfrm>
                  <a:off x="4493402" y="1821425"/>
                  <a:ext cx="499200" cy="409500"/>
                </a:xfrm>
                <a:prstGeom prst="triangle">
                  <a:avLst>
                    <a:gd name="adj" fmla="val 42672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355" name="Google Shape;355;p40"/>
                <p:cNvSpPr/>
                <p:nvPr/>
              </p:nvSpPr>
              <p:spPr>
                <a:xfrm>
                  <a:off x="4823180" y="2011679"/>
                  <a:ext cx="346800" cy="222000"/>
                </a:xfrm>
                <a:prstGeom prst="triangle">
                  <a:avLst>
                    <a:gd name="adj" fmla="val 62013"/>
                  </a:avLst>
                </a:prstGeom>
                <a:solidFill>
                  <a:srgbClr val="FCB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sp>
            <p:nvSpPr>
              <p:cNvPr id="356" name="Google Shape;356;p40"/>
              <p:cNvSpPr/>
              <p:nvPr/>
            </p:nvSpPr>
            <p:spPr>
              <a:xfrm>
                <a:off x="4871836" y="1629654"/>
                <a:ext cx="120600" cy="120600"/>
              </a:xfrm>
              <a:prstGeom prst="ellipse">
                <a:avLst/>
              </a:prstGeom>
              <a:solidFill>
                <a:srgbClr val="FCB83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grpSp>
          <p:nvGrpSpPr>
            <p:cNvPr id="357" name="Google Shape;357;p40"/>
            <p:cNvGrpSpPr/>
            <p:nvPr/>
          </p:nvGrpSpPr>
          <p:grpSpPr>
            <a:xfrm>
              <a:off x="6164975" y="2725344"/>
              <a:ext cx="1747569" cy="591074"/>
              <a:chOff x="4442940" y="2723873"/>
              <a:chExt cx="837600" cy="322533"/>
            </a:xfrm>
          </p:grpSpPr>
          <p:cxnSp>
            <p:nvCxnSpPr>
              <p:cNvPr id="358" name="Google Shape;358;p40"/>
              <p:cNvCxnSpPr/>
              <p:nvPr/>
            </p:nvCxnSpPr>
            <p:spPr>
              <a:xfrm>
                <a:off x="4442940" y="2723873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40"/>
              <p:cNvCxnSpPr/>
              <p:nvPr/>
            </p:nvCxnSpPr>
            <p:spPr>
              <a:xfrm>
                <a:off x="4442940" y="2831384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0" name="Google Shape;360;p40"/>
              <p:cNvCxnSpPr/>
              <p:nvPr/>
            </p:nvCxnSpPr>
            <p:spPr>
              <a:xfrm>
                <a:off x="4442940" y="2938895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40"/>
              <p:cNvCxnSpPr/>
              <p:nvPr/>
            </p:nvCxnSpPr>
            <p:spPr>
              <a:xfrm>
                <a:off x="4442940" y="3046406"/>
                <a:ext cx="8376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434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717" y="3326779"/>
            <a:ext cx="1638482" cy="1549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40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364" name="Google Shape;364;p40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365" name="Google Shape;365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bg>
      <p:bgPr>
        <a:solidFill>
          <a:srgbClr val="FEF9F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0" name="Google Shape;370;p41"/>
          <p:cNvGrpSpPr/>
          <p:nvPr/>
        </p:nvGrpSpPr>
        <p:grpSpPr>
          <a:xfrm>
            <a:off x="445260" y="1890657"/>
            <a:ext cx="2942799" cy="2421313"/>
            <a:chOff x="590800" y="960850"/>
            <a:chExt cx="4463521" cy="3672551"/>
          </a:xfrm>
        </p:grpSpPr>
        <p:sp>
          <p:nvSpPr>
            <p:cNvPr id="371" name="Google Shape;371;p41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41"/>
          <p:cNvSpPr txBox="1">
            <a:spLocks noGrp="1"/>
          </p:cNvSpPr>
          <p:nvPr>
            <p:ph type="body" idx="1"/>
          </p:nvPr>
        </p:nvSpPr>
        <p:spPr>
          <a:xfrm>
            <a:off x="483661" y="875810"/>
            <a:ext cx="298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3300"/>
              <a:buNone/>
              <a:defRPr sz="3300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CB83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920" y="2552700"/>
            <a:ext cx="7543803" cy="201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923" y="3475288"/>
            <a:ext cx="1366548" cy="1291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43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533" name="Google Shape;533;p43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FCB83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34" name="Google Shape;534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1" y="1010497"/>
            <a:ext cx="9144000" cy="2482800"/>
          </a:xfrm>
          <a:prstGeom prst="rect">
            <a:avLst/>
          </a:prstGeom>
          <a:solidFill>
            <a:srgbClr val="FEEBC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468774" y="1010497"/>
            <a:ext cx="3168600" cy="2482800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44"/>
          <p:cNvSpPr txBox="1">
            <a:spLocks noGrp="1"/>
          </p:cNvSpPr>
          <p:nvPr>
            <p:ph type="title"/>
          </p:nvPr>
        </p:nvSpPr>
        <p:spPr>
          <a:xfrm>
            <a:off x="628650" y="1218547"/>
            <a:ext cx="24003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CB833"/>
              </a:buClr>
              <a:buSzPts val="3300"/>
              <a:buFont typeface="Oswald"/>
              <a:buNone/>
              <a:defRPr b="0">
                <a:solidFill>
                  <a:srgbClr val="FCB8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Only">
  <p:cSld name="7_Title Only">
    <p:bg>
      <p:bgPr>
        <a:solidFill>
          <a:srgbClr val="434344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/>
          <p:nvPr/>
        </p:nvSpPr>
        <p:spPr>
          <a:xfrm>
            <a:off x="5825447" y="1015678"/>
            <a:ext cx="3318600" cy="2667000"/>
          </a:xfrm>
          <a:prstGeom prst="rect">
            <a:avLst/>
          </a:prstGeom>
          <a:solidFill>
            <a:srgbClr val="FCB83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45"/>
          <p:cNvSpPr txBox="1">
            <a:spLocks noGrp="1"/>
          </p:cNvSpPr>
          <p:nvPr>
            <p:ph type="body" idx="1"/>
          </p:nvPr>
        </p:nvSpPr>
        <p:spPr>
          <a:xfrm>
            <a:off x="6267238" y="1484606"/>
            <a:ext cx="2718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800"/>
              <a:buNone/>
              <a:defRPr sz="1800" b="0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5"/>
          <p:cNvSpPr txBox="1">
            <a:spLocks noGrp="1"/>
          </p:cNvSpPr>
          <p:nvPr>
            <p:ph type="body" idx="2"/>
          </p:nvPr>
        </p:nvSpPr>
        <p:spPr>
          <a:xfrm>
            <a:off x="6267237" y="2102896"/>
            <a:ext cx="27186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 b="0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 b="1"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549" name="Google Shape;549;p45"/>
          <p:cNvGrpSpPr/>
          <p:nvPr/>
        </p:nvGrpSpPr>
        <p:grpSpPr>
          <a:xfrm>
            <a:off x="1403354" y="1015738"/>
            <a:ext cx="3852597" cy="2934245"/>
            <a:chOff x="1669410" y="1345922"/>
            <a:chExt cx="4021500" cy="3062887"/>
          </a:xfrm>
        </p:grpSpPr>
        <p:sp>
          <p:nvSpPr>
            <p:cNvPr id="550" name="Google Shape;550;p45"/>
            <p:cNvSpPr/>
            <p:nvPr/>
          </p:nvSpPr>
          <p:spPr>
            <a:xfrm>
              <a:off x="1669410" y="1345922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807558" y="1474394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991808" y="3890161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4" name="Google Shape;554;p45"/>
            <p:cNvCxnSpPr/>
            <p:nvPr/>
          </p:nvCxnSpPr>
          <p:spPr>
            <a:xfrm>
              <a:off x="3006650" y="4359727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CB83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5" name="Google Shape;555;p45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556" name="Google Shape;556;p45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557" name="Google Shape;557;p4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1" name="Google Shape;561;p4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62" name="Google Shape;562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4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8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49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149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2381" name="Google Shape;2381;p14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353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2" name="Google Shape;2382;p14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383" name="Google Shape;2383;p14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14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14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4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7" name="Google Shape;2387;p149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88" name="Google Shape;2388;p149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89" name="Google Shape;2389;p149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0" name="Google Shape;2390;p149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1" name="Google Shape;2391;p149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2" name="Google Shape;2392;p149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3" name="Google Shape;2393;p149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50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51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398" name="Google Shape;2398;p151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399" name="Google Shape;2399;p151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00" name="Google Shape;2400;p151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01" name="Google Shape;2401;p151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02" name="Google Shape;2402;p151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03" name="Google Shape;2403;p151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5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19" name="Google Shape;19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549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oogle Shape;20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1" name="Google Shape;21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152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6" name="Google Shape;2406;p152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53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09" name="Google Shape;2409;p153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10" name="Google Shape;2410;p153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154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3" name="Google Shape;2413;p154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4" name="Google Shape;2414;p154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5" name="Google Shape;2415;p154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6" name="Google Shape;2416;p154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17" name="Google Shape;2417;p154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18" name="Google Shape;2418;p154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157"/>
          <p:cNvGrpSpPr/>
          <p:nvPr/>
        </p:nvGrpSpPr>
        <p:grpSpPr>
          <a:xfrm>
            <a:off x="445050" y="757163"/>
            <a:ext cx="8253900" cy="3871738"/>
            <a:chOff x="445050" y="349737"/>
            <a:chExt cx="8253900" cy="3871738"/>
          </a:xfrm>
        </p:grpSpPr>
        <p:sp>
          <p:nvSpPr>
            <p:cNvPr id="2425" name="Google Shape;2425;p157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431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6" name="Google Shape;2426;p157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2427" name="Google Shape;2427;p15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15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15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15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31" name="Google Shape;2431;p15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2" name="Google Shape;2432;p15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3" name="Google Shape;2433;p15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4" name="Google Shape;2434;p15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5" name="Google Shape;2435;p15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36" name="Google Shape;2436;p15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37" name="Google Shape;2437;p157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159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48" name="Google Shape;2448;p159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49" name="Google Shape;2449;p159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1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2" name="Google Shape;2452;p1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3" name="Google Shape;2453;p1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4" name="Google Shape;2454;p1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162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63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4" name="Google Shape;2464;p163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64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467" name="Google Shape;2467;p164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68" name="Google Shape;2468;p164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16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1" name="Google Shape;2471;p16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2" name="Google Shape;2472;p16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3" name="Google Shape;2473;p16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4" name="Google Shape;2474;p16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475" name="Google Shape;2475;p16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2476" name="Google Shape;2476;p16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2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1_Title and three columns  2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3300"/>
              <a:buFont typeface="Oswald"/>
              <a:buNone/>
              <a:defRPr sz="3300" b="0" i="0" u="none" strike="noStrike" cap="none">
                <a:solidFill>
                  <a:srgbClr val="43434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4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43434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414303" y="182537"/>
            <a:ext cx="524428" cy="182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14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p147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5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2" name="Google Shape;2422;p156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  <p:sldLayoutId id="2147483795" r:id="rId2"/>
    <p:sldLayoutId id="2147483796" r:id="rId3"/>
    <p:sldLayoutId id="2147483798" r:id="rId4"/>
    <p:sldLayoutId id="2147483799" r:id="rId5"/>
    <p:sldLayoutId id="2147483800" r:id="rId6"/>
    <p:sldLayoutId id="2147483801" r:id="rId7"/>
    <p:sldLayoutId id="214748380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67"/>
          <p:cNvSpPr txBox="1">
            <a:spLocks noGrp="1"/>
          </p:cNvSpPr>
          <p:nvPr>
            <p:ph type="ctrTitle"/>
          </p:nvPr>
        </p:nvSpPr>
        <p:spPr>
          <a:xfrm flipH="1">
            <a:off x="1554450" y="3516875"/>
            <a:ext cx="41949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BOOTCAMP</a:t>
            </a:r>
            <a:endParaRPr sz="4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3" name="Google Shape;2483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4" name="Google Shape;2484;p167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5" name="Google Shape;2485;p167"/>
          <p:cNvSpPr txBox="1"/>
          <p:nvPr/>
        </p:nvSpPr>
        <p:spPr>
          <a:xfrm>
            <a:off x="1563750" y="3991775"/>
            <a:ext cx="4176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6" name="Google Shape;2486;p167"/>
          <p:cNvSpPr txBox="1"/>
          <p:nvPr/>
        </p:nvSpPr>
        <p:spPr>
          <a:xfrm>
            <a:off x="1698650" y="4187475"/>
            <a:ext cx="528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v2023</a:t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p22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p22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2" name="Google Shape;3302;p222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3" name="Google Shape;3303;p222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4" name="Google Shape;3304;p222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5" name="Google Shape;3305;p222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p222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7" name="Google Shape;3307;p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308" name="Google Shape;3308;p222"/>
          <p:cNvSpPr txBox="1"/>
          <p:nvPr/>
        </p:nvSpPr>
        <p:spPr>
          <a:xfrm>
            <a:off x="3502200" y="746898"/>
            <a:ext cx="213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Header Cell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9" name="Google Shape;3309;p222"/>
          <p:cNvSpPr txBox="1"/>
          <p:nvPr/>
        </p:nvSpPr>
        <p:spPr>
          <a:xfrm>
            <a:off x="616650" y="1430950"/>
            <a:ext cx="7910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header cells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contain the header information or the column names of the table.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By default, the font weight is </a:t>
            </a:r>
            <a:r>
              <a:rPr lang="en-US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bold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, and aligned to the </a:t>
            </a:r>
            <a:r>
              <a:rPr lang="en-US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center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24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 header cell: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&lt;th&gt; &lt;/th&gt;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223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THEAD + TH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6" name="Google Shape;3316;p223"/>
          <p:cNvSpPr txBox="1"/>
          <p:nvPr/>
        </p:nvSpPr>
        <p:spPr>
          <a:xfrm>
            <a:off x="1639600" y="950650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7" name="Google Shape;3317;p223"/>
          <p:cNvSpPr txBox="1"/>
          <p:nvPr/>
        </p:nvSpPr>
        <p:spPr>
          <a:xfrm>
            <a:off x="5549450" y="3712075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&lt;/table&gt;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8" name="Google Shape;3318;p223"/>
          <p:cNvSpPr txBox="1"/>
          <p:nvPr/>
        </p:nvSpPr>
        <p:spPr>
          <a:xfrm>
            <a:off x="139775" y="17098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223"/>
          <p:cNvSpPr txBox="1"/>
          <p:nvPr/>
        </p:nvSpPr>
        <p:spPr>
          <a:xfrm>
            <a:off x="7609975" y="17099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223"/>
          <p:cNvSpPr txBox="1"/>
          <p:nvPr/>
        </p:nvSpPr>
        <p:spPr>
          <a:xfrm>
            <a:off x="139775" y="2358813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223"/>
          <p:cNvSpPr txBox="1"/>
          <p:nvPr/>
        </p:nvSpPr>
        <p:spPr>
          <a:xfrm>
            <a:off x="7564500" y="2358813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p223"/>
          <p:cNvSpPr txBox="1"/>
          <p:nvPr/>
        </p:nvSpPr>
        <p:spPr>
          <a:xfrm>
            <a:off x="139775" y="303545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3" name="Google Shape;3323;p223"/>
          <p:cNvSpPr txBox="1"/>
          <p:nvPr/>
        </p:nvSpPr>
        <p:spPr>
          <a:xfrm>
            <a:off x="7564500" y="30354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4" name="Google Shape;3324;p223"/>
          <p:cNvGraphicFramePr/>
          <p:nvPr/>
        </p:nvGraphicFramePr>
        <p:xfrm>
          <a:off x="1639600" y="1571742"/>
          <a:ext cx="5970375" cy="200002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9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 sz="18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john@email.com</a:t>
                      </a:r>
                      <a:endParaRPr sz="15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Jane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jane@email.com</a:t>
                      </a:r>
                      <a:endParaRPr sz="15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5" name="Google Shape;3325;p223"/>
          <p:cNvSpPr txBox="1"/>
          <p:nvPr/>
        </p:nvSpPr>
        <p:spPr>
          <a:xfrm>
            <a:off x="185625" y="1709950"/>
            <a:ext cx="9513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sz="1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p223"/>
          <p:cNvSpPr txBox="1"/>
          <p:nvPr/>
        </p:nvSpPr>
        <p:spPr>
          <a:xfrm>
            <a:off x="8112650" y="1709950"/>
            <a:ext cx="1072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&lt;/thead&gt;</a:t>
            </a:r>
            <a:endParaRPr sz="14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7" name="Google Shape;3327;p223"/>
          <p:cNvSpPr/>
          <p:nvPr/>
        </p:nvSpPr>
        <p:spPr>
          <a:xfrm>
            <a:off x="1639625" y="1567288"/>
            <a:ext cx="5970300" cy="6636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223"/>
          <p:cNvSpPr txBox="1"/>
          <p:nvPr/>
        </p:nvSpPr>
        <p:spPr>
          <a:xfrm>
            <a:off x="1639600" y="170980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223"/>
          <p:cNvSpPr txBox="1"/>
          <p:nvPr/>
        </p:nvSpPr>
        <p:spPr>
          <a:xfrm>
            <a:off x="2996725" y="1709950"/>
            <a:ext cx="746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&lt;/th&gt;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223"/>
          <p:cNvSpPr txBox="1"/>
          <p:nvPr/>
        </p:nvSpPr>
        <p:spPr>
          <a:xfrm>
            <a:off x="3629713" y="17099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223"/>
          <p:cNvSpPr txBox="1"/>
          <p:nvPr/>
        </p:nvSpPr>
        <p:spPr>
          <a:xfrm>
            <a:off x="4986838" y="1709950"/>
            <a:ext cx="746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&lt;/th&gt;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p223"/>
          <p:cNvSpPr txBox="1"/>
          <p:nvPr/>
        </p:nvSpPr>
        <p:spPr>
          <a:xfrm>
            <a:off x="5619850" y="17099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223"/>
          <p:cNvSpPr txBox="1"/>
          <p:nvPr/>
        </p:nvSpPr>
        <p:spPr>
          <a:xfrm>
            <a:off x="6976975" y="1709950"/>
            <a:ext cx="746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&lt;/th&gt;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" name="Google Shape;3338;p22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9" name="Google Shape;3339;p22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224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1" name="Google Shape;3341;p224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2" name="Google Shape;3342;p224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3" name="Google Shape;3343;p224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4" name="Google Shape;3344;p224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5" name="Google Shape;3345;p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346" name="Google Shape;3346;p224"/>
          <p:cNvSpPr txBox="1"/>
          <p:nvPr/>
        </p:nvSpPr>
        <p:spPr>
          <a:xfrm>
            <a:off x="3502200" y="746897"/>
            <a:ext cx="213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 Body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7" name="Google Shape;3347;p224"/>
          <p:cNvSpPr txBox="1"/>
          <p:nvPr/>
        </p:nvSpPr>
        <p:spPr>
          <a:xfrm>
            <a:off x="616650" y="1430950"/>
            <a:ext cx="7910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tbody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is used to group the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body content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of an HTML table.</a:t>
            </a: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 table body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&lt;tbody&gt; &lt;/tbody&gt;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225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TBODY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4" name="Google Shape;3354;p225"/>
          <p:cNvSpPr txBox="1"/>
          <p:nvPr/>
        </p:nvSpPr>
        <p:spPr>
          <a:xfrm>
            <a:off x="1639600" y="950650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5" name="Google Shape;3355;p225"/>
          <p:cNvSpPr txBox="1"/>
          <p:nvPr/>
        </p:nvSpPr>
        <p:spPr>
          <a:xfrm>
            <a:off x="5549450" y="3712075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&lt;/table&gt;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6" name="Google Shape;3356;p225"/>
          <p:cNvSpPr txBox="1"/>
          <p:nvPr/>
        </p:nvSpPr>
        <p:spPr>
          <a:xfrm>
            <a:off x="139775" y="17098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225"/>
          <p:cNvSpPr txBox="1"/>
          <p:nvPr/>
        </p:nvSpPr>
        <p:spPr>
          <a:xfrm>
            <a:off x="7609975" y="17099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225"/>
          <p:cNvSpPr txBox="1"/>
          <p:nvPr/>
        </p:nvSpPr>
        <p:spPr>
          <a:xfrm>
            <a:off x="139775" y="2358813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225"/>
          <p:cNvSpPr txBox="1"/>
          <p:nvPr/>
        </p:nvSpPr>
        <p:spPr>
          <a:xfrm>
            <a:off x="7564500" y="2358813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225"/>
          <p:cNvSpPr txBox="1"/>
          <p:nvPr/>
        </p:nvSpPr>
        <p:spPr>
          <a:xfrm>
            <a:off x="139775" y="303545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225"/>
          <p:cNvSpPr txBox="1"/>
          <p:nvPr/>
        </p:nvSpPr>
        <p:spPr>
          <a:xfrm>
            <a:off x="7564500" y="303545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&lt;/tr&gt;</a:t>
            </a:r>
            <a:endParaRPr sz="1300" b="0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2" name="Google Shape;3362;p225"/>
          <p:cNvGraphicFramePr/>
          <p:nvPr/>
        </p:nvGraphicFramePr>
        <p:xfrm>
          <a:off x="1639600" y="1571742"/>
          <a:ext cx="5970375" cy="200002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9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18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 sz="18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john@email.com</a:t>
                      </a:r>
                      <a:endParaRPr sz="15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Jane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</a:t>
                      </a:r>
                      <a:endParaRPr sz="16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jane@email.com</a:t>
                      </a:r>
                      <a:endParaRPr sz="1500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63" name="Google Shape;3363;p225"/>
          <p:cNvSpPr/>
          <p:nvPr/>
        </p:nvSpPr>
        <p:spPr>
          <a:xfrm>
            <a:off x="1639625" y="2238413"/>
            <a:ext cx="5970300" cy="13302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225"/>
          <p:cNvSpPr txBox="1"/>
          <p:nvPr/>
        </p:nvSpPr>
        <p:spPr>
          <a:xfrm>
            <a:off x="139775" y="2358825"/>
            <a:ext cx="9513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225"/>
          <p:cNvSpPr txBox="1"/>
          <p:nvPr/>
        </p:nvSpPr>
        <p:spPr>
          <a:xfrm>
            <a:off x="8049850" y="3035450"/>
            <a:ext cx="10941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&lt;/tbody&gt;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22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226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226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3" name="Google Shape;3373;p226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226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p226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226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7" name="Google Shape;3377;p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378" name="Google Shape;3378;p226"/>
          <p:cNvSpPr txBox="1"/>
          <p:nvPr/>
        </p:nvSpPr>
        <p:spPr>
          <a:xfrm>
            <a:off x="1838552" y="725825"/>
            <a:ext cx="5466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Colspan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9" name="Google Shape;3379;p226"/>
          <p:cNvSpPr txBox="1"/>
          <p:nvPr/>
        </p:nvSpPr>
        <p:spPr>
          <a:xfrm>
            <a:off x="644950" y="1617000"/>
            <a:ext cx="7910700" cy="19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Colspan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is used to make a cell span for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more than 1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column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Syntax:</a:t>
            </a:r>
            <a:b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260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&lt;td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colspan=</a:t>
            </a:r>
            <a:r>
              <a:rPr lang="en-US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2”</a:t>
            </a:r>
            <a:r>
              <a:rPr lang="en-US" sz="2600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2600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p227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Colspan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86" name="Google Shape;3386;p227"/>
          <p:cNvGraphicFramePr/>
          <p:nvPr/>
        </p:nvGraphicFramePr>
        <p:xfrm>
          <a:off x="1857375" y="1496350"/>
          <a:ext cx="5429250" cy="215077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8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Contact Numbers</a:t>
                      </a:r>
                      <a:endParaRPr sz="18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Bill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12345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67890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Steve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13579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24680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7" name="Google Shape;3387;p227"/>
          <p:cNvSpPr txBox="1"/>
          <p:nvPr/>
        </p:nvSpPr>
        <p:spPr>
          <a:xfrm>
            <a:off x="3667125" y="1496350"/>
            <a:ext cx="18096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&lt;th colspan</a:t>
            </a:r>
            <a:r>
              <a:rPr lang="en-US" b="1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=“2”</a:t>
            </a: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8" name="Google Shape;3388;p227"/>
          <p:cNvSpPr txBox="1"/>
          <p:nvPr/>
        </p:nvSpPr>
        <p:spPr>
          <a:xfrm>
            <a:off x="6540213" y="1834975"/>
            <a:ext cx="746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&lt;/th&gt;</a:t>
            </a:r>
            <a:endParaRPr sz="14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22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4" name="Google Shape;3394;p228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228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6" name="Google Shape;3396;p228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7" name="Google Shape;3397;p228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8" name="Google Shape;3398;p228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9" name="Google Shape;3399;p228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0" name="Google Shape;3400;p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p228"/>
          <p:cNvSpPr txBox="1"/>
          <p:nvPr/>
        </p:nvSpPr>
        <p:spPr>
          <a:xfrm>
            <a:off x="1838552" y="725825"/>
            <a:ext cx="5466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Rowspan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2" name="Google Shape;3402;p228"/>
          <p:cNvSpPr txBox="1"/>
          <p:nvPr/>
        </p:nvSpPr>
        <p:spPr>
          <a:xfrm>
            <a:off x="693850" y="1588950"/>
            <a:ext cx="7910700" cy="1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Rowspan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is used to make a cell span for 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more than 1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row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Syntax:</a:t>
            </a:r>
            <a:b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en-US" sz="260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&lt;td 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rowspan=</a:t>
            </a:r>
            <a:r>
              <a:rPr lang="en-US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2”</a:t>
            </a:r>
            <a:r>
              <a:rPr lang="en-US" sz="260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260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229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TABLES: Rowspan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09" name="Google Shape;3409;p229"/>
          <p:cNvGraphicFramePr/>
          <p:nvPr/>
        </p:nvGraphicFramePr>
        <p:xfrm>
          <a:off x="955763" y="1630538"/>
          <a:ext cx="7232475" cy="188242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241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8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Bill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Steve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Contact Numbers</a:t>
                      </a:r>
                      <a:endParaRPr sz="18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12345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13579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67890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24680</a:t>
                      </a:r>
                      <a:endParaRPr sz="15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10" name="Google Shape;3410;p229"/>
          <p:cNvSpPr txBox="1"/>
          <p:nvPr/>
        </p:nvSpPr>
        <p:spPr>
          <a:xfrm>
            <a:off x="955775" y="2258025"/>
            <a:ext cx="1985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 rowspan=</a:t>
            </a:r>
            <a:r>
              <a:rPr lang="en-US" sz="1500" b="1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“2”</a:t>
            </a: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1" name="Google Shape;3411;p229"/>
          <p:cNvSpPr txBox="1"/>
          <p:nvPr/>
        </p:nvSpPr>
        <p:spPr>
          <a:xfrm>
            <a:off x="2637600" y="3134663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230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8" name="Google Shape;3418;p230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p230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0" name="Google Shape;3420;p230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230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30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24" name="Google Shape;3424;p230"/>
          <p:cNvSpPr txBox="1"/>
          <p:nvPr/>
        </p:nvSpPr>
        <p:spPr>
          <a:xfrm>
            <a:off x="3259809" y="711488"/>
            <a:ext cx="2624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3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5" name="Google Shape;3425;p230"/>
          <p:cNvSpPr txBox="1"/>
          <p:nvPr/>
        </p:nvSpPr>
        <p:spPr>
          <a:xfrm>
            <a:off x="2674650" y="4207450"/>
            <a:ext cx="379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html-act3.html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26" name="Google Shape;3426;p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87" y="1983387"/>
            <a:ext cx="8006426" cy="11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231"/>
          <p:cNvSpPr txBox="1">
            <a:spLocks noGrp="1"/>
          </p:cNvSpPr>
          <p:nvPr>
            <p:ph type="ctrTitle"/>
          </p:nvPr>
        </p:nvSpPr>
        <p:spPr>
          <a:xfrm flipH="1">
            <a:off x="1554450" y="3333123"/>
            <a:ext cx="41949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 Forms</a:t>
            </a:r>
            <a:endParaRPr sz="3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2" name="Google Shape;343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3" name="Google Shape;3433;p231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214"/>
          <p:cNvSpPr txBox="1">
            <a:spLocks noGrp="1"/>
          </p:cNvSpPr>
          <p:nvPr>
            <p:ph type="ctrTitle"/>
          </p:nvPr>
        </p:nvSpPr>
        <p:spPr>
          <a:xfrm flipH="1">
            <a:off x="1554450" y="3333123"/>
            <a:ext cx="4194900" cy="1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3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1" name="Google Shape;3181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40" y="3459023"/>
            <a:ext cx="1002800" cy="10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2" name="Google Shape;3182;p214"/>
          <p:cNvCxnSpPr/>
          <p:nvPr/>
        </p:nvCxnSpPr>
        <p:spPr>
          <a:xfrm>
            <a:off x="1554450" y="3333063"/>
            <a:ext cx="0" cy="125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Google Shape;3438;p23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9" name="Google Shape;3439;p23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0" name="Google Shape;3440;p232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p232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p232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232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4" name="Google Shape;3444;p232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5" name="Google Shape;3445;p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46" name="Google Shape;3446;p232"/>
          <p:cNvSpPr txBox="1"/>
          <p:nvPr/>
        </p:nvSpPr>
        <p:spPr>
          <a:xfrm>
            <a:off x="3502190" y="682688"/>
            <a:ext cx="213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Forms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7" name="Google Shape;3447;p232"/>
          <p:cNvSpPr txBox="1"/>
          <p:nvPr/>
        </p:nvSpPr>
        <p:spPr>
          <a:xfrm>
            <a:off x="616650" y="1426950"/>
            <a:ext cx="79107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HTML Forms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are used to collect different kinds of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user inputs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such as contact details like name, email address, phone numbers, or details like credit card information, etc.</a:t>
            </a: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4"/>
        </a:solidFill>
        <a:effectLst/>
      </p:bgPr>
    </p:bg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3" name="Google Shape;3453;p233"/>
          <p:cNvGrpSpPr/>
          <p:nvPr/>
        </p:nvGrpSpPr>
        <p:grpSpPr>
          <a:xfrm>
            <a:off x="8296156" y="107635"/>
            <a:ext cx="794315" cy="304701"/>
            <a:chOff x="10739120" y="341100"/>
            <a:chExt cx="1229400" cy="471600"/>
          </a:xfrm>
        </p:grpSpPr>
        <p:sp>
          <p:nvSpPr>
            <p:cNvPr id="3454" name="Google Shape;3454;p233"/>
            <p:cNvSpPr/>
            <p:nvPr/>
          </p:nvSpPr>
          <p:spPr>
            <a:xfrm>
              <a:off x="10739120" y="341100"/>
              <a:ext cx="1229400" cy="471600"/>
            </a:xfrm>
            <a:prstGeom prst="rect">
              <a:avLst/>
            </a:prstGeom>
            <a:solidFill>
              <a:srgbClr val="43434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3455" name="Google Shape;3455;p2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35640" y="396520"/>
              <a:ext cx="1036320" cy="3608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6" name="Google Shape;3456;p233"/>
          <p:cNvSpPr txBox="1"/>
          <p:nvPr/>
        </p:nvSpPr>
        <p:spPr>
          <a:xfrm>
            <a:off x="483900" y="1948750"/>
            <a:ext cx="81762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"#" 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full-name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Full Name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8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full_name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en-US" sz="18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-name"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8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lang="en-US" sz="1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btn_submit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8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8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8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b="0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7" name="Google Shape;3457;p233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 STRUCTURE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8" name="Google Shape;3458;p233"/>
          <p:cNvSpPr txBox="1"/>
          <p:nvPr/>
        </p:nvSpPr>
        <p:spPr>
          <a:xfrm>
            <a:off x="7183500" y="4743300"/>
            <a:ext cx="19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Milestone 2</a:t>
            </a: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2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2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234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234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234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234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234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0" name="Google Shape;3470;p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71" name="Google Shape;3471;p234"/>
          <p:cNvSpPr txBox="1"/>
          <p:nvPr/>
        </p:nvSpPr>
        <p:spPr>
          <a:xfrm>
            <a:off x="3400351" y="680700"/>
            <a:ext cx="2343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</a:t>
            </a: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Structure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2" name="Google Shape;3472;p234"/>
          <p:cNvSpPr txBox="1"/>
          <p:nvPr/>
        </p:nvSpPr>
        <p:spPr>
          <a:xfrm>
            <a:off x="616650" y="1426950"/>
            <a:ext cx="7910700" cy="29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The form structure consists of an opening and closing tag of </a:t>
            </a:r>
            <a:r>
              <a:rPr lang="en-US" sz="23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&lt;form&gt;</a:t>
            </a: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 This is to declare that you are creating an </a:t>
            </a:r>
            <a:r>
              <a:rPr lang="en-US" sz="23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HTML Form</a:t>
            </a: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3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action</a:t>
            </a: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defines </a:t>
            </a:r>
            <a:r>
              <a:rPr lang="en-US" sz="23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where</a:t>
            </a: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should the form-data go after it is submitted.</a:t>
            </a: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3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</a:t>
            </a:r>
            <a:r>
              <a:rPr lang="en-US" sz="23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he </a:t>
            </a:r>
            <a:r>
              <a:rPr lang="en-US" sz="23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method</a:t>
            </a:r>
            <a:r>
              <a:rPr lang="en-US" sz="23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defines </a:t>
            </a:r>
            <a:r>
              <a:rPr lang="en-US" sz="23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</a:t>
            </a:r>
            <a:r>
              <a:rPr lang="en-US" sz="23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the form-data is passed.</a:t>
            </a: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23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8" name="Google Shape;3478;p23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9" name="Google Shape;3479;p235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0" name="Google Shape;3480;p235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1" name="Google Shape;3481;p235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2" name="Google Shape;3482;p235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3" name="Google Shape;3483;p235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4" name="Google Shape;3484;p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85" name="Google Shape;3485;p235"/>
          <p:cNvSpPr txBox="1"/>
          <p:nvPr/>
        </p:nvSpPr>
        <p:spPr>
          <a:xfrm>
            <a:off x="2694150" y="680700"/>
            <a:ext cx="3755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Labelling Form Controls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6" name="Google Shape;3486;p235"/>
          <p:cNvSpPr txBox="1"/>
          <p:nvPr/>
        </p:nvSpPr>
        <p:spPr>
          <a:xfrm>
            <a:off x="616650" y="1426950"/>
            <a:ext cx="7910700" cy="30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2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Labelling </a:t>
            </a:r>
            <a:r>
              <a:rPr lang="en-US" sz="220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form controls</a:t>
            </a:r>
            <a:r>
              <a:rPr lang="en-US" sz="22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22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is</a:t>
            </a:r>
            <a:r>
              <a:rPr lang="en-US" sz="22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needed to make the form more </a:t>
            </a:r>
            <a:r>
              <a:rPr lang="en-US" sz="22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user-friendly</a:t>
            </a:r>
            <a:r>
              <a:rPr lang="en-US" sz="22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</a:t>
            </a:r>
            <a:r>
              <a:rPr lang="en-US" sz="22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s it shows the user what should be filled up inside the input field.</a:t>
            </a:r>
            <a:endParaRPr sz="22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label form controls:</a:t>
            </a:r>
            <a:endParaRPr sz="22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The </a:t>
            </a:r>
            <a:r>
              <a:rPr lang="en-US" sz="18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should be </a:t>
            </a:r>
            <a:r>
              <a:rPr lang="en-US" sz="180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equal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to the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of the </a:t>
            </a:r>
            <a:r>
              <a:rPr lang="en-US" sz="18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input field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18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487" name="Google Shape;3487;p235"/>
          <p:cNvSpPr/>
          <p:nvPr/>
        </p:nvSpPr>
        <p:spPr>
          <a:xfrm>
            <a:off x="653250" y="3076150"/>
            <a:ext cx="7837500" cy="722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6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"input-id"</a:t>
            </a:r>
            <a:r>
              <a:rPr lang="en-US" sz="16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Label Name</a:t>
            </a:r>
            <a:r>
              <a:rPr lang="en-US" sz="16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6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6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23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p236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4" name="Google Shape;3494;p236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5" name="Google Shape;3495;p236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6" name="Google Shape;3496;p236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7" name="Google Shape;3497;p236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8" name="Google Shape;3498;p236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9" name="Google Shape;3499;p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500" name="Google Shape;3500;p236"/>
          <p:cNvSpPr txBox="1"/>
          <p:nvPr/>
        </p:nvSpPr>
        <p:spPr>
          <a:xfrm>
            <a:off x="3009005" y="68070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Form Controls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1" name="Google Shape;3501;p236"/>
          <p:cNvSpPr txBox="1"/>
          <p:nvPr/>
        </p:nvSpPr>
        <p:spPr>
          <a:xfrm>
            <a:off x="616650" y="2293525"/>
            <a:ext cx="7910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 Controls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are used to ‘control’ the different types of data or values inputted by the user.</a:t>
            </a: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2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7" name="Google Shape;3507;p2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237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237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237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237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237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3" name="Google Shape;3513;p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p237"/>
          <p:cNvSpPr txBox="1"/>
          <p:nvPr/>
        </p:nvSpPr>
        <p:spPr>
          <a:xfrm>
            <a:off x="3009005" y="75925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Kinds of Form Controls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5" name="Google Shape;3515;p237"/>
          <p:cNvSpPr txBox="1"/>
          <p:nvPr/>
        </p:nvSpPr>
        <p:spPr>
          <a:xfrm>
            <a:off x="764075" y="1639950"/>
            <a:ext cx="360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Text Input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Password Input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Number Input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Date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Email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Text Area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Radio Button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516" name="Google Shape;3516;p237"/>
          <p:cNvSpPr txBox="1"/>
          <p:nvPr/>
        </p:nvSpPr>
        <p:spPr>
          <a:xfrm>
            <a:off x="4708875" y="1639950"/>
            <a:ext cx="360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ExtraLight"/>
              <a:buChar char="●"/>
            </a:pPr>
            <a:r>
              <a:rPr lang="en-US" sz="1800">
                <a:latin typeface="Raleway ExtraLight"/>
                <a:ea typeface="Raleway ExtraLight"/>
                <a:cs typeface="Raleway ExtraLight"/>
                <a:sym typeface="Raleway ExtraLight"/>
              </a:rPr>
              <a:t>Checkbox</a:t>
            </a:r>
            <a:endParaRPr sz="1800"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Dropdown List Box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Multiple Select Box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File Input Box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Button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Form Validation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leway ExtraLigh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Placeholder</a:t>
            </a:r>
            <a:endParaRPr sz="1800" b="0" i="0" u="none" strike="noStrike" cap="none">
              <a:solidFill>
                <a:srgbClr val="000000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238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23" name="Google Shape;3523;p238"/>
          <p:cNvSpPr txBox="1"/>
          <p:nvPr/>
        </p:nvSpPr>
        <p:spPr>
          <a:xfrm>
            <a:off x="157200" y="1961400"/>
            <a:ext cx="42924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"first-name"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First Name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"first-name"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"last-name"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Last Name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"last-name"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4" name="Google Shape;3524;p238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5" name="Google Shape;3525;p238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6" name="Google Shape;3526;p238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 Input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7" name="Google Shape;3527;p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9200" y="2432075"/>
            <a:ext cx="4105625" cy="2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23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3" name="Google Shape;3533;p23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4" name="Google Shape;3534;p239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5" name="Google Shape;3535;p239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6" name="Google Shape;3536;p239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7" name="Google Shape;3537;p239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8" name="Google Shape;3538;p239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9" name="Google Shape;3539;p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540" name="Google Shape;3540;p239"/>
          <p:cNvSpPr txBox="1"/>
          <p:nvPr/>
        </p:nvSpPr>
        <p:spPr>
          <a:xfrm>
            <a:off x="3009005" y="68070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1" name="Google Shape;3541;p239"/>
          <p:cNvSpPr txBox="1"/>
          <p:nvPr/>
        </p:nvSpPr>
        <p:spPr>
          <a:xfrm>
            <a:off x="616650" y="2159650"/>
            <a:ext cx="79107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name</a:t>
            </a:r>
            <a:r>
              <a:rPr lang="en-US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attribute specifies the name of the form control to use </a:t>
            </a:r>
            <a:r>
              <a:rPr lang="en-US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 form submission</a:t>
            </a:r>
            <a:r>
              <a:rPr lang="en-US" sz="2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. It is submitted with the value.</a:t>
            </a:r>
            <a:endParaRPr sz="2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240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48" name="Google Shape;3548;p240"/>
          <p:cNvSpPr txBox="1"/>
          <p:nvPr/>
        </p:nvSpPr>
        <p:spPr>
          <a:xfrm>
            <a:off x="157200" y="2098812"/>
            <a:ext cx="42924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Password: 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user_password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9" name="Google Shape;3549;p240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0" name="Google Shape;3550;p240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1" name="Google Shape;3551;p240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 Input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2" name="Google Shape;3552;p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4700" y="2414588"/>
            <a:ext cx="29146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p241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9" name="Google Shape;3559;p241"/>
          <p:cNvSpPr txBox="1"/>
          <p:nvPr/>
        </p:nvSpPr>
        <p:spPr>
          <a:xfrm>
            <a:off x="157200" y="2164050"/>
            <a:ext cx="42924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"number"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0" name="Google Shape;3560;p241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1" name="Google Shape;3561;p241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2" name="Google Shape;3562;p241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Number Input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3" name="Google Shape;3563;p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9942" y="2280904"/>
            <a:ext cx="1564175" cy="5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p21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8" name="Google Shape;3188;p21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Google Shape;3189;p215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Google Shape;3190;p215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1" name="Google Shape;3191;p215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2" name="Google Shape;3192;p215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p215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4" name="Google Shape;3194;p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195" name="Google Shape;3195;p215"/>
          <p:cNvSpPr txBox="1"/>
          <p:nvPr/>
        </p:nvSpPr>
        <p:spPr>
          <a:xfrm>
            <a:off x="3502190" y="682688"/>
            <a:ext cx="213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6" name="Google Shape;3196;p215"/>
          <p:cNvSpPr txBox="1"/>
          <p:nvPr/>
        </p:nvSpPr>
        <p:spPr>
          <a:xfrm>
            <a:off x="616650" y="1430950"/>
            <a:ext cx="79107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HTML Tables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are used to arrange data (like texts, images, links, other tables) into rows and columns of cells.</a:t>
            </a: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an HTML table:</a:t>
            </a:r>
            <a:endParaRPr sz="2400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&lt;table&gt;&lt;/table&gt;</a:t>
            </a:r>
            <a:endParaRPr sz="2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242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70" name="Google Shape;3570;p242"/>
          <p:cNvSpPr txBox="1"/>
          <p:nvPr/>
        </p:nvSpPr>
        <p:spPr>
          <a:xfrm>
            <a:off x="157200" y="2164050"/>
            <a:ext cx="42924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bday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Birthday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"date"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bday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bday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1" name="Google Shape;3571;p242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2" name="Google Shape;3572;p242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3" name="Google Shape;3573;p242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Date Input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4" name="Google Shape;3574;p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823" y="2376263"/>
            <a:ext cx="2512424" cy="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243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1" name="Google Shape;3581;p243"/>
          <p:cNvSpPr txBox="1"/>
          <p:nvPr/>
        </p:nvSpPr>
        <p:spPr>
          <a:xfrm>
            <a:off x="157200" y="2164050"/>
            <a:ext cx="42924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Email: 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2" name="Google Shape;3582;p243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3" name="Google Shape;3583;p243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4" name="Google Shape;3584;p243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Email Input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5" name="Google Shape;3585;p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000" y="2366963"/>
            <a:ext cx="2686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244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2" name="Google Shape;3592;p244"/>
          <p:cNvSpPr txBox="1"/>
          <p:nvPr/>
        </p:nvSpPr>
        <p:spPr>
          <a:xfrm>
            <a:off x="157200" y="2164050"/>
            <a:ext cx="42924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"comments"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Comments: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"comments"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"comments"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"60"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 b="0" i="0" u="none" strike="noStrike" cap="none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3" name="Google Shape;3593;p244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4" name="Google Shape;3594;p244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5" name="Google Shape;3595;p244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Textarea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6" name="Google Shape;3596;p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1388" y="1894800"/>
            <a:ext cx="3941275" cy="1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245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3" name="Google Shape;3603;p245"/>
          <p:cNvSpPr txBox="1"/>
          <p:nvPr/>
        </p:nvSpPr>
        <p:spPr>
          <a:xfrm>
            <a:off x="157200" y="2039750"/>
            <a:ext cx="42924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Please select your favorite music genre: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"music"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"rock"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"rock"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"rock"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"music"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"pop"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"radio"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"music"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jazz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"jazz"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jazz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Jazz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4" name="Google Shape;3604;p245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5" name="Google Shape;3605;p245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6" name="Google Shape;3606;p245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Radio Button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7" name="Google Shape;3607;p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4200" y="2777138"/>
            <a:ext cx="32956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246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4" name="Google Shape;3614;p246"/>
          <p:cNvSpPr txBox="1"/>
          <p:nvPr/>
        </p:nvSpPr>
        <p:spPr>
          <a:xfrm>
            <a:off x="157200" y="2078000"/>
            <a:ext cx="4292400" cy="25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Please select your favorite food: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"food"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"ramen"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"ramen"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"ramen"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Ramen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"food"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"sushi"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"sushi"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"sushi"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Sushi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"checkbox"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"food"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"curry"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"curry"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"curry"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Curry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5" name="Google Shape;3615;p246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6" name="Google Shape;3616;p246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7" name="Google Shape;3617;p246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Checkbox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8" name="Google Shape;3618;p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276" y="2943076"/>
            <a:ext cx="26574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247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25" name="Google Shape;3625;p247"/>
          <p:cNvSpPr txBox="1"/>
          <p:nvPr/>
        </p:nvSpPr>
        <p:spPr>
          <a:xfrm>
            <a:off x="157200" y="2164050"/>
            <a:ext cx="42924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"device"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What is your device?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"device"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"device"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macbook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 err="1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Macbook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ipad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iPad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iphone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iPhone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6" name="Google Shape;3626;p247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7" name="Google Shape;3627;p247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8" name="Google Shape;3628;p247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Dropdown List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9" name="Google Shape;3629;p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150" y="2720163"/>
            <a:ext cx="2579750" cy="4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248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6" name="Google Shape;3636;p248"/>
          <p:cNvSpPr txBox="1"/>
          <p:nvPr/>
        </p:nvSpPr>
        <p:spPr>
          <a:xfrm>
            <a:off x="157200" y="2164050"/>
            <a:ext cx="4292400" cy="1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Select a 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ar: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"car"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"car"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multiple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toyota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Toyota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nissan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Nissan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honda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Honda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7" name="Google Shape;3637;p248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8" name="Google Shape;3638;p248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9" name="Google Shape;3639;p248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Multiple Select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0" name="Google Shape;3640;p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75" y="2466262"/>
            <a:ext cx="1770900" cy="9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249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7" name="Google Shape;3647;p249"/>
          <p:cNvSpPr txBox="1"/>
          <p:nvPr/>
        </p:nvSpPr>
        <p:spPr>
          <a:xfrm>
            <a:off x="157200" y="2178000"/>
            <a:ext cx="4292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"file" </a:t>
            </a:r>
            <a:r>
              <a:rPr lang="en-US" sz="1200" b="0" i="0" u="none" strike="noStrike" cap="none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"file"</a:t>
            </a:r>
            <a:r>
              <a:rPr lang="en-US" sz="1200" b="0" i="0" u="none" strike="noStrike" cap="non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8" name="Google Shape;3648;p249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9" name="Google Shape;3649;p249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0" name="Google Shape;3650;p249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 Input Box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1" name="Google Shape;3651;p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088" y="2309813"/>
            <a:ext cx="20478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250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8" name="Google Shape;3658;p250"/>
          <p:cNvSpPr txBox="1"/>
          <p:nvPr/>
        </p:nvSpPr>
        <p:spPr>
          <a:xfrm>
            <a:off x="0" y="2266050"/>
            <a:ext cx="4606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205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2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9" name="Google Shape;3659;p250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0" name="Google Shape;3660;p250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1" name="Google Shape;3661;p250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Input:Submit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2" name="Google Shape;3662;p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201" y="2357426"/>
            <a:ext cx="809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251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69" name="Google Shape;3669;p251"/>
          <p:cNvSpPr txBox="1"/>
          <p:nvPr/>
        </p:nvSpPr>
        <p:spPr>
          <a:xfrm>
            <a:off x="0" y="2254188"/>
            <a:ext cx="4606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109725" bIns="20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 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2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0" name="Google Shape;3670;p251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1" name="Google Shape;3671;p251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2" name="Google Shape;3672;p251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Button:Submit 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73" name="Google Shape;3673;p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201" y="2357426"/>
            <a:ext cx="809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216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03" name="Google Shape;3203;p216"/>
          <p:cNvGraphicFramePr/>
          <p:nvPr/>
        </p:nvGraphicFramePr>
        <p:xfrm>
          <a:off x="1639600" y="1571742"/>
          <a:ext cx="5864775" cy="200002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9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04" name="Google Shape;3204;p216"/>
          <p:cNvSpPr txBox="1"/>
          <p:nvPr/>
        </p:nvSpPr>
        <p:spPr>
          <a:xfrm>
            <a:off x="1639600" y="950650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5" name="Google Shape;3205;p216"/>
          <p:cNvSpPr txBox="1"/>
          <p:nvPr/>
        </p:nvSpPr>
        <p:spPr>
          <a:xfrm>
            <a:off x="5549450" y="3712075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&lt;/table&gt;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8" name="Google Shape;3678;p25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9" name="Google Shape;3679;p25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0" name="Google Shape;3680;p252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p252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252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3" name="Google Shape;3683;p252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4" name="Google Shape;3684;p252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5" name="Google Shape;3685;p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686" name="Google Shape;3686;p252"/>
          <p:cNvSpPr txBox="1"/>
          <p:nvPr/>
        </p:nvSpPr>
        <p:spPr>
          <a:xfrm>
            <a:off x="3009005" y="68070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7" name="Google Shape;3687;p252"/>
          <p:cNvSpPr txBox="1"/>
          <p:nvPr/>
        </p:nvSpPr>
        <p:spPr>
          <a:xfrm>
            <a:off x="616650" y="1856250"/>
            <a:ext cx="79107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HTML5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has the ability to validate most user data once submitted. This is done by using </a:t>
            </a:r>
            <a:r>
              <a:rPr lang="en-US"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validation attributes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in the form elements.</a:t>
            </a: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p25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3" name="Google Shape;3693;p25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4" name="Google Shape;3694;p253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5" name="Google Shape;3695;p253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6" name="Google Shape;3696;p253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7" name="Google Shape;3697;p253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8" name="Google Shape;3698;p253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9" name="Google Shape;3699;p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00" name="Google Shape;3700;p253"/>
          <p:cNvSpPr txBox="1"/>
          <p:nvPr/>
        </p:nvSpPr>
        <p:spPr>
          <a:xfrm>
            <a:off x="3009005" y="68070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 Validation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1" name="Google Shape;3701;p253"/>
          <p:cNvSpPr txBox="1"/>
          <p:nvPr/>
        </p:nvSpPr>
        <p:spPr>
          <a:xfrm>
            <a:off x="616650" y="1426950"/>
            <a:ext cx="79107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aleway"/>
              <a:buChar char="●"/>
            </a:pP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required </a:t>
            </a:r>
            <a:r>
              <a:rPr lang="en-US" sz="26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attribute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checks whether the input field is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filled in or not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before being submitted.</a:t>
            </a: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aleway Thin"/>
              <a:buChar char="●"/>
            </a:pP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26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/ </a:t>
            </a: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max </a:t>
            </a:r>
            <a:r>
              <a:rPr lang="en-US" sz="26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attribute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limits the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minimum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or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maximum 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value of </a:t>
            </a:r>
            <a:r>
              <a:rPr lang="en-US" sz="26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26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numeric type </a:t>
            </a:r>
            <a:r>
              <a:rPr lang="en-US" sz="260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input fields</a:t>
            </a:r>
            <a:r>
              <a:rPr lang="en-US" sz="26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26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25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25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254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254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254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254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254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3" name="Google Shape;3713;p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14" name="Google Shape;3714;p254"/>
          <p:cNvSpPr txBox="1"/>
          <p:nvPr/>
        </p:nvSpPr>
        <p:spPr>
          <a:xfrm>
            <a:off x="3009005" y="680700"/>
            <a:ext cx="3126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5" name="Google Shape;3715;p254"/>
          <p:cNvSpPr txBox="1"/>
          <p:nvPr/>
        </p:nvSpPr>
        <p:spPr>
          <a:xfrm>
            <a:off x="616650" y="1856250"/>
            <a:ext cx="79107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569CD6"/>
                </a:solidFill>
                <a:latin typeface="Raleway"/>
                <a:ea typeface="Raleway"/>
                <a:cs typeface="Raleway"/>
                <a:sym typeface="Raleway"/>
              </a:rPr>
              <a:t>placeholder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attribute provides a </a:t>
            </a:r>
            <a:r>
              <a:rPr lang="en-US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small hint or description</a:t>
            </a:r>
            <a:r>
              <a:rPr lang="en-US" sz="2600" b="0" i="0" u="none" strike="noStrike" cap="non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for the users on what they will put in the input field.</a:t>
            </a:r>
            <a:endParaRPr sz="26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255"/>
          <p:cNvSpPr/>
          <p:nvPr/>
        </p:nvSpPr>
        <p:spPr>
          <a:xfrm>
            <a:off x="0" y="0"/>
            <a:ext cx="4606800" cy="5143500"/>
          </a:xfrm>
          <a:prstGeom prst="rect">
            <a:avLst/>
          </a:prstGeom>
          <a:solidFill>
            <a:srgbClr val="43434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2" name="Google Shape;3722;p255"/>
          <p:cNvSpPr txBox="1"/>
          <p:nvPr/>
        </p:nvSpPr>
        <p:spPr>
          <a:xfrm>
            <a:off x="0" y="2254203"/>
            <a:ext cx="46068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25" tIns="205725" rIns="109725" bIns="20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"full-name"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Full Name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"text" 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full_name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"full-name" </a:t>
            </a:r>
            <a:r>
              <a:rPr lang="en-US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-US" sz="1200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 Doe"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b="0" i="0" u="none" strike="noStrike" cap="none" dirty="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3" name="Google Shape;3723;p255"/>
          <p:cNvSpPr txBox="1"/>
          <p:nvPr/>
        </p:nvSpPr>
        <p:spPr>
          <a:xfrm>
            <a:off x="783250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32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4" name="Google Shape;3724;p255"/>
          <p:cNvSpPr txBox="1"/>
          <p:nvPr/>
        </p:nvSpPr>
        <p:spPr>
          <a:xfrm>
            <a:off x="5402475" y="1277100"/>
            <a:ext cx="2879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Page</a:t>
            </a:r>
            <a:endParaRPr sz="32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5" name="Google Shape;3725;p255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36624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2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6" name="Google Shape;3726;p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63" y="2554225"/>
            <a:ext cx="2470526" cy="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25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p256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3" name="Google Shape;3733;p256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p256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p256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Google Shape;3736;p256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7" name="Google Shape;3737;p256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8" name="Google Shape;3738;p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39" name="Google Shape;3739;p256"/>
          <p:cNvSpPr txBox="1"/>
          <p:nvPr/>
        </p:nvSpPr>
        <p:spPr>
          <a:xfrm>
            <a:off x="3259809" y="711488"/>
            <a:ext cx="2624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lang="en-US" sz="19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4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0" name="Google Shape;3740;p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725" y="1168100"/>
            <a:ext cx="5734560" cy="34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1" name="Google Shape;3741;p256"/>
          <p:cNvSpPr txBox="1"/>
          <p:nvPr/>
        </p:nvSpPr>
        <p:spPr>
          <a:xfrm>
            <a:off x="2674650" y="4199200"/>
            <a:ext cx="379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html-act4.html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21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21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217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217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217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217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217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218" name="Google Shape;3218;p217"/>
          <p:cNvSpPr txBox="1"/>
          <p:nvPr/>
        </p:nvSpPr>
        <p:spPr>
          <a:xfrm>
            <a:off x="3502190" y="682688"/>
            <a:ext cx="213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 Row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9" name="Google Shape;3219;p217"/>
          <p:cNvSpPr txBox="1"/>
          <p:nvPr/>
        </p:nvSpPr>
        <p:spPr>
          <a:xfrm>
            <a:off x="616650" y="1430950"/>
            <a:ext cx="7910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element defines a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row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inside 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table. 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A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table row can contain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one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or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more &lt;th&gt;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or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&lt;td&gt;.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 row: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&lt;tr&gt; &lt;/tr&gt;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218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26" name="Google Shape;3226;p218"/>
          <p:cNvGraphicFramePr/>
          <p:nvPr/>
        </p:nvGraphicFramePr>
        <p:xfrm>
          <a:off x="1639600" y="1571742"/>
          <a:ext cx="5864775" cy="2000025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9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27" name="Google Shape;3227;p218"/>
          <p:cNvSpPr txBox="1"/>
          <p:nvPr/>
        </p:nvSpPr>
        <p:spPr>
          <a:xfrm>
            <a:off x="1639600" y="950650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8" name="Google Shape;3228;p218"/>
          <p:cNvSpPr txBox="1"/>
          <p:nvPr/>
        </p:nvSpPr>
        <p:spPr>
          <a:xfrm>
            <a:off x="5549450" y="3712075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&lt;/table&gt;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9" name="Google Shape;3229;p218"/>
          <p:cNvSpPr txBox="1"/>
          <p:nvPr/>
        </p:nvSpPr>
        <p:spPr>
          <a:xfrm>
            <a:off x="199900" y="17098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1st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0" name="Google Shape;3230;p218"/>
          <p:cNvSpPr txBox="1"/>
          <p:nvPr/>
        </p:nvSpPr>
        <p:spPr>
          <a:xfrm>
            <a:off x="199900" y="2382588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2nd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1" name="Google Shape;3231;p218"/>
          <p:cNvSpPr txBox="1"/>
          <p:nvPr/>
        </p:nvSpPr>
        <p:spPr>
          <a:xfrm>
            <a:off x="199900" y="30554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3rd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2" name="Google Shape;3232;p218"/>
          <p:cNvSpPr txBox="1"/>
          <p:nvPr/>
        </p:nvSpPr>
        <p:spPr>
          <a:xfrm>
            <a:off x="7504375" y="17098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3" name="Google Shape;3233;p218"/>
          <p:cNvSpPr txBox="1"/>
          <p:nvPr/>
        </p:nvSpPr>
        <p:spPr>
          <a:xfrm>
            <a:off x="7504375" y="23776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4" name="Google Shape;3234;p218"/>
          <p:cNvSpPr txBox="1"/>
          <p:nvPr/>
        </p:nvSpPr>
        <p:spPr>
          <a:xfrm>
            <a:off x="7504375" y="304485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21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p21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p219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p219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3" name="Google Shape;3243;p219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Google Shape;3244;p219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p219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6" name="Google Shape;3246;p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247" name="Google Shape;3247;p219"/>
          <p:cNvSpPr txBox="1"/>
          <p:nvPr/>
        </p:nvSpPr>
        <p:spPr>
          <a:xfrm>
            <a:off x="3502200" y="746898"/>
            <a:ext cx="213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 Data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8" name="Google Shape;3248;p219"/>
          <p:cNvSpPr txBox="1"/>
          <p:nvPr/>
        </p:nvSpPr>
        <p:spPr>
          <a:xfrm>
            <a:off x="616650" y="1430950"/>
            <a:ext cx="7910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The </a:t>
            </a:r>
            <a:r>
              <a:rPr lang="en-US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td</a:t>
            </a:r>
            <a:r>
              <a:rPr lang="en-US"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element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defines a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data cell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inside the table.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 data cell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&lt;td&gt; &lt;/td&gt;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220"/>
          <p:cNvSpPr txBox="1">
            <a:spLocks noGrp="1"/>
          </p:cNvSpPr>
          <p:nvPr>
            <p:ph type="title"/>
          </p:nvPr>
        </p:nvSpPr>
        <p:spPr>
          <a:xfrm>
            <a:off x="0" y="216450"/>
            <a:ext cx="4546500" cy="546300"/>
          </a:xfrm>
          <a:prstGeom prst="rect">
            <a:avLst/>
          </a:prstGeom>
          <a:solidFill>
            <a:srgbClr val="E55A43"/>
          </a:solidFill>
          <a:ln>
            <a:noFill/>
          </a:ln>
        </p:spPr>
        <p:txBody>
          <a:bodyPr spcFirstLastPara="1" wrap="square" lIns="685800" tIns="34275" rIns="137150" bIns="342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4"/>
              </a:buClr>
              <a:buSzPts val="2400"/>
              <a:buFont typeface="Oswald"/>
              <a:buNone/>
            </a:pPr>
            <a:r>
              <a:rPr lang="en-US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TD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55" name="Google Shape;3255;p220"/>
          <p:cNvGraphicFramePr/>
          <p:nvPr/>
        </p:nvGraphicFramePr>
        <p:xfrm>
          <a:off x="1639600" y="1571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{FDF93778-07AC-466E-95A0-A27F7AC5A814}</a:tableStyleId>
              </a:tblPr>
              <a:tblGrid>
                <a:gridCol w="19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2000" b="1" u="none" strike="noStrike" cap="none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56" name="Google Shape;3256;p220"/>
          <p:cNvSpPr txBox="1"/>
          <p:nvPr/>
        </p:nvSpPr>
        <p:spPr>
          <a:xfrm>
            <a:off x="1639600" y="950650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7" name="Google Shape;3257;p220"/>
          <p:cNvSpPr txBox="1"/>
          <p:nvPr/>
        </p:nvSpPr>
        <p:spPr>
          <a:xfrm>
            <a:off x="5549450" y="3712075"/>
            <a:ext cx="19716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&lt;/table&gt;</a:t>
            </a:r>
            <a:endParaRPr sz="1800" b="1" i="0" u="none" strike="noStrike" cap="none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8" name="Google Shape;3258;p220"/>
          <p:cNvSpPr txBox="1"/>
          <p:nvPr/>
        </p:nvSpPr>
        <p:spPr>
          <a:xfrm>
            <a:off x="199900" y="17098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1st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9" name="Google Shape;3259;p220"/>
          <p:cNvSpPr txBox="1"/>
          <p:nvPr/>
        </p:nvSpPr>
        <p:spPr>
          <a:xfrm>
            <a:off x="199900" y="2382588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2nd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0" name="Google Shape;3260;p220"/>
          <p:cNvSpPr txBox="1"/>
          <p:nvPr/>
        </p:nvSpPr>
        <p:spPr>
          <a:xfrm>
            <a:off x="199900" y="3055400"/>
            <a:ext cx="1439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3rd </a:t>
            </a:r>
            <a:r>
              <a:rPr lang="en-US" sz="1500" b="1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ow  &lt;tr&gt;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1" name="Google Shape;3261;p220"/>
          <p:cNvSpPr txBox="1"/>
          <p:nvPr/>
        </p:nvSpPr>
        <p:spPr>
          <a:xfrm>
            <a:off x="7504375" y="17098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2" name="Google Shape;3262;p220"/>
          <p:cNvSpPr txBox="1"/>
          <p:nvPr/>
        </p:nvSpPr>
        <p:spPr>
          <a:xfrm>
            <a:off x="7504375" y="23776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3" name="Google Shape;3263;p220"/>
          <p:cNvSpPr txBox="1"/>
          <p:nvPr/>
        </p:nvSpPr>
        <p:spPr>
          <a:xfrm>
            <a:off x="7504375" y="304485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E69138"/>
                </a:solidFill>
                <a:latin typeface="Raleway"/>
                <a:ea typeface="Raleway"/>
                <a:cs typeface="Raleway"/>
                <a:sym typeface="Raleway"/>
              </a:rPr>
              <a:t>&lt;/tr&gt;</a:t>
            </a:r>
            <a:endParaRPr sz="1500" i="0" u="none" strike="noStrike" cap="none">
              <a:solidFill>
                <a:srgbClr val="E691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4" name="Google Shape;3264;p220"/>
          <p:cNvSpPr txBox="1"/>
          <p:nvPr/>
        </p:nvSpPr>
        <p:spPr>
          <a:xfrm>
            <a:off x="1639600" y="1694075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5" name="Google Shape;3265;p220"/>
          <p:cNvSpPr txBox="1"/>
          <p:nvPr/>
        </p:nvSpPr>
        <p:spPr>
          <a:xfrm>
            <a:off x="2882200" y="17098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6" name="Google Shape;3266;p220"/>
          <p:cNvSpPr txBox="1"/>
          <p:nvPr/>
        </p:nvSpPr>
        <p:spPr>
          <a:xfrm>
            <a:off x="3586188" y="1701938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7" name="Google Shape;3267;p220"/>
          <p:cNvSpPr txBox="1"/>
          <p:nvPr/>
        </p:nvSpPr>
        <p:spPr>
          <a:xfrm>
            <a:off x="4828788" y="1717663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8" name="Google Shape;3268;p220"/>
          <p:cNvSpPr txBox="1"/>
          <p:nvPr/>
        </p:nvSpPr>
        <p:spPr>
          <a:xfrm>
            <a:off x="5549450" y="1709813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9" name="Google Shape;3269;p220"/>
          <p:cNvSpPr txBox="1"/>
          <p:nvPr/>
        </p:nvSpPr>
        <p:spPr>
          <a:xfrm>
            <a:off x="6792050" y="1725538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0" name="Google Shape;3270;p220"/>
          <p:cNvSpPr txBox="1"/>
          <p:nvPr/>
        </p:nvSpPr>
        <p:spPr>
          <a:xfrm>
            <a:off x="1639600" y="2369738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1" name="Google Shape;3271;p220"/>
          <p:cNvSpPr txBox="1"/>
          <p:nvPr/>
        </p:nvSpPr>
        <p:spPr>
          <a:xfrm>
            <a:off x="2882200" y="2385463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2" name="Google Shape;3272;p220"/>
          <p:cNvSpPr txBox="1"/>
          <p:nvPr/>
        </p:nvSpPr>
        <p:spPr>
          <a:xfrm>
            <a:off x="3611200" y="2361888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3" name="Google Shape;3273;p220"/>
          <p:cNvSpPr txBox="1"/>
          <p:nvPr/>
        </p:nvSpPr>
        <p:spPr>
          <a:xfrm>
            <a:off x="4853800" y="2377613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4" name="Google Shape;3274;p220"/>
          <p:cNvSpPr txBox="1"/>
          <p:nvPr/>
        </p:nvSpPr>
        <p:spPr>
          <a:xfrm>
            <a:off x="5549450" y="2377613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5" name="Google Shape;3275;p220"/>
          <p:cNvSpPr txBox="1"/>
          <p:nvPr/>
        </p:nvSpPr>
        <p:spPr>
          <a:xfrm>
            <a:off x="6792050" y="2393338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6" name="Google Shape;3276;p220"/>
          <p:cNvSpPr txBox="1"/>
          <p:nvPr/>
        </p:nvSpPr>
        <p:spPr>
          <a:xfrm>
            <a:off x="1631263" y="3044825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7" name="Google Shape;3277;p220"/>
          <p:cNvSpPr txBox="1"/>
          <p:nvPr/>
        </p:nvSpPr>
        <p:spPr>
          <a:xfrm>
            <a:off x="2873863" y="306055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8" name="Google Shape;3278;p220"/>
          <p:cNvSpPr txBox="1"/>
          <p:nvPr/>
        </p:nvSpPr>
        <p:spPr>
          <a:xfrm>
            <a:off x="3602863" y="3036975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9" name="Google Shape;3279;p220"/>
          <p:cNvSpPr txBox="1"/>
          <p:nvPr/>
        </p:nvSpPr>
        <p:spPr>
          <a:xfrm>
            <a:off x="4845463" y="3052700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0" name="Google Shape;3280;p220"/>
          <p:cNvSpPr txBox="1"/>
          <p:nvPr/>
        </p:nvSpPr>
        <p:spPr>
          <a:xfrm>
            <a:off x="5541113" y="3052700"/>
            <a:ext cx="633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1" name="Google Shape;3281;p220"/>
          <p:cNvSpPr txBox="1"/>
          <p:nvPr/>
        </p:nvSpPr>
        <p:spPr>
          <a:xfrm>
            <a:off x="6783713" y="3068425"/>
            <a:ext cx="7290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500" b="1" i="0" u="none" strike="noStrike" cap="none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&lt;/td&gt;</a:t>
            </a:r>
            <a:endParaRPr sz="1500" i="0" u="none" strike="noStrike" cap="non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p22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7" name="Google Shape;3287;p221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8" name="Google Shape;3288;p221"/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9" name="Google Shape;3289;p221"/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0" name="Google Shape;3290;p221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1" name="Google Shape;3291;p221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2" name="Google Shape;3292;p221"/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3" name="Google Shape;3293;p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8" y="31097"/>
            <a:ext cx="940469" cy="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3294" name="Google Shape;3294;p221"/>
          <p:cNvSpPr txBox="1"/>
          <p:nvPr/>
        </p:nvSpPr>
        <p:spPr>
          <a:xfrm>
            <a:off x="3502190" y="682688"/>
            <a:ext cx="2139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 Header</a:t>
            </a:r>
            <a:endParaRPr sz="19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5" name="Google Shape;3295;p221"/>
          <p:cNvSpPr txBox="1"/>
          <p:nvPr/>
        </p:nvSpPr>
        <p:spPr>
          <a:xfrm>
            <a:off x="616650" y="1430950"/>
            <a:ext cx="7910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thead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is used to group the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header content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 of an HTML table.</a:t>
            </a: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To create a table header</a:t>
            </a:r>
            <a:r>
              <a:rPr lang="en-US" sz="2400" b="0" i="0" u="none" strike="noStrike" cap="none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rPr>
              <a:t>: 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&lt;thead&gt; &lt;/thead&gt;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1815</Words>
  <Application>Microsoft Office PowerPoint</Application>
  <PresentationFormat>On-screen Show (16:9)</PresentationFormat>
  <Paragraphs>338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Raleway</vt:lpstr>
      <vt:lpstr>Arial</vt:lpstr>
      <vt:lpstr>Bahiana</vt:lpstr>
      <vt:lpstr>Raleway Thin</vt:lpstr>
      <vt:lpstr>Consolas</vt:lpstr>
      <vt:lpstr>Hepta Slab ExtraLight</vt:lpstr>
      <vt:lpstr>Noto Sans Symbols</vt:lpstr>
      <vt:lpstr>Abel</vt:lpstr>
      <vt:lpstr>Fira Sans Extra Condensed Medium</vt:lpstr>
      <vt:lpstr>Raleway ExtraLight</vt:lpstr>
      <vt:lpstr>Oswald</vt:lpstr>
      <vt:lpstr>Lora</vt:lpstr>
      <vt:lpstr>Montserrat</vt:lpstr>
      <vt:lpstr>1_OS Weekly planner for teachers by Slidesgo</vt:lpstr>
      <vt:lpstr>1_OS Weekly planner for teachers by Slidesgo</vt:lpstr>
      <vt:lpstr>Office Theme</vt:lpstr>
      <vt:lpstr>1_OS Weekly planner for teachers by Slidesgo</vt:lpstr>
      <vt:lpstr>1_OS Weekly planner for teachers by Slidesgo</vt:lpstr>
      <vt:lpstr>BOOTCAMP</vt:lpstr>
      <vt:lpstr>HTML Tables</vt:lpstr>
      <vt:lpstr>PowerPoint Presentation</vt:lpstr>
      <vt:lpstr>TABLE</vt:lpstr>
      <vt:lpstr>PowerPoint Presentation</vt:lpstr>
      <vt:lpstr>TR</vt:lpstr>
      <vt:lpstr>PowerPoint Presentation</vt:lpstr>
      <vt:lpstr>TD</vt:lpstr>
      <vt:lpstr>PowerPoint Presentation</vt:lpstr>
      <vt:lpstr>PowerPoint Presentation</vt:lpstr>
      <vt:lpstr>THEAD + TH</vt:lpstr>
      <vt:lpstr>PowerPoint Presentation</vt:lpstr>
      <vt:lpstr>TBODY</vt:lpstr>
      <vt:lpstr>PowerPoint Presentation</vt:lpstr>
      <vt:lpstr>Colspan</vt:lpstr>
      <vt:lpstr>PowerPoint Presentation</vt:lpstr>
      <vt:lpstr>TABLES: Rowspan</vt:lpstr>
      <vt:lpstr>PowerPoint Presentation</vt:lpstr>
      <vt:lpstr>HTML Forms</vt:lpstr>
      <vt:lpstr>PowerPoint Presentation</vt:lpstr>
      <vt:lpstr>FORM STRUCTURE</vt:lpstr>
      <vt:lpstr>PowerPoint Presentation</vt:lpstr>
      <vt:lpstr>PowerPoint Presentation</vt:lpstr>
      <vt:lpstr>PowerPoint Presentation</vt:lpstr>
      <vt:lpstr>PowerPoint Presentation</vt:lpstr>
      <vt:lpstr>Text Input</vt:lpstr>
      <vt:lpstr>PowerPoint Presentation</vt:lpstr>
      <vt:lpstr>Password Input</vt:lpstr>
      <vt:lpstr>Number Input</vt:lpstr>
      <vt:lpstr>Date Input</vt:lpstr>
      <vt:lpstr>Email Input</vt:lpstr>
      <vt:lpstr>Textarea</vt:lpstr>
      <vt:lpstr>Radio Button</vt:lpstr>
      <vt:lpstr>Checkbox</vt:lpstr>
      <vt:lpstr>Dropdown List</vt:lpstr>
      <vt:lpstr>Multiple Select</vt:lpstr>
      <vt:lpstr>File Input Box</vt:lpstr>
      <vt:lpstr>Input:Submit</vt:lpstr>
      <vt:lpstr>Button:Submit </vt:lpstr>
      <vt:lpstr>PowerPoint Presentation</vt:lpstr>
      <vt:lpstr>PowerPoint Presentation</vt:lpstr>
      <vt:lpstr>PowerPoint Presentation</vt:lpstr>
      <vt:lpstr>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Joanie Antonio</dc:creator>
  <cp:lastModifiedBy>Joanie Antonio</cp:lastModifiedBy>
  <cp:revision>1</cp:revision>
  <dcterms:modified xsi:type="dcterms:W3CDTF">2023-07-04T13:25:35Z</dcterms:modified>
</cp:coreProperties>
</file>