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3" r:id="rId1"/>
    <p:sldMasterId id="2147483804" r:id="rId2"/>
    <p:sldMasterId id="2147483806" r:id="rId3"/>
    <p:sldMasterId id="2147483807" r:id="rId4"/>
    <p:sldMasterId id="2147483808" r:id="rId5"/>
    <p:sldMasterId id="2147483812" r:id="rId6"/>
    <p:sldMasterId id="2147483813" r:id="rId7"/>
  </p:sldMasterIdLst>
  <p:notesMasterIdLst>
    <p:notesMasterId r:id="rId37"/>
  </p:notesMasterIdLst>
  <p:sldIdLst>
    <p:sldId id="25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</p:sldIdLst>
  <p:sldSz cx="9144000" cy="5143500" type="screen16x9"/>
  <p:notesSz cx="6858000" cy="9144000"/>
  <p:embeddedFontLst>
    <p:embeddedFont>
      <p:font typeface="Abel" panose="02000506030000020004" pitchFamily="2" charset="0"/>
      <p:regular r:id="rId38"/>
    </p:embeddedFont>
    <p:embeddedFont>
      <p:font typeface="Bahiana" panose="020B0604020202020204" charset="0"/>
      <p:regular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Fira Sans Extra Condensed Medium" panose="020B0604020202020204" charset="0"/>
      <p:regular r:id="rId44"/>
      <p:bold r:id="rId45"/>
      <p:italic r:id="rId46"/>
      <p:boldItalic r:id="rId47"/>
    </p:embeddedFont>
    <p:embeddedFont>
      <p:font typeface="Hepta Slab ExtraLight" panose="020B0604020202020204" charset="0"/>
      <p:regular r:id="rId48"/>
      <p:bold r:id="rId49"/>
    </p:embeddedFont>
    <p:embeddedFont>
      <p:font typeface="Lora" pitchFamily="2" charset="0"/>
      <p:regular r:id="rId50"/>
      <p:bold r:id="rId51"/>
      <p:italic r:id="rId52"/>
      <p:boldItalic r:id="rId53"/>
    </p:embeddedFont>
    <p:embeddedFont>
      <p:font typeface="Montserrat" panose="00000500000000000000" pitchFamily="2" charset="0"/>
      <p:regular r:id="rId54"/>
      <p:bold r:id="rId55"/>
      <p:italic r:id="rId56"/>
      <p:boldItalic r:id="rId57"/>
    </p:embeddedFont>
    <p:embeddedFont>
      <p:font typeface="Montserrat Light" panose="00000400000000000000" pitchFamily="2" charset="0"/>
      <p:regular r:id="rId58"/>
      <p:bold r:id="rId59"/>
      <p:italic r:id="rId60"/>
      <p:boldItalic r:id="rId61"/>
    </p:embeddedFont>
    <p:embeddedFont>
      <p:font typeface="Oswald" panose="00000500000000000000" pitchFamily="2" charset="0"/>
      <p:regular r:id="rId62"/>
      <p:bold r:id="rId63"/>
    </p:embeddedFont>
    <p:embeddedFont>
      <p:font typeface="Raleway" pitchFamily="2" charset="0"/>
      <p:regular r:id="rId64"/>
      <p:bold r:id="rId65"/>
      <p:italic r:id="rId66"/>
      <p:boldItalic r:id="rId67"/>
    </p:embeddedFont>
    <p:embeddedFont>
      <p:font typeface="Raleway ExtraLight" pitchFamily="2" charset="0"/>
      <p:regular r:id="rId68"/>
      <p:bold r:id="rId69"/>
      <p:italic r:id="rId70"/>
      <p:boldItalic r:id="rId71"/>
    </p:embeddedFont>
    <p:embeddedFont>
      <p:font typeface="Raleway Thin" pitchFamily="2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F93778-07AC-466E-95A0-A27F7AC5A814}">
  <a:tblStyle styleId="{FDF93778-07AC-466E-95A0-A27F7AC5A8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2.fntdata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font" Target="fonts/font26.fntdata"/><Relationship Id="rId68" Type="http://schemas.openxmlformats.org/officeDocument/2006/relationships/font" Target="fonts/font31.fntdata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3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openxmlformats.org/officeDocument/2006/relationships/font" Target="fonts/font29.fntdata"/><Relationship Id="rId74" Type="http://schemas.openxmlformats.org/officeDocument/2006/relationships/font" Target="fonts/font37.fntdata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24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font" Target="fonts/font28.fntdata"/><Relationship Id="rId73" Type="http://schemas.openxmlformats.org/officeDocument/2006/relationships/font" Target="fonts/font36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font" Target="fonts/font27.fntdata"/><Relationship Id="rId69" Type="http://schemas.openxmlformats.org/officeDocument/2006/relationships/font" Target="fonts/font32.fntdata"/><Relationship Id="rId77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font" Target="fonts/font14.fntdata"/><Relationship Id="rId72" Type="http://schemas.openxmlformats.org/officeDocument/2006/relationships/font" Target="fonts/font3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67" Type="http://schemas.openxmlformats.org/officeDocument/2006/relationships/font" Target="fonts/font30.fntdata"/><Relationship Id="rId20" Type="http://schemas.openxmlformats.org/officeDocument/2006/relationships/slide" Target="slides/slide13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font" Target="fonts/font25.fntdata"/><Relationship Id="rId70" Type="http://schemas.openxmlformats.org/officeDocument/2006/relationships/font" Target="fonts/font33.fntdata"/><Relationship Id="rId75" Type="http://schemas.openxmlformats.org/officeDocument/2006/relationships/font" Target="fonts/font3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12317596c1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0" name="Google Shape;2480;g12317596c1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gdeab9c896f_0_3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1" name="Google Shape;4771;gdeab9c896f_0_3958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72" name="Google Shape;4772;gdeab9c896f_0_3958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7" name="Google Shape;4777;gdeab9c896f_0_3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8" name="Google Shape;4778;gdeab9c896f_0_3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gdeab9c896f_0_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2" name="Google Shape;4792;gdeab9c896f_0_3978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93" name="Google Shape;4793;gdeab9c896f_0_3978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9" name="Google Shape;4799;gdeab9c896f_0_3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0" name="Google Shape;4800;gdeab9c896f_0_3985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01" name="Google Shape;4801;gdeab9c896f_0_3985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7" name="Google Shape;4807;gdeab9c896f_0_3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8" name="Google Shape;4808;gdeab9c896f_0_3992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09" name="Google Shape;4809;gdeab9c896f_0_3992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" name="Google Shape;4814;gdeab9c896f_0_3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5" name="Google Shape;4815;gdeab9c896f_0_3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Google Shape;4828;gdeab9c896f_0_4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9" name="Google Shape;4829;gdeab9c896f_0_4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" name="Google Shape;4843;gdeab9c896f_0_4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4" name="Google Shape;4844;gdeab9c896f_0_4026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45" name="Google Shape;4845;gdeab9c896f_0_4026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" name="Google Shape;4851;gdeab9c896f_0_4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2" name="Google Shape;4852;gdeab9c896f_0_4033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53" name="Google Shape;4853;gdeab9c896f_0_4033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Google Shape;4860;gdeab9c896f_0_4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1" name="Google Shape;4861;gdeab9c896f_0_4041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62" name="Google Shape;4862;gdeab9c896f_0_4041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1" name="Google Shape;4671;gdeab9c896f_0_3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2" name="Google Shape;4672;gdeab9c896f_0_3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7" name="Google Shape;4867;gdeab9c896f_0_4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8" name="Google Shape;4868;gdeab9c896f_0_4047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69" name="Google Shape;4869;gdeab9c896f_0_4047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gdeab9c896f_0_4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7" name="Google Shape;4877;gdeab9c896f_0_4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Google Shape;4890;gdeab9c896f_0_4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1" name="Google Shape;4891;gdeab9c896f_0_4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" name="Google Shape;4905;gdeab9c896f_0_4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6" name="Google Shape;4906;gdeab9c896f_0_4092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07" name="Google Shape;4907;gdeab9c896f_0_4092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gdeab9c896f_0_4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5" name="Google Shape;4915;gdeab9c896f_0_4056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16" name="Google Shape;4916;gdeab9c896f_0_4056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Google Shape;4922;gdeab9c896f_0_4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3" name="Google Shape;4923;gdeab9c896f_0_4100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24" name="Google Shape;4924;gdeab9c896f_0_4100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9" name="Google Shape;4929;gdeab9c896f_0_4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0" name="Google Shape;4930;gdeab9c896f_0_4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6" name="Google Shape;4936;gdeab9c896f_0_4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7" name="Google Shape;4937;gdeab9c896f_0_4113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38" name="Google Shape;4938;gdeab9c896f_0_4113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Google Shape;4948;gdeab9c896f_0_4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9" name="Google Shape;4949;gdeab9c896f_0_4125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0" name="Google Shape;4950;gdeab9c896f_0_4125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5" name="Google Shape;4955;g1f6d1561cd8_2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6" name="Google Shape;4956;g1f6d1561cd8_2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gdeab9c896f_0_3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9" name="Google Shape;4679;gdeab9c896f_0_3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gdeab9c896f_0_3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3" name="Google Shape;4693;gdeab9c896f_0_3884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94" name="Google Shape;4694;gdeab9c896f_0_3884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" name="Google Shape;4715;gdeab9c896f_0_3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6" name="Google Shape;4716;gdeab9c896f_0_3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gdeab9c896f_0_3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0" name="Google Shape;4730;gdeab9c896f_0_3920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31" name="Google Shape;4731;gdeab9c896f_0_3920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0" name="Google Shape;4740;gdeab9c896f_0_3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1" name="Google Shape;4741;gdeab9c896f_0_3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Google Shape;4754;gdeab9c896f_0_3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5" name="Google Shape;4755;gdeab9c896f_0_3944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56" name="Google Shape;4756;gdeab9c896f_0_3944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2" name="Google Shape;4762;gdeab9c896f_0_3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4464" y="533797"/>
            <a:ext cx="5077800" cy="499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3" name="Google Shape;4763;gdeab9c896f_0_3951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64" name="Google Shape;4764;gdeab9c896f_0_3951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 2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0" y="216460"/>
            <a:ext cx="3359700" cy="546300"/>
          </a:xfrm>
          <a:prstGeom prst="rect">
            <a:avLst/>
          </a:prstGeom>
          <a:solidFill>
            <a:srgbClr val="EB9F09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2"/>
          <p:cNvGrpSpPr/>
          <p:nvPr/>
        </p:nvGrpSpPr>
        <p:grpSpPr>
          <a:xfrm>
            <a:off x="5327812" y="0"/>
            <a:ext cx="330" cy="5139000"/>
            <a:chOff x="7103750" y="0"/>
            <a:chExt cx="440" cy="6852000"/>
          </a:xfrm>
        </p:grpSpPr>
        <p:cxnSp>
          <p:nvCxnSpPr>
            <p:cNvPr id="175" name="Google Shape;175;p32"/>
            <p:cNvCxnSpPr/>
            <p:nvPr/>
          </p:nvCxnSpPr>
          <p:spPr>
            <a:xfrm>
              <a:off x="7104190" y="0"/>
              <a:ext cx="0" cy="6852000"/>
            </a:xfrm>
            <a:prstGeom prst="straightConnector1">
              <a:avLst/>
            </a:prstGeom>
            <a:noFill/>
            <a:ln w="31750" cap="rnd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" name="Google Shape;176;p32"/>
            <p:cNvCxnSpPr/>
            <p:nvPr/>
          </p:nvCxnSpPr>
          <p:spPr>
            <a:xfrm>
              <a:off x="7103938" y="4046804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" name="Google Shape;177;p32"/>
            <p:cNvCxnSpPr/>
            <p:nvPr/>
          </p:nvCxnSpPr>
          <p:spPr>
            <a:xfrm>
              <a:off x="7103938" y="6356350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32"/>
            <p:cNvCxnSpPr/>
            <p:nvPr/>
          </p:nvCxnSpPr>
          <p:spPr>
            <a:xfrm>
              <a:off x="7103938" y="6513830"/>
              <a:ext cx="0" cy="444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32"/>
            <p:cNvCxnSpPr/>
            <p:nvPr/>
          </p:nvCxnSpPr>
          <p:spPr>
            <a:xfrm>
              <a:off x="7103750" y="2136724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0" name="Google Shape;180;p32"/>
          <p:cNvSpPr/>
          <p:nvPr/>
        </p:nvSpPr>
        <p:spPr>
          <a:xfrm>
            <a:off x="0" y="0"/>
            <a:ext cx="5213400" cy="5143500"/>
          </a:xfrm>
          <a:prstGeom prst="rect">
            <a:avLst/>
          </a:prstGeom>
          <a:solidFill>
            <a:srgbClr val="FCB833">
              <a:alpha val="23529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32"/>
          <p:cNvSpPr txBox="1">
            <a:spLocks noGrp="1"/>
          </p:cNvSpPr>
          <p:nvPr>
            <p:ph type="ctrTitle"/>
          </p:nvPr>
        </p:nvSpPr>
        <p:spPr>
          <a:xfrm>
            <a:off x="537609" y="681338"/>
            <a:ext cx="42969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4500"/>
              <a:buFont typeface="Oswald"/>
              <a:buNone/>
              <a:defRPr sz="4500"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ubTitle" idx="1"/>
          </p:nvPr>
        </p:nvSpPr>
        <p:spPr>
          <a:xfrm>
            <a:off x="620566" y="3405560"/>
            <a:ext cx="20397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 sz="1400" b="1">
                <a:solidFill>
                  <a:srgbClr val="43434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ftr" idx="11"/>
          </p:nvPr>
        </p:nvSpPr>
        <p:spPr>
          <a:xfrm>
            <a:off x="3032563" y="47655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620566" y="3065262"/>
            <a:ext cx="1115400" cy="1239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2483" y="685800"/>
            <a:ext cx="4147528" cy="445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878580" y="937550"/>
            <a:ext cx="4632000" cy="18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4100"/>
              <a:buFont typeface="Oswald"/>
              <a:buNone/>
              <a:defRPr sz="4100"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4015740" y="2987456"/>
            <a:ext cx="44994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>
                <a:solidFill>
                  <a:srgbClr val="43434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4" name="Google Shape;194;p33"/>
          <p:cNvCxnSpPr/>
          <p:nvPr/>
        </p:nvCxnSpPr>
        <p:spPr>
          <a:xfrm>
            <a:off x="3910823" y="2978526"/>
            <a:ext cx="0" cy="759600"/>
          </a:xfrm>
          <a:prstGeom prst="straightConnector1">
            <a:avLst/>
          </a:prstGeom>
          <a:noFill/>
          <a:ln w="63500" cap="rnd" cmpd="sng">
            <a:solidFill>
              <a:srgbClr val="FDE0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33"/>
          <p:cNvSpPr/>
          <p:nvPr/>
        </p:nvSpPr>
        <p:spPr>
          <a:xfrm>
            <a:off x="406004" y="1282304"/>
            <a:ext cx="2485800" cy="2485800"/>
          </a:xfrm>
          <a:prstGeom prst="ellipse">
            <a:avLst/>
          </a:prstGeom>
          <a:solidFill>
            <a:srgbClr val="FDE0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0"/>
            <a:ext cx="4629300" cy="51435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628650" y="3472642"/>
            <a:ext cx="4263000" cy="13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3736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788570" y="3634740"/>
            <a:ext cx="36735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Font typeface="Noto Sans Symbols"/>
              <a:buChar char="▪"/>
              <a:defRPr sz="1200">
                <a:solidFill>
                  <a:srgbClr val="434344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362844" y="328465"/>
            <a:ext cx="169500" cy="87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7799" y="444806"/>
            <a:ext cx="3160208" cy="446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rgbClr val="434344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733799" y="535695"/>
            <a:ext cx="4925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324197" y="535695"/>
            <a:ext cx="3135600" cy="4950600"/>
          </a:xfrm>
          <a:prstGeom prst="roundRect">
            <a:avLst>
              <a:gd name="adj" fmla="val 3204"/>
            </a:avLst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487680" y="701040"/>
            <a:ext cx="2811900" cy="4617600"/>
          </a:xfrm>
          <a:prstGeom prst="rect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13" name="Google Shape;213;p35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214" name="Google Shape;214;p35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15" name="Google Shape;21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628651" y="53569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1" name="Google Shape;221;p36"/>
          <p:cNvGrpSpPr/>
          <p:nvPr/>
        </p:nvGrpSpPr>
        <p:grpSpPr>
          <a:xfrm>
            <a:off x="914965" y="1631062"/>
            <a:ext cx="2994760" cy="1892672"/>
            <a:chOff x="970280" y="1377041"/>
            <a:chExt cx="3246000" cy="2153700"/>
          </a:xfrm>
        </p:grpSpPr>
        <p:sp>
          <p:nvSpPr>
            <p:cNvPr id="222" name="Google Shape;222;p36"/>
            <p:cNvSpPr/>
            <p:nvPr/>
          </p:nvSpPr>
          <p:spPr>
            <a:xfrm>
              <a:off x="1221740" y="1377041"/>
              <a:ext cx="2743200" cy="2153700"/>
            </a:xfrm>
            <a:prstGeom prst="roundRect">
              <a:avLst>
                <a:gd name="adj" fmla="val 4191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1363399" y="1504393"/>
              <a:ext cx="2460000" cy="1784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970280" y="3395630"/>
              <a:ext cx="3246000" cy="135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25" name="Google Shape;225;p36"/>
          <p:cNvGrpSpPr/>
          <p:nvPr/>
        </p:nvGrpSpPr>
        <p:grpSpPr>
          <a:xfrm>
            <a:off x="5052262" y="1631062"/>
            <a:ext cx="2994760" cy="1892672"/>
            <a:chOff x="970280" y="1377041"/>
            <a:chExt cx="3246000" cy="2153700"/>
          </a:xfrm>
        </p:grpSpPr>
        <p:sp>
          <p:nvSpPr>
            <p:cNvPr id="226" name="Google Shape;226;p36"/>
            <p:cNvSpPr/>
            <p:nvPr/>
          </p:nvSpPr>
          <p:spPr>
            <a:xfrm>
              <a:off x="1221740" y="1377041"/>
              <a:ext cx="2743200" cy="2153700"/>
            </a:xfrm>
            <a:prstGeom prst="roundRect">
              <a:avLst>
                <a:gd name="adj" fmla="val 4191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1363399" y="1504393"/>
              <a:ext cx="2460000" cy="1784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970280" y="3395630"/>
              <a:ext cx="3246000" cy="135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1071562" y="3740944"/>
            <a:ext cx="2718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 b="1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2"/>
          </p:nvPr>
        </p:nvSpPr>
        <p:spPr>
          <a:xfrm>
            <a:off x="5208559" y="3733341"/>
            <a:ext cx="2718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 b="1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3"/>
          </p:nvPr>
        </p:nvSpPr>
        <p:spPr>
          <a:xfrm>
            <a:off x="1071562" y="4111119"/>
            <a:ext cx="2718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4"/>
          </p:nvPr>
        </p:nvSpPr>
        <p:spPr>
          <a:xfrm>
            <a:off x="5208558" y="4113011"/>
            <a:ext cx="2718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Only">
  <p:cSld name="6_Title Only">
    <p:bg>
      <p:bgPr>
        <a:solidFill>
          <a:srgbClr val="FEF9F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40" name="Google Shape;240;p37"/>
          <p:cNvGrpSpPr/>
          <p:nvPr/>
        </p:nvGrpSpPr>
        <p:grpSpPr>
          <a:xfrm>
            <a:off x="1403354" y="1015738"/>
            <a:ext cx="3852597" cy="2934245"/>
            <a:chOff x="1669410" y="1345922"/>
            <a:chExt cx="4021500" cy="3062887"/>
          </a:xfrm>
        </p:grpSpPr>
        <p:sp>
          <p:nvSpPr>
            <p:cNvPr id="241" name="Google Shape;241;p37"/>
            <p:cNvSpPr/>
            <p:nvPr/>
          </p:nvSpPr>
          <p:spPr>
            <a:xfrm>
              <a:off x="1669410" y="1345922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1807558" y="1474394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2991808" y="3890161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37"/>
            <p:cNvCxnSpPr/>
            <p:nvPr/>
          </p:nvCxnSpPr>
          <p:spPr>
            <a:xfrm>
              <a:off x="3006650" y="4359727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Only">
  <p:cSld name="8_Title Only">
    <p:bg>
      <p:bgPr>
        <a:solidFill>
          <a:srgbClr val="434344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1886296" y="566175"/>
            <a:ext cx="3135600" cy="3975300"/>
          </a:xfrm>
          <a:prstGeom prst="roundRect">
            <a:avLst>
              <a:gd name="adj" fmla="val 3204"/>
            </a:avLst>
          </a:prstGeom>
          <a:solidFill>
            <a:srgbClr val="434344"/>
          </a:solidFill>
          <a:ln w="41275" cap="flat" cmpd="thickThin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2049780" y="731520"/>
            <a:ext cx="2811900" cy="3436800"/>
          </a:xfrm>
          <a:prstGeom prst="rect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3369180" y="4294979"/>
            <a:ext cx="169800" cy="169800"/>
          </a:xfrm>
          <a:prstGeom prst="ellipse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6" name="Google Shape;256;p38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257" name="Google Shape;257;p38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58" name="Google Shape;258;p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bg>
      <p:bgPr>
        <a:solidFill>
          <a:srgbClr val="FEF9F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3" name="Google Shape;263;p39"/>
          <p:cNvGrpSpPr/>
          <p:nvPr/>
        </p:nvGrpSpPr>
        <p:grpSpPr>
          <a:xfrm>
            <a:off x="1350143" y="507077"/>
            <a:ext cx="7387650" cy="4175550"/>
            <a:chOff x="1701479" y="648181"/>
            <a:chExt cx="9850200" cy="5567400"/>
          </a:xfrm>
        </p:grpSpPr>
        <p:sp>
          <p:nvSpPr>
            <p:cNvPr id="264" name="Google Shape;264;p39"/>
            <p:cNvSpPr/>
            <p:nvPr/>
          </p:nvSpPr>
          <p:spPr>
            <a:xfrm>
              <a:off x="1701479" y="648181"/>
              <a:ext cx="9850200" cy="5567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4343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1906143" y="925974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2230760" y="925973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2555377" y="925972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68" name="Google Shape;268;p39"/>
            <p:cNvCxnSpPr/>
            <p:nvPr/>
          </p:nvCxnSpPr>
          <p:spPr>
            <a:xfrm>
              <a:off x="1701479" y="1388962"/>
              <a:ext cx="9850200" cy="0"/>
            </a:xfrm>
            <a:prstGeom prst="straightConnector1">
              <a:avLst/>
            </a:prstGeom>
            <a:noFill/>
            <a:ln w="19050" cap="flat" cmpd="sng">
              <a:solidFill>
                <a:srgbClr val="43434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9" name="Google Shape;269;p39"/>
          <p:cNvGrpSpPr/>
          <p:nvPr/>
        </p:nvGrpSpPr>
        <p:grpSpPr>
          <a:xfrm>
            <a:off x="124744" y="832097"/>
            <a:ext cx="1601553" cy="4889050"/>
            <a:chOff x="1207540" y="1469757"/>
            <a:chExt cx="1048549" cy="3200897"/>
          </a:xfrm>
        </p:grpSpPr>
        <p:sp>
          <p:nvSpPr>
            <p:cNvPr id="270" name="Google Shape;270;p39"/>
            <p:cNvSpPr/>
            <p:nvPr/>
          </p:nvSpPr>
          <p:spPr>
            <a:xfrm>
              <a:off x="1294813" y="2636794"/>
              <a:ext cx="486295" cy="1962678"/>
            </a:xfrm>
            <a:custGeom>
              <a:avLst/>
              <a:gdLst/>
              <a:ahLst/>
              <a:cxnLst/>
              <a:rect l="l" t="t" r="r" b="b"/>
              <a:pathLst>
                <a:path w="15173" h="61238" extrusionOk="0">
                  <a:moveTo>
                    <a:pt x="13284" y="1"/>
                  </a:moveTo>
                  <a:lnTo>
                    <a:pt x="3409" y="251"/>
                  </a:lnTo>
                  <a:cubicBezTo>
                    <a:pt x="3409" y="251"/>
                    <a:pt x="3408" y="251"/>
                    <a:pt x="3408" y="251"/>
                  </a:cubicBezTo>
                  <a:cubicBezTo>
                    <a:pt x="3236" y="251"/>
                    <a:pt x="118" y="4844"/>
                    <a:pt x="18" y="8789"/>
                  </a:cubicBezTo>
                  <a:cubicBezTo>
                    <a:pt x="1" y="9190"/>
                    <a:pt x="18" y="9575"/>
                    <a:pt x="51" y="9959"/>
                  </a:cubicBezTo>
                  <a:cubicBezTo>
                    <a:pt x="185" y="11346"/>
                    <a:pt x="519" y="12716"/>
                    <a:pt x="1037" y="14003"/>
                  </a:cubicBezTo>
                  <a:cubicBezTo>
                    <a:pt x="3694" y="20703"/>
                    <a:pt x="6434" y="28656"/>
                    <a:pt x="6484" y="30477"/>
                  </a:cubicBezTo>
                  <a:cubicBezTo>
                    <a:pt x="6618" y="36058"/>
                    <a:pt x="9040" y="61104"/>
                    <a:pt x="9040" y="61104"/>
                  </a:cubicBezTo>
                  <a:lnTo>
                    <a:pt x="14320" y="61238"/>
                  </a:lnTo>
                  <a:lnTo>
                    <a:pt x="15172" y="30477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1728577" y="2771756"/>
              <a:ext cx="229254" cy="1824510"/>
            </a:xfrm>
            <a:custGeom>
              <a:avLst/>
              <a:gdLst/>
              <a:ahLst/>
              <a:cxnLst/>
              <a:rect l="l" t="t" r="r" b="b"/>
              <a:pathLst>
                <a:path w="7153" h="56927" extrusionOk="0">
                  <a:moveTo>
                    <a:pt x="1" y="0"/>
                  </a:moveTo>
                  <a:lnTo>
                    <a:pt x="803" y="56926"/>
                  </a:lnTo>
                  <a:cubicBezTo>
                    <a:pt x="803" y="56926"/>
                    <a:pt x="6250" y="38263"/>
                    <a:pt x="6701" y="30744"/>
                  </a:cubicBezTo>
                  <a:cubicBezTo>
                    <a:pt x="7152" y="232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207540" y="2645896"/>
              <a:ext cx="892721" cy="1011851"/>
            </a:xfrm>
            <a:custGeom>
              <a:avLst/>
              <a:gdLst/>
              <a:ahLst/>
              <a:cxnLst/>
              <a:rect l="l" t="t" r="r" b="b"/>
              <a:pathLst>
                <a:path w="27854" h="31571" extrusionOk="0">
                  <a:moveTo>
                    <a:pt x="3994" y="1"/>
                  </a:moveTo>
                  <a:cubicBezTo>
                    <a:pt x="3994" y="1"/>
                    <a:pt x="0" y="5147"/>
                    <a:pt x="2791" y="13217"/>
                  </a:cubicBezTo>
                  <a:cubicBezTo>
                    <a:pt x="5548" y="21237"/>
                    <a:pt x="3576" y="31029"/>
                    <a:pt x="3576" y="31029"/>
                  </a:cubicBezTo>
                  <a:cubicBezTo>
                    <a:pt x="3576" y="31029"/>
                    <a:pt x="5939" y="29259"/>
                    <a:pt x="8171" y="29259"/>
                  </a:cubicBezTo>
                  <a:cubicBezTo>
                    <a:pt x="8665" y="29259"/>
                    <a:pt x="9153" y="29346"/>
                    <a:pt x="9608" y="29558"/>
                  </a:cubicBezTo>
                  <a:cubicBezTo>
                    <a:pt x="11613" y="30502"/>
                    <a:pt x="13144" y="31570"/>
                    <a:pt x="15117" y="31570"/>
                  </a:cubicBezTo>
                  <a:cubicBezTo>
                    <a:pt x="15939" y="31570"/>
                    <a:pt x="16837" y="31385"/>
                    <a:pt x="17879" y="30928"/>
                  </a:cubicBezTo>
                  <a:cubicBezTo>
                    <a:pt x="19768" y="30104"/>
                    <a:pt x="21463" y="29465"/>
                    <a:pt x="23120" y="29465"/>
                  </a:cubicBezTo>
                  <a:cubicBezTo>
                    <a:pt x="24688" y="29465"/>
                    <a:pt x="26221" y="30036"/>
                    <a:pt x="27854" y="31563"/>
                  </a:cubicBezTo>
                  <a:lnTo>
                    <a:pt x="22641" y="13401"/>
                  </a:lnTo>
                  <a:lnTo>
                    <a:pt x="19633" y="183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1713610" y="2193927"/>
              <a:ext cx="291335" cy="482192"/>
            </a:xfrm>
            <a:custGeom>
              <a:avLst/>
              <a:gdLst/>
              <a:ahLst/>
              <a:cxnLst/>
              <a:rect l="l" t="t" r="r" b="b"/>
              <a:pathLst>
                <a:path w="9090" h="15045" extrusionOk="0">
                  <a:moveTo>
                    <a:pt x="6650" y="1"/>
                  </a:moveTo>
                  <a:lnTo>
                    <a:pt x="201" y="2156"/>
                  </a:lnTo>
                  <a:cubicBezTo>
                    <a:pt x="201" y="2156"/>
                    <a:pt x="0" y="3376"/>
                    <a:pt x="3893" y="11162"/>
                  </a:cubicBezTo>
                  <a:cubicBezTo>
                    <a:pt x="3893" y="11162"/>
                    <a:pt x="6082" y="15045"/>
                    <a:pt x="8850" y="15045"/>
                  </a:cubicBezTo>
                  <a:cubicBezTo>
                    <a:pt x="8913" y="15045"/>
                    <a:pt x="8976" y="15043"/>
                    <a:pt x="9039" y="15039"/>
                  </a:cubicBezTo>
                  <a:lnTo>
                    <a:pt x="9089" y="8104"/>
                  </a:lnTo>
                  <a:cubicBezTo>
                    <a:pt x="8221" y="8021"/>
                    <a:pt x="6650" y="1"/>
                    <a:pt x="66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1246097" y="1934706"/>
              <a:ext cx="756700" cy="820480"/>
            </a:xfrm>
            <a:custGeom>
              <a:avLst/>
              <a:gdLst/>
              <a:ahLst/>
              <a:cxnLst/>
              <a:rect l="l" t="t" r="r" b="b"/>
              <a:pathLst>
                <a:path w="23610" h="25600" extrusionOk="0">
                  <a:moveTo>
                    <a:pt x="7842" y="0"/>
                  </a:moveTo>
                  <a:cubicBezTo>
                    <a:pt x="3990" y="0"/>
                    <a:pt x="720" y="2936"/>
                    <a:pt x="368" y="6819"/>
                  </a:cubicBezTo>
                  <a:cubicBezTo>
                    <a:pt x="351" y="6886"/>
                    <a:pt x="351" y="6953"/>
                    <a:pt x="351" y="7003"/>
                  </a:cubicBezTo>
                  <a:cubicBezTo>
                    <a:pt x="0" y="11380"/>
                    <a:pt x="1571" y="14472"/>
                    <a:pt x="1571" y="14472"/>
                  </a:cubicBezTo>
                  <a:lnTo>
                    <a:pt x="3843" y="13302"/>
                  </a:lnTo>
                  <a:lnTo>
                    <a:pt x="4010" y="14020"/>
                  </a:lnTo>
                  <a:cubicBezTo>
                    <a:pt x="4545" y="16176"/>
                    <a:pt x="4846" y="18699"/>
                    <a:pt x="3543" y="20487"/>
                  </a:cubicBezTo>
                  <a:lnTo>
                    <a:pt x="2189" y="22425"/>
                  </a:lnTo>
                  <a:lnTo>
                    <a:pt x="18915" y="25599"/>
                  </a:lnTo>
                  <a:lnTo>
                    <a:pt x="18346" y="14839"/>
                  </a:lnTo>
                  <a:lnTo>
                    <a:pt x="18363" y="14254"/>
                  </a:lnTo>
                  <a:lnTo>
                    <a:pt x="23610" y="11631"/>
                  </a:lnTo>
                  <a:lnTo>
                    <a:pt x="21705" y="6284"/>
                  </a:lnTo>
                  <a:cubicBezTo>
                    <a:pt x="21655" y="6167"/>
                    <a:pt x="21621" y="6050"/>
                    <a:pt x="21571" y="5933"/>
                  </a:cubicBezTo>
                  <a:lnTo>
                    <a:pt x="21554" y="5883"/>
                  </a:lnTo>
                  <a:cubicBezTo>
                    <a:pt x="19600" y="768"/>
                    <a:pt x="15707" y="410"/>
                    <a:pt x="14654" y="410"/>
                  </a:cubicBezTo>
                  <a:cubicBezTo>
                    <a:pt x="14483" y="410"/>
                    <a:pt x="14387" y="420"/>
                    <a:pt x="14387" y="420"/>
                  </a:cubicBezTo>
                  <a:lnTo>
                    <a:pt x="8371" y="19"/>
                  </a:lnTo>
                  <a:cubicBezTo>
                    <a:pt x="8194" y="6"/>
                    <a:pt x="8017" y="0"/>
                    <a:pt x="7842" y="0"/>
                  </a:cubicBezTo>
                  <a:close/>
                </a:path>
              </a:pathLst>
            </a:custGeom>
            <a:solidFill>
              <a:srgbClr val="EB9F0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450127" y="2146813"/>
              <a:ext cx="170859" cy="341172"/>
            </a:xfrm>
            <a:custGeom>
              <a:avLst/>
              <a:gdLst/>
              <a:ahLst/>
              <a:cxnLst/>
              <a:rect l="l" t="t" r="r" b="b"/>
              <a:pathLst>
                <a:path w="5331" h="10645" extrusionOk="0">
                  <a:moveTo>
                    <a:pt x="0" y="0"/>
                  </a:moveTo>
                  <a:cubicBezTo>
                    <a:pt x="919" y="3493"/>
                    <a:pt x="2624" y="6968"/>
                    <a:pt x="4345" y="10143"/>
                  </a:cubicBezTo>
                  <a:cubicBezTo>
                    <a:pt x="4475" y="10378"/>
                    <a:pt x="4719" y="10644"/>
                    <a:pt x="4947" y="10644"/>
                  </a:cubicBezTo>
                  <a:cubicBezTo>
                    <a:pt x="5010" y="10644"/>
                    <a:pt x="5072" y="10624"/>
                    <a:pt x="5130" y="10577"/>
                  </a:cubicBezTo>
                  <a:cubicBezTo>
                    <a:pt x="5330" y="10393"/>
                    <a:pt x="5230" y="10076"/>
                    <a:pt x="5113" y="98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3019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1820689" y="2207868"/>
              <a:ext cx="38075" cy="182108"/>
            </a:xfrm>
            <a:custGeom>
              <a:avLst/>
              <a:gdLst/>
              <a:ahLst/>
              <a:cxnLst/>
              <a:rect l="l" t="t" r="r" b="b"/>
              <a:pathLst>
                <a:path w="1188" h="5682" extrusionOk="0">
                  <a:moveTo>
                    <a:pt x="1" y="0"/>
                  </a:moveTo>
                  <a:cubicBezTo>
                    <a:pt x="51" y="284"/>
                    <a:pt x="118" y="568"/>
                    <a:pt x="218" y="852"/>
                  </a:cubicBezTo>
                  <a:lnTo>
                    <a:pt x="853" y="2874"/>
                  </a:lnTo>
                  <a:cubicBezTo>
                    <a:pt x="1087" y="3526"/>
                    <a:pt x="1037" y="4244"/>
                    <a:pt x="736" y="4879"/>
                  </a:cubicBezTo>
                  <a:cubicBezTo>
                    <a:pt x="602" y="5146"/>
                    <a:pt x="485" y="5414"/>
                    <a:pt x="385" y="5681"/>
                  </a:cubicBezTo>
                  <a:cubicBezTo>
                    <a:pt x="586" y="5447"/>
                    <a:pt x="736" y="5197"/>
                    <a:pt x="853" y="4929"/>
                  </a:cubicBezTo>
                  <a:cubicBezTo>
                    <a:pt x="1003" y="4645"/>
                    <a:pt x="1103" y="4328"/>
                    <a:pt x="1154" y="4010"/>
                  </a:cubicBezTo>
                  <a:cubicBezTo>
                    <a:pt x="1187" y="3609"/>
                    <a:pt x="1154" y="3208"/>
                    <a:pt x="1020" y="2824"/>
                  </a:cubicBezTo>
                  <a:cubicBezTo>
                    <a:pt x="786" y="2022"/>
                    <a:pt x="519" y="1320"/>
                    <a:pt x="335" y="802"/>
                  </a:cubicBezTo>
                  <a:cubicBezTo>
                    <a:pt x="251" y="535"/>
                    <a:pt x="151" y="2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1557238" y="1637539"/>
              <a:ext cx="329346" cy="342230"/>
            </a:xfrm>
            <a:custGeom>
              <a:avLst/>
              <a:gdLst/>
              <a:ahLst/>
              <a:cxnLst/>
              <a:rect l="l" t="t" r="r" b="b"/>
              <a:pathLst>
                <a:path w="10276" h="10678" extrusionOk="0">
                  <a:moveTo>
                    <a:pt x="6851" y="1"/>
                  </a:moveTo>
                  <a:lnTo>
                    <a:pt x="0" y="7352"/>
                  </a:lnTo>
                  <a:cubicBezTo>
                    <a:pt x="435" y="8372"/>
                    <a:pt x="1120" y="9257"/>
                    <a:pt x="1988" y="9926"/>
                  </a:cubicBezTo>
                  <a:cubicBezTo>
                    <a:pt x="2639" y="10392"/>
                    <a:pt x="3442" y="10678"/>
                    <a:pt x="4240" y="10678"/>
                  </a:cubicBezTo>
                  <a:cubicBezTo>
                    <a:pt x="4529" y="10678"/>
                    <a:pt x="4817" y="10640"/>
                    <a:pt x="5096" y="10560"/>
                  </a:cubicBezTo>
                  <a:cubicBezTo>
                    <a:pt x="6149" y="10260"/>
                    <a:pt x="7018" y="9291"/>
                    <a:pt x="7051" y="8205"/>
                  </a:cubicBezTo>
                  <a:cubicBezTo>
                    <a:pt x="7335" y="8533"/>
                    <a:pt x="7742" y="8701"/>
                    <a:pt x="8149" y="8701"/>
                  </a:cubicBezTo>
                  <a:cubicBezTo>
                    <a:pt x="8508" y="8701"/>
                    <a:pt x="8866" y="8571"/>
                    <a:pt x="9140" y="8305"/>
                  </a:cubicBezTo>
                  <a:cubicBezTo>
                    <a:pt x="9741" y="7720"/>
                    <a:pt x="9741" y="6768"/>
                    <a:pt x="9140" y="6200"/>
                  </a:cubicBezTo>
                  <a:cubicBezTo>
                    <a:pt x="9658" y="5932"/>
                    <a:pt x="10242" y="5565"/>
                    <a:pt x="10276" y="4980"/>
                  </a:cubicBezTo>
                  <a:cubicBezTo>
                    <a:pt x="10259" y="4596"/>
                    <a:pt x="10059" y="4245"/>
                    <a:pt x="9758" y="4027"/>
                  </a:cubicBezTo>
                  <a:cubicBezTo>
                    <a:pt x="9440" y="3827"/>
                    <a:pt x="9123" y="3626"/>
                    <a:pt x="8789" y="3459"/>
                  </a:cubicBezTo>
                  <a:cubicBezTo>
                    <a:pt x="7586" y="2724"/>
                    <a:pt x="6851" y="1404"/>
                    <a:pt x="6851" y="1"/>
                  </a:cubicBez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1770371" y="1607027"/>
              <a:ext cx="99611" cy="134097"/>
            </a:xfrm>
            <a:custGeom>
              <a:avLst/>
              <a:gdLst/>
              <a:ahLst/>
              <a:cxnLst/>
              <a:rect l="l" t="t" r="r" b="b"/>
              <a:pathLst>
                <a:path w="3108" h="4184" extrusionOk="0">
                  <a:moveTo>
                    <a:pt x="50" y="0"/>
                  </a:moveTo>
                  <a:cubicBezTo>
                    <a:pt x="0" y="318"/>
                    <a:pt x="0" y="635"/>
                    <a:pt x="67" y="953"/>
                  </a:cubicBezTo>
                  <a:cubicBezTo>
                    <a:pt x="151" y="1721"/>
                    <a:pt x="401" y="2456"/>
                    <a:pt x="802" y="3125"/>
                  </a:cubicBezTo>
                  <a:cubicBezTo>
                    <a:pt x="1003" y="3509"/>
                    <a:pt x="1303" y="3843"/>
                    <a:pt x="1688" y="4060"/>
                  </a:cubicBezTo>
                  <a:cubicBezTo>
                    <a:pt x="1851" y="4142"/>
                    <a:pt x="2030" y="4184"/>
                    <a:pt x="2207" y="4184"/>
                  </a:cubicBezTo>
                  <a:cubicBezTo>
                    <a:pt x="2393" y="4184"/>
                    <a:pt x="2578" y="4138"/>
                    <a:pt x="2740" y="4044"/>
                  </a:cubicBezTo>
                  <a:cubicBezTo>
                    <a:pt x="2958" y="3910"/>
                    <a:pt x="3091" y="3676"/>
                    <a:pt x="3091" y="3426"/>
                  </a:cubicBezTo>
                  <a:cubicBezTo>
                    <a:pt x="3108" y="3258"/>
                    <a:pt x="3041" y="3175"/>
                    <a:pt x="3024" y="3175"/>
                  </a:cubicBezTo>
                  <a:cubicBezTo>
                    <a:pt x="3008" y="3175"/>
                    <a:pt x="3041" y="3258"/>
                    <a:pt x="3024" y="3426"/>
                  </a:cubicBezTo>
                  <a:cubicBezTo>
                    <a:pt x="2991" y="3626"/>
                    <a:pt x="2857" y="3827"/>
                    <a:pt x="2673" y="3927"/>
                  </a:cubicBezTo>
                  <a:cubicBezTo>
                    <a:pt x="2543" y="3996"/>
                    <a:pt x="2398" y="4030"/>
                    <a:pt x="2252" y="4030"/>
                  </a:cubicBezTo>
                  <a:cubicBezTo>
                    <a:pt x="2080" y="4030"/>
                    <a:pt x="1908" y="3984"/>
                    <a:pt x="1755" y="3893"/>
                  </a:cubicBezTo>
                  <a:cubicBezTo>
                    <a:pt x="1420" y="3693"/>
                    <a:pt x="1136" y="3392"/>
                    <a:pt x="953" y="3025"/>
                  </a:cubicBezTo>
                  <a:cubicBezTo>
                    <a:pt x="585" y="2390"/>
                    <a:pt x="318" y="1671"/>
                    <a:pt x="184" y="936"/>
                  </a:cubicBezTo>
                  <a:cubicBezTo>
                    <a:pt x="84" y="368"/>
                    <a:pt x="84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1507945" y="1514915"/>
              <a:ext cx="264060" cy="521614"/>
            </a:xfrm>
            <a:custGeom>
              <a:avLst/>
              <a:gdLst/>
              <a:ahLst/>
              <a:cxnLst/>
              <a:rect l="l" t="t" r="r" b="b"/>
              <a:pathLst>
                <a:path w="8239" h="16275" extrusionOk="0">
                  <a:moveTo>
                    <a:pt x="4245" y="0"/>
                  </a:moveTo>
                  <a:lnTo>
                    <a:pt x="1" y="3208"/>
                  </a:lnTo>
                  <a:lnTo>
                    <a:pt x="435" y="13768"/>
                  </a:lnTo>
                  <a:cubicBezTo>
                    <a:pt x="502" y="15155"/>
                    <a:pt x="1655" y="16258"/>
                    <a:pt x="3042" y="16275"/>
                  </a:cubicBezTo>
                  <a:cubicBezTo>
                    <a:pt x="3053" y="16275"/>
                    <a:pt x="3063" y="16275"/>
                    <a:pt x="3074" y="16275"/>
                  </a:cubicBezTo>
                  <a:cubicBezTo>
                    <a:pt x="4463" y="16275"/>
                    <a:pt x="5616" y="15195"/>
                    <a:pt x="5699" y="13802"/>
                  </a:cubicBezTo>
                  <a:cubicBezTo>
                    <a:pt x="5765" y="12482"/>
                    <a:pt x="5866" y="11162"/>
                    <a:pt x="5866" y="11162"/>
                  </a:cubicBezTo>
                  <a:cubicBezTo>
                    <a:pt x="5866" y="11162"/>
                    <a:pt x="7988" y="10928"/>
                    <a:pt x="8105" y="8839"/>
                  </a:cubicBezTo>
                  <a:cubicBezTo>
                    <a:pt x="8238" y="6734"/>
                    <a:pt x="8105" y="1889"/>
                    <a:pt x="8105" y="1889"/>
                  </a:cubicBezTo>
                  <a:lnTo>
                    <a:pt x="424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1734475" y="1679845"/>
              <a:ext cx="19839" cy="17531"/>
            </a:xfrm>
            <a:custGeom>
              <a:avLst/>
              <a:gdLst/>
              <a:ahLst/>
              <a:cxnLst/>
              <a:rect l="l" t="t" r="r" b="b"/>
              <a:pathLst>
                <a:path w="619" h="547" extrusionOk="0">
                  <a:moveTo>
                    <a:pt x="352" y="1"/>
                  </a:moveTo>
                  <a:cubicBezTo>
                    <a:pt x="118" y="1"/>
                    <a:pt x="1" y="285"/>
                    <a:pt x="168" y="469"/>
                  </a:cubicBezTo>
                  <a:cubicBezTo>
                    <a:pt x="221" y="522"/>
                    <a:pt x="287" y="547"/>
                    <a:pt x="352" y="547"/>
                  </a:cubicBezTo>
                  <a:cubicBezTo>
                    <a:pt x="488" y="547"/>
                    <a:pt x="619" y="438"/>
                    <a:pt x="619" y="268"/>
                  </a:cubicBezTo>
                  <a:cubicBezTo>
                    <a:pt x="619" y="118"/>
                    <a:pt x="502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1728065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31" y="1"/>
                  </a:moveTo>
                  <a:cubicBezTo>
                    <a:pt x="394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6" y="271"/>
                    <a:pt x="275" y="180"/>
                    <a:pt x="516" y="180"/>
                  </a:cubicBezTo>
                  <a:cubicBezTo>
                    <a:pt x="533" y="180"/>
                    <a:pt x="550" y="181"/>
                    <a:pt x="568" y="182"/>
                  </a:cubicBezTo>
                  <a:cubicBezTo>
                    <a:pt x="827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58" y="56"/>
                    <a:pt x="696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1634350" y="1679845"/>
              <a:ext cx="20384" cy="17531"/>
            </a:xfrm>
            <a:custGeom>
              <a:avLst/>
              <a:gdLst/>
              <a:ahLst/>
              <a:cxnLst/>
              <a:rect l="l" t="t" r="r" b="b"/>
              <a:pathLst>
                <a:path w="636" h="547" extrusionOk="0">
                  <a:moveTo>
                    <a:pt x="368" y="1"/>
                  </a:moveTo>
                  <a:cubicBezTo>
                    <a:pt x="117" y="1"/>
                    <a:pt x="0" y="285"/>
                    <a:pt x="167" y="469"/>
                  </a:cubicBezTo>
                  <a:cubicBezTo>
                    <a:pt x="221" y="522"/>
                    <a:pt x="288" y="547"/>
                    <a:pt x="355" y="547"/>
                  </a:cubicBezTo>
                  <a:cubicBezTo>
                    <a:pt x="497" y="547"/>
                    <a:pt x="635" y="438"/>
                    <a:pt x="635" y="268"/>
                  </a:cubicBezTo>
                  <a:cubicBezTo>
                    <a:pt x="635" y="118"/>
                    <a:pt x="501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1625248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26" y="1"/>
                  </a:moveTo>
                  <a:cubicBezTo>
                    <a:pt x="391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5" y="271"/>
                    <a:pt x="273" y="180"/>
                    <a:pt x="502" y="180"/>
                  </a:cubicBezTo>
                  <a:cubicBezTo>
                    <a:pt x="518" y="180"/>
                    <a:pt x="535" y="181"/>
                    <a:pt x="551" y="182"/>
                  </a:cubicBezTo>
                  <a:cubicBezTo>
                    <a:pt x="825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49" y="56"/>
                    <a:pt x="688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1691624" y="1676640"/>
              <a:ext cx="25736" cy="81247"/>
            </a:xfrm>
            <a:custGeom>
              <a:avLst/>
              <a:gdLst/>
              <a:ahLst/>
              <a:cxnLst/>
              <a:rect l="l" t="t" r="r" b="b"/>
              <a:pathLst>
                <a:path w="803" h="2535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51"/>
                    <a:pt x="68" y="318"/>
                    <a:pt x="118" y="468"/>
                  </a:cubicBezTo>
                  <a:cubicBezTo>
                    <a:pt x="201" y="736"/>
                    <a:pt x="318" y="1120"/>
                    <a:pt x="452" y="1554"/>
                  </a:cubicBezTo>
                  <a:cubicBezTo>
                    <a:pt x="519" y="1755"/>
                    <a:pt x="586" y="1955"/>
                    <a:pt x="653" y="2156"/>
                  </a:cubicBezTo>
                  <a:cubicBezTo>
                    <a:pt x="686" y="2223"/>
                    <a:pt x="703" y="2306"/>
                    <a:pt x="686" y="2390"/>
                  </a:cubicBezTo>
                  <a:cubicBezTo>
                    <a:pt x="669" y="2440"/>
                    <a:pt x="602" y="2440"/>
                    <a:pt x="519" y="2457"/>
                  </a:cubicBezTo>
                  <a:cubicBezTo>
                    <a:pt x="369" y="2457"/>
                    <a:pt x="201" y="2473"/>
                    <a:pt x="51" y="2507"/>
                  </a:cubicBezTo>
                  <a:cubicBezTo>
                    <a:pt x="149" y="2526"/>
                    <a:pt x="241" y="2534"/>
                    <a:pt x="334" y="2534"/>
                  </a:cubicBezTo>
                  <a:cubicBezTo>
                    <a:pt x="400" y="2534"/>
                    <a:pt x="466" y="2530"/>
                    <a:pt x="536" y="2523"/>
                  </a:cubicBezTo>
                  <a:cubicBezTo>
                    <a:pt x="550" y="2526"/>
                    <a:pt x="564" y="2528"/>
                    <a:pt x="578" y="2528"/>
                  </a:cubicBezTo>
                  <a:cubicBezTo>
                    <a:pt x="651" y="2528"/>
                    <a:pt x="728" y="2493"/>
                    <a:pt x="770" y="2423"/>
                  </a:cubicBezTo>
                  <a:cubicBezTo>
                    <a:pt x="803" y="2323"/>
                    <a:pt x="786" y="2206"/>
                    <a:pt x="753" y="2122"/>
                  </a:cubicBezTo>
                  <a:cubicBezTo>
                    <a:pt x="686" y="1922"/>
                    <a:pt x="619" y="1721"/>
                    <a:pt x="552" y="1521"/>
                  </a:cubicBezTo>
                  <a:cubicBezTo>
                    <a:pt x="419" y="1086"/>
                    <a:pt x="285" y="719"/>
                    <a:pt x="185" y="435"/>
                  </a:cubicBezTo>
                  <a:cubicBezTo>
                    <a:pt x="151" y="284"/>
                    <a:pt x="85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656817" y="1765034"/>
              <a:ext cx="50927" cy="27467"/>
            </a:xfrm>
            <a:custGeom>
              <a:avLst/>
              <a:gdLst/>
              <a:ahLst/>
              <a:cxnLst/>
              <a:rect l="l" t="t" r="r" b="b"/>
              <a:pathLst>
                <a:path w="1589" h="85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2" y="1"/>
                    <a:pt x="148" y="11"/>
                    <a:pt x="185" y="33"/>
                  </a:cubicBezTo>
                  <a:cubicBezTo>
                    <a:pt x="185" y="33"/>
                    <a:pt x="1" y="534"/>
                    <a:pt x="619" y="801"/>
                  </a:cubicBezTo>
                  <a:cubicBezTo>
                    <a:pt x="716" y="838"/>
                    <a:pt x="817" y="856"/>
                    <a:pt x="917" y="856"/>
                  </a:cubicBezTo>
                  <a:cubicBezTo>
                    <a:pt x="1178" y="856"/>
                    <a:pt x="1431" y="735"/>
                    <a:pt x="1588" y="517"/>
                  </a:cubicBezTo>
                  <a:cubicBezTo>
                    <a:pt x="1059" y="517"/>
                    <a:pt x="143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606499" y="1842659"/>
              <a:ext cx="89452" cy="46697"/>
            </a:xfrm>
            <a:custGeom>
              <a:avLst/>
              <a:gdLst/>
              <a:ahLst/>
              <a:cxnLst/>
              <a:rect l="l" t="t" r="r" b="b"/>
              <a:pathLst>
                <a:path w="2791" h="1457" extrusionOk="0">
                  <a:moveTo>
                    <a:pt x="0" y="0"/>
                  </a:moveTo>
                  <a:cubicBezTo>
                    <a:pt x="0" y="0"/>
                    <a:pt x="602" y="1457"/>
                    <a:pt x="2576" y="1457"/>
                  </a:cubicBezTo>
                  <a:cubicBezTo>
                    <a:pt x="2630" y="1457"/>
                    <a:pt x="2685" y="1456"/>
                    <a:pt x="2741" y="1454"/>
                  </a:cubicBezTo>
                  <a:lnTo>
                    <a:pt x="2791" y="936"/>
                  </a:lnTo>
                  <a:cubicBezTo>
                    <a:pt x="1788" y="886"/>
                    <a:pt x="819" y="56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1345708" y="1469757"/>
              <a:ext cx="460559" cy="490205"/>
            </a:xfrm>
            <a:custGeom>
              <a:avLst/>
              <a:gdLst/>
              <a:ahLst/>
              <a:cxnLst/>
              <a:rect l="l" t="t" r="r" b="b"/>
              <a:pathLst>
                <a:path w="14370" h="15295" extrusionOk="0">
                  <a:moveTo>
                    <a:pt x="8834" y="0"/>
                  </a:moveTo>
                  <a:cubicBezTo>
                    <a:pt x="8487" y="0"/>
                    <a:pt x="8194" y="39"/>
                    <a:pt x="7954" y="39"/>
                  </a:cubicBezTo>
                  <a:cubicBezTo>
                    <a:pt x="7385" y="39"/>
                    <a:pt x="5013" y="507"/>
                    <a:pt x="3409" y="2663"/>
                  </a:cubicBezTo>
                  <a:cubicBezTo>
                    <a:pt x="2824" y="3264"/>
                    <a:pt x="1989" y="5236"/>
                    <a:pt x="1905" y="5937"/>
                  </a:cubicBezTo>
                  <a:cubicBezTo>
                    <a:pt x="1805" y="6623"/>
                    <a:pt x="1922" y="7341"/>
                    <a:pt x="1922" y="8043"/>
                  </a:cubicBezTo>
                  <a:cubicBezTo>
                    <a:pt x="1922" y="8744"/>
                    <a:pt x="1755" y="9496"/>
                    <a:pt x="1237" y="9964"/>
                  </a:cubicBezTo>
                  <a:cubicBezTo>
                    <a:pt x="902" y="10248"/>
                    <a:pt x="435" y="10432"/>
                    <a:pt x="234" y="10816"/>
                  </a:cubicBezTo>
                  <a:cubicBezTo>
                    <a:pt x="0" y="11284"/>
                    <a:pt x="268" y="11886"/>
                    <a:pt x="685" y="12170"/>
                  </a:cubicBezTo>
                  <a:cubicBezTo>
                    <a:pt x="1045" y="12405"/>
                    <a:pt x="1484" y="12480"/>
                    <a:pt x="1918" y="12480"/>
                  </a:cubicBezTo>
                  <a:cubicBezTo>
                    <a:pt x="2009" y="12480"/>
                    <a:pt x="2099" y="12476"/>
                    <a:pt x="2189" y="12470"/>
                  </a:cubicBezTo>
                  <a:lnTo>
                    <a:pt x="2189" y="12470"/>
                  </a:lnTo>
                  <a:cubicBezTo>
                    <a:pt x="2106" y="13557"/>
                    <a:pt x="2841" y="14526"/>
                    <a:pt x="3910" y="14726"/>
                  </a:cubicBezTo>
                  <a:cubicBezTo>
                    <a:pt x="4008" y="14741"/>
                    <a:pt x="4106" y="14749"/>
                    <a:pt x="4204" y="14749"/>
                  </a:cubicBezTo>
                  <a:cubicBezTo>
                    <a:pt x="4637" y="14749"/>
                    <a:pt x="5059" y="14601"/>
                    <a:pt x="5414" y="14342"/>
                  </a:cubicBezTo>
                  <a:cubicBezTo>
                    <a:pt x="5765" y="14676"/>
                    <a:pt x="6132" y="15010"/>
                    <a:pt x="6533" y="15294"/>
                  </a:cubicBezTo>
                  <a:cubicBezTo>
                    <a:pt x="6617" y="12237"/>
                    <a:pt x="6550" y="9179"/>
                    <a:pt x="6333" y="6121"/>
                  </a:cubicBezTo>
                  <a:cubicBezTo>
                    <a:pt x="7736" y="5887"/>
                    <a:pt x="10259" y="5119"/>
                    <a:pt x="10694" y="2880"/>
                  </a:cubicBezTo>
                  <a:cubicBezTo>
                    <a:pt x="11245" y="4150"/>
                    <a:pt x="12097" y="4851"/>
                    <a:pt x="13233" y="5820"/>
                  </a:cubicBezTo>
                  <a:cubicBezTo>
                    <a:pt x="13233" y="5820"/>
                    <a:pt x="14370" y="3916"/>
                    <a:pt x="12281" y="1760"/>
                  </a:cubicBezTo>
                  <a:cubicBezTo>
                    <a:pt x="10817" y="226"/>
                    <a:pt x="9670" y="0"/>
                    <a:pt x="8834" y="0"/>
                  </a:cubicBez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1553488" y="1557766"/>
              <a:ext cx="134963" cy="88298"/>
            </a:xfrm>
            <a:custGeom>
              <a:avLst/>
              <a:gdLst/>
              <a:ahLst/>
              <a:cxnLst/>
              <a:rect l="l" t="t" r="r" b="b"/>
              <a:pathLst>
                <a:path w="4211" h="2755" extrusionOk="0">
                  <a:moveTo>
                    <a:pt x="4110" y="0"/>
                  </a:moveTo>
                  <a:cubicBezTo>
                    <a:pt x="4077" y="0"/>
                    <a:pt x="4127" y="334"/>
                    <a:pt x="4027" y="836"/>
                  </a:cubicBezTo>
                  <a:cubicBezTo>
                    <a:pt x="3977" y="1136"/>
                    <a:pt x="3860" y="1404"/>
                    <a:pt x="3693" y="1671"/>
                  </a:cubicBezTo>
                  <a:cubicBezTo>
                    <a:pt x="3492" y="1972"/>
                    <a:pt x="3191" y="2206"/>
                    <a:pt x="2857" y="2339"/>
                  </a:cubicBezTo>
                  <a:cubicBezTo>
                    <a:pt x="2364" y="2546"/>
                    <a:pt x="1854" y="2587"/>
                    <a:pt x="1416" y="2587"/>
                  </a:cubicBezTo>
                  <a:cubicBezTo>
                    <a:pt x="1216" y="2587"/>
                    <a:pt x="1031" y="2578"/>
                    <a:pt x="869" y="2573"/>
                  </a:cubicBezTo>
                  <a:cubicBezTo>
                    <a:pt x="727" y="2557"/>
                    <a:pt x="585" y="2548"/>
                    <a:pt x="441" y="2548"/>
                  </a:cubicBezTo>
                  <a:cubicBezTo>
                    <a:pt x="297" y="2548"/>
                    <a:pt x="151" y="2557"/>
                    <a:pt x="0" y="2573"/>
                  </a:cubicBezTo>
                  <a:lnTo>
                    <a:pt x="17" y="2573"/>
                  </a:lnTo>
                  <a:cubicBezTo>
                    <a:pt x="284" y="2640"/>
                    <a:pt x="568" y="2690"/>
                    <a:pt x="852" y="2707"/>
                  </a:cubicBezTo>
                  <a:cubicBezTo>
                    <a:pt x="1068" y="2728"/>
                    <a:pt x="1329" y="2754"/>
                    <a:pt x="1617" y="2754"/>
                  </a:cubicBezTo>
                  <a:cubicBezTo>
                    <a:pt x="2023" y="2754"/>
                    <a:pt x="2482" y="2702"/>
                    <a:pt x="2941" y="2506"/>
                  </a:cubicBezTo>
                  <a:cubicBezTo>
                    <a:pt x="3308" y="2356"/>
                    <a:pt x="3626" y="2089"/>
                    <a:pt x="3843" y="1755"/>
                  </a:cubicBezTo>
                  <a:cubicBezTo>
                    <a:pt x="4010" y="1487"/>
                    <a:pt x="4110" y="1170"/>
                    <a:pt x="4161" y="852"/>
                  </a:cubicBezTo>
                  <a:cubicBezTo>
                    <a:pt x="4211" y="568"/>
                    <a:pt x="4194" y="267"/>
                    <a:pt x="4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1378367" y="1563631"/>
              <a:ext cx="93746" cy="242843"/>
            </a:xfrm>
            <a:custGeom>
              <a:avLst/>
              <a:gdLst/>
              <a:ahLst/>
              <a:cxnLst/>
              <a:rect l="l" t="t" r="r" b="b"/>
              <a:pathLst>
                <a:path w="2925" h="7577" extrusionOk="0">
                  <a:moveTo>
                    <a:pt x="2908" y="1"/>
                  </a:moveTo>
                  <a:lnTo>
                    <a:pt x="2908" y="1"/>
                  </a:lnTo>
                  <a:cubicBezTo>
                    <a:pt x="2807" y="68"/>
                    <a:pt x="2707" y="135"/>
                    <a:pt x="2607" y="218"/>
                  </a:cubicBezTo>
                  <a:cubicBezTo>
                    <a:pt x="2440" y="369"/>
                    <a:pt x="2173" y="586"/>
                    <a:pt x="1872" y="870"/>
                  </a:cubicBezTo>
                  <a:cubicBezTo>
                    <a:pt x="1521" y="1204"/>
                    <a:pt x="1203" y="1572"/>
                    <a:pt x="919" y="1989"/>
                  </a:cubicBezTo>
                  <a:cubicBezTo>
                    <a:pt x="585" y="2490"/>
                    <a:pt x="368" y="3075"/>
                    <a:pt x="301" y="3677"/>
                  </a:cubicBezTo>
                  <a:cubicBezTo>
                    <a:pt x="268" y="3994"/>
                    <a:pt x="284" y="4312"/>
                    <a:pt x="351" y="4629"/>
                  </a:cubicBezTo>
                  <a:cubicBezTo>
                    <a:pt x="435" y="4897"/>
                    <a:pt x="535" y="5181"/>
                    <a:pt x="652" y="5448"/>
                  </a:cubicBezTo>
                  <a:cubicBezTo>
                    <a:pt x="869" y="5932"/>
                    <a:pt x="1003" y="6417"/>
                    <a:pt x="919" y="6801"/>
                  </a:cubicBezTo>
                  <a:cubicBezTo>
                    <a:pt x="853" y="7102"/>
                    <a:pt x="635" y="7369"/>
                    <a:pt x="351" y="7486"/>
                  </a:cubicBezTo>
                  <a:cubicBezTo>
                    <a:pt x="234" y="7520"/>
                    <a:pt x="117" y="7536"/>
                    <a:pt x="0" y="7536"/>
                  </a:cubicBezTo>
                  <a:cubicBezTo>
                    <a:pt x="0" y="7536"/>
                    <a:pt x="34" y="7553"/>
                    <a:pt x="84" y="7570"/>
                  </a:cubicBezTo>
                  <a:cubicBezTo>
                    <a:pt x="113" y="7575"/>
                    <a:pt x="141" y="7577"/>
                    <a:pt x="169" y="7577"/>
                  </a:cubicBezTo>
                  <a:cubicBezTo>
                    <a:pt x="235" y="7577"/>
                    <a:pt x="297" y="7565"/>
                    <a:pt x="368" y="7553"/>
                  </a:cubicBezTo>
                  <a:cubicBezTo>
                    <a:pt x="702" y="7453"/>
                    <a:pt x="953" y="7169"/>
                    <a:pt x="1036" y="6835"/>
                  </a:cubicBezTo>
                  <a:cubicBezTo>
                    <a:pt x="1153" y="6400"/>
                    <a:pt x="1020" y="5882"/>
                    <a:pt x="819" y="5381"/>
                  </a:cubicBezTo>
                  <a:cubicBezTo>
                    <a:pt x="702" y="5114"/>
                    <a:pt x="602" y="4846"/>
                    <a:pt x="535" y="4579"/>
                  </a:cubicBezTo>
                  <a:cubicBezTo>
                    <a:pt x="468" y="4295"/>
                    <a:pt x="452" y="3994"/>
                    <a:pt x="485" y="3694"/>
                  </a:cubicBezTo>
                  <a:cubicBezTo>
                    <a:pt x="552" y="3125"/>
                    <a:pt x="752" y="2557"/>
                    <a:pt x="1070" y="2073"/>
                  </a:cubicBezTo>
                  <a:cubicBezTo>
                    <a:pt x="1337" y="1672"/>
                    <a:pt x="1638" y="1304"/>
                    <a:pt x="1972" y="953"/>
                  </a:cubicBezTo>
                  <a:cubicBezTo>
                    <a:pt x="2540" y="369"/>
                    <a:pt x="2924" y="34"/>
                    <a:pt x="2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1572750" y="4596234"/>
              <a:ext cx="324026" cy="74420"/>
            </a:xfrm>
            <a:custGeom>
              <a:avLst/>
              <a:gdLst/>
              <a:ahLst/>
              <a:cxnLst/>
              <a:rect l="l" t="t" r="r" b="b"/>
              <a:pathLst>
                <a:path w="10110" h="2322" extrusionOk="0">
                  <a:moveTo>
                    <a:pt x="17" y="0"/>
                  </a:moveTo>
                  <a:lnTo>
                    <a:pt x="1" y="2139"/>
                  </a:lnTo>
                  <a:lnTo>
                    <a:pt x="335" y="2156"/>
                  </a:lnTo>
                  <a:cubicBezTo>
                    <a:pt x="1285" y="2208"/>
                    <a:pt x="4091" y="2321"/>
                    <a:pt x="6280" y="2321"/>
                  </a:cubicBezTo>
                  <a:cubicBezTo>
                    <a:pt x="7555" y="2321"/>
                    <a:pt x="8621" y="2283"/>
                    <a:pt x="8990" y="2172"/>
                  </a:cubicBezTo>
                  <a:cubicBezTo>
                    <a:pt x="10109" y="1838"/>
                    <a:pt x="5481" y="786"/>
                    <a:pt x="5481" y="786"/>
                  </a:cubicBezTo>
                  <a:lnTo>
                    <a:pt x="5481" y="10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CA7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1572750" y="4615368"/>
              <a:ext cx="63235" cy="49966"/>
            </a:xfrm>
            <a:custGeom>
              <a:avLst/>
              <a:gdLst/>
              <a:ahLst/>
              <a:cxnLst/>
              <a:rect l="l" t="t" r="r" b="b"/>
              <a:pathLst>
                <a:path w="1973" h="1559" extrusionOk="0">
                  <a:moveTo>
                    <a:pt x="129" y="0"/>
                  </a:moveTo>
                  <a:cubicBezTo>
                    <a:pt x="87" y="0"/>
                    <a:pt x="44" y="2"/>
                    <a:pt x="1" y="5"/>
                  </a:cubicBezTo>
                  <a:lnTo>
                    <a:pt x="1" y="1525"/>
                  </a:lnTo>
                  <a:lnTo>
                    <a:pt x="1972" y="1559"/>
                  </a:lnTo>
                  <a:cubicBezTo>
                    <a:pt x="1889" y="1108"/>
                    <a:pt x="1638" y="690"/>
                    <a:pt x="1271" y="406"/>
                  </a:cubicBezTo>
                  <a:cubicBezTo>
                    <a:pt x="952" y="148"/>
                    <a:pt x="551" y="0"/>
                    <a:pt x="129" y="0"/>
                  </a:cubicBezTo>
                  <a:close/>
                </a:path>
              </a:pathLst>
            </a:custGeom>
            <a:solidFill>
              <a:schemeClr val="lt1">
                <a:alpha val="3215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1572205" y="4640688"/>
              <a:ext cx="300469" cy="29871"/>
            </a:xfrm>
            <a:custGeom>
              <a:avLst/>
              <a:gdLst/>
              <a:ahLst/>
              <a:cxnLst/>
              <a:rect l="l" t="t" r="r" b="b"/>
              <a:pathLst>
                <a:path w="9375" h="932" extrusionOk="0">
                  <a:moveTo>
                    <a:pt x="7754" y="0"/>
                  </a:moveTo>
                  <a:cubicBezTo>
                    <a:pt x="7436" y="0"/>
                    <a:pt x="7269" y="702"/>
                    <a:pt x="7269" y="702"/>
                  </a:cubicBezTo>
                  <a:lnTo>
                    <a:pt x="18" y="618"/>
                  </a:lnTo>
                  <a:lnTo>
                    <a:pt x="1" y="752"/>
                  </a:lnTo>
                  <a:cubicBezTo>
                    <a:pt x="1379" y="869"/>
                    <a:pt x="3623" y="932"/>
                    <a:pt x="5546" y="932"/>
                  </a:cubicBezTo>
                  <a:cubicBezTo>
                    <a:pt x="7470" y="932"/>
                    <a:pt x="9074" y="869"/>
                    <a:pt x="9174" y="735"/>
                  </a:cubicBezTo>
                  <a:cubicBezTo>
                    <a:pt x="9374" y="468"/>
                    <a:pt x="7754" y="0"/>
                    <a:pt x="7754" y="0"/>
                  </a:cubicBezTo>
                  <a:close/>
                </a:path>
              </a:pathLst>
            </a:custGeom>
            <a:solidFill>
              <a:schemeClr val="lt1">
                <a:alpha val="3215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1571693" y="4659181"/>
              <a:ext cx="296174" cy="4551"/>
            </a:xfrm>
            <a:custGeom>
              <a:avLst/>
              <a:gdLst/>
              <a:ahLst/>
              <a:cxnLst/>
              <a:rect l="l" t="t" r="r" b="b"/>
              <a:pathLst>
                <a:path w="9241" h="142" extrusionOk="0">
                  <a:moveTo>
                    <a:pt x="55" y="0"/>
                  </a:moveTo>
                  <a:cubicBezTo>
                    <a:pt x="37" y="0"/>
                    <a:pt x="23" y="8"/>
                    <a:pt x="0" y="8"/>
                  </a:cubicBezTo>
                  <a:lnTo>
                    <a:pt x="84" y="8"/>
                  </a:lnTo>
                  <a:cubicBezTo>
                    <a:pt x="73" y="2"/>
                    <a:pt x="63" y="0"/>
                    <a:pt x="55" y="0"/>
                  </a:cubicBezTo>
                  <a:close/>
                  <a:moveTo>
                    <a:pt x="84" y="8"/>
                  </a:moveTo>
                  <a:lnTo>
                    <a:pt x="351" y="25"/>
                  </a:lnTo>
                  <a:cubicBezTo>
                    <a:pt x="618" y="41"/>
                    <a:pt x="953" y="58"/>
                    <a:pt x="1354" y="75"/>
                  </a:cubicBezTo>
                  <a:cubicBezTo>
                    <a:pt x="2189" y="108"/>
                    <a:pt x="3342" y="142"/>
                    <a:pt x="4612" y="142"/>
                  </a:cubicBezTo>
                  <a:cubicBezTo>
                    <a:pt x="5882" y="142"/>
                    <a:pt x="7051" y="108"/>
                    <a:pt x="7887" y="91"/>
                  </a:cubicBezTo>
                  <a:lnTo>
                    <a:pt x="8872" y="41"/>
                  </a:lnTo>
                  <a:lnTo>
                    <a:pt x="9140" y="41"/>
                  </a:lnTo>
                  <a:cubicBezTo>
                    <a:pt x="9173" y="41"/>
                    <a:pt x="9207" y="25"/>
                    <a:pt x="9240" y="25"/>
                  </a:cubicBezTo>
                  <a:lnTo>
                    <a:pt x="8872" y="25"/>
                  </a:lnTo>
                  <a:cubicBezTo>
                    <a:pt x="8605" y="25"/>
                    <a:pt x="8271" y="41"/>
                    <a:pt x="7887" y="41"/>
                  </a:cubicBezTo>
                  <a:cubicBezTo>
                    <a:pt x="7051" y="58"/>
                    <a:pt x="5882" y="75"/>
                    <a:pt x="4612" y="75"/>
                  </a:cubicBezTo>
                  <a:cubicBezTo>
                    <a:pt x="3342" y="75"/>
                    <a:pt x="2189" y="41"/>
                    <a:pt x="1354" y="25"/>
                  </a:cubicBezTo>
                  <a:lnTo>
                    <a:pt x="351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1804632" y="4639053"/>
              <a:ext cx="17179" cy="27371"/>
            </a:xfrm>
            <a:custGeom>
              <a:avLst/>
              <a:gdLst/>
              <a:ahLst/>
              <a:cxnLst/>
              <a:rect l="l" t="t" r="r" b="b"/>
              <a:pathLst>
                <a:path w="536" h="854" extrusionOk="0">
                  <a:moveTo>
                    <a:pt x="535" y="1"/>
                  </a:moveTo>
                  <a:cubicBezTo>
                    <a:pt x="201" y="151"/>
                    <a:pt x="0" y="485"/>
                    <a:pt x="17" y="853"/>
                  </a:cubicBezTo>
                  <a:cubicBezTo>
                    <a:pt x="67" y="686"/>
                    <a:pt x="117" y="519"/>
                    <a:pt x="201" y="385"/>
                  </a:cubicBezTo>
                  <a:cubicBezTo>
                    <a:pt x="301" y="235"/>
                    <a:pt x="418" y="118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1750019" y="4621394"/>
              <a:ext cx="10192" cy="14551"/>
            </a:xfrm>
            <a:custGeom>
              <a:avLst/>
              <a:gdLst/>
              <a:ahLst/>
              <a:cxnLst/>
              <a:rect l="l" t="t" r="r" b="b"/>
              <a:pathLst>
                <a:path w="318" h="454" extrusionOk="0">
                  <a:moveTo>
                    <a:pt x="301" y="1"/>
                  </a:moveTo>
                  <a:cubicBezTo>
                    <a:pt x="284" y="1"/>
                    <a:pt x="201" y="84"/>
                    <a:pt x="134" y="218"/>
                  </a:cubicBezTo>
                  <a:cubicBezTo>
                    <a:pt x="50" y="335"/>
                    <a:pt x="0" y="452"/>
                    <a:pt x="17" y="452"/>
                  </a:cubicBezTo>
                  <a:cubicBezTo>
                    <a:pt x="18" y="453"/>
                    <a:pt x="20" y="454"/>
                    <a:pt x="21" y="454"/>
                  </a:cubicBezTo>
                  <a:cubicBezTo>
                    <a:pt x="44" y="454"/>
                    <a:pt x="107" y="360"/>
                    <a:pt x="184" y="251"/>
                  </a:cubicBezTo>
                  <a:cubicBezTo>
                    <a:pt x="268" y="118"/>
                    <a:pt x="318" y="17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1736077" y="4618637"/>
              <a:ext cx="11282" cy="9839"/>
            </a:xfrm>
            <a:custGeom>
              <a:avLst/>
              <a:gdLst/>
              <a:ahLst/>
              <a:cxnLst/>
              <a:rect l="l" t="t" r="r" b="b"/>
              <a:pathLst>
                <a:path w="352" h="307" extrusionOk="0">
                  <a:moveTo>
                    <a:pt x="344" y="0"/>
                  </a:moveTo>
                  <a:cubicBezTo>
                    <a:pt x="317" y="0"/>
                    <a:pt x="241" y="62"/>
                    <a:pt x="151" y="137"/>
                  </a:cubicBezTo>
                  <a:cubicBezTo>
                    <a:pt x="68" y="220"/>
                    <a:pt x="1" y="287"/>
                    <a:pt x="1" y="304"/>
                  </a:cubicBezTo>
                  <a:cubicBezTo>
                    <a:pt x="3" y="306"/>
                    <a:pt x="6" y="307"/>
                    <a:pt x="10" y="307"/>
                  </a:cubicBezTo>
                  <a:cubicBezTo>
                    <a:pt x="39" y="307"/>
                    <a:pt x="114" y="260"/>
                    <a:pt x="201" y="187"/>
                  </a:cubicBezTo>
                  <a:cubicBezTo>
                    <a:pt x="285" y="103"/>
                    <a:pt x="352" y="20"/>
                    <a:pt x="352" y="3"/>
                  </a:cubicBezTo>
                  <a:cubicBezTo>
                    <a:pt x="350" y="1"/>
                    <a:pt x="347" y="0"/>
                    <a:pt x="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1727520" y="4611009"/>
              <a:ext cx="18236" cy="2372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197" y="0"/>
                  </a:moveTo>
                  <a:cubicBezTo>
                    <a:pt x="127" y="0"/>
                    <a:pt x="60" y="12"/>
                    <a:pt x="0" y="24"/>
                  </a:cubicBezTo>
                  <a:cubicBezTo>
                    <a:pt x="84" y="74"/>
                    <a:pt x="184" y="74"/>
                    <a:pt x="284" y="74"/>
                  </a:cubicBezTo>
                  <a:cubicBezTo>
                    <a:pt x="368" y="74"/>
                    <a:pt x="468" y="74"/>
                    <a:pt x="569" y="41"/>
                  </a:cubicBezTo>
                  <a:cubicBezTo>
                    <a:pt x="495" y="16"/>
                    <a:pt x="422" y="1"/>
                    <a:pt x="355" y="1"/>
                  </a:cubicBezTo>
                  <a:cubicBezTo>
                    <a:pt x="330" y="1"/>
                    <a:pt x="307" y="3"/>
                    <a:pt x="284" y="7"/>
                  </a:cubicBezTo>
                  <a:cubicBezTo>
                    <a:pt x="255" y="2"/>
                    <a:pt x="226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1724315" y="4600497"/>
              <a:ext cx="20897" cy="2949"/>
            </a:xfrm>
            <a:custGeom>
              <a:avLst/>
              <a:gdLst/>
              <a:ahLst/>
              <a:cxnLst/>
              <a:rect l="l" t="t" r="r" b="b"/>
              <a:pathLst>
                <a:path w="652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"/>
                    <a:pt x="253" y="91"/>
                    <a:pt x="386" y="91"/>
                  </a:cubicBezTo>
                  <a:cubicBezTo>
                    <a:pt x="475" y="91"/>
                    <a:pt x="565" y="78"/>
                    <a:pt x="652" y="51"/>
                  </a:cubicBezTo>
                  <a:cubicBezTo>
                    <a:pt x="435" y="34"/>
                    <a:pt x="217" y="1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1756429" y="4605272"/>
              <a:ext cx="33236" cy="18845"/>
            </a:xfrm>
            <a:custGeom>
              <a:avLst/>
              <a:gdLst/>
              <a:ahLst/>
              <a:cxnLst/>
              <a:rect l="l" t="t" r="r" b="b"/>
              <a:pathLst>
                <a:path w="1037" h="588" extrusionOk="0">
                  <a:moveTo>
                    <a:pt x="678" y="57"/>
                  </a:moveTo>
                  <a:cubicBezTo>
                    <a:pt x="766" y="57"/>
                    <a:pt x="849" y="79"/>
                    <a:pt x="920" y="119"/>
                  </a:cubicBezTo>
                  <a:cubicBezTo>
                    <a:pt x="987" y="153"/>
                    <a:pt x="953" y="220"/>
                    <a:pt x="903" y="253"/>
                  </a:cubicBezTo>
                  <a:cubicBezTo>
                    <a:pt x="836" y="286"/>
                    <a:pt x="769" y="320"/>
                    <a:pt x="702" y="336"/>
                  </a:cubicBezTo>
                  <a:cubicBezTo>
                    <a:pt x="586" y="387"/>
                    <a:pt x="469" y="420"/>
                    <a:pt x="335" y="437"/>
                  </a:cubicBezTo>
                  <a:cubicBezTo>
                    <a:pt x="235" y="453"/>
                    <a:pt x="152" y="462"/>
                    <a:pt x="93" y="468"/>
                  </a:cubicBezTo>
                  <a:lnTo>
                    <a:pt x="93" y="468"/>
                  </a:lnTo>
                  <a:cubicBezTo>
                    <a:pt x="122" y="401"/>
                    <a:pt x="158" y="340"/>
                    <a:pt x="201" y="286"/>
                  </a:cubicBezTo>
                  <a:cubicBezTo>
                    <a:pt x="285" y="186"/>
                    <a:pt x="385" y="119"/>
                    <a:pt x="502" y="86"/>
                  </a:cubicBezTo>
                  <a:cubicBezTo>
                    <a:pt x="561" y="66"/>
                    <a:pt x="621" y="57"/>
                    <a:pt x="678" y="57"/>
                  </a:cubicBezTo>
                  <a:close/>
                  <a:moveTo>
                    <a:pt x="682" y="0"/>
                  </a:moveTo>
                  <a:cubicBezTo>
                    <a:pt x="406" y="0"/>
                    <a:pt x="147" y="182"/>
                    <a:pt x="55" y="472"/>
                  </a:cubicBezTo>
                  <a:lnTo>
                    <a:pt x="55" y="472"/>
                  </a:lnTo>
                  <a:cubicBezTo>
                    <a:pt x="20" y="477"/>
                    <a:pt x="1" y="480"/>
                    <a:pt x="1" y="487"/>
                  </a:cubicBezTo>
                  <a:cubicBezTo>
                    <a:pt x="17" y="489"/>
                    <a:pt x="34" y="491"/>
                    <a:pt x="51" y="493"/>
                  </a:cubicBezTo>
                  <a:lnTo>
                    <a:pt x="51" y="493"/>
                  </a:lnTo>
                  <a:cubicBezTo>
                    <a:pt x="51" y="524"/>
                    <a:pt x="51" y="556"/>
                    <a:pt x="51" y="587"/>
                  </a:cubicBezTo>
                  <a:cubicBezTo>
                    <a:pt x="60" y="555"/>
                    <a:pt x="70" y="525"/>
                    <a:pt x="82" y="496"/>
                  </a:cubicBezTo>
                  <a:lnTo>
                    <a:pt x="82" y="496"/>
                  </a:lnTo>
                  <a:cubicBezTo>
                    <a:pt x="113" y="498"/>
                    <a:pt x="145" y="499"/>
                    <a:pt x="176" y="499"/>
                  </a:cubicBezTo>
                  <a:cubicBezTo>
                    <a:pt x="235" y="499"/>
                    <a:pt x="293" y="495"/>
                    <a:pt x="352" y="487"/>
                  </a:cubicBezTo>
                  <a:cubicBezTo>
                    <a:pt x="469" y="470"/>
                    <a:pt x="602" y="437"/>
                    <a:pt x="719" y="403"/>
                  </a:cubicBezTo>
                  <a:cubicBezTo>
                    <a:pt x="786" y="387"/>
                    <a:pt x="870" y="353"/>
                    <a:pt x="936" y="320"/>
                  </a:cubicBezTo>
                  <a:cubicBezTo>
                    <a:pt x="970" y="286"/>
                    <a:pt x="1003" y="253"/>
                    <a:pt x="1020" y="203"/>
                  </a:cubicBezTo>
                  <a:cubicBezTo>
                    <a:pt x="1037" y="153"/>
                    <a:pt x="1003" y="103"/>
                    <a:pt x="970" y="69"/>
                  </a:cubicBezTo>
                  <a:cubicBezTo>
                    <a:pt x="876" y="22"/>
                    <a:pt x="778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744122" y="4599439"/>
              <a:ext cx="17179" cy="21986"/>
            </a:xfrm>
            <a:custGeom>
              <a:avLst/>
              <a:gdLst/>
              <a:ahLst/>
              <a:cxnLst/>
              <a:rect l="l" t="t" r="r" b="b"/>
              <a:pathLst>
                <a:path w="536" h="686" extrusionOk="0">
                  <a:moveTo>
                    <a:pt x="134" y="1"/>
                  </a:moveTo>
                  <a:cubicBezTo>
                    <a:pt x="51" y="17"/>
                    <a:pt x="0" y="101"/>
                    <a:pt x="17" y="168"/>
                  </a:cubicBezTo>
                  <a:cubicBezTo>
                    <a:pt x="34" y="218"/>
                    <a:pt x="51" y="285"/>
                    <a:pt x="84" y="318"/>
                  </a:cubicBezTo>
                  <a:cubicBezTo>
                    <a:pt x="117" y="402"/>
                    <a:pt x="184" y="468"/>
                    <a:pt x="251" y="535"/>
                  </a:cubicBezTo>
                  <a:cubicBezTo>
                    <a:pt x="301" y="602"/>
                    <a:pt x="368" y="652"/>
                    <a:pt x="435" y="686"/>
                  </a:cubicBezTo>
                  <a:cubicBezTo>
                    <a:pt x="452" y="669"/>
                    <a:pt x="368" y="619"/>
                    <a:pt x="284" y="502"/>
                  </a:cubicBezTo>
                  <a:cubicBezTo>
                    <a:pt x="218" y="435"/>
                    <a:pt x="167" y="368"/>
                    <a:pt x="134" y="301"/>
                  </a:cubicBezTo>
                  <a:cubicBezTo>
                    <a:pt x="84" y="218"/>
                    <a:pt x="51" y="84"/>
                    <a:pt x="134" y="67"/>
                  </a:cubicBezTo>
                  <a:cubicBezTo>
                    <a:pt x="234" y="67"/>
                    <a:pt x="318" y="151"/>
                    <a:pt x="368" y="218"/>
                  </a:cubicBezTo>
                  <a:cubicBezTo>
                    <a:pt x="418" y="285"/>
                    <a:pt x="452" y="368"/>
                    <a:pt x="468" y="452"/>
                  </a:cubicBezTo>
                  <a:cubicBezTo>
                    <a:pt x="468" y="518"/>
                    <a:pt x="485" y="602"/>
                    <a:pt x="468" y="686"/>
                  </a:cubicBezTo>
                  <a:cubicBezTo>
                    <a:pt x="518" y="619"/>
                    <a:pt x="535" y="518"/>
                    <a:pt x="518" y="435"/>
                  </a:cubicBezTo>
                  <a:cubicBezTo>
                    <a:pt x="502" y="351"/>
                    <a:pt x="468" y="268"/>
                    <a:pt x="418" y="184"/>
                  </a:cubicBezTo>
                  <a:cubicBezTo>
                    <a:pt x="351" y="84"/>
                    <a:pt x="251" y="17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1570090" y="4613670"/>
              <a:ext cx="62145" cy="50607"/>
            </a:xfrm>
            <a:custGeom>
              <a:avLst/>
              <a:gdLst/>
              <a:ahLst/>
              <a:cxnLst/>
              <a:rect l="l" t="t" r="r" b="b"/>
              <a:pathLst>
                <a:path w="1939" h="1579" extrusionOk="0">
                  <a:moveTo>
                    <a:pt x="318" y="0"/>
                  </a:moveTo>
                  <a:cubicBezTo>
                    <a:pt x="251" y="0"/>
                    <a:pt x="184" y="8"/>
                    <a:pt x="117" y="8"/>
                  </a:cubicBezTo>
                  <a:cubicBezTo>
                    <a:pt x="84" y="8"/>
                    <a:pt x="50" y="24"/>
                    <a:pt x="0" y="41"/>
                  </a:cubicBezTo>
                  <a:lnTo>
                    <a:pt x="17" y="41"/>
                  </a:lnTo>
                  <a:cubicBezTo>
                    <a:pt x="17" y="41"/>
                    <a:pt x="54" y="37"/>
                    <a:pt x="123" y="37"/>
                  </a:cubicBezTo>
                  <a:cubicBezTo>
                    <a:pt x="192" y="37"/>
                    <a:pt x="293" y="41"/>
                    <a:pt x="418" y="58"/>
                  </a:cubicBezTo>
                  <a:cubicBezTo>
                    <a:pt x="1069" y="125"/>
                    <a:pt x="1621" y="559"/>
                    <a:pt x="1838" y="1194"/>
                  </a:cubicBezTo>
                  <a:cubicBezTo>
                    <a:pt x="1922" y="1428"/>
                    <a:pt x="1922" y="1578"/>
                    <a:pt x="1938" y="1578"/>
                  </a:cubicBezTo>
                  <a:cubicBezTo>
                    <a:pt x="1938" y="1545"/>
                    <a:pt x="1938" y="1511"/>
                    <a:pt x="1938" y="1461"/>
                  </a:cubicBezTo>
                  <a:cubicBezTo>
                    <a:pt x="1922" y="1361"/>
                    <a:pt x="1905" y="1277"/>
                    <a:pt x="1871" y="1177"/>
                  </a:cubicBezTo>
                  <a:cubicBezTo>
                    <a:pt x="1688" y="526"/>
                    <a:pt x="1103" y="58"/>
                    <a:pt x="418" y="8"/>
                  </a:cubicBezTo>
                  <a:cubicBezTo>
                    <a:pt x="384" y="2"/>
                    <a:pt x="351" y="0"/>
                    <a:pt x="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654702" y="4642579"/>
              <a:ext cx="50895" cy="2756"/>
            </a:xfrm>
            <a:custGeom>
              <a:avLst/>
              <a:gdLst/>
              <a:ahLst/>
              <a:cxnLst/>
              <a:rect l="l" t="t" r="r" b="b"/>
              <a:pathLst>
                <a:path w="1588" h="86" extrusionOk="0">
                  <a:moveTo>
                    <a:pt x="84" y="1"/>
                  </a:moveTo>
                  <a:cubicBezTo>
                    <a:pt x="30" y="1"/>
                    <a:pt x="0" y="3"/>
                    <a:pt x="0" y="8"/>
                  </a:cubicBezTo>
                  <a:cubicBezTo>
                    <a:pt x="271" y="60"/>
                    <a:pt x="546" y="85"/>
                    <a:pt x="824" y="85"/>
                  </a:cubicBezTo>
                  <a:cubicBezTo>
                    <a:pt x="1077" y="85"/>
                    <a:pt x="1332" y="64"/>
                    <a:pt x="1587" y="25"/>
                  </a:cubicBezTo>
                  <a:cubicBezTo>
                    <a:pt x="1587" y="19"/>
                    <a:pt x="1547" y="17"/>
                    <a:pt x="1476" y="17"/>
                  </a:cubicBezTo>
                  <a:cubicBezTo>
                    <a:pt x="1335" y="17"/>
                    <a:pt x="1075" y="25"/>
                    <a:pt x="785" y="25"/>
                  </a:cubicBezTo>
                  <a:cubicBezTo>
                    <a:pt x="478" y="13"/>
                    <a:pt x="213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1619896" y="4642707"/>
              <a:ext cx="5897" cy="977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20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3" y="71"/>
                    <a:pt x="84" y="154"/>
                  </a:cubicBezTo>
                  <a:cubicBezTo>
                    <a:pt x="117" y="238"/>
                    <a:pt x="134" y="305"/>
                    <a:pt x="150" y="305"/>
                  </a:cubicBezTo>
                  <a:cubicBezTo>
                    <a:pt x="167" y="305"/>
                    <a:pt x="184" y="221"/>
                    <a:pt x="134" y="138"/>
                  </a:cubicBezTo>
                  <a:cubicBezTo>
                    <a:pt x="105" y="50"/>
                    <a:pt x="37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1607044" y="4626618"/>
              <a:ext cx="7500" cy="6731"/>
            </a:xfrm>
            <a:custGeom>
              <a:avLst/>
              <a:gdLst/>
              <a:ahLst/>
              <a:cxnLst/>
              <a:rect l="l" t="t" r="r" b="b"/>
              <a:pathLst>
                <a:path w="234" h="210" extrusionOk="0">
                  <a:moveTo>
                    <a:pt x="22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0" y="21"/>
                    <a:pt x="33" y="71"/>
                    <a:pt x="84" y="122"/>
                  </a:cubicBezTo>
                  <a:cubicBezTo>
                    <a:pt x="139" y="177"/>
                    <a:pt x="183" y="209"/>
                    <a:pt x="206" y="209"/>
                  </a:cubicBezTo>
                  <a:cubicBezTo>
                    <a:pt x="211" y="209"/>
                    <a:pt x="214" y="208"/>
                    <a:pt x="217" y="205"/>
                  </a:cubicBezTo>
                  <a:cubicBezTo>
                    <a:pt x="234" y="188"/>
                    <a:pt x="184" y="138"/>
                    <a:pt x="134" y="88"/>
                  </a:cubicBezTo>
                  <a:cubicBezTo>
                    <a:pt x="92" y="33"/>
                    <a:pt x="39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1588807" y="4618253"/>
              <a:ext cx="10769" cy="4391"/>
            </a:xfrm>
            <a:custGeom>
              <a:avLst/>
              <a:gdLst/>
              <a:ahLst/>
              <a:cxnLst/>
              <a:rect l="l" t="t" r="r" b="b"/>
              <a:pathLst>
                <a:path w="336" h="137" extrusionOk="0">
                  <a:moveTo>
                    <a:pt x="98" y="1"/>
                  </a:moveTo>
                  <a:cubicBezTo>
                    <a:pt x="41" y="1"/>
                    <a:pt x="1" y="20"/>
                    <a:pt x="1" y="32"/>
                  </a:cubicBezTo>
                  <a:cubicBezTo>
                    <a:pt x="1" y="48"/>
                    <a:pt x="84" y="48"/>
                    <a:pt x="168" y="82"/>
                  </a:cubicBezTo>
                  <a:cubicBezTo>
                    <a:pt x="223" y="109"/>
                    <a:pt x="277" y="136"/>
                    <a:pt x="304" y="136"/>
                  </a:cubicBezTo>
                  <a:cubicBezTo>
                    <a:pt x="311" y="136"/>
                    <a:pt x="315" y="135"/>
                    <a:pt x="318" y="132"/>
                  </a:cubicBezTo>
                  <a:cubicBezTo>
                    <a:pt x="335" y="132"/>
                    <a:pt x="285" y="48"/>
                    <a:pt x="185" y="15"/>
                  </a:cubicBezTo>
                  <a:cubicBezTo>
                    <a:pt x="154" y="5"/>
                    <a:pt x="124" y="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75442" y="4615625"/>
              <a:ext cx="5897" cy="2468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46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47"/>
                    <a:pt x="84" y="64"/>
                  </a:cubicBezTo>
                  <a:cubicBezTo>
                    <a:pt x="109" y="72"/>
                    <a:pt x="130" y="76"/>
                    <a:pt x="144" y="76"/>
                  </a:cubicBezTo>
                  <a:cubicBezTo>
                    <a:pt x="159" y="76"/>
                    <a:pt x="167" y="72"/>
                    <a:pt x="167" y="64"/>
                  </a:cubicBezTo>
                  <a:cubicBezTo>
                    <a:pt x="184" y="47"/>
                    <a:pt x="151" y="30"/>
                    <a:pt x="100" y="13"/>
                  </a:cubicBezTo>
                  <a:cubicBezTo>
                    <a:pt x="84" y="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380514" y="2549521"/>
              <a:ext cx="467001" cy="148488"/>
            </a:xfrm>
            <a:custGeom>
              <a:avLst/>
              <a:gdLst/>
              <a:ahLst/>
              <a:cxnLst/>
              <a:rect l="l" t="t" r="r" b="b"/>
              <a:pathLst>
                <a:path w="14571" h="4633" extrusionOk="0">
                  <a:moveTo>
                    <a:pt x="0" y="0"/>
                  </a:moveTo>
                  <a:cubicBezTo>
                    <a:pt x="0" y="0"/>
                    <a:pt x="598" y="4633"/>
                    <a:pt x="5044" y="4633"/>
                  </a:cubicBezTo>
                  <a:cubicBezTo>
                    <a:pt x="5122" y="4633"/>
                    <a:pt x="5200" y="4631"/>
                    <a:pt x="5280" y="4629"/>
                  </a:cubicBezTo>
                  <a:cubicBezTo>
                    <a:pt x="8388" y="4478"/>
                    <a:pt x="11496" y="4127"/>
                    <a:pt x="14570" y="3576"/>
                  </a:cubicBezTo>
                  <a:lnTo>
                    <a:pt x="14520" y="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3019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305005" y="2292480"/>
              <a:ext cx="951084" cy="383286"/>
            </a:xfrm>
            <a:custGeom>
              <a:avLst/>
              <a:gdLst/>
              <a:ahLst/>
              <a:cxnLst/>
              <a:rect l="l" t="t" r="r" b="b"/>
              <a:pathLst>
                <a:path w="29675" h="11959" extrusionOk="0">
                  <a:moveTo>
                    <a:pt x="6132" y="0"/>
                  </a:moveTo>
                  <a:lnTo>
                    <a:pt x="101" y="3108"/>
                  </a:lnTo>
                  <a:cubicBezTo>
                    <a:pt x="101" y="3108"/>
                    <a:pt x="0" y="3442"/>
                    <a:pt x="2741" y="8789"/>
                  </a:cubicBezTo>
                  <a:cubicBezTo>
                    <a:pt x="3958" y="11159"/>
                    <a:pt x="6570" y="11959"/>
                    <a:pt x="9540" y="11959"/>
                  </a:cubicBezTo>
                  <a:cubicBezTo>
                    <a:pt x="15697" y="11959"/>
                    <a:pt x="23392" y="8522"/>
                    <a:pt x="23392" y="8522"/>
                  </a:cubicBezTo>
                  <a:lnTo>
                    <a:pt x="23392" y="8505"/>
                  </a:lnTo>
                  <a:cubicBezTo>
                    <a:pt x="24679" y="8254"/>
                    <a:pt x="25932" y="7920"/>
                    <a:pt x="27185" y="7536"/>
                  </a:cubicBezTo>
                  <a:cubicBezTo>
                    <a:pt x="28889" y="6918"/>
                    <a:pt x="28839" y="6767"/>
                    <a:pt x="28722" y="6583"/>
                  </a:cubicBezTo>
                  <a:cubicBezTo>
                    <a:pt x="28680" y="6508"/>
                    <a:pt x="28581" y="6477"/>
                    <a:pt x="28445" y="6477"/>
                  </a:cubicBezTo>
                  <a:cubicBezTo>
                    <a:pt x="27855" y="6477"/>
                    <a:pt x="26568" y="7062"/>
                    <a:pt x="26175" y="7062"/>
                  </a:cubicBezTo>
                  <a:cubicBezTo>
                    <a:pt x="26061" y="7062"/>
                    <a:pt x="26022" y="7012"/>
                    <a:pt x="26099" y="6884"/>
                  </a:cubicBezTo>
                  <a:cubicBezTo>
                    <a:pt x="26517" y="6232"/>
                    <a:pt x="29675" y="5497"/>
                    <a:pt x="29357" y="4979"/>
                  </a:cubicBezTo>
                  <a:cubicBezTo>
                    <a:pt x="29285" y="4864"/>
                    <a:pt x="29141" y="4816"/>
                    <a:pt x="28950" y="4816"/>
                  </a:cubicBezTo>
                  <a:cubicBezTo>
                    <a:pt x="28035" y="4816"/>
                    <a:pt x="26056" y="5919"/>
                    <a:pt x="25849" y="6015"/>
                  </a:cubicBezTo>
                  <a:cubicBezTo>
                    <a:pt x="25813" y="6032"/>
                    <a:pt x="25780" y="6039"/>
                    <a:pt x="25748" y="6039"/>
                  </a:cubicBezTo>
                  <a:cubicBezTo>
                    <a:pt x="25555" y="6039"/>
                    <a:pt x="25447" y="5767"/>
                    <a:pt x="25648" y="5681"/>
                  </a:cubicBezTo>
                  <a:cubicBezTo>
                    <a:pt x="25982" y="5547"/>
                    <a:pt x="29458" y="4060"/>
                    <a:pt x="29057" y="3409"/>
                  </a:cubicBezTo>
                  <a:cubicBezTo>
                    <a:pt x="28994" y="3302"/>
                    <a:pt x="28897" y="3265"/>
                    <a:pt x="28792" y="3265"/>
                  </a:cubicBezTo>
                  <a:cubicBezTo>
                    <a:pt x="28533" y="3265"/>
                    <a:pt x="28221" y="3492"/>
                    <a:pt x="28221" y="3492"/>
                  </a:cubicBezTo>
                  <a:cubicBezTo>
                    <a:pt x="28221" y="3492"/>
                    <a:pt x="25597" y="4853"/>
                    <a:pt x="25006" y="4853"/>
                  </a:cubicBezTo>
                  <a:cubicBezTo>
                    <a:pt x="24949" y="4853"/>
                    <a:pt x="24911" y="4840"/>
                    <a:pt x="24896" y="4812"/>
                  </a:cubicBezTo>
                  <a:cubicBezTo>
                    <a:pt x="24712" y="4495"/>
                    <a:pt x="26534" y="3476"/>
                    <a:pt x="27169" y="3175"/>
                  </a:cubicBezTo>
                  <a:cubicBezTo>
                    <a:pt x="27787" y="2874"/>
                    <a:pt x="27904" y="2456"/>
                    <a:pt x="27536" y="2289"/>
                  </a:cubicBezTo>
                  <a:cubicBezTo>
                    <a:pt x="27522" y="2282"/>
                    <a:pt x="27500" y="2279"/>
                    <a:pt x="27473" y="2279"/>
                  </a:cubicBezTo>
                  <a:cubicBezTo>
                    <a:pt x="27062" y="2279"/>
                    <a:pt x="25291" y="3061"/>
                    <a:pt x="24696" y="3359"/>
                  </a:cubicBezTo>
                  <a:cubicBezTo>
                    <a:pt x="24303" y="3560"/>
                    <a:pt x="23478" y="3992"/>
                    <a:pt x="23049" y="3992"/>
                  </a:cubicBezTo>
                  <a:cubicBezTo>
                    <a:pt x="22803" y="3992"/>
                    <a:pt x="22687" y="3850"/>
                    <a:pt x="22858" y="3442"/>
                  </a:cubicBezTo>
                  <a:cubicBezTo>
                    <a:pt x="23342" y="2323"/>
                    <a:pt x="23292" y="1287"/>
                    <a:pt x="23075" y="1019"/>
                  </a:cubicBezTo>
                  <a:cubicBezTo>
                    <a:pt x="23010" y="932"/>
                    <a:pt x="22916" y="893"/>
                    <a:pt x="22820" y="893"/>
                  </a:cubicBezTo>
                  <a:cubicBezTo>
                    <a:pt x="22621" y="893"/>
                    <a:pt x="22412" y="1061"/>
                    <a:pt x="22423" y="1320"/>
                  </a:cubicBezTo>
                  <a:cubicBezTo>
                    <a:pt x="22390" y="1721"/>
                    <a:pt x="22306" y="2122"/>
                    <a:pt x="22173" y="2506"/>
                  </a:cubicBezTo>
                  <a:cubicBezTo>
                    <a:pt x="22072" y="2824"/>
                    <a:pt x="21905" y="3125"/>
                    <a:pt x="21705" y="3375"/>
                  </a:cubicBezTo>
                  <a:cubicBezTo>
                    <a:pt x="21471" y="3693"/>
                    <a:pt x="21270" y="3943"/>
                    <a:pt x="21087" y="4144"/>
                  </a:cubicBezTo>
                  <a:cubicBezTo>
                    <a:pt x="19478" y="4705"/>
                    <a:pt x="15248" y="6022"/>
                    <a:pt x="10943" y="6022"/>
                  </a:cubicBezTo>
                  <a:cubicBezTo>
                    <a:pt x="10375" y="6022"/>
                    <a:pt x="9805" y="5999"/>
                    <a:pt x="9240" y="5948"/>
                  </a:cubicBezTo>
                  <a:cubicBezTo>
                    <a:pt x="8355" y="5865"/>
                    <a:pt x="6132" y="0"/>
                    <a:pt x="613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09" name="Google Shape;309;p39"/>
          <p:cNvSpPr txBox="1">
            <a:spLocks noGrp="1"/>
          </p:cNvSpPr>
          <p:nvPr>
            <p:ph type="body" idx="1"/>
          </p:nvPr>
        </p:nvSpPr>
        <p:spPr>
          <a:xfrm>
            <a:off x="2343639" y="579130"/>
            <a:ext cx="33027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3000"/>
              <a:buNone/>
              <a:defRPr sz="30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2"/>
          </p:nvPr>
        </p:nvSpPr>
        <p:spPr>
          <a:xfrm>
            <a:off x="1747105" y="1244965"/>
            <a:ext cx="6551100" cy="3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100"/>
              <a:buChar char="•"/>
              <a:defRPr>
                <a:solidFill>
                  <a:srgbClr val="434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>
                <a:solidFill>
                  <a:srgbClr val="43434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>
                <a:solidFill>
                  <a:srgbClr val="434344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solidFill>
                  <a:srgbClr val="434344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solidFill>
                  <a:srgbClr val="434344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rgbClr val="FCB833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2691" y="2621927"/>
            <a:ext cx="7543803" cy="2010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1714500" y="3058069"/>
            <a:ext cx="1115400" cy="1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1653731" y="601980"/>
            <a:ext cx="4305300" cy="23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2"/>
          </p:nvPr>
        </p:nvSpPr>
        <p:spPr>
          <a:xfrm>
            <a:off x="1714500" y="3334449"/>
            <a:ext cx="2811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19" name="Google Shape;319;p40"/>
          <p:cNvGrpSpPr/>
          <p:nvPr/>
        </p:nvGrpSpPr>
        <p:grpSpPr>
          <a:xfrm>
            <a:off x="6648252" y="1022628"/>
            <a:ext cx="2043668" cy="1306838"/>
            <a:chOff x="4220936" y="1061357"/>
            <a:chExt cx="3932400" cy="2514600"/>
          </a:xfrm>
        </p:grpSpPr>
        <p:sp>
          <p:nvSpPr>
            <p:cNvPr id="320" name="Google Shape;320;p40"/>
            <p:cNvSpPr/>
            <p:nvPr/>
          </p:nvSpPr>
          <p:spPr>
            <a:xfrm>
              <a:off x="4220936" y="1061357"/>
              <a:ext cx="3932400" cy="2514600"/>
            </a:xfrm>
            <a:prstGeom prst="rect">
              <a:avLst/>
            </a:prstGeom>
            <a:solidFill>
              <a:srgbClr val="FEF9F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321" name="Google Shape;321;p40"/>
            <p:cNvGrpSpPr/>
            <p:nvPr/>
          </p:nvGrpSpPr>
          <p:grpSpPr>
            <a:xfrm>
              <a:off x="4356500" y="1173454"/>
              <a:ext cx="352639" cy="86420"/>
              <a:chOff x="4421275" y="1195765"/>
              <a:chExt cx="785912" cy="192601"/>
            </a:xfrm>
          </p:grpSpPr>
          <p:sp>
            <p:nvSpPr>
              <p:cNvPr id="322" name="Google Shape;322;p40"/>
              <p:cNvSpPr/>
              <p:nvPr/>
            </p:nvSpPr>
            <p:spPr>
              <a:xfrm>
                <a:off x="4421275" y="1195766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23" name="Google Shape;323;p40"/>
              <p:cNvSpPr/>
              <p:nvPr/>
            </p:nvSpPr>
            <p:spPr>
              <a:xfrm>
                <a:off x="4717931" y="1195765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24" name="Google Shape;324;p40"/>
              <p:cNvSpPr/>
              <p:nvPr/>
            </p:nvSpPr>
            <p:spPr>
              <a:xfrm>
                <a:off x="5014587" y="1195765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cxnSp>
          <p:nvCxnSpPr>
            <p:cNvPr id="325" name="Google Shape;325;p40"/>
            <p:cNvCxnSpPr/>
            <p:nvPr/>
          </p:nvCxnSpPr>
          <p:spPr>
            <a:xfrm>
              <a:off x="4220936" y="1363980"/>
              <a:ext cx="3932400" cy="0"/>
            </a:xfrm>
            <a:prstGeom prst="straightConnector1">
              <a:avLst/>
            </a:pr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26" name="Google Shape;326;p40"/>
            <p:cNvGrpSpPr/>
            <p:nvPr/>
          </p:nvGrpSpPr>
          <p:grpSpPr>
            <a:xfrm>
              <a:off x="4442940" y="1466954"/>
              <a:ext cx="837600" cy="822900"/>
              <a:chOff x="4442940" y="1466954"/>
              <a:chExt cx="837600" cy="822900"/>
            </a:xfrm>
          </p:grpSpPr>
          <p:sp>
            <p:nvSpPr>
              <p:cNvPr id="327" name="Google Shape;327;p40"/>
              <p:cNvSpPr/>
              <p:nvPr/>
            </p:nvSpPr>
            <p:spPr>
              <a:xfrm>
                <a:off x="4442940" y="1466954"/>
                <a:ext cx="837600" cy="822900"/>
              </a:xfrm>
              <a:prstGeom prst="rect">
                <a:avLst/>
              </a:prstGeom>
              <a:solidFill>
                <a:srgbClr val="FAD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28" name="Google Shape;328;p40"/>
              <p:cNvSpPr/>
              <p:nvPr/>
            </p:nvSpPr>
            <p:spPr>
              <a:xfrm>
                <a:off x="4489615" y="1518608"/>
                <a:ext cx="736800" cy="716100"/>
              </a:xfrm>
              <a:prstGeom prst="rect">
                <a:avLst/>
              </a:prstGeom>
              <a:noFill/>
              <a:ln w="9525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329" name="Google Shape;329;p40"/>
              <p:cNvGrpSpPr/>
              <p:nvPr/>
            </p:nvGrpSpPr>
            <p:grpSpPr>
              <a:xfrm>
                <a:off x="4489454" y="1826922"/>
                <a:ext cx="736794" cy="409500"/>
                <a:chOff x="4493402" y="1826922"/>
                <a:chExt cx="676578" cy="409500"/>
              </a:xfrm>
            </p:grpSpPr>
            <p:sp>
              <p:nvSpPr>
                <p:cNvPr id="330" name="Google Shape;330;p40"/>
                <p:cNvSpPr/>
                <p:nvPr/>
              </p:nvSpPr>
              <p:spPr>
                <a:xfrm>
                  <a:off x="4493402" y="1826922"/>
                  <a:ext cx="499200" cy="409500"/>
                </a:xfrm>
                <a:prstGeom prst="triangle">
                  <a:avLst>
                    <a:gd name="adj" fmla="val 42672"/>
                  </a:avLst>
                </a:prstGeom>
                <a:solidFill>
                  <a:srgbClr val="4343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>
                  <a:off x="4823180" y="2011679"/>
                  <a:ext cx="346800" cy="222000"/>
                </a:xfrm>
                <a:prstGeom prst="triangle">
                  <a:avLst>
                    <a:gd name="adj" fmla="val 62013"/>
                  </a:avLst>
                </a:prstGeom>
                <a:solidFill>
                  <a:srgbClr val="4343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sp>
            <p:nvSpPr>
              <p:cNvPr id="332" name="Google Shape;332;p40"/>
              <p:cNvSpPr/>
              <p:nvPr/>
            </p:nvSpPr>
            <p:spPr>
              <a:xfrm>
                <a:off x="4871836" y="1629654"/>
                <a:ext cx="120600" cy="120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333" name="Google Shape;333;p40"/>
            <p:cNvSpPr/>
            <p:nvPr/>
          </p:nvSpPr>
          <p:spPr>
            <a:xfrm>
              <a:off x="4442940" y="2421056"/>
              <a:ext cx="837600" cy="1125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334" name="Google Shape;334;p40"/>
            <p:cNvGrpSpPr/>
            <p:nvPr/>
          </p:nvGrpSpPr>
          <p:grpSpPr>
            <a:xfrm>
              <a:off x="4442940" y="2723873"/>
              <a:ext cx="837600" cy="537555"/>
              <a:chOff x="4442940" y="2723873"/>
              <a:chExt cx="837600" cy="537555"/>
            </a:xfrm>
          </p:grpSpPr>
          <p:cxnSp>
            <p:nvCxnSpPr>
              <p:cNvPr id="335" name="Google Shape;335;p40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6" name="Google Shape;336;p40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7" name="Google Shape;337;p40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p40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40"/>
              <p:cNvCxnSpPr/>
              <p:nvPr/>
            </p:nvCxnSpPr>
            <p:spPr>
              <a:xfrm>
                <a:off x="4442940" y="3153917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40"/>
              <p:cNvCxnSpPr/>
              <p:nvPr/>
            </p:nvCxnSpPr>
            <p:spPr>
              <a:xfrm>
                <a:off x="4442940" y="3261428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41" name="Google Shape;341;p40"/>
            <p:cNvSpPr/>
            <p:nvPr/>
          </p:nvSpPr>
          <p:spPr>
            <a:xfrm>
              <a:off x="5400640" y="1616083"/>
              <a:ext cx="1030500" cy="849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342" name="Google Shape;342;p40"/>
            <p:cNvGrpSpPr/>
            <p:nvPr/>
          </p:nvGrpSpPr>
          <p:grpSpPr>
            <a:xfrm>
              <a:off x="5400742" y="1821425"/>
              <a:ext cx="2511627" cy="645066"/>
              <a:chOff x="4442940" y="2723873"/>
              <a:chExt cx="837600" cy="645066"/>
            </a:xfrm>
          </p:grpSpPr>
          <p:cxnSp>
            <p:nvCxnSpPr>
              <p:cNvPr id="343" name="Google Shape;343;p40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4" name="Google Shape;344;p40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5" name="Google Shape;345;p40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40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7" name="Google Shape;347;p40"/>
              <p:cNvCxnSpPr/>
              <p:nvPr/>
            </p:nvCxnSpPr>
            <p:spPr>
              <a:xfrm>
                <a:off x="4442940" y="3153917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" name="Google Shape;348;p40"/>
              <p:cNvCxnSpPr/>
              <p:nvPr/>
            </p:nvCxnSpPr>
            <p:spPr>
              <a:xfrm>
                <a:off x="4442940" y="3261428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" name="Google Shape;349;p40"/>
              <p:cNvCxnSpPr/>
              <p:nvPr/>
            </p:nvCxnSpPr>
            <p:spPr>
              <a:xfrm>
                <a:off x="4442940" y="3368939"/>
                <a:ext cx="42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50" name="Google Shape;350;p40"/>
            <p:cNvGrpSpPr/>
            <p:nvPr/>
          </p:nvGrpSpPr>
          <p:grpSpPr>
            <a:xfrm>
              <a:off x="5400683" y="2705506"/>
              <a:ext cx="644114" cy="632810"/>
              <a:chOff x="4442940" y="1466954"/>
              <a:chExt cx="837600" cy="822900"/>
            </a:xfrm>
          </p:grpSpPr>
          <p:sp>
            <p:nvSpPr>
              <p:cNvPr id="351" name="Google Shape;351;p40"/>
              <p:cNvSpPr/>
              <p:nvPr/>
            </p:nvSpPr>
            <p:spPr>
              <a:xfrm>
                <a:off x="4442940" y="1466954"/>
                <a:ext cx="837600" cy="822900"/>
              </a:xfrm>
              <a:prstGeom prst="rect">
                <a:avLst/>
              </a:prstGeom>
              <a:solidFill>
                <a:srgbClr val="FAD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52" name="Google Shape;352;p40"/>
              <p:cNvSpPr/>
              <p:nvPr/>
            </p:nvSpPr>
            <p:spPr>
              <a:xfrm>
                <a:off x="4489615" y="1518608"/>
                <a:ext cx="736800" cy="716100"/>
              </a:xfrm>
              <a:prstGeom prst="rect">
                <a:avLst/>
              </a:prstGeom>
              <a:noFill/>
              <a:ln w="9525" cap="flat" cmpd="sng">
                <a:solidFill>
                  <a:srgbClr val="FCB8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353" name="Google Shape;353;p40"/>
              <p:cNvGrpSpPr/>
              <p:nvPr/>
            </p:nvGrpSpPr>
            <p:grpSpPr>
              <a:xfrm>
                <a:off x="4489454" y="1821425"/>
                <a:ext cx="736794" cy="412254"/>
                <a:chOff x="4493402" y="1821425"/>
                <a:chExt cx="676578" cy="412254"/>
              </a:xfrm>
            </p:grpSpPr>
            <p:sp>
              <p:nvSpPr>
                <p:cNvPr id="354" name="Google Shape;354;p40"/>
                <p:cNvSpPr/>
                <p:nvPr/>
              </p:nvSpPr>
              <p:spPr>
                <a:xfrm>
                  <a:off x="4493402" y="1821425"/>
                  <a:ext cx="499200" cy="409500"/>
                </a:xfrm>
                <a:prstGeom prst="triangle">
                  <a:avLst>
                    <a:gd name="adj" fmla="val 42672"/>
                  </a:avLst>
                </a:prstGeom>
                <a:solidFill>
                  <a:srgbClr val="FCB83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355" name="Google Shape;355;p40"/>
                <p:cNvSpPr/>
                <p:nvPr/>
              </p:nvSpPr>
              <p:spPr>
                <a:xfrm>
                  <a:off x="4823180" y="2011679"/>
                  <a:ext cx="346800" cy="222000"/>
                </a:xfrm>
                <a:prstGeom prst="triangle">
                  <a:avLst>
                    <a:gd name="adj" fmla="val 62013"/>
                  </a:avLst>
                </a:prstGeom>
                <a:solidFill>
                  <a:srgbClr val="FCB83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sp>
            <p:nvSpPr>
              <p:cNvPr id="356" name="Google Shape;356;p40"/>
              <p:cNvSpPr/>
              <p:nvPr/>
            </p:nvSpPr>
            <p:spPr>
              <a:xfrm>
                <a:off x="4871836" y="1629654"/>
                <a:ext cx="120600" cy="120600"/>
              </a:xfrm>
              <a:prstGeom prst="ellipse">
                <a:avLst/>
              </a:prstGeom>
              <a:solidFill>
                <a:srgbClr val="FCB83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357" name="Google Shape;357;p40"/>
            <p:cNvGrpSpPr/>
            <p:nvPr/>
          </p:nvGrpSpPr>
          <p:grpSpPr>
            <a:xfrm>
              <a:off x="6164975" y="2725344"/>
              <a:ext cx="1747569" cy="591074"/>
              <a:chOff x="4442940" y="2723873"/>
              <a:chExt cx="837600" cy="322533"/>
            </a:xfrm>
          </p:grpSpPr>
          <p:cxnSp>
            <p:nvCxnSpPr>
              <p:cNvPr id="358" name="Google Shape;358;p40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9" name="Google Shape;359;p40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0" name="Google Shape;360;p40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40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362" name="Google Shape;36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717" y="3326779"/>
            <a:ext cx="1638482" cy="1549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40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364" name="Google Shape;364;p40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FCB8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365" name="Google Shape;365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bg>
      <p:bgPr>
        <a:solidFill>
          <a:srgbClr val="FEF9F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0" name="Google Shape;370;p41"/>
          <p:cNvGrpSpPr/>
          <p:nvPr/>
        </p:nvGrpSpPr>
        <p:grpSpPr>
          <a:xfrm>
            <a:off x="445260" y="1890657"/>
            <a:ext cx="2942799" cy="2421313"/>
            <a:chOff x="590800" y="960850"/>
            <a:chExt cx="4463521" cy="3672551"/>
          </a:xfrm>
        </p:grpSpPr>
        <p:sp>
          <p:nvSpPr>
            <p:cNvPr id="371" name="Google Shape;371;p41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41"/>
          <p:cNvSpPr txBox="1">
            <a:spLocks noGrp="1"/>
          </p:cNvSpPr>
          <p:nvPr>
            <p:ph type="body" idx="1"/>
          </p:nvPr>
        </p:nvSpPr>
        <p:spPr>
          <a:xfrm>
            <a:off x="483661" y="875810"/>
            <a:ext cx="298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3300"/>
              <a:buNone/>
              <a:defRPr sz="3300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CB833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0" name="Google Shape;53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920" y="2552700"/>
            <a:ext cx="7543803" cy="201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923" y="3475288"/>
            <a:ext cx="1366548" cy="1291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43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533" name="Google Shape;533;p43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FCB8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534" name="Google Shape;534;p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/>
          <p:nvPr/>
        </p:nvSpPr>
        <p:spPr>
          <a:xfrm>
            <a:off x="1" y="1010497"/>
            <a:ext cx="9144000" cy="2482800"/>
          </a:xfrm>
          <a:prstGeom prst="rect">
            <a:avLst/>
          </a:prstGeom>
          <a:solidFill>
            <a:srgbClr val="FEEBC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468774" y="1010497"/>
            <a:ext cx="3168600" cy="2482800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44"/>
          <p:cNvSpPr txBox="1">
            <a:spLocks noGrp="1"/>
          </p:cNvSpPr>
          <p:nvPr>
            <p:ph type="title"/>
          </p:nvPr>
        </p:nvSpPr>
        <p:spPr>
          <a:xfrm>
            <a:off x="628650" y="1218547"/>
            <a:ext cx="24003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Only">
  <p:cSld name="7_Title Only">
    <p:bg>
      <p:bgPr>
        <a:solidFill>
          <a:srgbClr val="434344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45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45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549" name="Google Shape;549;p45"/>
          <p:cNvGrpSpPr/>
          <p:nvPr/>
        </p:nvGrpSpPr>
        <p:grpSpPr>
          <a:xfrm>
            <a:off x="1403354" y="1015738"/>
            <a:ext cx="3852597" cy="2934245"/>
            <a:chOff x="1669410" y="1345922"/>
            <a:chExt cx="4021500" cy="3062887"/>
          </a:xfrm>
        </p:grpSpPr>
        <p:sp>
          <p:nvSpPr>
            <p:cNvPr id="550" name="Google Shape;550;p45"/>
            <p:cNvSpPr/>
            <p:nvPr/>
          </p:nvSpPr>
          <p:spPr>
            <a:xfrm>
              <a:off x="1669410" y="1345922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1807558" y="1474394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2991808" y="3890161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4" name="Google Shape;554;p45"/>
            <p:cNvCxnSpPr/>
            <p:nvPr/>
          </p:nvCxnSpPr>
          <p:spPr>
            <a:xfrm>
              <a:off x="3006650" y="4359727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5" name="Google Shape;555;p45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556" name="Google Shape;556;p45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557" name="Google Shape;557;p4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4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1" name="Google Shape;561;p4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62" name="Google Shape;562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4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4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69" name="Google Shape;569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48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5" name="Google Shape;575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9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49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1" name="Google Shape;581;p4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4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"/>
          <p:cNvSpPr txBox="1">
            <a:spLocks noGrp="1"/>
          </p:cNvSpPr>
          <p:nvPr>
            <p:ph type="title"/>
          </p:nvPr>
        </p:nvSpPr>
        <p:spPr>
          <a:xfrm>
            <a:off x="0" y="216460"/>
            <a:ext cx="3359700" cy="546300"/>
          </a:xfrm>
          <a:prstGeom prst="rect">
            <a:avLst/>
          </a:prstGeom>
          <a:solidFill>
            <a:srgbClr val="EB9F09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9" name="Google Shape;599;p5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0" name="Google Shape;600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3"/>
          <p:cNvGrpSpPr/>
          <p:nvPr/>
        </p:nvGrpSpPr>
        <p:grpSpPr>
          <a:xfrm>
            <a:off x="5327812" y="0"/>
            <a:ext cx="330" cy="5139000"/>
            <a:chOff x="7103750" y="0"/>
            <a:chExt cx="440" cy="6852000"/>
          </a:xfrm>
        </p:grpSpPr>
        <p:cxnSp>
          <p:nvCxnSpPr>
            <p:cNvPr id="605" name="Google Shape;605;p53"/>
            <p:cNvCxnSpPr/>
            <p:nvPr/>
          </p:nvCxnSpPr>
          <p:spPr>
            <a:xfrm>
              <a:off x="7104190" y="0"/>
              <a:ext cx="0" cy="6852000"/>
            </a:xfrm>
            <a:prstGeom prst="straightConnector1">
              <a:avLst/>
            </a:prstGeom>
            <a:noFill/>
            <a:ln w="31750" cap="rnd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" name="Google Shape;606;p53"/>
            <p:cNvCxnSpPr/>
            <p:nvPr/>
          </p:nvCxnSpPr>
          <p:spPr>
            <a:xfrm>
              <a:off x="7103938" y="4046804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7" name="Google Shape;607;p53"/>
            <p:cNvCxnSpPr/>
            <p:nvPr/>
          </p:nvCxnSpPr>
          <p:spPr>
            <a:xfrm>
              <a:off x="7103938" y="6356350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" name="Google Shape;608;p53"/>
            <p:cNvCxnSpPr/>
            <p:nvPr/>
          </p:nvCxnSpPr>
          <p:spPr>
            <a:xfrm>
              <a:off x="7103938" y="6513830"/>
              <a:ext cx="0" cy="444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" name="Google Shape;609;p53"/>
            <p:cNvCxnSpPr/>
            <p:nvPr/>
          </p:nvCxnSpPr>
          <p:spPr>
            <a:xfrm>
              <a:off x="7103750" y="2136724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0" name="Google Shape;610;p53"/>
          <p:cNvSpPr/>
          <p:nvPr/>
        </p:nvSpPr>
        <p:spPr>
          <a:xfrm>
            <a:off x="0" y="0"/>
            <a:ext cx="5213400" cy="5143500"/>
          </a:xfrm>
          <a:prstGeom prst="rect">
            <a:avLst/>
          </a:prstGeom>
          <a:solidFill>
            <a:srgbClr val="FCB833">
              <a:alpha val="23529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1" name="Google Shape;611;p53"/>
          <p:cNvSpPr txBox="1">
            <a:spLocks noGrp="1"/>
          </p:cNvSpPr>
          <p:nvPr>
            <p:ph type="ctrTitle"/>
          </p:nvPr>
        </p:nvSpPr>
        <p:spPr>
          <a:xfrm>
            <a:off x="537609" y="681338"/>
            <a:ext cx="42969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4500"/>
              <a:buFont typeface="Oswald"/>
              <a:buNone/>
              <a:defRPr sz="4500"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53"/>
          <p:cNvSpPr txBox="1">
            <a:spLocks noGrp="1"/>
          </p:cNvSpPr>
          <p:nvPr>
            <p:ph type="subTitle" idx="1"/>
          </p:nvPr>
        </p:nvSpPr>
        <p:spPr>
          <a:xfrm>
            <a:off x="620566" y="3405560"/>
            <a:ext cx="20397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 sz="1400" b="1">
                <a:solidFill>
                  <a:srgbClr val="43434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3" name="Google Shape;613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53"/>
          <p:cNvSpPr txBox="1">
            <a:spLocks noGrp="1"/>
          </p:cNvSpPr>
          <p:nvPr>
            <p:ph type="ftr" idx="11"/>
          </p:nvPr>
        </p:nvSpPr>
        <p:spPr>
          <a:xfrm>
            <a:off x="3032563" y="47655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p53"/>
          <p:cNvSpPr/>
          <p:nvPr/>
        </p:nvSpPr>
        <p:spPr>
          <a:xfrm>
            <a:off x="620566" y="3065262"/>
            <a:ext cx="1115400" cy="1239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17" name="Google Shape;61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2483" y="685800"/>
            <a:ext cx="4147528" cy="445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4"/>
          <p:cNvSpPr txBox="1">
            <a:spLocks noGrp="1"/>
          </p:cNvSpPr>
          <p:nvPr>
            <p:ph type="title"/>
          </p:nvPr>
        </p:nvSpPr>
        <p:spPr>
          <a:xfrm>
            <a:off x="3878580" y="937550"/>
            <a:ext cx="4632000" cy="18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4100"/>
              <a:buFont typeface="Oswald"/>
              <a:buNone/>
              <a:defRPr sz="4100"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body" idx="1"/>
          </p:nvPr>
        </p:nvSpPr>
        <p:spPr>
          <a:xfrm>
            <a:off x="4015740" y="2987456"/>
            <a:ext cx="44994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>
                <a:solidFill>
                  <a:srgbClr val="43434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4" name="Google Shape;624;p54"/>
          <p:cNvCxnSpPr/>
          <p:nvPr/>
        </p:nvCxnSpPr>
        <p:spPr>
          <a:xfrm>
            <a:off x="3910823" y="2978526"/>
            <a:ext cx="0" cy="759600"/>
          </a:xfrm>
          <a:prstGeom prst="straightConnector1">
            <a:avLst/>
          </a:prstGeom>
          <a:noFill/>
          <a:ln w="63500" cap="rnd" cmpd="sng">
            <a:solidFill>
              <a:srgbClr val="FDE0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5" name="Google Shape;625;p54"/>
          <p:cNvSpPr/>
          <p:nvPr/>
        </p:nvSpPr>
        <p:spPr>
          <a:xfrm>
            <a:off x="406004" y="1282304"/>
            <a:ext cx="2485800" cy="2485800"/>
          </a:xfrm>
          <a:prstGeom prst="ellipse">
            <a:avLst/>
          </a:prstGeom>
          <a:solidFill>
            <a:srgbClr val="FDE0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"/>
          <p:cNvSpPr/>
          <p:nvPr/>
        </p:nvSpPr>
        <p:spPr>
          <a:xfrm>
            <a:off x="0" y="0"/>
            <a:ext cx="4629300" cy="51435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8" name="Google Shape;628;p55"/>
          <p:cNvSpPr/>
          <p:nvPr/>
        </p:nvSpPr>
        <p:spPr>
          <a:xfrm>
            <a:off x="628650" y="3472642"/>
            <a:ext cx="4263000" cy="13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9" name="Google Shape;629;p5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3736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55"/>
          <p:cNvSpPr txBox="1">
            <a:spLocks noGrp="1"/>
          </p:cNvSpPr>
          <p:nvPr>
            <p:ph type="body" idx="1"/>
          </p:nvPr>
        </p:nvSpPr>
        <p:spPr>
          <a:xfrm>
            <a:off x="788570" y="3634740"/>
            <a:ext cx="36735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Font typeface="Noto Sans Symbols"/>
              <a:buChar char="▪"/>
              <a:defRPr sz="1200">
                <a:solidFill>
                  <a:srgbClr val="434344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1" name="Google Shape;631;p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4" name="Google Shape;634;p55"/>
          <p:cNvSpPr/>
          <p:nvPr/>
        </p:nvSpPr>
        <p:spPr>
          <a:xfrm>
            <a:off x="362844" y="328465"/>
            <a:ext cx="169500" cy="87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5" name="Google Shape;635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7799" y="444806"/>
            <a:ext cx="3160208" cy="446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5"/>
          <p:cNvGrpSpPr/>
          <p:nvPr/>
        </p:nvGrpSpPr>
        <p:grpSpPr>
          <a:xfrm>
            <a:off x="445050" y="757163"/>
            <a:ext cx="8253900" cy="3871738"/>
            <a:chOff x="445050" y="349737"/>
            <a:chExt cx="8253900" cy="3871738"/>
          </a:xfrm>
        </p:grpSpPr>
        <p:sp>
          <p:nvSpPr>
            <p:cNvPr id="19" name="Google Shape;19;p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549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" name="Google Shape;20;p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21" name="Google Shape;21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rgbClr val="434344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6"/>
          <p:cNvSpPr txBox="1">
            <a:spLocks noGrp="1"/>
          </p:cNvSpPr>
          <p:nvPr>
            <p:ph type="title"/>
          </p:nvPr>
        </p:nvSpPr>
        <p:spPr>
          <a:xfrm>
            <a:off x="3733799" y="535695"/>
            <a:ext cx="4925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1" name="Google Shape;641;p56"/>
          <p:cNvSpPr/>
          <p:nvPr/>
        </p:nvSpPr>
        <p:spPr>
          <a:xfrm>
            <a:off x="324197" y="535695"/>
            <a:ext cx="3135600" cy="4950600"/>
          </a:xfrm>
          <a:prstGeom prst="roundRect">
            <a:avLst>
              <a:gd name="adj" fmla="val 3204"/>
            </a:avLst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2" name="Google Shape;642;p56"/>
          <p:cNvSpPr/>
          <p:nvPr/>
        </p:nvSpPr>
        <p:spPr>
          <a:xfrm>
            <a:off x="487680" y="701040"/>
            <a:ext cx="2811900" cy="4617600"/>
          </a:xfrm>
          <a:prstGeom prst="rect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43" name="Google Shape;643;p56"/>
          <p:cNvGrpSpPr/>
          <p:nvPr/>
        </p:nvGrpSpPr>
        <p:grpSpPr>
          <a:xfrm>
            <a:off x="8296159" y="107635"/>
            <a:ext cx="794315" cy="304701"/>
            <a:chOff x="10739120" y="341100"/>
            <a:chExt cx="1229400" cy="471600"/>
          </a:xfrm>
        </p:grpSpPr>
        <p:sp>
          <p:nvSpPr>
            <p:cNvPr id="644" name="Google Shape;644;p56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645" name="Google Shape;645;p5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7"/>
          <p:cNvSpPr txBox="1">
            <a:spLocks noGrp="1"/>
          </p:cNvSpPr>
          <p:nvPr>
            <p:ph type="title"/>
          </p:nvPr>
        </p:nvSpPr>
        <p:spPr>
          <a:xfrm>
            <a:off x="628651" y="53569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1" name="Google Shape;651;p57"/>
          <p:cNvGrpSpPr/>
          <p:nvPr/>
        </p:nvGrpSpPr>
        <p:grpSpPr>
          <a:xfrm>
            <a:off x="914965" y="1631062"/>
            <a:ext cx="2994760" cy="1892672"/>
            <a:chOff x="970280" y="1377041"/>
            <a:chExt cx="3246000" cy="2153700"/>
          </a:xfrm>
        </p:grpSpPr>
        <p:sp>
          <p:nvSpPr>
            <p:cNvPr id="652" name="Google Shape;652;p57"/>
            <p:cNvSpPr/>
            <p:nvPr/>
          </p:nvSpPr>
          <p:spPr>
            <a:xfrm>
              <a:off x="1221740" y="1377041"/>
              <a:ext cx="2743200" cy="2153700"/>
            </a:xfrm>
            <a:prstGeom prst="roundRect">
              <a:avLst>
                <a:gd name="adj" fmla="val 4191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53" name="Google Shape;653;p57"/>
            <p:cNvSpPr/>
            <p:nvPr/>
          </p:nvSpPr>
          <p:spPr>
            <a:xfrm>
              <a:off x="1363399" y="1504393"/>
              <a:ext cx="2460000" cy="1784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970280" y="3395630"/>
              <a:ext cx="3246000" cy="135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655" name="Google Shape;655;p57"/>
          <p:cNvGrpSpPr/>
          <p:nvPr/>
        </p:nvGrpSpPr>
        <p:grpSpPr>
          <a:xfrm>
            <a:off x="5052262" y="1631062"/>
            <a:ext cx="2994760" cy="1892672"/>
            <a:chOff x="970280" y="1377041"/>
            <a:chExt cx="3246000" cy="2153700"/>
          </a:xfrm>
        </p:grpSpPr>
        <p:sp>
          <p:nvSpPr>
            <p:cNvPr id="656" name="Google Shape;656;p57"/>
            <p:cNvSpPr/>
            <p:nvPr/>
          </p:nvSpPr>
          <p:spPr>
            <a:xfrm>
              <a:off x="1221740" y="1377041"/>
              <a:ext cx="2743200" cy="2153700"/>
            </a:xfrm>
            <a:prstGeom prst="roundRect">
              <a:avLst>
                <a:gd name="adj" fmla="val 4191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57" name="Google Shape;657;p57"/>
            <p:cNvSpPr/>
            <p:nvPr/>
          </p:nvSpPr>
          <p:spPr>
            <a:xfrm>
              <a:off x="1363399" y="1504393"/>
              <a:ext cx="2460000" cy="1784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58" name="Google Shape;658;p57"/>
            <p:cNvSpPr/>
            <p:nvPr/>
          </p:nvSpPr>
          <p:spPr>
            <a:xfrm>
              <a:off x="970280" y="3395630"/>
              <a:ext cx="3246000" cy="135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659" name="Google Shape;659;p57"/>
          <p:cNvSpPr txBox="1">
            <a:spLocks noGrp="1"/>
          </p:cNvSpPr>
          <p:nvPr>
            <p:ph type="body" idx="1"/>
          </p:nvPr>
        </p:nvSpPr>
        <p:spPr>
          <a:xfrm>
            <a:off x="1071562" y="3740944"/>
            <a:ext cx="2718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 b="1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0" name="Google Shape;660;p57"/>
          <p:cNvSpPr txBox="1">
            <a:spLocks noGrp="1"/>
          </p:cNvSpPr>
          <p:nvPr>
            <p:ph type="body" idx="2"/>
          </p:nvPr>
        </p:nvSpPr>
        <p:spPr>
          <a:xfrm>
            <a:off x="5208559" y="3733341"/>
            <a:ext cx="2718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 b="1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1" name="Google Shape;661;p57"/>
          <p:cNvSpPr txBox="1">
            <a:spLocks noGrp="1"/>
          </p:cNvSpPr>
          <p:nvPr>
            <p:ph type="body" idx="3"/>
          </p:nvPr>
        </p:nvSpPr>
        <p:spPr>
          <a:xfrm>
            <a:off x="1071562" y="4111119"/>
            <a:ext cx="2718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2" name="Google Shape;662;p57"/>
          <p:cNvSpPr txBox="1">
            <a:spLocks noGrp="1"/>
          </p:cNvSpPr>
          <p:nvPr>
            <p:ph type="body" idx="4"/>
          </p:nvPr>
        </p:nvSpPr>
        <p:spPr>
          <a:xfrm>
            <a:off x="5208558" y="4113011"/>
            <a:ext cx="2718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Only">
  <p:cSld name="6_Title Only">
    <p:bg>
      <p:bgPr>
        <a:solidFill>
          <a:srgbClr val="FEF9F1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58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58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670" name="Google Shape;670;p58"/>
          <p:cNvGrpSpPr/>
          <p:nvPr/>
        </p:nvGrpSpPr>
        <p:grpSpPr>
          <a:xfrm>
            <a:off x="1403354" y="1015738"/>
            <a:ext cx="3852597" cy="2934245"/>
            <a:chOff x="1669410" y="1345922"/>
            <a:chExt cx="4021500" cy="3062887"/>
          </a:xfrm>
        </p:grpSpPr>
        <p:sp>
          <p:nvSpPr>
            <p:cNvPr id="671" name="Google Shape;671;p58"/>
            <p:cNvSpPr/>
            <p:nvPr/>
          </p:nvSpPr>
          <p:spPr>
            <a:xfrm>
              <a:off x="1669410" y="1345922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8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8"/>
            <p:cNvSpPr/>
            <p:nvPr/>
          </p:nvSpPr>
          <p:spPr>
            <a:xfrm>
              <a:off x="1807558" y="1474394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8"/>
            <p:cNvSpPr/>
            <p:nvPr/>
          </p:nvSpPr>
          <p:spPr>
            <a:xfrm>
              <a:off x="2991808" y="3890161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5" name="Google Shape;675;p58"/>
            <p:cNvCxnSpPr/>
            <p:nvPr/>
          </p:nvCxnSpPr>
          <p:spPr>
            <a:xfrm>
              <a:off x="3006650" y="4359727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Only">
  <p:cSld name="8_Title Only">
    <p:bg>
      <p:bgPr>
        <a:solidFill>
          <a:srgbClr val="434344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9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1" name="Google Shape;681;p59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2" name="Google Shape;682;p59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3" name="Google Shape;683;p59"/>
          <p:cNvSpPr/>
          <p:nvPr/>
        </p:nvSpPr>
        <p:spPr>
          <a:xfrm>
            <a:off x="1886296" y="566175"/>
            <a:ext cx="3135600" cy="3975300"/>
          </a:xfrm>
          <a:prstGeom prst="roundRect">
            <a:avLst>
              <a:gd name="adj" fmla="val 3204"/>
            </a:avLst>
          </a:prstGeom>
          <a:solidFill>
            <a:srgbClr val="434344"/>
          </a:solidFill>
          <a:ln w="41275" cap="flat" cmpd="thickThin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4" name="Google Shape;684;p59"/>
          <p:cNvSpPr/>
          <p:nvPr/>
        </p:nvSpPr>
        <p:spPr>
          <a:xfrm>
            <a:off x="2049780" y="731520"/>
            <a:ext cx="2811900" cy="3436800"/>
          </a:xfrm>
          <a:prstGeom prst="rect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5" name="Google Shape;685;p59"/>
          <p:cNvSpPr/>
          <p:nvPr/>
        </p:nvSpPr>
        <p:spPr>
          <a:xfrm>
            <a:off x="3369180" y="4294979"/>
            <a:ext cx="169800" cy="169800"/>
          </a:xfrm>
          <a:prstGeom prst="ellipse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86" name="Google Shape;686;p59"/>
          <p:cNvGrpSpPr/>
          <p:nvPr/>
        </p:nvGrpSpPr>
        <p:grpSpPr>
          <a:xfrm>
            <a:off x="8296159" y="107635"/>
            <a:ext cx="794315" cy="304701"/>
            <a:chOff x="10739120" y="341100"/>
            <a:chExt cx="1229400" cy="471600"/>
          </a:xfrm>
        </p:grpSpPr>
        <p:sp>
          <p:nvSpPr>
            <p:cNvPr id="687" name="Google Shape;687;p59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688" name="Google Shape;688;p5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bg>
      <p:bgPr>
        <a:solidFill>
          <a:srgbClr val="FEF9F1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93" name="Google Shape;693;p60"/>
          <p:cNvGrpSpPr/>
          <p:nvPr/>
        </p:nvGrpSpPr>
        <p:grpSpPr>
          <a:xfrm>
            <a:off x="1350143" y="507077"/>
            <a:ext cx="7387650" cy="4175550"/>
            <a:chOff x="1701479" y="648181"/>
            <a:chExt cx="9850200" cy="5567400"/>
          </a:xfrm>
        </p:grpSpPr>
        <p:sp>
          <p:nvSpPr>
            <p:cNvPr id="694" name="Google Shape;694;p60"/>
            <p:cNvSpPr/>
            <p:nvPr/>
          </p:nvSpPr>
          <p:spPr>
            <a:xfrm>
              <a:off x="1701479" y="648181"/>
              <a:ext cx="9850200" cy="5567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4343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95" name="Google Shape;695;p60"/>
            <p:cNvSpPr/>
            <p:nvPr/>
          </p:nvSpPr>
          <p:spPr>
            <a:xfrm>
              <a:off x="1906143" y="925974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96" name="Google Shape;696;p60"/>
            <p:cNvSpPr/>
            <p:nvPr/>
          </p:nvSpPr>
          <p:spPr>
            <a:xfrm>
              <a:off x="2230760" y="925973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97" name="Google Shape;697;p60"/>
            <p:cNvSpPr/>
            <p:nvPr/>
          </p:nvSpPr>
          <p:spPr>
            <a:xfrm>
              <a:off x="2555377" y="925972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698" name="Google Shape;698;p60"/>
            <p:cNvCxnSpPr/>
            <p:nvPr/>
          </p:nvCxnSpPr>
          <p:spPr>
            <a:xfrm>
              <a:off x="1701479" y="1388962"/>
              <a:ext cx="9850200" cy="0"/>
            </a:xfrm>
            <a:prstGeom prst="straightConnector1">
              <a:avLst/>
            </a:prstGeom>
            <a:noFill/>
            <a:ln w="19050" cap="flat" cmpd="sng">
              <a:solidFill>
                <a:srgbClr val="43434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99" name="Google Shape;699;p60"/>
          <p:cNvGrpSpPr/>
          <p:nvPr/>
        </p:nvGrpSpPr>
        <p:grpSpPr>
          <a:xfrm>
            <a:off x="124745" y="832097"/>
            <a:ext cx="1601553" cy="4889050"/>
            <a:chOff x="1207540" y="1469757"/>
            <a:chExt cx="1048549" cy="3200897"/>
          </a:xfrm>
        </p:grpSpPr>
        <p:sp>
          <p:nvSpPr>
            <p:cNvPr id="700" name="Google Shape;700;p60"/>
            <p:cNvSpPr/>
            <p:nvPr/>
          </p:nvSpPr>
          <p:spPr>
            <a:xfrm>
              <a:off x="1294813" y="2636794"/>
              <a:ext cx="486295" cy="1962678"/>
            </a:xfrm>
            <a:custGeom>
              <a:avLst/>
              <a:gdLst/>
              <a:ahLst/>
              <a:cxnLst/>
              <a:rect l="l" t="t" r="r" b="b"/>
              <a:pathLst>
                <a:path w="15173" h="61238" extrusionOk="0">
                  <a:moveTo>
                    <a:pt x="13284" y="1"/>
                  </a:moveTo>
                  <a:lnTo>
                    <a:pt x="3409" y="251"/>
                  </a:lnTo>
                  <a:cubicBezTo>
                    <a:pt x="3409" y="251"/>
                    <a:pt x="3408" y="251"/>
                    <a:pt x="3408" y="251"/>
                  </a:cubicBezTo>
                  <a:cubicBezTo>
                    <a:pt x="3236" y="251"/>
                    <a:pt x="118" y="4844"/>
                    <a:pt x="18" y="8789"/>
                  </a:cubicBezTo>
                  <a:cubicBezTo>
                    <a:pt x="1" y="9190"/>
                    <a:pt x="18" y="9575"/>
                    <a:pt x="51" y="9959"/>
                  </a:cubicBezTo>
                  <a:cubicBezTo>
                    <a:pt x="185" y="11346"/>
                    <a:pt x="519" y="12716"/>
                    <a:pt x="1037" y="14003"/>
                  </a:cubicBezTo>
                  <a:cubicBezTo>
                    <a:pt x="3694" y="20703"/>
                    <a:pt x="6434" y="28656"/>
                    <a:pt x="6484" y="30477"/>
                  </a:cubicBezTo>
                  <a:cubicBezTo>
                    <a:pt x="6618" y="36058"/>
                    <a:pt x="9040" y="61104"/>
                    <a:pt x="9040" y="61104"/>
                  </a:cubicBezTo>
                  <a:lnTo>
                    <a:pt x="14320" y="61238"/>
                  </a:lnTo>
                  <a:lnTo>
                    <a:pt x="15172" y="30477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01" name="Google Shape;701;p60"/>
            <p:cNvSpPr/>
            <p:nvPr/>
          </p:nvSpPr>
          <p:spPr>
            <a:xfrm>
              <a:off x="1728577" y="2771756"/>
              <a:ext cx="229254" cy="1824510"/>
            </a:xfrm>
            <a:custGeom>
              <a:avLst/>
              <a:gdLst/>
              <a:ahLst/>
              <a:cxnLst/>
              <a:rect l="l" t="t" r="r" b="b"/>
              <a:pathLst>
                <a:path w="7153" h="56927" extrusionOk="0">
                  <a:moveTo>
                    <a:pt x="1" y="0"/>
                  </a:moveTo>
                  <a:lnTo>
                    <a:pt x="803" y="56926"/>
                  </a:lnTo>
                  <a:cubicBezTo>
                    <a:pt x="803" y="56926"/>
                    <a:pt x="6250" y="38263"/>
                    <a:pt x="6701" y="30744"/>
                  </a:cubicBezTo>
                  <a:cubicBezTo>
                    <a:pt x="7152" y="232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02" name="Google Shape;702;p60"/>
            <p:cNvSpPr/>
            <p:nvPr/>
          </p:nvSpPr>
          <p:spPr>
            <a:xfrm>
              <a:off x="1207540" y="2645896"/>
              <a:ext cx="892721" cy="1011851"/>
            </a:xfrm>
            <a:custGeom>
              <a:avLst/>
              <a:gdLst/>
              <a:ahLst/>
              <a:cxnLst/>
              <a:rect l="l" t="t" r="r" b="b"/>
              <a:pathLst>
                <a:path w="27854" h="31571" extrusionOk="0">
                  <a:moveTo>
                    <a:pt x="3994" y="1"/>
                  </a:moveTo>
                  <a:cubicBezTo>
                    <a:pt x="3994" y="1"/>
                    <a:pt x="0" y="5147"/>
                    <a:pt x="2791" y="13217"/>
                  </a:cubicBezTo>
                  <a:cubicBezTo>
                    <a:pt x="5548" y="21237"/>
                    <a:pt x="3576" y="31029"/>
                    <a:pt x="3576" y="31029"/>
                  </a:cubicBezTo>
                  <a:cubicBezTo>
                    <a:pt x="3576" y="31029"/>
                    <a:pt x="5939" y="29259"/>
                    <a:pt x="8171" y="29259"/>
                  </a:cubicBezTo>
                  <a:cubicBezTo>
                    <a:pt x="8665" y="29259"/>
                    <a:pt x="9153" y="29346"/>
                    <a:pt x="9608" y="29558"/>
                  </a:cubicBezTo>
                  <a:cubicBezTo>
                    <a:pt x="11613" y="30502"/>
                    <a:pt x="13144" y="31570"/>
                    <a:pt x="15117" y="31570"/>
                  </a:cubicBezTo>
                  <a:cubicBezTo>
                    <a:pt x="15939" y="31570"/>
                    <a:pt x="16837" y="31385"/>
                    <a:pt x="17879" y="30928"/>
                  </a:cubicBezTo>
                  <a:cubicBezTo>
                    <a:pt x="19768" y="30104"/>
                    <a:pt x="21463" y="29465"/>
                    <a:pt x="23120" y="29465"/>
                  </a:cubicBezTo>
                  <a:cubicBezTo>
                    <a:pt x="24688" y="29465"/>
                    <a:pt x="26221" y="30036"/>
                    <a:pt x="27854" y="31563"/>
                  </a:cubicBezTo>
                  <a:lnTo>
                    <a:pt x="22641" y="13401"/>
                  </a:lnTo>
                  <a:lnTo>
                    <a:pt x="19633" y="183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03" name="Google Shape;703;p60"/>
            <p:cNvSpPr/>
            <p:nvPr/>
          </p:nvSpPr>
          <p:spPr>
            <a:xfrm>
              <a:off x="1713610" y="2193927"/>
              <a:ext cx="291335" cy="482192"/>
            </a:xfrm>
            <a:custGeom>
              <a:avLst/>
              <a:gdLst/>
              <a:ahLst/>
              <a:cxnLst/>
              <a:rect l="l" t="t" r="r" b="b"/>
              <a:pathLst>
                <a:path w="9090" h="15045" extrusionOk="0">
                  <a:moveTo>
                    <a:pt x="6650" y="1"/>
                  </a:moveTo>
                  <a:lnTo>
                    <a:pt x="201" y="2156"/>
                  </a:lnTo>
                  <a:cubicBezTo>
                    <a:pt x="201" y="2156"/>
                    <a:pt x="0" y="3376"/>
                    <a:pt x="3893" y="11162"/>
                  </a:cubicBezTo>
                  <a:cubicBezTo>
                    <a:pt x="3893" y="11162"/>
                    <a:pt x="6082" y="15045"/>
                    <a:pt x="8850" y="15045"/>
                  </a:cubicBezTo>
                  <a:cubicBezTo>
                    <a:pt x="8913" y="15045"/>
                    <a:pt x="8976" y="15043"/>
                    <a:pt x="9039" y="15039"/>
                  </a:cubicBezTo>
                  <a:lnTo>
                    <a:pt x="9089" y="8104"/>
                  </a:lnTo>
                  <a:cubicBezTo>
                    <a:pt x="8221" y="8021"/>
                    <a:pt x="6650" y="1"/>
                    <a:pt x="66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04" name="Google Shape;704;p60"/>
            <p:cNvSpPr/>
            <p:nvPr/>
          </p:nvSpPr>
          <p:spPr>
            <a:xfrm>
              <a:off x="1246097" y="1934706"/>
              <a:ext cx="756700" cy="820480"/>
            </a:xfrm>
            <a:custGeom>
              <a:avLst/>
              <a:gdLst/>
              <a:ahLst/>
              <a:cxnLst/>
              <a:rect l="l" t="t" r="r" b="b"/>
              <a:pathLst>
                <a:path w="23610" h="25600" extrusionOk="0">
                  <a:moveTo>
                    <a:pt x="7842" y="0"/>
                  </a:moveTo>
                  <a:cubicBezTo>
                    <a:pt x="3990" y="0"/>
                    <a:pt x="720" y="2936"/>
                    <a:pt x="368" y="6819"/>
                  </a:cubicBezTo>
                  <a:cubicBezTo>
                    <a:pt x="351" y="6886"/>
                    <a:pt x="351" y="6953"/>
                    <a:pt x="351" y="7003"/>
                  </a:cubicBezTo>
                  <a:cubicBezTo>
                    <a:pt x="0" y="11380"/>
                    <a:pt x="1571" y="14472"/>
                    <a:pt x="1571" y="14472"/>
                  </a:cubicBezTo>
                  <a:lnTo>
                    <a:pt x="3843" y="13302"/>
                  </a:lnTo>
                  <a:lnTo>
                    <a:pt x="4010" y="14020"/>
                  </a:lnTo>
                  <a:cubicBezTo>
                    <a:pt x="4545" y="16176"/>
                    <a:pt x="4846" y="18699"/>
                    <a:pt x="3543" y="20487"/>
                  </a:cubicBezTo>
                  <a:lnTo>
                    <a:pt x="2189" y="22425"/>
                  </a:lnTo>
                  <a:lnTo>
                    <a:pt x="18915" y="25599"/>
                  </a:lnTo>
                  <a:lnTo>
                    <a:pt x="18346" y="14839"/>
                  </a:lnTo>
                  <a:lnTo>
                    <a:pt x="18363" y="14254"/>
                  </a:lnTo>
                  <a:lnTo>
                    <a:pt x="23610" y="11631"/>
                  </a:lnTo>
                  <a:lnTo>
                    <a:pt x="21705" y="6284"/>
                  </a:lnTo>
                  <a:cubicBezTo>
                    <a:pt x="21655" y="6167"/>
                    <a:pt x="21621" y="6050"/>
                    <a:pt x="21571" y="5933"/>
                  </a:cubicBezTo>
                  <a:lnTo>
                    <a:pt x="21554" y="5883"/>
                  </a:lnTo>
                  <a:cubicBezTo>
                    <a:pt x="19600" y="768"/>
                    <a:pt x="15707" y="410"/>
                    <a:pt x="14654" y="410"/>
                  </a:cubicBezTo>
                  <a:cubicBezTo>
                    <a:pt x="14483" y="410"/>
                    <a:pt x="14387" y="420"/>
                    <a:pt x="14387" y="420"/>
                  </a:cubicBezTo>
                  <a:lnTo>
                    <a:pt x="8371" y="19"/>
                  </a:lnTo>
                  <a:cubicBezTo>
                    <a:pt x="8194" y="6"/>
                    <a:pt x="8017" y="0"/>
                    <a:pt x="7842" y="0"/>
                  </a:cubicBezTo>
                  <a:close/>
                </a:path>
              </a:pathLst>
            </a:custGeom>
            <a:solidFill>
              <a:srgbClr val="EB9F0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05" name="Google Shape;705;p60"/>
            <p:cNvSpPr/>
            <p:nvPr/>
          </p:nvSpPr>
          <p:spPr>
            <a:xfrm>
              <a:off x="1450127" y="2146813"/>
              <a:ext cx="170859" cy="341172"/>
            </a:xfrm>
            <a:custGeom>
              <a:avLst/>
              <a:gdLst/>
              <a:ahLst/>
              <a:cxnLst/>
              <a:rect l="l" t="t" r="r" b="b"/>
              <a:pathLst>
                <a:path w="5331" h="10645" extrusionOk="0">
                  <a:moveTo>
                    <a:pt x="0" y="0"/>
                  </a:moveTo>
                  <a:cubicBezTo>
                    <a:pt x="919" y="3493"/>
                    <a:pt x="2624" y="6968"/>
                    <a:pt x="4345" y="10143"/>
                  </a:cubicBezTo>
                  <a:cubicBezTo>
                    <a:pt x="4475" y="10378"/>
                    <a:pt x="4719" y="10644"/>
                    <a:pt x="4947" y="10644"/>
                  </a:cubicBezTo>
                  <a:cubicBezTo>
                    <a:pt x="5010" y="10644"/>
                    <a:pt x="5072" y="10624"/>
                    <a:pt x="5130" y="10577"/>
                  </a:cubicBezTo>
                  <a:cubicBezTo>
                    <a:pt x="5330" y="10393"/>
                    <a:pt x="5230" y="10076"/>
                    <a:pt x="5113" y="98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3019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06" name="Google Shape;706;p60"/>
            <p:cNvSpPr/>
            <p:nvPr/>
          </p:nvSpPr>
          <p:spPr>
            <a:xfrm>
              <a:off x="1820689" y="2207868"/>
              <a:ext cx="38075" cy="182108"/>
            </a:xfrm>
            <a:custGeom>
              <a:avLst/>
              <a:gdLst/>
              <a:ahLst/>
              <a:cxnLst/>
              <a:rect l="l" t="t" r="r" b="b"/>
              <a:pathLst>
                <a:path w="1188" h="5682" extrusionOk="0">
                  <a:moveTo>
                    <a:pt x="1" y="0"/>
                  </a:moveTo>
                  <a:cubicBezTo>
                    <a:pt x="51" y="284"/>
                    <a:pt x="118" y="568"/>
                    <a:pt x="218" y="852"/>
                  </a:cubicBezTo>
                  <a:lnTo>
                    <a:pt x="853" y="2874"/>
                  </a:lnTo>
                  <a:cubicBezTo>
                    <a:pt x="1087" y="3526"/>
                    <a:pt x="1037" y="4244"/>
                    <a:pt x="736" y="4879"/>
                  </a:cubicBezTo>
                  <a:cubicBezTo>
                    <a:pt x="602" y="5146"/>
                    <a:pt x="485" y="5414"/>
                    <a:pt x="385" y="5681"/>
                  </a:cubicBezTo>
                  <a:cubicBezTo>
                    <a:pt x="586" y="5447"/>
                    <a:pt x="736" y="5197"/>
                    <a:pt x="853" y="4929"/>
                  </a:cubicBezTo>
                  <a:cubicBezTo>
                    <a:pt x="1003" y="4645"/>
                    <a:pt x="1103" y="4328"/>
                    <a:pt x="1154" y="4010"/>
                  </a:cubicBezTo>
                  <a:cubicBezTo>
                    <a:pt x="1187" y="3609"/>
                    <a:pt x="1154" y="3208"/>
                    <a:pt x="1020" y="2824"/>
                  </a:cubicBezTo>
                  <a:cubicBezTo>
                    <a:pt x="786" y="2022"/>
                    <a:pt x="519" y="1320"/>
                    <a:pt x="335" y="802"/>
                  </a:cubicBezTo>
                  <a:cubicBezTo>
                    <a:pt x="251" y="535"/>
                    <a:pt x="151" y="2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07" name="Google Shape;707;p60"/>
            <p:cNvSpPr/>
            <p:nvPr/>
          </p:nvSpPr>
          <p:spPr>
            <a:xfrm>
              <a:off x="1557238" y="1637539"/>
              <a:ext cx="329346" cy="342230"/>
            </a:xfrm>
            <a:custGeom>
              <a:avLst/>
              <a:gdLst/>
              <a:ahLst/>
              <a:cxnLst/>
              <a:rect l="l" t="t" r="r" b="b"/>
              <a:pathLst>
                <a:path w="10276" h="10678" extrusionOk="0">
                  <a:moveTo>
                    <a:pt x="6851" y="1"/>
                  </a:moveTo>
                  <a:lnTo>
                    <a:pt x="0" y="7352"/>
                  </a:lnTo>
                  <a:cubicBezTo>
                    <a:pt x="435" y="8372"/>
                    <a:pt x="1120" y="9257"/>
                    <a:pt x="1988" y="9926"/>
                  </a:cubicBezTo>
                  <a:cubicBezTo>
                    <a:pt x="2639" y="10392"/>
                    <a:pt x="3442" y="10678"/>
                    <a:pt x="4240" y="10678"/>
                  </a:cubicBezTo>
                  <a:cubicBezTo>
                    <a:pt x="4529" y="10678"/>
                    <a:pt x="4817" y="10640"/>
                    <a:pt x="5096" y="10560"/>
                  </a:cubicBezTo>
                  <a:cubicBezTo>
                    <a:pt x="6149" y="10260"/>
                    <a:pt x="7018" y="9291"/>
                    <a:pt x="7051" y="8205"/>
                  </a:cubicBezTo>
                  <a:cubicBezTo>
                    <a:pt x="7335" y="8533"/>
                    <a:pt x="7742" y="8701"/>
                    <a:pt x="8149" y="8701"/>
                  </a:cubicBezTo>
                  <a:cubicBezTo>
                    <a:pt x="8508" y="8701"/>
                    <a:pt x="8866" y="8571"/>
                    <a:pt x="9140" y="8305"/>
                  </a:cubicBezTo>
                  <a:cubicBezTo>
                    <a:pt x="9741" y="7720"/>
                    <a:pt x="9741" y="6768"/>
                    <a:pt x="9140" y="6200"/>
                  </a:cubicBezTo>
                  <a:cubicBezTo>
                    <a:pt x="9658" y="5932"/>
                    <a:pt x="10242" y="5565"/>
                    <a:pt x="10276" y="4980"/>
                  </a:cubicBezTo>
                  <a:cubicBezTo>
                    <a:pt x="10259" y="4596"/>
                    <a:pt x="10059" y="4245"/>
                    <a:pt x="9758" y="4027"/>
                  </a:cubicBezTo>
                  <a:cubicBezTo>
                    <a:pt x="9440" y="3827"/>
                    <a:pt x="9123" y="3626"/>
                    <a:pt x="8789" y="3459"/>
                  </a:cubicBezTo>
                  <a:cubicBezTo>
                    <a:pt x="7586" y="2724"/>
                    <a:pt x="6851" y="1404"/>
                    <a:pt x="6851" y="1"/>
                  </a:cubicBez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08" name="Google Shape;708;p60"/>
            <p:cNvSpPr/>
            <p:nvPr/>
          </p:nvSpPr>
          <p:spPr>
            <a:xfrm>
              <a:off x="1770371" y="1607027"/>
              <a:ext cx="99611" cy="134097"/>
            </a:xfrm>
            <a:custGeom>
              <a:avLst/>
              <a:gdLst/>
              <a:ahLst/>
              <a:cxnLst/>
              <a:rect l="l" t="t" r="r" b="b"/>
              <a:pathLst>
                <a:path w="3108" h="4184" extrusionOk="0">
                  <a:moveTo>
                    <a:pt x="50" y="0"/>
                  </a:moveTo>
                  <a:cubicBezTo>
                    <a:pt x="0" y="318"/>
                    <a:pt x="0" y="635"/>
                    <a:pt x="67" y="953"/>
                  </a:cubicBezTo>
                  <a:cubicBezTo>
                    <a:pt x="151" y="1721"/>
                    <a:pt x="401" y="2456"/>
                    <a:pt x="802" y="3125"/>
                  </a:cubicBezTo>
                  <a:cubicBezTo>
                    <a:pt x="1003" y="3509"/>
                    <a:pt x="1303" y="3843"/>
                    <a:pt x="1688" y="4060"/>
                  </a:cubicBezTo>
                  <a:cubicBezTo>
                    <a:pt x="1851" y="4142"/>
                    <a:pt x="2030" y="4184"/>
                    <a:pt x="2207" y="4184"/>
                  </a:cubicBezTo>
                  <a:cubicBezTo>
                    <a:pt x="2393" y="4184"/>
                    <a:pt x="2578" y="4138"/>
                    <a:pt x="2740" y="4044"/>
                  </a:cubicBezTo>
                  <a:cubicBezTo>
                    <a:pt x="2958" y="3910"/>
                    <a:pt x="3091" y="3676"/>
                    <a:pt x="3091" y="3426"/>
                  </a:cubicBezTo>
                  <a:cubicBezTo>
                    <a:pt x="3108" y="3258"/>
                    <a:pt x="3041" y="3175"/>
                    <a:pt x="3024" y="3175"/>
                  </a:cubicBezTo>
                  <a:cubicBezTo>
                    <a:pt x="3008" y="3175"/>
                    <a:pt x="3041" y="3258"/>
                    <a:pt x="3024" y="3426"/>
                  </a:cubicBezTo>
                  <a:cubicBezTo>
                    <a:pt x="2991" y="3626"/>
                    <a:pt x="2857" y="3827"/>
                    <a:pt x="2673" y="3927"/>
                  </a:cubicBezTo>
                  <a:cubicBezTo>
                    <a:pt x="2543" y="3996"/>
                    <a:pt x="2398" y="4030"/>
                    <a:pt x="2252" y="4030"/>
                  </a:cubicBezTo>
                  <a:cubicBezTo>
                    <a:pt x="2080" y="4030"/>
                    <a:pt x="1908" y="3984"/>
                    <a:pt x="1755" y="3893"/>
                  </a:cubicBezTo>
                  <a:cubicBezTo>
                    <a:pt x="1420" y="3693"/>
                    <a:pt x="1136" y="3392"/>
                    <a:pt x="953" y="3025"/>
                  </a:cubicBezTo>
                  <a:cubicBezTo>
                    <a:pt x="585" y="2390"/>
                    <a:pt x="318" y="1671"/>
                    <a:pt x="184" y="936"/>
                  </a:cubicBezTo>
                  <a:cubicBezTo>
                    <a:pt x="84" y="368"/>
                    <a:pt x="84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09" name="Google Shape;709;p60"/>
            <p:cNvSpPr/>
            <p:nvPr/>
          </p:nvSpPr>
          <p:spPr>
            <a:xfrm>
              <a:off x="1507945" y="1514915"/>
              <a:ext cx="264060" cy="521614"/>
            </a:xfrm>
            <a:custGeom>
              <a:avLst/>
              <a:gdLst/>
              <a:ahLst/>
              <a:cxnLst/>
              <a:rect l="l" t="t" r="r" b="b"/>
              <a:pathLst>
                <a:path w="8239" h="16275" extrusionOk="0">
                  <a:moveTo>
                    <a:pt x="4245" y="0"/>
                  </a:moveTo>
                  <a:lnTo>
                    <a:pt x="1" y="3208"/>
                  </a:lnTo>
                  <a:lnTo>
                    <a:pt x="435" y="13768"/>
                  </a:lnTo>
                  <a:cubicBezTo>
                    <a:pt x="502" y="15155"/>
                    <a:pt x="1655" y="16258"/>
                    <a:pt x="3042" y="16275"/>
                  </a:cubicBezTo>
                  <a:cubicBezTo>
                    <a:pt x="3053" y="16275"/>
                    <a:pt x="3063" y="16275"/>
                    <a:pt x="3074" y="16275"/>
                  </a:cubicBezTo>
                  <a:cubicBezTo>
                    <a:pt x="4463" y="16275"/>
                    <a:pt x="5616" y="15195"/>
                    <a:pt x="5699" y="13802"/>
                  </a:cubicBezTo>
                  <a:cubicBezTo>
                    <a:pt x="5765" y="12482"/>
                    <a:pt x="5866" y="11162"/>
                    <a:pt x="5866" y="11162"/>
                  </a:cubicBezTo>
                  <a:cubicBezTo>
                    <a:pt x="5866" y="11162"/>
                    <a:pt x="7988" y="10928"/>
                    <a:pt x="8105" y="8839"/>
                  </a:cubicBezTo>
                  <a:cubicBezTo>
                    <a:pt x="8238" y="6734"/>
                    <a:pt x="8105" y="1889"/>
                    <a:pt x="8105" y="1889"/>
                  </a:cubicBezTo>
                  <a:lnTo>
                    <a:pt x="424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0" name="Google Shape;710;p60"/>
            <p:cNvSpPr/>
            <p:nvPr/>
          </p:nvSpPr>
          <p:spPr>
            <a:xfrm>
              <a:off x="1734475" y="1679845"/>
              <a:ext cx="19839" cy="17531"/>
            </a:xfrm>
            <a:custGeom>
              <a:avLst/>
              <a:gdLst/>
              <a:ahLst/>
              <a:cxnLst/>
              <a:rect l="l" t="t" r="r" b="b"/>
              <a:pathLst>
                <a:path w="619" h="547" extrusionOk="0">
                  <a:moveTo>
                    <a:pt x="352" y="1"/>
                  </a:moveTo>
                  <a:cubicBezTo>
                    <a:pt x="118" y="1"/>
                    <a:pt x="1" y="285"/>
                    <a:pt x="168" y="469"/>
                  </a:cubicBezTo>
                  <a:cubicBezTo>
                    <a:pt x="221" y="522"/>
                    <a:pt x="287" y="547"/>
                    <a:pt x="352" y="547"/>
                  </a:cubicBezTo>
                  <a:cubicBezTo>
                    <a:pt x="488" y="547"/>
                    <a:pt x="619" y="438"/>
                    <a:pt x="619" y="268"/>
                  </a:cubicBezTo>
                  <a:cubicBezTo>
                    <a:pt x="619" y="118"/>
                    <a:pt x="502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1" name="Google Shape;711;p60"/>
            <p:cNvSpPr/>
            <p:nvPr/>
          </p:nvSpPr>
          <p:spPr>
            <a:xfrm>
              <a:off x="1728065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31" y="1"/>
                  </a:moveTo>
                  <a:cubicBezTo>
                    <a:pt x="394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6" y="271"/>
                    <a:pt x="275" y="180"/>
                    <a:pt x="516" y="180"/>
                  </a:cubicBezTo>
                  <a:cubicBezTo>
                    <a:pt x="533" y="180"/>
                    <a:pt x="550" y="181"/>
                    <a:pt x="568" y="182"/>
                  </a:cubicBezTo>
                  <a:cubicBezTo>
                    <a:pt x="827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58" y="56"/>
                    <a:pt x="696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2" name="Google Shape;712;p60"/>
            <p:cNvSpPr/>
            <p:nvPr/>
          </p:nvSpPr>
          <p:spPr>
            <a:xfrm>
              <a:off x="1634350" y="1679845"/>
              <a:ext cx="20384" cy="17531"/>
            </a:xfrm>
            <a:custGeom>
              <a:avLst/>
              <a:gdLst/>
              <a:ahLst/>
              <a:cxnLst/>
              <a:rect l="l" t="t" r="r" b="b"/>
              <a:pathLst>
                <a:path w="636" h="547" extrusionOk="0">
                  <a:moveTo>
                    <a:pt x="368" y="1"/>
                  </a:moveTo>
                  <a:cubicBezTo>
                    <a:pt x="117" y="1"/>
                    <a:pt x="0" y="285"/>
                    <a:pt x="167" y="469"/>
                  </a:cubicBezTo>
                  <a:cubicBezTo>
                    <a:pt x="221" y="522"/>
                    <a:pt x="288" y="547"/>
                    <a:pt x="355" y="547"/>
                  </a:cubicBezTo>
                  <a:cubicBezTo>
                    <a:pt x="497" y="547"/>
                    <a:pt x="635" y="438"/>
                    <a:pt x="635" y="268"/>
                  </a:cubicBezTo>
                  <a:cubicBezTo>
                    <a:pt x="635" y="118"/>
                    <a:pt x="501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3" name="Google Shape;713;p60"/>
            <p:cNvSpPr/>
            <p:nvPr/>
          </p:nvSpPr>
          <p:spPr>
            <a:xfrm>
              <a:off x="1625248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26" y="1"/>
                  </a:moveTo>
                  <a:cubicBezTo>
                    <a:pt x="391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5" y="271"/>
                    <a:pt x="273" y="180"/>
                    <a:pt x="502" y="180"/>
                  </a:cubicBezTo>
                  <a:cubicBezTo>
                    <a:pt x="518" y="180"/>
                    <a:pt x="535" y="181"/>
                    <a:pt x="551" y="182"/>
                  </a:cubicBezTo>
                  <a:cubicBezTo>
                    <a:pt x="825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49" y="56"/>
                    <a:pt x="688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4" name="Google Shape;714;p60"/>
            <p:cNvSpPr/>
            <p:nvPr/>
          </p:nvSpPr>
          <p:spPr>
            <a:xfrm>
              <a:off x="1691624" y="1676640"/>
              <a:ext cx="25736" cy="81247"/>
            </a:xfrm>
            <a:custGeom>
              <a:avLst/>
              <a:gdLst/>
              <a:ahLst/>
              <a:cxnLst/>
              <a:rect l="l" t="t" r="r" b="b"/>
              <a:pathLst>
                <a:path w="803" h="2535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51"/>
                    <a:pt x="68" y="318"/>
                    <a:pt x="118" y="468"/>
                  </a:cubicBezTo>
                  <a:cubicBezTo>
                    <a:pt x="201" y="736"/>
                    <a:pt x="318" y="1120"/>
                    <a:pt x="452" y="1554"/>
                  </a:cubicBezTo>
                  <a:cubicBezTo>
                    <a:pt x="519" y="1755"/>
                    <a:pt x="586" y="1955"/>
                    <a:pt x="653" y="2156"/>
                  </a:cubicBezTo>
                  <a:cubicBezTo>
                    <a:pt x="686" y="2223"/>
                    <a:pt x="703" y="2306"/>
                    <a:pt x="686" y="2390"/>
                  </a:cubicBezTo>
                  <a:cubicBezTo>
                    <a:pt x="669" y="2440"/>
                    <a:pt x="602" y="2440"/>
                    <a:pt x="519" y="2457"/>
                  </a:cubicBezTo>
                  <a:cubicBezTo>
                    <a:pt x="369" y="2457"/>
                    <a:pt x="201" y="2473"/>
                    <a:pt x="51" y="2507"/>
                  </a:cubicBezTo>
                  <a:cubicBezTo>
                    <a:pt x="149" y="2526"/>
                    <a:pt x="241" y="2534"/>
                    <a:pt x="334" y="2534"/>
                  </a:cubicBezTo>
                  <a:cubicBezTo>
                    <a:pt x="400" y="2534"/>
                    <a:pt x="466" y="2530"/>
                    <a:pt x="536" y="2523"/>
                  </a:cubicBezTo>
                  <a:cubicBezTo>
                    <a:pt x="550" y="2526"/>
                    <a:pt x="564" y="2528"/>
                    <a:pt x="578" y="2528"/>
                  </a:cubicBezTo>
                  <a:cubicBezTo>
                    <a:pt x="651" y="2528"/>
                    <a:pt x="728" y="2493"/>
                    <a:pt x="770" y="2423"/>
                  </a:cubicBezTo>
                  <a:cubicBezTo>
                    <a:pt x="803" y="2323"/>
                    <a:pt x="786" y="2206"/>
                    <a:pt x="753" y="2122"/>
                  </a:cubicBezTo>
                  <a:cubicBezTo>
                    <a:pt x="686" y="1922"/>
                    <a:pt x="619" y="1721"/>
                    <a:pt x="552" y="1521"/>
                  </a:cubicBezTo>
                  <a:cubicBezTo>
                    <a:pt x="419" y="1086"/>
                    <a:pt x="285" y="719"/>
                    <a:pt x="185" y="435"/>
                  </a:cubicBezTo>
                  <a:cubicBezTo>
                    <a:pt x="151" y="284"/>
                    <a:pt x="85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5" name="Google Shape;715;p60"/>
            <p:cNvSpPr/>
            <p:nvPr/>
          </p:nvSpPr>
          <p:spPr>
            <a:xfrm>
              <a:off x="1656817" y="1765034"/>
              <a:ext cx="50927" cy="27467"/>
            </a:xfrm>
            <a:custGeom>
              <a:avLst/>
              <a:gdLst/>
              <a:ahLst/>
              <a:cxnLst/>
              <a:rect l="l" t="t" r="r" b="b"/>
              <a:pathLst>
                <a:path w="1589" h="85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2" y="1"/>
                    <a:pt x="148" y="11"/>
                    <a:pt x="185" y="33"/>
                  </a:cubicBezTo>
                  <a:cubicBezTo>
                    <a:pt x="185" y="33"/>
                    <a:pt x="1" y="534"/>
                    <a:pt x="619" y="801"/>
                  </a:cubicBezTo>
                  <a:cubicBezTo>
                    <a:pt x="716" y="838"/>
                    <a:pt x="817" y="856"/>
                    <a:pt x="917" y="856"/>
                  </a:cubicBezTo>
                  <a:cubicBezTo>
                    <a:pt x="1178" y="856"/>
                    <a:pt x="1431" y="735"/>
                    <a:pt x="1588" y="517"/>
                  </a:cubicBezTo>
                  <a:cubicBezTo>
                    <a:pt x="1059" y="517"/>
                    <a:pt x="143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6" name="Google Shape;716;p60"/>
            <p:cNvSpPr/>
            <p:nvPr/>
          </p:nvSpPr>
          <p:spPr>
            <a:xfrm>
              <a:off x="1606499" y="1842659"/>
              <a:ext cx="89452" cy="46697"/>
            </a:xfrm>
            <a:custGeom>
              <a:avLst/>
              <a:gdLst/>
              <a:ahLst/>
              <a:cxnLst/>
              <a:rect l="l" t="t" r="r" b="b"/>
              <a:pathLst>
                <a:path w="2791" h="1457" extrusionOk="0">
                  <a:moveTo>
                    <a:pt x="0" y="0"/>
                  </a:moveTo>
                  <a:cubicBezTo>
                    <a:pt x="0" y="0"/>
                    <a:pt x="602" y="1457"/>
                    <a:pt x="2576" y="1457"/>
                  </a:cubicBezTo>
                  <a:cubicBezTo>
                    <a:pt x="2630" y="1457"/>
                    <a:pt x="2685" y="1456"/>
                    <a:pt x="2741" y="1454"/>
                  </a:cubicBezTo>
                  <a:lnTo>
                    <a:pt x="2791" y="936"/>
                  </a:lnTo>
                  <a:cubicBezTo>
                    <a:pt x="1788" y="886"/>
                    <a:pt x="819" y="56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7" name="Google Shape;717;p60"/>
            <p:cNvSpPr/>
            <p:nvPr/>
          </p:nvSpPr>
          <p:spPr>
            <a:xfrm>
              <a:off x="1345708" y="1469757"/>
              <a:ext cx="460559" cy="490205"/>
            </a:xfrm>
            <a:custGeom>
              <a:avLst/>
              <a:gdLst/>
              <a:ahLst/>
              <a:cxnLst/>
              <a:rect l="l" t="t" r="r" b="b"/>
              <a:pathLst>
                <a:path w="14370" h="15295" extrusionOk="0">
                  <a:moveTo>
                    <a:pt x="8834" y="0"/>
                  </a:moveTo>
                  <a:cubicBezTo>
                    <a:pt x="8487" y="0"/>
                    <a:pt x="8194" y="39"/>
                    <a:pt x="7954" y="39"/>
                  </a:cubicBezTo>
                  <a:cubicBezTo>
                    <a:pt x="7385" y="39"/>
                    <a:pt x="5013" y="507"/>
                    <a:pt x="3409" y="2663"/>
                  </a:cubicBezTo>
                  <a:cubicBezTo>
                    <a:pt x="2824" y="3264"/>
                    <a:pt x="1989" y="5236"/>
                    <a:pt x="1905" y="5937"/>
                  </a:cubicBezTo>
                  <a:cubicBezTo>
                    <a:pt x="1805" y="6623"/>
                    <a:pt x="1922" y="7341"/>
                    <a:pt x="1922" y="8043"/>
                  </a:cubicBezTo>
                  <a:cubicBezTo>
                    <a:pt x="1922" y="8744"/>
                    <a:pt x="1755" y="9496"/>
                    <a:pt x="1237" y="9964"/>
                  </a:cubicBezTo>
                  <a:cubicBezTo>
                    <a:pt x="902" y="10248"/>
                    <a:pt x="435" y="10432"/>
                    <a:pt x="234" y="10816"/>
                  </a:cubicBezTo>
                  <a:cubicBezTo>
                    <a:pt x="0" y="11284"/>
                    <a:pt x="268" y="11886"/>
                    <a:pt x="685" y="12170"/>
                  </a:cubicBezTo>
                  <a:cubicBezTo>
                    <a:pt x="1045" y="12405"/>
                    <a:pt x="1484" y="12480"/>
                    <a:pt x="1918" y="12480"/>
                  </a:cubicBezTo>
                  <a:cubicBezTo>
                    <a:pt x="2009" y="12480"/>
                    <a:pt x="2099" y="12476"/>
                    <a:pt x="2189" y="12470"/>
                  </a:cubicBezTo>
                  <a:lnTo>
                    <a:pt x="2189" y="12470"/>
                  </a:lnTo>
                  <a:cubicBezTo>
                    <a:pt x="2106" y="13557"/>
                    <a:pt x="2841" y="14526"/>
                    <a:pt x="3910" y="14726"/>
                  </a:cubicBezTo>
                  <a:cubicBezTo>
                    <a:pt x="4008" y="14741"/>
                    <a:pt x="4106" y="14749"/>
                    <a:pt x="4204" y="14749"/>
                  </a:cubicBezTo>
                  <a:cubicBezTo>
                    <a:pt x="4637" y="14749"/>
                    <a:pt x="5059" y="14601"/>
                    <a:pt x="5414" y="14342"/>
                  </a:cubicBezTo>
                  <a:cubicBezTo>
                    <a:pt x="5765" y="14676"/>
                    <a:pt x="6132" y="15010"/>
                    <a:pt x="6533" y="15294"/>
                  </a:cubicBezTo>
                  <a:cubicBezTo>
                    <a:pt x="6617" y="12237"/>
                    <a:pt x="6550" y="9179"/>
                    <a:pt x="6333" y="6121"/>
                  </a:cubicBezTo>
                  <a:cubicBezTo>
                    <a:pt x="7736" y="5887"/>
                    <a:pt x="10259" y="5119"/>
                    <a:pt x="10694" y="2880"/>
                  </a:cubicBezTo>
                  <a:cubicBezTo>
                    <a:pt x="11245" y="4150"/>
                    <a:pt x="12097" y="4851"/>
                    <a:pt x="13233" y="5820"/>
                  </a:cubicBezTo>
                  <a:cubicBezTo>
                    <a:pt x="13233" y="5820"/>
                    <a:pt x="14370" y="3916"/>
                    <a:pt x="12281" y="1760"/>
                  </a:cubicBezTo>
                  <a:cubicBezTo>
                    <a:pt x="10817" y="226"/>
                    <a:pt x="9670" y="0"/>
                    <a:pt x="8834" y="0"/>
                  </a:cubicBez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8" name="Google Shape;718;p60"/>
            <p:cNvSpPr/>
            <p:nvPr/>
          </p:nvSpPr>
          <p:spPr>
            <a:xfrm>
              <a:off x="1553488" y="1557766"/>
              <a:ext cx="134963" cy="88298"/>
            </a:xfrm>
            <a:custGeom>
              <a:avLst/>
              <a:gdLst/>
              <a:ahLst/>
              <a:cxnLst/>
              <a:rect l="l" t="t" r="r" b="b"/>
              <a:pathLst>
                <a:path w="4211" h="2755" extrusionOk="0">
                  <a:moveTo>
                    <a:pt x="4110" y="0"/>
                  </a:moveTo>
                  <a:cubicBezTo>
                    <a:pt x="4077" y="0"/>
                    <a:pt x="4127" y="334"/>
                    <a:pt x="4027" y="836"/>
                  </a:cubicBezTo>
                  <a:cubicBezTo>
                    <a:pt x="3977" y="1136"/>
                    <a:pt x="3860" y="1404"/>
                    <a:pt x="3693" y="1671"/>
                  </a:cubicBezTo>
                  <a:cubicBezTo>
                    <a:pt x="3492" y="1972"/>
                    <a:pt x="3191" y="2206"/>
                    <a:pt x="2857" y="2339"/>
                  </a:cubicBezTo>
                  <a:cubicBezTo>
                    <a:pt x="2364" y="2546"/>
                    <a:pt x="1854" y="2587"/>
                    <a:pt x="1416" y="2587"/>
                  </a:cubicBezTo>
                  <a:cubicBezTo>
                    <a:pt x="1216" y="2587"/>
                    <a:pt x="1031" y="2578"/>
                    <a:pt x="869" y="2573"/>
                  </a:cubicBezTo>
                  <a:cubicBezTo>
                    <a:pt x="727" y="2557"/>
                    <a:pt x="585" y="2548"/>
                    <a:pt x="441" y="2548"/>
                  </a:cubicBezTo>
                  <a:cubicBezTo>
                    <a:pt x="297" y="2548"/>
                    <a:pt x="151" y="2557"/>
                    <a:pt x="0" y="2573"/>
                  </a:cubicBezTo>
                  <a:lnTo>
                    <a:pt x="17" y="2573"/>
                  </a:lnTo>
                  <a:cubicBezTo>
                    <a:pt x="284" y="2640"/>
                    <a:pt x="568" y="2690"/>
                    <a:pt x="852" y="2707"/>
                  </a:cubicBezTo>
                  <a:cubicBezTo>
                    <a:pt x="1068" y="2728"/>
                    <a:pt x="1329" y="2754"/>
                    <a:pt x="1617" y="2754"/>
                  </a:cubicBezTo>
                  <a:cubicBezTo>
                    <a:pt x="2023" y="2754"/>
                    <a:pt x="2482" y="2702"/>
                    <a:pt x="2941" y="2506"/>
                  </a:cubicBezTo>
                  <a:cubicBezTo>
                    <a:pt x="3308" y="2356"/>
                    <a:pt x="3626" y="2089"/>
                    <a:pt x="3843" y="1755"/>
                  </a:cubicBezTo>
                  <a:cubicBezTo>
                    <a:pt x="4010" y="1487"/>
                    <a:pt x="4110" y="1170"/>
                    <a:pt x="4161" y="852"/>
                  </a:cubicBezTo>
                  <a:cubicBezTo>
                    <a:pt x="4211" y="568"/>
                    <a:pt x="4194" y="267"/>
                    <a:pt x="4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19" name="Google Shape;719;p60"/>
            <p:cNvSpPr/>
            <p:nvPr/>
          </p:nvSpPr>
          <p:spPr>
            <a:xfrm>
              <a:off x="1378367" y="1563631"/>
              <a:ext cx="93746" cy="242843"/>
            </a:xfrm>
            <a:custGeom>
              <a:avLst/>
              <a:gdLst/>
              <a:ahLst/>
              <a:cxnLst/>
              <a:rect l="l" t="t" r="r" b="b"/>
              <a:pathLst>
                <a:path w="2925" h="7577" extrusionOk="0">
                  <a:moveTo>
                    <a:pt x="2908" y="1"/>
                  </a:moveTo>
                  <a:lnTo>
                    <a:pt x="2908" y="1"/>
                  </a:lnTo>
                  <a:cubicBezTo>
                    <a:pt x="2807" y="68"/>
                    <a:pt x="2707" y="135"/>
                    <a:pt x="2607" y="218"/>
                  </a:cubicBezTo>
                  <a:cubicBezTo>
                    <a:pt x="2440" y="369"/>
                    <a:pt x="2173" y="586"/>
                    <a:pt x="1872" y="870"/>
                  </a:cubicBezTo>
                  <a:cubicBezTo>
                    <a:pt x="1521" y="1204"/>
                    <a:pt x="1203" y="1572"/>
                    <a:pt x="919" y="1989"/>
                  </a:cubicBezTo>
                  <a:cubicBezTo>
                    <a:pt x="585" y="2490"/>
                    <a:pt x="368" y="3075"/>
                    <a:pt x="301" y="3677"/>
                  </a:cubicBezTo>
                  <a:cubicBezTo>
                    <a:pt x="268" y="3994"/>
                    <a:pt x="284" y="4312"/>
                    <a:pt x="351" y="4629"/>
                  </a:cubicBezTo>
                  <a:cubicBezTo>
                    <a:pt x="435" y="4897"/>
                    <a:pt x="535" y="5181"/>
                    <a:pt x="652" y="5448"/>
                  </a:cubicBezTo>
                  <a:cubicBezTo>
                    <a:pt x="869" y="5932"/>
                    <a:pt x="1003" y="6417"/>
                    <a:pt x="919" y="6801"/>
                  </a:cubicBezTo>
                  <a:cubicBezTo>
                    <a:pt x="853" y="7102"/>
                    <a:pt x="635" y="7369"/>
                    <a:pt x="351" y="7486"/>
                  </a:cubicBezTo>
                  <a:cubicBezTo>
                    <a:pt x="234" y="7520"/>
                    <a:pt x="117" y="7536"/>
                    <a:pt x="0" y="7536"/>
                  </a:cubicBezTo>
                  <a:cubicBezTo>
                    <a:pt x="0" y="7536"/>
                    <a:pt x="34" y="7553"/>
                    <a:pt x="84" y="7570"/>
                  </a:cubicBezTo>
                  <a:cubicBezTo>
                    <a:pt x="113" y="7575"/>
                    <a:pt x="141" y="7577"/>
                    <a:pt x="169" y="7577"/>
                  </a:cubicBezTo>
                  <a:cubicBezTo>
                    <a:pt x="235" y="7577"/>
                    <a:pt x="297" y="7565"/>
                    <a:pt x="368" y="7553"/>
                  </a:cubicBezTo>
                  <a:cubicBezTo>
                    <a:pt x="702" y="7453"/>
                    <a:pt x="953" y="7169"/>
                    <a:pt x="1036" y="6835"/>
                  </a:cubicBezTo>
                  <a:cubicBezTo>
                    <a:pt x="1153" y="6400"/>
                    <a:pt x="1020" y="5882"/>
                    <a:pt x="819" y="5381"/>
                  </a:cubicBezTo>
                  <a:cubicBezTo>
                    <a:pt x="702" y="5114"/>
                    <a:pt x="602" y="4846"/>
                    <a:pt x="535" y="4579"/>
                  </a:cubicBezTo>
                  <a:cubicBezTo>
                    <a:pt x="468" y="4295"/>
                    <a:pt x="452" y="3994"/>
                    <a:pt x="485" y="3694"/>
                  </a:cubicBezTo>
                  <a:cubicBezTo>
                    <a:pt x="552" y="3125"/>
                    <a:pt x="752" y="2557"/>
                    <a:pt x="1070" y="2073"/>
                  </a:cubicBezTo>
                  <a:cubicBezTo>
                    <a:pt x="1337" y="1672"/>
                    <a:pt x="1638" y="1304"/>
                    <a:pt x="1972" y="953"/>
                  </a:cubicBezTo>
                  <a:cubicBezTo>
                    <a:pt x="2540" y="369"/>
                    <a:pt x="2924" y="34"/>
                    <a:pt x="2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0" name="Google Shape;720;p60"/>
            <p:cNvSpPr/>
            <p:nvPr/>
          </p:nvSpPr>
          <p:spPr>
            <a:xfrm>
              <a:off x="1572750" y="4596234"/>
              <a:ext cx="324026" cy="74420"/>
            </a:xfrm>
            <a:custGeom>
              <a:avLst/>
              <a:gdLst/>
              <a:ahLst/>
              <a:cxnLst/>
              <a:rect l="l" t="t" r="r" b="b"/>
              <a:pathLst>
                <a:path w="10110" h="2322" extrusionOk="0">
                  <a:moveTo>
                    <a:pt x="17" y="0"/>
                  </a:moveTo>
                  <a:lnTo>
                    <a:pt x="1" y="2139"/>
                  </a:lnTo>
                  <a:lnTo>
                    <a:pt x="335" y="2156"/>
                  </a:lnTo>
                  <a:cubicBezTo>
                    <a:pt x="1285" y="2208"/>
                    <a:pt x="4091" y="2321"/>
                    <a:pt x="6280" y="2321"/>
                  </a:cubicBezTo>
                  <a:cubicBezTo>
                    <a:pt x="7555" y="2321"/>
                    <a:pt x="8621" y="2283"/>
                    <a:pt x="8990" y="2172"/>
                  </a:cubicBezTo>
                  <a:cubicBezTo>
                    <a:pt x="10109" y="1838"/>
                    <a:pt x="5481" y="786"/>
                    <a:pt x="5481" y="786"/>
                  </a:cubicBezTo>
                  <a:lnTo>
                    <a:pt x="5481" y="10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CA7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1" name="Google Shape;721;p60"/>
            <p:cNvSpPr/>
            <p:nvPr/>
          </p:nvSpPr>
          <p:spPr>
            <a:xfrm>
              <a:off x="1572750" y="4615368"/>
              <a:ext cx="63235" cy="49966"/>
            </a:xfrm>
            <a:custGeom>
              <a:avLst/>
              <a:gdLst/>
              <a:ahLst/>
              <a:cxnLst/>
              <a:rect l="l" t="t" r="r" b="b"/>
              <a:pathLst>
                <a:path w="1973" h="1559" extrusionOk="0">
                  <a:moveTo>
                    <a:pt x="129" y="0"/>
                  </a:moveTo>
                  <a:cubicBezTo>
                    <a:pt x="87" y="0"/>
                    <a:pt x="44" y="2"/>
                    <a:pt x="1" y="5"/>
                  </a:cubicBezTo>
                  <a:lnTo>
                    <a:pt x="1" y="1525"/>
                  </a:lnTo>
                  <a:lnTo>
                    <a:pt x="1972" y="1559"/>
                  </a:lnTo>
                  <a:cubicBezTo>
                    <a:pt x="1889" y="1108"/>
                    <a:pt x="1638" y="690"/>
                    <a:pt x="1271" y="406"/>
                  </a:cubicBezTo>
                  <a:cubicBezTo>
                    <a:pt x="952" y="148"/>
                    <a:pt x="551" y="0"/>
                    <a:pt x="129" y="0"/>
                  </a:cubicBezTo>
                  <a:close/>
                </a:path>
              </a:pathLst>
            </a:custGeom>
            <a:solidFill>
              <a:schemeClr val="lt1">
                <a:alpha val="3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2" name="Google Shape;722;p60"/>
            <p:cNvSpPr/>
            <p:nvPr/>
          </p:nvSpPr>
          <p:spPr>
            <a:xfrm>
              <a:off x="1572205" y="4640688"/>
              <a:ext cx="300469" cy="29871"/>
            </a:xfrm>
            <a:custGeom>
              <a:avLst/>
              <a:gdLst/>
              <a:ahLst/>
              <a:cxnLst/>
              <a:rect l="l" t="t" r="r" b="b"/>
              <a:pathLst>
                <a:path w="9375" h="932" extrusionOk="0">
                  <a:moveTo>
                    <a:pt x="7754" y="0"/>
                  </a:moveTo>
                  <a:cubicBezTo>
                    <a:pt x="7436" y="0"/>
                    <a:pt x="7269" y="702"/>
                    <a:pt x="7269" y="702"/>
                  </a:cubicBezTo>
                  <a:lnTo>
                    <a:pt x="18" y="618"/>
                  </a:lnTo>
                  <a:lnTo>
                    <a:pt x="1" y="752"/>
                  </a:lnTo>
                  <a:cubicBezTo>
                    <a:pt x="1379" y="869"/>
                    <a:pt x="3623" y="932"/>
                    <a:pt x="5546" y="932"/>
                  </a:cubicBezTo>
                  <a:cubicBezTo>
                    <a:pt x="7470" y="932"/>
                    <a:pt x="9074" y="869"/>
                    <a:pt x="9174" y="735"/>
                  </a:cubicBezTo>
                  <a:cubicBezTo>
                    <a:pt x="9374" y="468"/>
                    <a:pt x="7754" y="0"/>
                    <a:pt x="7754" y="0"/>
                  </a:cubicBezTo>
                  <a:close/>
                </a:path>
              </a:pathLst>
            </a:custGeom>
            <a:solidFill>
              <a:schemeClr val="lt1">
                <a:alpha val="3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3" name="Google Shape;723;p60"/>
            <p:cNvSpPr/>
            <p:nvPr/>
          </p:nvSpPr>
          <p:spPr>
            <a:xfrm>
              <a:off x="1571693" y="4659181"/>
              <a:ext cx="296174" cy="4551"/>
            </a:xfrm>
            <a:custGeom>
              <a:avLst/>
              <a:gdLst/>
              <a:ahLst/>
              <a:cxnLst/>
              <a:rect l="l" t="t" r="r" b="b"/>
              <a:pathLst>
                <a:path w="9241" h="142" extrusionOk="0">
                  <a:moveTo>
                    <a:pt x="55" y="0"/>
                  </a:moveTo>
                  <a:cubicBezTo>
                    <a:pt x="37" y="0"/>
                    <a:pt x="23" y="8"/>
                    <a:pt x="0" y="8"/>
                  </a:cubicBezTo>
                  <a:lnTo>
                    <a:pt x="84" y="8"/>
                  </a:lnTo>
                  <a:cubicBezTo>
                    <a:pt x="73" y="2"/>
                    <a:pt x="63" y="0"/>
                    <a:pt x="55" y="0"/>
                  </a:cubicBezTo>
                  <a:close/>
                  <a:moveTo>
                    <a:pt x="84" y="8"/>
                  </a:moveTo>
                  <a:lnTo>
                    <a:pt x="351" y="25"/>
                  </a:lnTo>
                  <a:cubicBezTo>
                    <a:pt x="618" y="41"/>
                    <a:pt x="953" y="58"/>
                    <a:pt x="1354" y="75"/>
                  </a:cubicBezTo>
                  <a:cubicBezTo>
                    <a:pt x="2189" y="108"/>
                    <a:pt x="3342" y="142"/>
                    <a:pt x="4612" y="142"/>
                  </a:cubicBezTo>
                  <a:cubicBezTo>
                    <a:pt x="5882" y="142"/>
                    <a:pt x="7051" y="108"/>
                    <a:pt x="7887" y="91"/>
                  </a:cubicBezTo>
                  <a:lnTo>
                    <a:pt x="8872" y="41"/>
                  </a:lnTo>
                  <a:lnTo>
                    <a:pt x="9140" y="41"/>
                  </a:lnTo>
                  <a:cubicBezTo>
                    <a:pt x="9173" y="41"/>
                    <a:pt x="9207" y="25"/>
                    <a:pt x="9240" y="25"/>
                  </a:cubicBezTo>
                  <a:lnTo>
                    <a:pt x="8872" y="25"/>
                  </a:lnTo>
                  <a:cubicBezTo>
                    <a:pt x="8605" y="25"/>
                    <a:pt x="8271" y="41"/>
                    <a:pt x="7887" y="41"/>
                  </a:cubicBezTo>
                  <a:cubicBezTo>
                    <a:pt x="7051" y="58"/>
                    <a:pt x="5882" y="75"/>
                    <a:pt x="4612" y="75"/>
                  </a:cubicBezTo>
                  <a:cubicBezTo>
                    <a:pt x="3342" y="75"/>
                    <a:pt x="2189" y="41"/>
                    <a:pt x="1354" y="25"/>
                  </a:cubicBezTo>
                  <a:lnTo>
                    <a:pt x="351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4" name="Google Shape;724;p60"/>
            <p:cNvSpPr/>
            <p:nvPr/>
          </p:nvSpPr>
          <p:spPr>
            <a:xfrm>
              <a:off x="1804632" y="4639053"/>
              <a:ext cx="17179" cy="27371"/>
            </a:xfrm>
            <a:custGeom>
              <a:avLst/>
              <a:gdLst/>
              <a:ahLst/>
              <a:cxnLst/>
              <a:rect l="l" t="t" r="r" b="b"/>
              <a:pathLst>
                <a:path w="536" h="854" extrusionOk="0">
                  <a:moveTo>
                    <a:pt x="535" y="1"/>
                  </a:moveTo>
                  <a:cubicBezTo>
                    <a:pt x="201" y="151"/>
                    <a:pt x="0" y="485"/>
                    <a:pt x="17" y="853"/>
                  </a:cubicBezTo>
                  <a:cubicBezTo>
                    <a:pt x="67" y="686"/>
                    <a:pt x="117" y="519"/>
                    <a:pt x="201" y="385"/>
                  </a:cubicBezTo>
                  <a:cubicBezTo>
                    <a:pt x="301" y="235"/>
                    <a:pt x="418" y="118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5" name="Google Shape;725;p60"/>
            <p:cNvSpPr/>
            <p:nvPr/>
          </p:nvSpPr>
          <p:spPr>
            <a:xfrm>
              <a:off x="1750019" y="4621394"/>
              <a:ext cx="10192" cy="14551"/>
            </a:xfrm>
            <a:custGeom>
              <a:avLst/>
              <a:gdLst/>
              <a:ahLst/>
              <a:cxnLst/>
              <a:rect l="l" t="t" r="r" b="b"/>
              <a:pathLst>
                <a:path w="318" h="454" extrusionOk="0">
                  <a:moveTo>
                    <a:pt x="301" y="1"/>
                  </a:moveTo>
                  <a:cubicBezTo>
                    <a:pt x="284" y="1"/>
                    <a:pt x="201" y="84"/>
                    <a:pt x="134" y="218"/>
                  </a:cubicBezTo>
                  <a:cubicBezTo>
                    <a:pt x="50" y="335"/>
                    <a:pt x="0" y="452"/>
                    <a:pt x="17" y="452"/>
                  </a:cubicBezTo>
                  <a:cubicBezTo>
                    <a:pt x="18" y="453"/>
                    <a:pt x="20" y="454"/>
                    <a:pt x="21" y="454"/>
                  </a:cubicBezTo>
                  <a:cubicBezTo>
                    <a:pt x="44" y="454"/>
                    <a:pt x="107" y="360"/>
                    <a:pt x="184" y="251"/>
                  </a:cubicBezTo>
                  <a:cubicBezTo>
                    <a:pt x="268" y="118"/>
                    <a:pt x="318" y="17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6" name="Google Shape;726;p60"/>
            <p:cNvSpPr/>
            <p:nvPr/>
          </p:nvSpPr>
          <p:spPr>
            <a:xfrm>
              <a:off x="1736077" y="4618637"/>
              <a:ext cx="11282" cy="9839"/>
            </a:xfrm>
            <a:custGeom>
              <a:avLst/>
              <a:gdLst/>
              <a:ahLst/>
              <a:cxnLst/>
              <a:rect l="l" t="t" r="r" b="b"/>
              <a:pathLst>
                <a:path w="352" h="307" extrusionOk="0">
                  <a:moveTo>
                    <a:pt x="344" y="0"/>
                  </a:moveTo>
                  <a:cubicBezTo>
                    <a:pt x="317" y="0"/>
                    <a:pt x="241" y="62"/>
                    <a:pt x="151" y="137"/>
                  </a:cubicBezTo>
                  <a:cubicBezTo>
                    <a:pt x="68" y="220"/>
                    <a:pt x="1" y="287"/>
                    <a:pt x="1" y="304"/>
                  </a:cubicBezTo>
                  <a:cubicBezTo>
                    <a:pt x="3" y="306"/>
                    <a:pt x="6" y="307"/>
                    <a:pt x="10" y="307"/>
                  </a:cubicBezTo>
                  <a:cubicBezTo>
                    <a:pt x="39" y="307"/>
                    <a:pt x="114" y="260"/>
                    <a:pt x="201" y="187"/>
                  </a:cubicBezTo>
                  <a:cubicBezTo>
                    <a:pt x="285" y="103"/>
                    <a:pt x="352" y="20"/>
                    <a:pt x="352" y="3"/>
                  </a:cubicBezTo>
                  <a:cubicBezTo>
                    <a:pt x="350" y="1"/>
                    <a:pt x="347" y="0"/>
                    <a:pt x="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7" name="Google Shape;727;p60"/>
            <p:cNvSpPr/>
            <p:nvPr/>
          </p:nvSpPr>
          <p:spPr>
            <a:xfrm>
              <a:off x="1727520" y="4611009"/>
              <a:ext cx="18236" cy="2372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197" y="0"/>
                  </a:moveTo>
                  <a:cubicBezTo>
                    <a:pt x="127" y="0"/>
                    <a:pt x="60" y="12"/>
                    <a:pt x="0" y="24"/>
                  </a:cubicBezTo>
                  <a:cubicBezTo>
                    <a:pt x="84" y="74"/>
                    <a:pt x="184" y="74"/>
                    <a:pt x="284" y="74"/>
                  </a:cubicBezTo>
                  <a:cubicBezTo>
                    <a:pt x="368" y="74"/>
                    <a:pt x="468" y="74"/>
                    <a:pt x="569" y="41"/>
                  </a:cubicBezTo>
                  <a:cubicBezTo>
                    <a:pt x="495" y="16"/>
                    <a:pt x="422" y="1"/>
                    <a:pt x="355" y="1"/>
                  </a:cubicBezTo>
                  <a:cubicBezTo>
                    <a:pt x="330" y="1"/>
                    <a:pt x="307" y="3"/>
                    <a:pt x="284" y="7"/>
                  </a:cubicBezTo>
                  <a:cubicBezTo>
                    <a:pt x="255" y="2"/>
                    <a:pt x="226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8" name="Google Shape;728;p60"/>
            <p:cNvSpPr/>
            <p:nvPr/>
          </p:nvSpPr>
          <p:spPr>
            <a:xfrm>
              <a:off x="1724315" y="4600497"/>
              <a:ext cx="20897" cy="2949"/>
            </a:xfrm>
            <a:custGeom>
              <a:avLst/>
              <a:gdLst/>
              <a:ahLst/>
              <a:cxnLst/>
              <a:rect l="l" t="t" r="r" b="b"/>
              <a:pathLst>
                <a:path w="652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"/>
                    <a:pt x="253" y="91"/>
                    <a:pt x="386" y="91"/>
                  </a:cubicBezTo>
                  <a:cubicBezTo>
                    <a:pt x="475" y="91"/>
                    <a:pt x="565" y="78"/>
                    <a:pt x="652" y="51"/>
                  </a:cubicBezTo>
                  <a:cubicBezTo>
                    <a:pt x="435" y="34"/>
                    <a:pt x="217" y="1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29" name="Google Shape;729;p60"/>
            <p:cNvSpPr/>
            <p:nvPr/>
          </p:nvSpPr>
          <p:spPr>
            <a:xfrm>
              <a:off x="1756429" y="4605272"/>
              <a:ext cx="33236" cy="18845"/>
            </a:xfrm>
            <a:custGeom>
              <a:avLst/>
              <a:gdLst/>
              <a:ahLst/>
              <a:cxnLst/>
              <a:rect l="l" t="t" r="r" b="b"/>
              <a:pathLst>
                <a:path w="1037" h="588" extrusionOk="0">
                  <a:moveTo>
                    <a:pt x="678" y="57"/>
                  </a:moveTo>
                  <a:cubicBezTo>
                    <a:pt x="766" y="57"/>
                    <a:pt x="849" y="79"/>
                    <a:pt x="920" y="119"/>
                  </a:cubicBezTo>
                  <a:cubicBezTo>
                    <a:pt x="987" y="153"/>
                    <a:pt x="953" y="220"/>
                    <a:pt x="903" y="253"/>
                  </a:cubicBezTo>
                  <a:cubicBezTo>
                    <a:pt x="836" y="286"/>
                    <a:pt x="769" y="320"/>
                    <a:pt x="702" y="336"/>
                  </a:cubicBezTo>
                  <a:cubicBezTo>
                    <a:pt x="586" y="387"/>
                    <a:pt x="469" y="420"/>
                    <a:pt x="335" y="437"/>
                  </a:cubicBezTo>
                  <a:cubicBezTo>
                    <a:pt x="235" y="453"/>
                    <a:pt x="152" y="462"/>
                    <a:pt x="93" y="468"/>
                  </a:cubicBezTo>
                  <a:lnTo>
                    <a:pt x="93" y="468"/>
                  </a:lnTo>
                  <a:cubicBezTo>
                    <a:pt x="122" y="401"/>
                    <a:pt x="158" y="340"/>
                    <a:pt x="201" y="286"/>
                  </a:cubicBezTo>
                  <a:cubicBezTo>
                    <a:pt x="285" y="186"/>
                    <a:pt x="385" y="119"/>
                    <a:pt x="502" y="86"/>
                  </a:cubicBezTo>
                  <a:cubicBezTo>
                    <a:pt x="561" y="66"/>
                    <a:pt x="621" y="57"/>
                    <a:pt x="678" y="57"/>
                  </a:cubicBezTo>
                  <a:close/>
                  <a:moveTo>
                    <a:pt x="682" y="0"/>
                  </a:moveTo>
                  <a:cubicBezTo>
                    <a:pt x="406" y="0"/>
                    <a:pt x="147" y="182"/>
                    <a:pt x="55" y="472"/>
                  </a:cubicBezTo>
                  <a:lnTo>
                    <a:pt x="55" y="472"/>
                  </a:lnTo>
                  <a:cubicBezTo>
                    <a:pt x="20" y="477"/>
                    <a:pt x="1" y="480"/>
                    <a:pt x="1" y="487"/>
                  </a:cubicBezTo>
                  <a:cubicBezTo>
                    <a:pt x="17" y="489"/>
                    <a:pt x="34" y="491"/>
                    <a:pt x="51" y="493"/>
                  </a:cubicBezTo>
                  <a:lnTo>
                    <a:pt x="51" y="493"/>
                  </a:lnTo>
                  <a:cubicBezTo>
                    <a:pt x="51" y="524"/>
                    <a:pt x="51" y="556"/>
                    <a:pt x="51" y="587"/>
                  </a:cubicBezTo>
                  <a:cubicBezTo>
                    <a:pt x="60" y="555"/>
                    <a:pt x="70" y="525"/>
                    <a:pt x="82" y="496"/>
                  </a:cubicBezTo>
                  <a:lnTo>
                    <a:pt x="82" y="496"/>
                  </a:lnTo>
                  <a:cubicBezTo>
                    <a:pt x="113" y="498"/>
                    <a:pt x="145" y="499"/>
                    <a:pt x="176" y="499"/>
                  </a:cubicBezTo>
                  <a:cubicBezTo>
                    <a:pt x="235" y="499"/>
                    <a:pt x="293" y="495"/>
                    <a:pt x="352" y="487"/>
                  </a:cubicBezTo>
                  <a:cubicBezTo>
                    <a:pt x="469" y="470"/>
                    <a:pt x="602" y="437"/>
                    <a:pt x="719" y="403"/>
                  </a:cubicBezTo>
                  <a:cubicBezTo>
                    <a:pt x="786" y="387"/>
                    <a:pt x="870" y="353"/>
                    <a:pt x="936" y="320"/>
                  </a:cubicBezTo>
                  <a:cubicBezTo>
                    <a:pt x="970" y="286"/>
                    <a:pt x="1003" y="253"/>
                    <a:pt x="1020" y="203"/>
                  </a:cubicBezTo>
                  <a:cubicBezTo>
                    <a:pt x="1037" y="153"/>
                    <a:pt x="1003" y="103"/>
                    <a:pt x="970" y="69"/>
                  </a:cubicBezTo>
                  <a:cubicBezTo>
                    <a:pt x="876" y="22"/>
                    <a:pt x="778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0" name="Google Shape;730;p60"/>
            <p:cNvSpPr/>
            <p:nvPr/>
          </p:nvSpPr>
          <p:spPr>
            <a:xfrm>
              <a:off x="1744122" y="4599439"/>
              <a:ext cx="17179" cy="21986"/>
            </a:xfrm>
            <a:custGeom>
              <a:avLst/>
              <a:gdLst/>
              <a:ahLst/>
              <a:cxnLst/>
              <a:rect l="l" t="t" r="r" b="b"/>
              <a:pathLst>
                <a:path w="536" h="686" extrusionOk="0">
                  <a:moveTo>
                    <a:pt x="134" y="1"/>
                  </a:moveTo>
                  <a:cubicBezTo>
                    <a:pt x="51" y="17"/>
                    <a:pt x="0" y="101"/>
                    <a:pt x="17" y="168"/>
                  </a:cubicBezTo>
                  <a:cubicBezTo>
                    <a:pt x="34" y="218"/>
                    <a:pt x="51" y="285"/>
                    <a:pt x="84" y="318"/>
                  </a:cubicBezTo>
                  <a:cubicBezTo>
                    <a:pt x="117" y="402"/>
                    <a:pt x="184" y="468"/>
                    <a:pt x="251" y="535"/>
                  </a:cubicBezTo>
                  <a:cubicBezTo>
                    <a:pt x="301" y="602"/>
                    <a:pt x="368" y="652"/>
                    <a:pt x="435" y="686"/>
                  </a:cubicBezTo>
                  <a:cubicBezTo>
                    <a:pt x="452" y="669"/>
                    <a:pt x="368" y="619"/>
                    <a:pt x="284" y="502"/>
                  </a:cubicBezTo>
                  <a:cubicBezTo>
                    <a:pt x="218" y="435"/>
                    <a:pt x="167" y="368"/>
                    <a:pt x="134" y="301"/>
                  </a:cubicBezTo>
                  <a:cubicBezTo>
                    <a:pt x="84" y="218"/>
                    <a:pt x="51" y="84"/>
                    <a:pt x="134" y="67"/>
                  </a:cubicBezTo>
                  <a:cubicBezTo>
                    <a:pt x="234" y="67"/>
                    <a:pt x="318" y="151"/>
                    <a:pt x="368" y="218"/>
                  </a:cubicBezTo>
                  <a:cubicBezTo>
                    <a:pt x="418" y="285"/>
                    <a:pt x="452" y="368"/>
                    <a:pt x="468" y="452"/>
                  </a:cubicBezTo>
                  <a:cubicBezTo>
                    <a:pt x="468" y="518"/>
                    <a:pt x="485" y="602"/>
                    <a:pt x="468" y="686"/>
                  </a:cubicBezTo>
                  <a:cubicBezTo>
                    <a:pt x="518" y="619"/>
                    <a:pt x="535" y="518"/>
                    <a:pt x="518" y="435"/>
                  </a:cubicBezTo>
                  <a:cubicBezTo>
                    <a:pt x="502" y="351"/>
                    <a:pt x="468" y="268"/>
                    <a:pt x="418" y="184"/>
                  </a:cubicBezTo>
                  <a:cubicBezTo>
                    <a:pt x="351" y="84"/>
                    <a:pt x="251" y="17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1" name="Google Shape;731;p60"/>
            <p:cNvSpPr/>
            <p:nvPr/>
          </p:nvSpPr>
          <p:spPr>
            <a:xfrm>
              <a:off x="1570090" y="4613670"/>
              <a:ext cx="62145" cy="50607"/>
            </a:xfrm>
            <a:custGeom>
              <a:avLst/>
              <a:gdLst/>
              <a:ahLst/>
              <a:cxnLst/>
              <a:rect l="l" t="t" r="r" b="b"/>
              <a:pathLst>
                <a:path w="1939" h="1579" extrusionOk="0">
                  <a:moveTo>
                    <a:pt x="318" y="0"/>
                  </a:moveTo>
                  <a:cubicBezTo>
                    <a:pt x="251" y="0"/>
                    <a:pt x="184" y="8"/>
                    <a:pt x="117" y="8"/>
                  </a:cubicBezTo>
                  <a:cubicBezTo>
                    <a:pt x="84" y="8"/>
                    <a:pt x="50" y="24"/>
                    <a:pt x="0" y="41"/>
                  </a:cubicBezTo>
                  <a:lnTo>
                    <a:pt x="17" y="41"/>
                  </a:lnTo>
                  <a:cubicBezTo>
                    <a:pt x="17" y="41"/>
                    <a:pt x="54" y="37"/>
                    <a:pt x="123" y="37"/>
                  </a:cubicBezTo>
                  <a:cubicBezTo>
                    <a:pt x="192" y="37"/>
                    <a:pt x="293" y="41"/>
                    <a:pt x="418" y="58"/>
                  </a:cubicBezTo>
                  <a:cubicBezTo>
                    <a:pt x="1069" y="125"/>
                    <a:pt x="1621" y="559"/>
                    <a:pt x="1838" y="1194"/>
                  </a:cubicBezTo>
                  <a:cubicBezTo>
                    <a:pt x="1922" y="1428"/>
                    <a:pt x="1922" y="1578"/>
                    <a:pt x="1938" y="1578"/>
                  </a:cubicBezTo>
                  <a:cubicBezTo>
                    <a:pt x="1938" y="1545"/>
                    <a:pt x="1938" y="1511"/>
                    <a:pt x="1938" y="1461"/>
                  </a:cubicBezTo>
                  <a:cubicBezTo>
                    <a:pt x="1922" y="1361"/>
                    <a:pt x="1905" y="1277"/>
                    <a:pt x="1871" y="1177"/>
                  </a:cubicBezTo>
                  <a:cubicBezTo>
                    <a:pt x="1688" y="526"/>
                    <a:pt x="1103" y="58"/>
                    <a:pt x="418" y="8"/>
                  </a:cubicBezTo>
                  <a:cubicBezTo>
                    <a:pt x="384" y="2"/>
                    <a:pt x="351" y="0"/>
                    <a:pt x="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2" name="Google Shape;732;p60"/>
            <p:cNvSpPr/>
            <p:nvPr/>
          </p:nvSpPr>
          <p:spPr>
            <a:xfrm>
              <a:off x="1654702" y="4642579"/>
              <a:ext cx="50895" cy="2756"/>
            </a:xfrm>
            <a:custGeom>
              <a:avLst/>
              <a:gdLst/>
              <a:ahLst/>
              <a:cxnLst/>
              <a:rect l="l" t="t" r="r" b="b"/>
              <a:pathLst>
                <a:path w="1588" h="86" extrusionOk="0">
                  <a:moveTo>
                    <a:pt x="84" y="1"/>
                  </a:moveTo>
                  <a:cubicBezTo>
                    <a:pt x="30" y="1"/>
                    <a:pt x="0" y="3"/>
                    <a:pt x="0" y="8"/>
                  </a:cubicBezTo>
                  <a:cubicBezTo>
                    <a:pt x="271" y="60"/>
                    <a:pt x="546" y="85"/>
                    <a:pt x="824" y="85"/>
                  </a:cubicBezTo>
                  <a:cubicBezTo>
                    <a:pt x="1077" y="85"/>
                    <a:pt x="1332" y="64"/>
                    <a:pt x="1587" y="25"/>
                  </a:cubicBezTo>
                  <a:cubicBezTo>
                    <a:pt x="1587" y="19"/>
                    <a:pt x="1547" y="17"/>
                    <a:pt x="1476" y="17"/>
                  </a:cubicBezTo>
                  <a:cubicBezTo>
                    <a:pt x="1335" y="17"/>
                    <a:pt x="1075" y="25"/>
                    <a:pt x="785" y="25"/>
                  </a:cubicBezTo>
                  <a:cubicBezTo>
                    <a:pt x="478" y="13"/>
                    <a:pt x="213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3" name="Google Shape;733;p60"/>
            <p:cNvSpPr/>
            <p:nvPr/>
          </p:nvSpPr>
          <p:spPr>
            <a:xfrm>
              <a:off x="1619896" y="4642707"/>
              <a:ext cx="5897" cy="977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20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3" y="71"/>
                    <a:pt x="84" y="154"/>
                  </a:cubicBezTo>
                  <a:cubicBezTo>
                    <a:pt x="117" y="238"/>
                    <a:pt x="134" y="305"/>
                    <a:pt x="150" y="305"/>
                  </a:cubicBezTo>
                  <a:cubicBezTo>
                    <a:pt x="167" y="305"/>
                    <a:pt x="184" y="221"/>
                    <a:pt x="134" y="138"/>
                  </a:cubicBezTo>
                  <a:cubicBezTo>
                    <a:pt x="105" y="50"/>
                    <a:pt x="37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4" name="Google Shape;734;p60"/>
            <p:cNvSpPr/>
            <p:nvPr/>
          </p:nvSpPr>
          <p:spPr>
            <a:xfrm>
              <a:off x="1607044" y="4626618"/>
              <a:ext cx="7500" cy="6731"/>
            </a:xfrm>
            <a:custGeom>
              <a:avLst/>
              <a:gdLst/>
              <a:ahLst/>
              <a:cxnLst/>
              <a:rect l="l" t="t" r="r" b="b"/>
              <a:pathLst>
                <a:path w="234" h="210" extrusionOk="0">
                  <a:moveTo>
                    <a:pt x="22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0" y="21"/>
                    <a:pt x="33" y="71"/>
                    <a:pt x="84" y="122"/>
                  </a:cubicBezTo>
                  <a:cubicBezTo>
                    <a:pt x="139" y="177"/>
                    <a:pt x="183" y="209"/>
                    <a:pt x="206" y="209"/>
                  </a:cubicBezTo>
                  <a:cubicBezTo>
                    <a:pt x="211" y="209"/>
                    <a:pt x="214" y="208"/>
                    <a:pt x="217" y="205"/>
                  </a:cubicBezTo>
                  <a:cubicBezTo>
                    <a:pt x="234" y="188"/>
                    <a:pt x="184" y="138"/>
                    <a:pt x="134" y="88"/>
                  </a:cubicBezTo>
                  <a:cubicBezTo>
                    <a:pt x="92" y="33"/>
                    <a:pt x="39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5" name="Google Shape;735;p60"/>
            <p:cNvSpPr/>
            <p:nvPr/>
          </p:nvSpPr>
          <p:spPr>
            <a:xfrm>
              <a:off x="1588807" y="4618253"/>
              <a:ext cx="10769" cy="4391"/>
            </a:xfrm>
            <a:custGeom>
              <a:avLst/>
              <a:gdLst/>
              <a:ahLst/>
              <a:cxnLst/>
              <a:rect l="l" t="t" r="r" b="b"/>
              <a:pathLst>
                <a:path w="336" h="137" extrusionOk="0">
                  <a:moveTo>
                    <a:pt x="98" y="1"/>
                  </a:moveTo>
                  <a:cubicBezTo>
                    <a:pt x="41" y="1"/>
                    <a:pt x="1" y="20"/>
                    <a:pt x="1" y="32"/>
                  </a:cubicBezTo>
                  <a:cubicBezTo>
                    <a:pt x="1" y="48"/>
                    <a:pt x="84" y="48"/>
                    <a:pt x="168" y="82"/>
                  </a:cubicBezTo>
                  <a:cubicBezTo>
                    <a:pt x="223" y="109"/>
                    <a:pt x="277" y="136"/>
                    <a:pt x="304" y="136"/>
                  </a:cubicBezTo>
                  <a:cubicBezTo>
                    <a:pt x="311" y="136"/>
                    <a:pt x="315" y="135"/>
                    <a:pt x="318" y="132"/>
                  </a:cubicBezTo>
                  <a:cubicBezTo>
                    <a:pt x="335" y="132"/>
                    <a:pt x="285" y="48"/>
                    <a:pt x="185" y="15"/>
                  </a:cubicBezTo>
                  <a:cubicBezTo>
                    <a:pt x="154" y="5"/>
                    <a:pt x="124" y="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6" name="Google Shape;736;p60"/>
            <p:cNvSpPr/>
            <p:nvPr/>
          </p:nvSpPr>
          <p:spPr>
            <a:xfrm>
              <a:off x="1575442" y="4615625"/>
              <a:ext cx="5897" cy="2468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46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47"/>
                    <a:pt x="84" y="64"/>
                  </a:cubicBezTo>
                  <a:cubicBezTo>
                    <a:pt x="109" y="72"/>
                    <a:pt x="130" y="76"/>
                    <a:pt x="144" y="76"/>
                  </a:cubicBezTo>
                  <a:cubicBezTo>
                    <a:pt x="159" y="76"/>
                    <a:pt x="167" y="72"/>
                    <a:pt x="167" y="64"/>
                  </a:cubicBezTo>
                  <a:cubicBezTo>
                    <a:pt x="184" y="47"/>
                    <a:pt x="151" y="30"/>
                    <a:pt x="100" y="13"/>
                  </a:cubicBezTo>
                  <a:cubicBezTo>
                    <a:pt x="84" y="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7" name="Google Shape;737;p60"/>
            <p:cNvSpPr/>
            <p:nvPr/>
          </p:nvSpPr>
          <p:spPr>
            <a:xfrm>
              <a:off x="1380514" y="2549521"/>
              <a:ext cx="467001" cy="148488"/>
            </a:xfrm>
            <a:custGeom>
              <a:avLst/>
              <a:gdLst/>
              <a:ahLst/>
              <a:cxnLst/>
              <a:rect l="l" t="t" r="r" b="b"/>
              <a:pathLst>
                <a:path w="14571" h="4633" extrusionOk="0">
                  <a:moveTo>
                    <a:pt x="0" y="0"/>
                  </a:moveTo>
                  <a:cubicBezTo>
                    <a:pt x="0" y="0"/>
                    <a:pt x="598" y="4633"/>
                    <a:pt x="5044" y="4633"/>
                  </a:cubicBezTo>
                  <a:cubicBezTo>
                    <a:pt x="5122" y="4633"/>
                    <a:pt x="5200" y="4631"/>
                    <a:pt x="5280" y="4629"/>
                  </a:cubicBezTo>
                  <a:cubicBezTo>
                    <a:pt x="8388" y="4478"/>
                    <a:pt x="11496" y="4127"/>
                    <a:pt x="14570" y="3576"/>
                  </a:cubicBezTo>
                  <a:lnTo>
                    <a:pt x="14520" y="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3019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8" name="Google Shape;738;p60"/>
            <p:cNvSpPr/>
            <p:nvPr/>
          </p:nvSpPr>
          <p:spPr>
            <a:xfrm>
              <a:off x="1305005" y="2292480"/>
              <a:ext cx="951084" cy="383286"/>
            </a:xfrm>
            <a:custGeom>
              <a:avLst/>
              <a:gdLst/>
              <a:ahLst/>
              <a:cxnLst/>
              <a:rect l="l" t="t" r="r" b="b"/>
              <a:pathLst>
                <a:path w="29675" h="11959" extrusionOk="0">
                  <a:moveTo>
                    <a:pt x="6132" y="0"/>
                  </a:moveTo>
                  <a:lnTo>
                    <a:pt x="101" y="3108"/>
                  </a:lnTo>
                  <a:cubicBezTo>
                    <a:pt x="101" y="3108"/>
                    <a:pt x="0" y="3442"/>
                    <a:pt x="2741" y="8789"/>
                  </a:cubicBezTo>
                  <a:cubicBezTo>
                    <a:pt x="3958" y="11159"/>
                    <a:pt x="6570" y="11959"/>
                    <a:pt x="9540" y="11959"/>
                  </a:cubicBezTo>
                  <a:cubicBezTo>
                    <a:pt x="15697" y="11959"/>
                    <a:pt x="23392" y="8522"/>
                    <a:pt x="23392" y="8522"/>
                  </a:cubicBezTo>
                  <a:lnTo>
                    <a:pt x="23392" y="8505"/>
                  </a:lnTo>
                  <a:cubicBezTo>
                    <a:pt x="24679" y="8254"/>
                    <a:pt x="25932" y="7920"/>
                    <a:pt x="27185" y="7536"/>
                  </a:cubicBezTo>
                  <a:cubicBezTo>
                    <a:pt x="28889" y="6918"/>
                    <a:pt x="28839" y="6767"/>
                    <a:pt x="28722" y="6583"/>
                  </a:cubicBezTo>
                  <a:cubicBezTo>
                    <a:pt x="28680" y="6508"/>
                    <a:pt x="28581" y="6477"/>
                    <a:pt x="28445" y="6477"/>
                  </a:cubicBezTo>
                  <a:cubicBezTo>
                    <a:pt x="27855" y="6477"/>
                    <a:pt x="26568" y="7062"/>
                    <a:pt x="26175" y="7062"/>
                  </a:cubicBezTo>
                  <a:cubicBezTo>
                    <a:pt x="26061" y="7062"/>
                    <a:pt x="26022" y="7012"/>
                    <a:pt x="26099" y="6884"/>
                  </a:cubicBezTo>
                  <a:cubicBezTo>
                    <a:pt x="26517" y="6232"/>
                    <a:pt x="29675" y="5497"/>
                    <a:pt x="29357" y="4979"/>
                  </a:cubicBezTo>
                  <a:cubicBezTo>
                    <a:pt x="29285" y="4864"/>
                    <a:pt x="29141" y="4816"/>
                    <a:pt x="28950" y="4816"/>
                  </a:cubicBezTo>
                  <a:cubicBezTo>
                    <a:pt x="28035" y="4816"/>
                    <a:pt x="26056" y="5919"/>
                    <a:pt x="25849" y="6015"/>
                  </a:cubicBezTo>
                  <a:cubicBezTo>
                    <a:pt x="25813" y="6032"/>
                    <a:pt x="25780" y="6039"/>
                    <a:pt x="25748" y="6039"/>
                  </a:cubicBezTo>
                  <a:cubicBezTo>
                    <a:pt x="25555" y="6039"/>
                    <a:pt x="25447" y="5767"/>
                    <a:pt x="25648" y="5681"/>
                  </a:cubicBezTo>
                  <a:cubicBezTo>
                    <a:pt x="25982" y="5547"/>
                    <a:pt x="29458" y="4060"/>
                    <a:pt x="29057" y="3409"/>
                  </a:cubicBezTo>
                  <a:cubicBezTo>
                    <a:pt x="28994" y="3302"/>
                    <a:pt x="28897" y="3265"/>
                    <a:pt x="28792" y="3265"/>
                  </a:cubicBezTo>
                  <a:cubicBezTo>
                    <a:pt x="28533" y="3265"/>
                    <a:pt x="28221" y="3492"/>
                    <a:pt x="28221" y="3492"/>
                  </a:cubicBezTo>
                  <a:cubicBezTo>
                    <a:pt x="28221" y="3492"/>
                    <a:pt x="25597" y="4853"/>
                    <a:pt x="25006" y="4853"/>
                  </a:cubicBezTo>
                  <a:cubicBezTo>
                    <a:pt x="24949" y="4853"/>
                    <a:pt x="24911" y="4840"/>
                    <a:pt x="24896" y="4812"/>
                  </a:cubicBezTo>
                  <a:cubicBezTo>
                    <a:pt x="24712" y="4495"/>
                    <a:pt x="26534" y="3476"/>
                    <a:pt x="27169" y="3175"/>
                  </a:cubicBezTo>
                  <a:cubicBezTo>
                    <a:pt x="27787" y="2874"/>
                    <a:pt x="27904" y="2456"/>
                    <a:pt x="27536" y="2289"/>
                  </a:cubicBezTo>
                  <a:cubicBezTo>
                    <a:pt x="27522" y="2282"/>
                    <a:pt x="27500" y="2279"/>
                    <a:pt x="27473" y="2279"/>
                  </a:cubicBezTo>
                  <a:cubicBezTo>
                    <a:pt x="27062" y="2279"/>
                    <a:pt x="25291" y="3061"/>
                    <a:pt x="24696" y="3359"/>
                  </a:cubicBezTo>
                  <a:cubicBezTo>
                    <a:pt x="24303" y="3560"/>
                    <a:pt x="23478" y="3992"/>
                    <a:pt x="23049" y="3992"/>
                  </a:cubicBezTo>
                  <a:cubicBezTo>
                    <a:pt x="22803" y="3992"/>
                    <a:pt x="22687" y="3850"/>
                    <a:pt x="22858" y="3442"/>
                  </a:cubicBezTo>
                  <a:cubicBezTo>
                    <a:pt x="23342" y="2323"/>
                    <a:pt x="23292" y="1287"/>
                    <a:pt x="23075" y="1019"/>
                  </a:cubicBezTo>
                  <a:cubicBezTo>
                    <a:pt x="23010" y="932"/>
                    <a:pt x="22916" y="893"/>
                    <a:pt x="22820" y="893"/>
                  </a:cubicBezTo>
                  <a:cubicBezTo>
                    <a:pt x="22621" y="893"/>
                    <a:pt x="22412" y="1061"/>
                    <a:pt x="22423" y="1320"/>
                  </a:cubicBezTo>
                  <a:cubicBezTo>
                    <a:pt x="22390" y="1721"/>
                    <a:pt x="22306" y="2122"/>
                    <a:pt x="22173" y="2506"/>
                  </a:cubicBezTo>
                  <a:cubicBezTo>
                    <a:pt x="22072" y="2824"/>
                    <a:pt x="21905" y="3125"/>
                    <a:pt x="21705" y="3375"/>
                  </a:cubicBezTo>
                  <a:cubicBezTo>
                    <a:pt x="21471" y="3693"/>
                    <a:pt x="21270" y="3943"/>
                    <a:pt x="21087" y="4144"/>
                  </a:cubicBezTo>
                  <a:cubicBezTo>
                    <a:pt x="19478" y="4705"/>
                    <a:pt x="15248" y="6022"/>
                    <a:pt x="10943" y="6022"/>
                  </a:cubicBezTo>
                  <a:cubicBezTo>
                    <a:pt x="10375" y="6022"/>
                    <a:pt x="9805" y="5999"/>
                    <a:pt x="9240" y="5948"/>
                  </a:cubicBezTo>
                  <a:cubicBezTo>
                    <a:pt x="8355" y="5865"/>
                    <a:pt x="6132" y="0"/>
                    <a:pt x="613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739" name="Google Shape;739;p60"/>
          <p:cNvSpPr txBox="1">
            <a:spLocks noGrp="1"/>
          </p:cNvSpPr>
          <p:nvPr>
            <p:ph type="body" idx="1"/>
          </p:nvPr>
        </p:nvSpPr>
        <p:spPr>
          <a:xfrm>
            <a:off x="2343639" y="579130"/>
            <a:ext cx="33027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3000"/>
              <a:buNone/>
              <a:defRPr sz="30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0" name="Google Shape;740;p60"/>
          <p:cNvSpPr txBox="1">
            <a:spLocks noGrp="1"/>
          </p:cNvSpPr>
          <p:nvPr>
            <p:ph type="body" idx="2"/>
          </p:nvPr>
        </p:nvSpPr>
        <p:spPr>
          <a:xfrm>
            <a:off x="1747105" y="1244965"/>
            <a:ext cx="6551100" cy="3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100"/>
              <a:buChar char="•"/>
              <a:defRPr>
                <a:solidFill>
                  <a:srgbClr val="434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>
                <a:solidFill>
                  <a:srgbClr val="43434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>
                <a:solidFill>
                  <a:srgbClr val="434344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solidFill>
                  <a:srgbClr val="434344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solidFill>
                  <a:srgbClr val="434344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rgbClr val="FCB833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5" name="Google Shape;745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2691" y="2621927"/>
            <a:ext cx="7543803" cy="2010352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1"/>
          <p:cNvSpPr/>
          <p:nvPr/>
        </p:nvSpPr>
        <p:spPr>
          <a:xfrm>
            <a:off x="1714500" y="3058069"/>
            <a:ext cx="1115400" cy="1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7" name="Google Shape;747;p61"/>
          <p:cNvSpPr txBox="1">
            <a:spLocks noGrp="1"/>
          </p:cNvSpPr>
          <p:nvPr>
            <p:ph type="body" idx="1"/>
          </p:nvPr>
        </p:nvSpPr>
        <p:spPr>
          <a:xfrm>
            <a:off x="1653731" y="601980"/>
            <a:ext cx="4305300" cy="23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8" name="Google Shape;748;p61"/>
          <p:cNvSpPr txBox="1">
            <a:spLocks noGrp="1"/>
          </p:cNvSpPr>
          <p:nvPr>
            <p:ph type="body" idx="2"/>
          </p:nvPr>
        </p:nvSpPr>
        <p:spPr>
          <a:xfrm>
            <a:off x="1714500" y="3334449"/>
            <a:ext cx="2811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749" name="Google Shape;749;p61"/>
          <p:cNvGrpSpPr/>
          <p:nvPr/>
        </p:nvGrpSpPr>
        <p:grpSpPr>
          <a:xfrm>
            <a:off x="6648252" y="1022628"/>
            <a:ext cx="2043668" cy="1306838"/>
            <a:chOff x="4220936" y="1061357"/>
            <a:chExt cx="3932400" cy="2514600"/>
          </a:xfrm>
        </p:grpSpPr>
        <p:sp>
          <p:nvSpPr>
            <p:cNvPr id="750" name="Google Shape;750;p61"/>
            <p:cNvSpPr/>
            <p:nvPr/>
          </p:nvSpPr>
          <p:spPr>
            <a:xfrm>
              <a:off x="4220936" y="1061357"/>
              <a:ext cx="3932400" cy="2514600"/>
            </a:xfrm>
            <a:prstGeom prst="rect">
              <a:avLst/>
            </a:prstGeom>
            <a:solidFill>
              <a:srgbClr val="FEF9F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751" name="Google Shape;751;p61"/>
            <p:cNvGrpSpPr/>
            <p:nvPr/>
          </p:nvGrpSpPr>
          <p:grpSpPr>
            <a:xfrm>
              <a:off x="4356498" y="1173454"/>
              <a:ext cx="352639" cy="86420"/>
              <a:chOff x="4421275" y="1195765"/>
              <a:chExt cx="785912" cy="192601"/>
            </a:xfrm>
          </p:grpSpPr>
          <p:sp>
            <p:nvSpPr>
              <p:cNvPr id="752" name="Google Shape;752;p61"/>
              <p:cNvSpPr/>
              <p:nvPr/>
            </p:nvSpPr>
            <p:spPr>
              <a:xfrm>
                <a:off x="4421275" y="1195766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753" name="Google Shape;753;p61"/>
              <p:cNvSpPr/>
              <p:nvPr/>
            </p:nvSpPr>
            <p:spPr>
              <a:xfrm>
                <a:off x="4717931" y="1195765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754" name="Google Shape;754;p61"/>
              <p:cNvSpPr/>
              <p:nvPr/>
            </p:nvSpPr>
            <p:spPr>
              <a:xfrm>
                <a:off x="5014587" y="1195765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cxnSp>
          <p:nvCxnSpPr>
            <p:cNvPr id="755" name="Google Shape;755;p61"/>
            <p:cNvCxnSpPr/>
            <p:nvPr/>
          </p:nvCxnSpPr>
          <p:spPr>
            <a:xfrm>
              <a:off x="4220936" y="1363980"/>
              <a:ext cx="3932400" cy="0"/>
            </a:xfrm>
            <a:prstGeom prst="straightConnector1">
              <a:avLst/>
            </a:pr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756" name="Google Shape;756;p61"/>
            <p:cNvGrpSpPr/>
            <p:nvPr/>
          </p:nvGrpSpPr>
          <p:grpSpPr>
            <a:xfrm>
              <a:off x="4442940" y="1466954"/>
              <a:ext cx="837600" cy="822900"/>
              <a:chOff x="4442940" y="1466954"/>
              <a:chExt cx="837600" cy="822900"/>
            </a:xfrm>
          </p:grpSpPr>
          <p:sp>
            <p:nvSpPr>
              <p:cNvPr id="757" name="Google Shape;757;p61"/>
              <p:cNvSpPr/>
              <p:nvPr/>
            </p:nvSpPr>
            <p:spPr>
              <a:xfrm>
                <a:off x="4442940" y="1466954"/>
                <a:ext cx="837600" cy="822900"/>
              </a:xfrm>
              <a:prstGeom prst="rect">
                <a:avLst/>
              </a:prstGeom>
              <a:solidFill>
                <a:srgbClr val="FAD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758" name="Google Shape;758;p61"/>
              <p:cNvSpPr/>
              <p:nvPr/>
            </p:nvSpPr>
            <p:spPr>
              <a:xfrm>
                <a:off x="4489615" y="1518608"/>
                <a:ext cx="736800" cy="716100"/>
              </a:xfrm>
              <a:prstGeom prst="rect">
                <a:avLst/>
              </a:prstGeom>
              <a:noFill/>
              <a:ln w="9525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759" name="Google Shape;759;p61"/>
              <p:cNvGrpSpPr/>
              <p:nvPr/>
            </p:nvGrpSpPr>
            <p:grpSpPr>
              <a:xfrm>
                <a:off x="4489450" y="1826922"/>
                <a:ext cx="736794" cy="409500"/>
                <a:chOff x="4493402" y="1826922"/>
                <a:chExt cx="676578" cy="409500"/>
              </a:xfrm>
            </p:grpSpPr>
            <p:sp>
              <p:nvSpPr>
                <p:cNvPr id="760" name="Google Shape;760;p61"/>
                <p:cNvSpPr/>
                <p:nvPr/>
              </p:nvSpPr>
              <p:spPr>
                <a:xfrm>
                  <a:off x="4493402" y="1826922"/>
                  <a:ext cx="499200" cy="409500"/>
                </a:xfrm>
                <a:prstGeom prst="triangle">
                  <a:avLst>
                    <a:gd name="adj" fmla="val 42672"/>
                  </a:avLst>
                </a:prstGeom>
                <a:solidFill>
                  <a:srgbClr val="4343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761" name="Google Shape;761;p61"/>
                <p:cNvSpPr/>
                <p:nvPr/>
              </p:nvSpPr>
              <p:spPr>
                <a:xfrm>
                  <a:off x="4823180" y="2011679"/>
                  <a:ext cx="346800" cy="222000"/>
                </a:xfrm>
                <a:prstGeom prst="triangle">
                  <a:avLst>
                    <a:gd name="adj" fmla="val 62013"/>
                  </a:avLst>
                </a:prstGeom>
                <a:solidFill>
                  <a:srgbClr val="4343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sp>
            <p:nvSpPr>
              <p:cNvPr id="762" name="Google Shape;762;p61"/>
              <p:cNvSpPr/>
              <p:nvPr/>
            </p:nvSpPr>
            <p:spPr>
              <a:xfrm>
                <a:off x="4871836" y="1629654"/>
                <a:ext cx="120600" cy="120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763" name="Google Shape;763;p61"/>
            <p:cNvSpPr/>
            <p:nvPr/>
          </p:nvSpPr>
          <p:spPr>
            <a:xfrm>
              <a:off x="4442940" y="2421056"/>
              <a:ext cx="837600" cy="1125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764" name="Google Shape;764;p61"/>
            <p:cNvGrpSpPr/>
            <p:nvPr/>
          </p:nvGrpSpPr>
          <p:grpSpPr>
            <a:xfrm>
              <a:off x="4442940" y="2723873"/>
              <a:ext cx="837600" cy="537555"/>
              <a:chOff x="4442940" y="2723873"/>
              <a:chExt cx="837600" cy="537555"/>
            </a:xfrm>
          </p:grpSpPr>
          <p:cxnSp>
            <p:nvCxnSpPr>
              <p:cNvPr id="765" name="Google Shape;765;p61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6" name="Google Shape;766;p61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7" name="Google Shape;767;p61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8" name="Google Shape;768;p61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9" name="Google Shape;769;p61"/>
              <p:cNvCxnSpPr/>
              <p:nvPr/>
            </p:nvCxnSpPr>
            <p:spPr>
              <a:xfrm>
                <a:off x="4442940" y="3153917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0" name="Google Shape;770;p61"/>
              <p:cNvCxnSpPr/>
              <p:nvPr/>
            </p:nvCxnSpPr>
            <p:spPr>
              <a:xfrm>
                <a:off x="4442940" y="3261428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71" name="Google Shape;771;p61"/>
            <p:cNvSpPr/>
            <p:nvPr/>
          </p:nvSpPr>
          <p:spPr>
            <a:xfrm>
              <a:off x="5400640" y="1616083"/>
              <a:ext cx="1030500" cy="849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772" name="Google Shape;772;p61"/>
            <p:cNvGrpSpPr/>
            <p:nvPr/>
          </p:nvGrpSpPr>
          <p:grpSpPr>
            <a:xfrm>
              <a:off x="5400745" y="1821425"/>
              <a:ext cx="2511627" cy="645066"/>
              <a:chOff x="4442940" y="2723873"/>
              <a:chExt cx="837600" cy="645066"/>
            </a:xfrm>
          </p:grpSpPr>
          <p:cxnSp>
            <p:nvCxnSpPr>
              <p:cNvPr id="773" name="Google Shape;773;p61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p61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5" name="Google Shape;775;p61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6" name="Google Shape;776;p61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7" name="Google Shape;777;p61"/>
              <p:cNvCxnSpPr/>
              <p:nvPr/>
            </p:nvCxnSpPr>
            <p:spPr>
              <a:xfrm>
                <a:off x="4442940" y="3153917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8" name="Google Shape;778;p61"/>
              <p:cNvCxnSpPr/>
              <p:nvPr/>
            </p:nvCxnSpPr>
            <p:spPr>
              <a:xfrm>
                <a:off x="4442940" y="3261428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9" name="Google Shape;779;p61"/>
              <p:cNvCxnSpPr/>
              <p:nvPr/>
            </p:nvCxnSpPr>
            <p:spPr>
              <a:xfrm>
                <a:off x="4442940" y="3368939"/>
                <a:ext cx="42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80" name="Google Shape;780;p61"/>
            <p:cNvGrpSpPr/>
            <p:nvPr/>
          </p:nvGrpSpPr>
          <p:grpSpPr>
            <a:xfrm>
              <a:off x="5400685" y="2705506"/>
              <a:ext cx="644114" cy="632810"/>
              <a:chOff x="4442940" y="1466954"/>
              <a:chExt cx="837600" cy="822900"/>
            </a:xfrm>
          </p:grpSpPr>
          <p:sp>
            <p:nvSpPr>
              <p:cNvPr id="781" name="Google Shape;781;p61"/>
              <p:cNvSpPr/>
              <p:nvPr/>
            </p:nvSpPr>
            <p:spPr>
              <a:xfrm>
                <a:off x="4442940" y="1466954"/>
                <a:ext cx="837600" cy="822900"/>
              </a:xfrm>
              <a:prstGeom prst="rect">
                <a:avLst/>
              </a:prstGeom>
              <a:solidFill>
                <a:srgbClr val="FAD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782" name="Google Shape;782;p61"/>
              <p:cNvSpPr/>
              <p:nvPr/>
            </p:nvSpPr>
            <p:spPr>
              <a:xfrm>
                <a:off x="4489615" y="1518608"/>
                <a:ext cx="736800" cy="716100"/>
              </a:xfrm>
              <a:prstGeom prst="rect">
                <a:avLst/>
              </a:prstGeom>
              <a:noFill/>
              <a:ln w="9525" cap="flat" cmpd="sng">
                <a:solidFill>
                  <a:srgbClr val="FCB8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783" name="Google Shape;783;p61"/>
              <p:cNvGrpSpPr/>
              <p:nvPr/>
            </p:nvGrpSpPr>
            <p:grpSpPr>
              <a:xfrm>
                <a:off x="4489450" y="1821425"/>
                <a:ext cx="736794" cy="412254"/>
                <a:chOff x="4493402" y="1821425"/>
                <a:chExt cx="676578" cy="412254"/>
              </a:xfrm>
            </p:grpSpPr>
            <p:sp>
              <p:nvSpPr>
                <p:cNvPr id="784" name="Google Shape;784;p61"/>
                <p:cNvSpPr/>
                <p:nvPr/>
              </p:nvSpPr>
              <p:spPr>
                <a:xfrm>
                  <a:off x="4493402" y="1821425"/>
                  <a:ext cx="499200" cy="409500"/>
                </a:xfrm>
                <a:prstGeom prst="triangle">
                  <a:avLst>
                    <a:gd name="adj" fmla="val 42672"/>
                  </a:avLst>
                </a:prstGeom>
                <a:solidFill>
                  <a:srgbClr val="FCB83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785" name="Google Shape;785;p61"/>
                <p:cNvSpPr/>
                <p:nvPr/>
              </p:nvSpPr>
              <p:spPr>
                <a:xfrm>
                  <a:off x="4823180" y="2011679"/>
                  <a:ext cx="346800" cy="222000"/>
                </a:xfrm>
                <a:prstGeom prst="triangle">
                  <a:avLst>
                    <a:gd name="adj" fmla="val 62013"/>
                  </a:avLst>
                </a:prstGeom>
                <a:solidFill>
                  <a:srgbClr val="FCB83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sp>
            <p:nvSpPr>
              <p:cNvPr id="786" name="Google Shape;786;p61"/>
              <p:cNvSpPr/>
              <p:nvPr/>
            </p:nvSpPr>
            <p:spPr>
              <a:xfrm>
                <a:off x="4871836" y="1629654"/>
                <a:ext cx="120600" cy="120600"/>
              </a:xfrm>
              <a:prstGeom prst="ellipse">
                <a:avLst/>
              </a:prstGeom>
              <a:solidFill>
                <a:srgbClr val="FCB83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787" name="Google Shape;787;p61"/>
            <p:cNvGrpSpPr/>
            <p:nvPr/>
          </p:nvGrpSpPr>
          <p:grpSpPr>
            <a:xfrm>
              <a:off x="6164973" y="2725344"/>
              <a:ext cx="1747569" cy="591074"/>
              <a:chOff x="4442940" y="2723873"/>
              <a:chExt cx="837600" cy="322533"/>
            </a:xfrm>
          </p:grpSpPr>
          <p:cxnSp>
            <p:nvCxnSpPr>
              <p:cNvPr id="788" name="Google Shape;788;p61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9" name="Google Shape;789;p61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0" name="Google Shape;790;p61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1" name="Google Shape;791;p61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792" name="Google Shape;79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717" y="3326779"/>
            <a:ext cx="1638482" cy="1549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3" name="Google Shape;793;p61"/>
          <p:cNvGrpSpPr/>
          <p:nvPr/>
        </p:nvGrpSpPr>
        <p:grpSpPr>
          <a:xfrm>
            <a:off x="8296159" y="107635"/>
            <a:ext cx="794315" cy="304701"/>
            <a:chOff x="10739120" y="341100"/>
            <a:chExt cx="1229400" cy="471600"/>
          </a:xfrm>
        </p:grpSpPr>
        <p:sp>
          <p:nvSpPr>
            <p:cNvPr id="794" name="Google Shape;794;p61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FCB8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795" name="Google Shape;795;p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bg>
      <p:bgPr>
        <a:solidFill>
          <a:srgbClr val="FEF9F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00" name="Google Shape;800;p62"/>
          <p:cNvGrpSpPr/>
          <p:nvPr/>
        </p:nvGrpSpPr>
        <p:grpSpPr>
          <a:xfrm>
            <a:off x="445260" y="1890657"/>
            <a:ext cx="2942799" cy="2421313"/>
            <a:chOff x="590800" y="960850"/>
            <a:chExt cx="4463521" cy="3672551"/>
          </a:xfrm>
        </p:grpSpPr>
        <p:sp>
          <p:nvSpPr>
            <p:cNvPr id="801" name="Google Shape;801;p62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2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2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2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2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2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2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2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2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2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2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2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2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2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2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2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2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2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2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2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2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2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2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2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2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2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2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2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2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2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2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2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2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2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2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2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2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2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2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2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2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2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2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2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2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2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2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2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2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2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2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2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2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2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2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2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2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2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2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2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2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2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2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2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2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2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2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2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2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2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2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2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2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2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2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2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2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2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2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2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2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2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2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2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2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2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2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2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2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2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2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2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2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2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2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2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2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2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2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2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2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2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2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2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2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2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2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2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2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2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2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2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2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2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2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2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2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2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2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2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2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2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2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2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2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2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2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2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2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2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2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2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2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2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2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2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2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2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2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2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62"/>
          <p:cNvSpPr txBox="1">
            <a:spLocks noGrp="1"/>
          </p:cNvSpPr>
          <p:nvPr>
            <p:ph type="body" idx="1"/>
          </p:nvPr>
        </p:nvSpPr>
        <p:spPr>
          <a:xfrm>
            <a:off x="483661" y="875810"/>
            <a:ext cx="298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3300"/>
              <a:buNone/>
              <a:defRPr sz="3300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2" name="Google Shape;952;p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7" name="Google Shape;95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8" name="Google Shape;958;p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CB833"/>
        </a:solidFill>
        <a:effectLst/>
      </p:bgPr>
    </p:bg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3" name="Google Shape;963;p6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5" name="Google Shape;96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920" y="2552700"/>
            <a:ext cx="7543803" cy="201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923" y="3475288"/>
            <a:ext cx="1366548" cy="1291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7" name="Google Shape;967;p65"/>
          <p:cNvGrpSpPr/>
          <p:nvPr/>
        </p:nvGrpSpPr>
        <p:grpSpPr>
          <a:xfrm>
            <a:off x="8296159" y="107635"/>
            <a:ext cx="794315" cy="304701"/>
            <a:chOff x="10739120" y="341100"/>
            <a:chExt cx="1229400" cy="471600"/>
          </a:xfrm>
        </p:grpSpPr>
        <p:sp>
          <p:nvSpPr>
            <p:cNvPr id="968" name="Google Shape;968;p65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FCB8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969" name="Google Shape;969;p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6"/>
          <p:cNvSpPr/>
          <p:nvPr/>
        </p:nvSpPr>
        <p:spPr>
          <a:xfrm>
            <a:off x="1" y="1010497"/>
            <a:ext cx="9144000" cy="2482800"/>
          </a:xfrm>
          <a:prstGeom prst="rect">
            <a:avLst/>
          </a:prstGeom>
          <a:solidFill>
            <a:srgbClr val="FEEBC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2" name="Google Shape;972;p66"/>
          <p:cNvSpPr/>
          <p:nvPr/>
        </p:nvSpPr>
        <p:spPr>
          <a:xfrm>
            <a:off x="468774" y="1010497"/>
            <a:ext cx="3168600" cy="2482800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3" name="Google Shape;973;p66"/>
          <p:cNvSpPr txBox="1">
            <a:spLocks noGrp="1"/>
          </p:cNvSpPr>
          <p:nvPr>
            <p:ph type="title"/>
          </p:nvPr>
        </p:nvSpPr>
        <p:spPr>
          <a:xfrm>
            <a:off x="628650" y="1218547"/>
            <a:ext cx="24003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6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Only">
  <p:cSld name="7_Title Only">
    <p:bg>
      <p:bgPr>
        <a:solidFill>
          <a:srgbClr val="434344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7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6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2" name="Google Shape;982;p67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3" name="Google Shape;983;p67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984" name="Google Shape;984;p67"/>
          <p:cNvGrpSpPr/>
          <p:nvPr/>
        </p:nvGrpSpPr>
        <p:grpSpPr>
          <a:xfrm>
            <a:off x="1403354" y="1015738"/>
            <a:ext cx="3852597" cy="2934245"/>
            <a:chOff x="1669410" y="1345922"/>
            <a:chExt cx="4021500" cy="3062887"/>
          </a:xfrm>
        </p:grpSpPr>
        <p:sp>
          <p:nvSpPr>
            <p:cNvPr id="985" name="Google Shape;985;p67"/>
            <p:cNvSpPr/>
            <p:nvPr/>
          </p:nvSpPr>
          <p:spPr>
            <a:xfrm>
              <a:off x="1669410" y="1345922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7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1807558" y="1474394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7"/>
            <p:cNvSpPr/>
            <p:nvPr/>
          </p:nvSpPr>
          <p:spPr>
            <a:xfrm>
              <a:off x="2991808" y="3890161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9" name="Google Shape;989;p67"/>
            <p:cNvCxnSpPr/>
            <p:nvPr/>
          </p:nvCxnSpPr>
          <p:spPr>
            <a:xfrm>
              <a:off x="3006650" y="4359727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90" name="Google Shape;990;p67"/>
          <p:cNvGrpSpPr/>
          <p:nvPr/>
        </p:nvGrpSpPr>
        <p:grpSpPr>
          <a:xfrm>
            <a:off x="8296159" y="107635"/>
            <a:ext cx="794315" cy="304701"/>
            <a:chOff x="10739120" y="341100"/>
            <a:chExt cx="1229400" cy="471600"/>
          </a:xfrm>
        </p:grpSpPr>
        <p:sp>
          <p:nvSpPr>
            <p:cNvPr id="991" name="Google Shape;991;p67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992" name="Google Shape;992;p6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6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96" name="Google Shape;996;p6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97" name="Google Shape;997;p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2" name="Google Shape;1002;p6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3" name="Google Shape;1003;p6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04" name="Google Shape;1004;p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9" name="Google Shape;1009;p7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0" name="Google Shape;1010;p7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7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7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6" name="Google Shape;1016;p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7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3"/>
          <p:cNvSpPr txBox="1">
            <a:spLocks noGrp="1"/>
          </p:cNvSpPr>
          <p:nvPr>
            <p:ph type="title"/>
          </p:nvPr>
        </p:nvSpPr>
        <p:spPr>
          <a:xfrm>
            <a:off x="0" y="216460"/>
            <a:ext cx="3359700" cy="546300"/>
          </a:xfrm>
          <a:prstGeom prst="rect">
            <a:avLst/>
          </a:prstGeom>
          <a:solidFill>
            <a:srgbClr val="EB9F09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7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7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7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4" name="Google Shape;1034;p74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5" name="Google Shape;1035;p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75"/>
          <p:cNvGrpSpPr/>
          <p:nvPr/>
        </p:nvGrpSpPr>
        <p:grpSpPr>
          <a:xfrm>
            <a:off x="5327812" y="0"/>
            <a:ext cx="330" cy="5139000"/>
            <a:chOff x="7103750" y="0"/>
            <a:chExt cx="440" cy="6852000"/>
          </a:xfrm>
        </p:grpSpPr>
        <p:cxnSp>
          <p:nvCxnSpPr>
            <p:cNvPr id="1040" name="Google Shape;1040;p75"/>
            <p:cNvCxnSpPr/>
            <p:nvPr/>
          </p:nvCxnSpPr>
          <p:spPr>
            <a:xfrm>
              <a:off x="7104190" y="0"/>
              <a:ext cx="0" cy="6852000"/>
            </a:xfrm>
            <a:prstGeom prst="straightConnector1">
              <a:avLst/>
            </a:prstGeom>
            <a:noFill/>
            <a:ln w="31750" cap="rnd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1" name="Google Shape;1041;p75"/>
            <p:cNvCxnSpPr/>
            <p:nvPr/>
          </p:nvCxnSpPr>
          <p:spPr>
            <a:xfrm>
              <a:off x="7103938" y="4046804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2" name="Google Shape;1042;p75"/>
            <p:cNvCxnSpPr/>
            <p:nvPr/>
          </p:nvCxnSpPr>
          <p:spPr>
            <a:xfrm>
              <a:off x="7103938" y="6356350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3" name="Google Shape;1043;p75"/>
            <p:cNvCxnSpPr/>
            <p:nvPr/>
          </p:nvCxnSpPr>
          <p:spPr>
            <a:xfrm>
              <a:off x="7103938" y="6513830"/>
              <a:ext cx="0" cy="444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4" name="Google Shape;1044;p75"/>
            <p:cNvCxnSpPr/>
            <p:nvPr/>
          </p:nvCxnSpPr>
          <p:spPr>
            <a:xfrm>
              <a:off x="7103750" y="2136724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5" name="Google Shape;1045;p75"/>
          <p:cNvSpPr/>
          <p:nvPr/>
        </p:nvSpPr>
        <p:spPr>
          <a:xfrm>
            <a:off x="0" y="0"/>
            <a:ext cx="5213400" cy="5143500"/>
          </a:xfrm>
          <a:prstGeom prst="rect">
            <a:avLst/>
          </a:prstGeom>
          <a:solidFill>
            <a:srgbClr val="FCB833">
              <a:alpha val="2431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6" name="Google Shape;1046;p75"/>
          <p:cNvSpPr txBox="1">
            <a:spLocks noGrp="1"/>
          </p:cNvSpPr>
          <p:nvPr>
            <p:ph type="ctrTitle"/>
          </p:nvPr>
        </p:nvSpPr>
        <p:spPr>
          <a:xfrm>
            <a:off x="537609" y="681338"/>
            <a:ext cx="42969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4500"/>
              <a:buFont typeface="Oswald"/>
              <a:buNone/>
              <a:defRPr sz="4500"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75"/>
          <p:cNvSpPr txBox="1">
            <a:spLocks noGrp="1"/>
          </p:cNvSpPr>
          <p:nvPr>
            <p:ph type="subTitle" idx="1"/>
          </p:nvPr>
        </p:nvSpPr>
        <p:spPr>
          <a:xfrm>
            <a:off x="620566" y="3405560"/>
            <a:ext cx="20397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 sz="1400" b="1">
                <a:solidFill>
                  <a:srgbClr val="43434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48" name="Google Shape;1048;p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75"/>
          <p:cNvSpPr txBox="1">
            <a:spLocks noGrp="1"/>
          </p:cNvSpPr>
          <p:nvPr>
            <p:ph type="ftr" idx="11"/>
          </p:nvPr>
        </p:nvSpPr>
        <p:spPr>
          <a:xfrm>
            <a:off x="3032563" y="47655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1" name="Google Shape;1051;p75"/>
          <p:cNvSpPr/>
          <p:nvPr/>
        </p:nvSpPr>
        <p:spPr>
          <a:xfrm>
            <a:off x="620566" y="3065262"/>
            <a:ext cx="1115400" cy="1239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2" name="Google Shape;1052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2483" y="685800"/>
            <a:ext cx="4147528" cy="445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76"/>
          <p:cNvSpPr txBox="1">
            <a:spLocks noGrp="1"/>
          </p:cNvSpPr>
          <p:nvPr>
            <p:ph type="title"/>
          </p:nvPr>
        </p:nvSpPr>
        <p:spPr>
          <a:xfrm>
            <a:off x="3878580" y="937550"/>
            <a:ext cx="4632000" cy="18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4100"/>
              <a:buFont typeface="Oswald"/>
              <a:buNone/>
              <a:defRPr sz="4100"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5" name="Google Shape;1055;p76"/>
          <p:cNvSpPr txBox="1">
            <a:spLocks noGrp="1"/>
          </p:cNvSpPr>
          <p:nvPr>
            <p:ph type="body" idx="1"/>
          </p:nvPr>
        </p:nvSpPr>
        <p:spPr>
          <a:xfrm>
            <a:off x="4015740" y="2987456"/>
            <a:ext cx="44994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>
                <a:solidFill>
                  <a:srgbClr val="43434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6" name="Google Shape;1056;p7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7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9" name="Google Shape;1059;p76"/>
          <p:cNvCxnSpPr/>
          <p:nvPr/>
        </p:nvCxnSpPr>
        <p:spPr>
          <a:xfrm>
            <a:off x="3910823" y="2978526"/>
            <a:ext cx="0" cy="759600"/>
          </a:xfrm>
          <a:prstGeom prst="straightConnector1">
            <a:avLst/>
          </a:prstGeom>
          <a:noFill/>
          <a:ln w="63500" cap="rnd" cmpd="sng">
            <a:solidFill>
              <a:srgbClr val="FDE0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0" name="Google Shape;1060;p76"/>
          <p:cNvSpPr/>
          <p:nvPr/>
        </p:nvSpPr>
        <p:spPr>
          <a:xfrm>
            <a:off x="406004" y="1282304"/>
            <a:ext cx="2485800" cy="2485800"/>
          </a:xfrm>
          <a:prstGeom prst="ellipse">
            <a:avLst/>
          </a:prstGeom>
          <a:solidFill>
            <a:srgbClr val="FDE0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 idx="2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7"/>
          <p:cNvSpPr/>
          <p:nvPr/>
        </p:nvSpPr>
        <p:spPr>
          <a:xfrm>
            <a:off x="0" y="0"/>
            <a:ext cx="4629300" cy="51435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3" name="Google Shape;1063;p77"/>
          <p:cNvSpPr/>
          <p:nvPr/>
        </p:nvSpPr>
        <p:spPr>
          <a:xfrm>
            <a:off x="628650" y="3472642"/>
            <a:ext cx="4263000" cy="13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4" name="Google Shape;1064;p7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3736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77"/>
          <p:cNvSpPr txBox="1">
            <a:spLocks noGrp="1"/>
          </p:cNvSpPr>
          <p:nvPr>
            <p:ph type="body" idx="1"/>
          </p:nvPr>
        </p:nvSpPr>
        <p:spPr>
          <a:xfrm>
            <a:off x="788570" y="3634740"/>
            <a:ext cx="36735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Font typeface="Noto Sans Symbols"/>
              <a:buChar char="▪"/>
              <a:defRPr sz="1200">
                <a:solidFill>
                  <a:srgbClr val="434344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6" name="Google Shape;1066;p7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7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9" name="Google Shape;1069;p77"/>
          <p:cNvSpPr/>
          <p:nvPr/>
        </p:nvSpPr>
        <p:spPr>
          <a:xfrm>
            <a:off x="362844" y="328465"/>
            <a:ext cx="169500" cy="87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0" name="Google Shape;1070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7799" y="444806"/>
            <a:ext cx="3160208" cy="446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rgbClr val="434344"/>
        </a:solid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8"/>
          <p:cNvSpPr txBox="1">
            <a:spLocks noGrp="1"/>
          </p:cNvSpPr>
          <p:nvPr>
            <p:ph type="title"/>
          </p:nvPr>
        </p:nvSpPr>
        <p:spPr>
          <a:xfrm>
            <a:off x="3733799" y="535695"/>
            <a:ext cx="4925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7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6" name="Google Shape;1076;p78"/>
          <p:cNvSpPr/>
          <p:nvPr/>
        </p:nvSpPr>
        <p:spPr>
          <a:xfrm>
            <a:off x="324197" y="535695"/>
            <a:ext cx="3135600" cy="4950600"/>
          </a:xfrm>
          <a:prstGeom prst="roundRect">
            <a:avLst>
              <a:gd name="adj" fmla="val 3204"/>
            </a:avLst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7" name="Google Shape;1077;p78"/>
          <p:cNvSpPr/>
          <p:nvPr/>
        </p:nvSpPr>
        <p:spPr>
          <a:xfrm>
            <a:off x="487680" y="701040"/>
            <a:ext cx="2811900" cy="4617600"/>
          </a:xfrm>
          <a:prstGeom prst="rect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78" name="Google Shape;1078;p78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1079" name="Google Shape;1079;p78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080" name="Google Shape;1080;p7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9"/>
          <p:cNvSpPr txBox="1">
            <a:spLocks noGrp="1"/>
          </p:cNvSpPr>
          <p:nvPr>
            <p:ph type="title"/>
          </p:nvPr>
        </p:nvSpPr>
        <p:spPr>
          <a:xfrm>
            <a:off x="628651" y="53569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7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7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6" name="Google Shape;1086;p79"/>
          <p:cNvGrpSpPr/>
          <p:nvPr/>
        </p:nvGrpSpPr>
        <p:grpSpPr>
          <a:xfrm>
            <a:off x="914965" y="1631062"/>
            <a:ext cx="2994760" cy="1892672"/>
            <a:chOff x="970280" y="1377041"/>
            <a:chExt cx="3246000" cy="2153700"/>
          </a:xfrm>
        </p:grpSpPr>
        <p:sp>
          <p:nvSpPr>
            <p:cNvPr id="1087" name="Google Shape;1087;p79"/>
            <p:cNvSpPr/>
            <p:nvPr/>
          </p:nvSpPr>
          <p:spPr>
            <a:xfrm>
              <a:off x="1221740" y="1377041"/>
              <a:ext cx="2743200" cy="2153700"/>
            </a:xfrm>
            <a:prstGeom prst="roundRect">
              <a:avLst>
                <a:gd name="adj" fmla="val 4191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4117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88" name="Google Shape;1088;p79"/>
            <p:cNvSpPr/>
            <p:nvPr/>
          </p:nvSpPr>
          <p:spPr>
            <a:xfrm>
              <a:off x="1363399" y="1504393"/>
              <a:ext cx="2460000" cy="1784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89" name="Google Shape;1089;p79"/>
            <p:cNvSpPr/>
            <p:nvPr/>
          </p:nvSpPr>
          <p:spPr>
            <a:xfrm>
              <a:off x="970280" y="3395630"/>
              <a:ext cx="3246000" cy="135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4117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90" name="Google Shape;1090;p79"/>
          <p:cNvGrpSpPr/>
          <p:nvPr/>
        </p:nvGrpSpPr>
        <p:grpSpPr>
          <a:xfrm>
            <a:off x="5052262" y="1631062"/>
            <a:ext cx="2994760" cy="1892672"/>
            <a:chOff x="970280" y="1377041"/>
            <a:chExt cx="3246000" cy="2153700"/>
          </a:xfrm>
        </p:grpSpPr>
        <p:sp>
          <p:nvSpPr>
            <p:cNvPr id="1091" name="Google Shape;1091;p79"/>
            <p:cNvSpPr/>
            <p:nvPr/>
          </p:nvSpPr>
          <p:spPr>
            <a:xfrm>
              <a:off x="1221740" y="1377041"/>
              <a:ext cx="2743200" cy="2153700"/>
            </a:xfrm>
            <a:prstGeom prst="roundRect">
              <a:avLst>
                <a:gd name="adj" fmla="val 4191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4117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92" name="Google Shape;1092;p79"/>
            <p:cNvSpPr/>
            <p:nvPr/>
          </p:nvSpPr>
          <p:spPr>
            <a:xfrm>
              <a:off x="1363399" y="1504393"/>
              <a:ext cx="2460000" cy="1784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93" name="Google Shape;1093;p79"/>
            <p:cNvSpPr/>
            <p:nvPr/>
          </p:nvSpPr>
          <p:spPr>
            <a:xfrm>
              <a:off x="970280" y="3395630"/>
              <a:ext cx="3246000" cy="135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4117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94" name="Google Shape;1094;p79"/>
          <p:cNvSpPr txBox="1">
            <a:spLocks noGrp="1"/>
          </p:cNvSpPr>
          <p:nvPr>
            <p:ph type="body" idx="1"/>
          </p:nvPr>
        </p:nvSpPr>
        <p:spPr>
          <a:xfrm>
            <a:off x="1071562" y="3740944"/>
            <a:ext cx="2718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 b="1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5" name="Google Shape;1095;p79"/>
          <p:cNvSpPr txBox="1">
            <a:spLocks noGrp="1"/>
          </p:cNvSpPr>
          <p:nvPr>
            <p:ph type="body" idx="2"/>
          </p:nvPr>
        </p:nvSpPr>
        <p:spPr>
          <a:xfrm>
            <a:off x="5208559" y="3733341"/>
            <a:ext cx="2718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 b="1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6" name="Google Shape;1096;p79"/>
          <p:cNvSpPr txBox="1">
            <a:spLocks noGrp="1"/>
          </p:cNvSpPr>
          <p:nvPr>
            <p:ph type="body" idx="3"/>
          </p:nvPr>
        </p:nvSpPr>
        <p:spPr>
          <a:xfrm>
            <a:off x="1071562" y="4111119"/>
            <a:ext cx="2718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7" name="Google Shape;1097;p79"/>
          <p:cNvSpPr txBox="1">
            <a:spLocks noGrp="1"/>
          </p:cNvSpPr>
          <p:nvPr>
            <p:ph type="body" idx="4"/>
          </p:nvPr>
        </p:nvSpPr>
        <p:spPr>
          <a:xfrm>
            <a:off x="5208558" y="4113011"/>
            <a:ext cx="2718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Only">
  <p:cSld name="6_Title Only">
    <p:bg>
      <p:bgPr>
        <a:solidFill>
          <a:srgbClr val="FEF9F1"/>
        </a:solidFill>
        <a:effectLst/>
      </p:bgPr>
    </p:bg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0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1" name="Google Shape;1101;p8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3" name="Google Shape;1103;p80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4" name="Google Shape;1104;p80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105" name="Google Shape;1105;p80"/>
          <p:cNvGrpSpPr/>
          <p:nvPr/>
        </p:nvGrpSpPr>
        <p:grpSpPr>
          <a:xfrm>
            <a:off x="1403354" y="1015738"/>
            <a:ext cx="3852597" cy="2934245"/>
            <a:chOff x="1669410" y="1345922"/>
            <a:chExt cx="4021500" cy="3062887"/>
          </a:xfrm>
        </p:grpSpPr>
        <p:sp>
          <p:nvSpPr>
            <p:cNvPr id="1106" name="Google Shape;1106;p80"/>
            <p:cNvSpPr/>
            <p:nvPr/>
          </p:nvSpPr>
          <p:spPr>
            <a:xfrm>
              <a:off x="1669410" y="1345922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80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80"/>
            <p:cNvSpPr/>
            <p:nvPr/>
          </p:nvSpPr>
          <p:spPr>
            <a:xfrm>
              <a:off x="1807558" y="1474394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80"/>
            <p:cNvSpPr/>
            <p:nvPr/>
          </p:nvSpPr>
          <p:spPr>
            <a:xfrm>
              <a:off x="2991808" y="3890161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0" name="Google Shape;1110;p80"/>
            <p:cNvCxnSpPr/>
            <p:nvPr/>
          </p:nvCxnSpPr>
          <p:spPr>
            <a:xfrm>
              <a:off x="3006650" y="4359727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Only">
  <p:cSld name="8_Title Only">
    <p:bg>
      <p:bgPr>
        <a:solidFill>
          <a:srgbClr val="434344"/>
        </a:solidFill>
        <a:effectLst/>
      </p:bgPr>
    </p:bg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1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8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8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6" name="Google Shape;1116;p81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7" name="Google Shape;1117;p81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8" name="Google Shape;1118;p81"/>
          <p:cNvSpPr/>
          <p:nvPr/>
        </p:nvSpPr>
        <p:spPr>
          <a:xfrm>
            <a:off x="1886296" y="566175"/>
            <a:ext cx="3135600" cy="3975300"/>
          </a:xfrm>
          <a:prstGeom prst="roundRect">
            <a:avLst>
              <a:gd name="adj" fmla="val 3204"/>
            </a:avLst>
          </a:prstGeom>
          <a:solidFill>
            <a:srgbClr val="434344"/>
          </a:solidFill>
          <a:ln w="41275" cap="flat" cmpd="thickThin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9" name="Google Shape;1119;p81"/>
          <p:cNvSpPr/>
          <p:nvPr/>
        </p:nvSpPr>
        <p:spPr>
          <a:xfrm>
            <a:off x="2049780" y="731520"/>
            <a:ext cx="2811900" cy="3436800"/>
          </a:xfrm>
          <a:prstGeom prst="rect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0" name="Google Shape;1120;p81"/>
          <p:cNvSpPr/>
          <p:nvPr/>
        </p:nvSpPr>
        <p:spPr>
          <a:xfrm>
            <a:off x="3369180" y="4294979"/>
            <a:ext cx="169800" cy="169800"/>
          </a:xfrm>
          <a:prstGeom prst="ellipse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21" name="Google Shape;1121;p81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1122" name="Google Shape;1122;p81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123" name="Google Shape;1123;p8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bg>
      <p:bgPr>
        <a:solidFill>
          <a:srgbClr val="FEF9F1"/>
        </a:soli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8" name="Google Shape;1128;p82"/>
          <p:cNvGrpSpPr/>
          <p:nvPr/>
        </p:nvGrpSpPr>
        <p:grpSpPr>
          <a:xfrm>
            <a:off x="1350143" y="507077"/>
            <a:ext cx="7387650" cy="4175550"/>
            <a:chOff x="1701479" y="648181"/>
            <a:chExt cx="9850200" cy="5567400"/>
          </a:xfrm>
        </p:grpSpPr>
        <p:sp>
          <p:nvSpPr>
            <p:cNvPr id="1129" name="Google Shape;1129;p82"/>
            <p:cNvSpPr/>
            <p:nvPr/>
          </p:nvSpPr>
          <p:spPr>
            <a:xfrm>
              <a:off x="1701479" y="648181"/>
              <a:ext cx="9850200" cy="5567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4343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0" name="Google Shape;1130;p82"/>
            <p:cNvSpPr/>
            <p:nvPr/>
          </p:nvSpPr>
          <p:spPr>
            <a:xfrm>
              <a:off x="1906143" y="925974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1" name="Google Shape;1131;p82"/>
            <p:cNvSpPr/>
            <p:nvPr/>
          </p:nvSpPr>
          <p:spPr>
            <a:xfrm>
              <a:off x="2230760" y="925973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2" name="Google Shape;1132;p82"/>
            <p:cNvSpPr/>
            <p:nvPr/>
          </p:nvSpPr>
          <p:spPr>
            <a:xfrm>
              <a:off x="2555377" y="925972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133" name="Google Shape;1133;p82"/>
            <p:cNvCxnSpPr/>
            <p:nvPr/>
          </p:nvCxnSpPr>
          <p:spPr>
            <a:xfrm>
              <a:off x="1701479" y="1388962"/>
              <a:ext cx="9850200" cy="0"/>
            </a:xfrm>
            <a:prstGeom prst="straightConnector1">
              <a:avLst/>
            </a:prstGeom>
            <a:noFill/>
            <a:ln w="19050" cap="flat" cmpd="sng">
              <a:solidFill>
                <a:srgbClr val="43434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34" name="Google Shape;1134;p82"/>
          <p:cNvGrpSpPr/>
          <p:nvPr/>
        </p:nvGrpSpPr>
        <p:grpSpPr>
          <a:xfrm>
            <a:off x="124744" y="832097"/>
            <a:ext cx="1601553" cy="4889050"/>
            <a:chOff x="1207540" y="1469757"/>
            <a:chExt cx="1048549" cy="3200897"/>
          </a:xfrm>
        </p:grpSpPr>
        <p:sp>
          <p:nvSpPr>
            <p:cNvPr id="1135" name="Google Shape;1135;p82"/>
            <p:cNvSpPr/>
            <p:nvPr/>
          </p:nvSpPr>
          <p:spPr>
            <a:xfrm>
              <a:off x="1294813" y="2636794"/>
              <a:ext cx="486295" cy="1962678"/>
            </a:xfrm>
            <a:custGeom>
              <a:avLst/>
              <a:gdLst/>
              <a:ahLst/>
              <a:cxnLst/>
              <a:rect l="l" t="t" r="r" b="b"/>
              <a:pathLst>
                <a:path w="15173" h="61238" extrusionOk="0">
                  <a:moveTo>
                    <a:pt x="13284" y="1"/>
                  </a:moveTo>
                  <a:lnTo>
                    <a:pt x="3409" y="251"/>
                  </a:lnTo>
                  <a:cubicBezTo>
                    <a:pt x="3409" y="251"/>
                    <a:pt x="3408" y="251"/>
                    <a:pt x="3408" y="251"/>
                  </a:cubicBezTo>
                  <a:cubicBezTo>
                    <a:pt x="3236" y="251"/>
                    <a:pt x="118" y="4844"/>
                    <a:pt x="18" y="8789"/>
                  </a:cubicBezTo>
                  <a:cubicBezTo>
                    <a:pt x="1" y="9190"/>
                    <a:pt x="18" y="9575"/>
                    <a:pt x="51" y="9959"/>
                  </a:cubicBezTo>
                  <a:cubicBezTo>
                    <a:pt x="185" y="11346"/>
                    <a:pt x="519" y="12716"/>
                    <a:pt x="1037" y="14003"/>
                  </a:cubicBezTo>
                  <a:cubicBezTo>
                    <a:pt x="3694" y="20703"/>
                    <a:pt x="6434" y="28656"/>
                    <a:pt x="6484" y="30477"/>
                  </a:cubicBezTo>
                  <a:cubicBezTo>
                    <a:pt x="6618" y="36058"/>
                    <a:pt x="9040" y="61104"/>
                    <a:pt x="9040" y="61104"/>
                  </a:cubicBezTo>
                  <a:lnTo>
                    <a:pt x="14320" y="61238"/>
                  </a:lnTo>
                  <a:lnTo>
                    <a:pt x="15172" y="30477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6" name="Google Shape;1136;p82"/>
            <p:cNvSpPr/>
            <p:nvPr/>
          </p:nvSpPr>
          <p:spPr>
            <a:xfrm>
              <a:off x="1728577" y="2771756"/>
              <a:ext cx="229254" cy="1824510"/>
            </a:xfrm>
            <a:custGeom>
              <a:avLst/>
              <a:gdLst/>
              <a:ahLst/>
              <a:cxnLst/>
              <a:rect l="l" t="t" r="r" b="b"/>
              <a:pathLst>
                <a:path w="7153" h="56927" extrusionOk="0">
                  <a:moveTo>
                    <a:pt x="1" y="0"/>
                  </a:moveTo>
                  <a:lnTo>
                    <a:pt x="803" y="56926"/>
                  </a:lnTo>
                  <a:cubicBezTo>
                    <a:pt x="803" y="56926"/>
                    <a:pt x="6250" y="38263"/>
                    <a:pt x="6701" y="30744"/>
                  </a:cubicBezTo>
                  <a:cubicBezTo>
                    <a:pt x="7152" y="232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7" name="Google Shape;1137;p82"/>
            <p:cNvSpPr/>
            <p:nvPr/>
          </p:nvSpPr>
          <p:spPr>
            <a:xfrm>
              <a:off x="1207540" y="2645896"/>
              <a:ext cx="892721" cy="1011851"/>
            </a:xfrm>
            <a:custGeom>
              <a:avLst/>
              <a:gdLst/>
              <a:ahLst/>
              <a:cxnLst/>
              <a:rect l="l" t="t" r="r" b="b"/>
              <a:pathLst>
                <a:path w="27854" h="31571" extrusionOk="0">
                  <a:moveTo>
                    <a:pt x="3994" y="1"/>
                  </a:moveTo>
                  <a:cubicBezTo>
                    <a:pt x="3994" y="1"/>
                    <a:pt x="0" y="5147"/>
                    <a:pt x="2791" y="13217"/>
                  </a:cubicBezTo>
                  <a:cubicBezTo>
                    <a:pt x="5548" y="21237"/>
                    <a:pt x="3576" y="31029"/>
                    <a:pt x="3576" y="31029"/>
                  </a:cubicBezTo>
                  <a:cubicBezTo>
                    <a:pt x="3576" y="31029"/>
                    <a:pt x="5939" y="29259"/>
                    <a:pt x="8171" y="29259"/>
                  </a:cubicBezTo>
                  <a:cubicBezTo>
                    <a:pt x="8665" y="29259"/>
                    <a:pt x="9153" y="29346"/>
                    <a:pt x="9608" y="29558"/>
                  </a:cubicBezTo>
                  <a:cubicBezTo>
                    <a:pt x="11613" y="30502"/>
                    <a:pt x="13144" y="31570"/>
                    <a:pt x="15117" y="31570"/>
                  </a:cubicBezTo>
                  <a:cubicBezTo>
                    <a:pt x="15939" y="31570"/>
                    <a:pt x="16837" y="31385"/>
                    <a:pt x="17879" y="30928"/>
                  </a:cubicBezTo>
                  <a:cubicBezTo>
                    <a:pt x="19768" y="30104"/>
                    <a:pt x="21463" y="29465"/>
                    <a:pt x="23120" y="29465"/>
                  </a:cubicBezTo>
                  <a:cubicBezTo>
                    <a:pt x="24688" y="29465"/>
                    <a:pt x="26221" y="30036"/>
                    <a:pt x="27854" y="31563"/>
                  </a:cubicBezTo>
                  <a:lnTo>
                    <a:pt x="22641" y="13401"/>
                  </a:lnTo>
                  <a:lnTo>
                    <a:pt x="19633" y="183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8" name="Google Shape;1138;p82"/>
            <p:cNvSpPr/>
            <p:nvPr/>
          </p:nvSpPr>
          <p:spPr>
            <a:xfrm>
              <a:off x="1713610" y="2193927"/>
              <a:ext cx="291335" cy="482192"/>
            </a:xfrm>
            <a:custGeom>
              <a:avLst/>
              <a:gdLst/>
              <a:ahLst/>
              <a:cxnLst/>
              <a:rect l="l" t="t" r="r" b="b"/>
              <a:pathLst>
                <a:path w="9090" h="15045" extrusionOk="0">
                  <a:moveTo>
                    <a:pt x="6650" y="1"/>
                  </a:moveTo>
                  <a:lnTo>
                    <a:pt x="201" y="2156"/>
                  </a:lnTo>
                  <a:cubicBezTo>
                    <a:pt x="201" y="2156"/>
                    <a:pt x="0" y="3376"/>
                    <a:pt x="3893" y="11162"/>
                  </a:cubicBezTo>
                  <a:cubicBezTo>
                    <a:pt x="3893" y="11162"/>
                    <a:pt x="6082" y="15045"/>
                    <a:pt x="8850" y="15045"/>
                  </a:cubicBezTo>
                  <a:cubicBezTo>
                    <a:pt x="8913" y="15045"/>
                    <a:pt x="8976" y="15043"/>
                    <a:pt x="9039" y="15039"/>
                  </a:cubicBezTo>
                  <a:lnTo>
                    <a:pt x="9089" y="8104"/>
                  </a:lnTo>
                  <a:cubicBezTo>
                    <a:pt x="8221" y="8021"/>
                    <a:pt x="6650" y="1"/>
                    <a:pt x="66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9" name="Google Shape;1139;p82"/>
            <p:cNvSpPr/>
            <p:nvPr/>
          </p:nvSpPr>
          <p:spPr>
            <a:xfrm>
              <a:off x="1246097" y="1934706"/>
              <a:ext cx="756700" cy="820480"/>
            </a:xfrm>
            <a:custGeom>
              <a:avLst/>
              <a:gdLst/>
              <a:ahLst/>
              <a:cxnLst/>
              <a:rect l="l" t="t" r="r" b="b"/>
              <a:pathLst>
                <a:path w="23610" h="25600" extrusionOk="0">
                  <a:moveTo>
                    <a:pt x="7842" y="0"/>
                  </a:moveTo>
                  <a:cubicBezTo>
                    <a:pt x="3990" y="0"/>
                    <a:pt x="720" y="2936"/>
                    <a:pt x="368" y="6819"/>
                  </a:cubicBezTo>
                  <a:cubicBezTo>
                    <a:pt x="351" y="6886"/>
                    <a:pt x="351" y="6953"/>
                    <a:pt x="351" y="7003"/>
                  </a:cubicBezTo>
                  <a:cubicBezTo>
                    <a:pt x="0" y="11380"/>
                    <a:pt x="1571" y="14472"/>
                    <a:pt x="1571" y="14472"/>
                  </a:cubicBezTo>
                  <a:lnTo>
                    <a:pt x="3843" y="13302"/>
                  </a:lnTo>
                  <a:lnTo>
                    <a:pt x="4010" y="14020"/>
                  </a:lnTo>
                  <a:cubicBezTo>
                    <a:pt x="4545" y="16176"/>
                    <a:pt x="4846" y="18699"/>
                    <a:pt x="3543" y="20487"/>
                  </a:cubicBezTo>
                  <a:lnTo>
                    <a:pt x="2189" y="22425"/>
                  </a:lnTo>
                  <a:lnTo>
                    <a:pt x="18915" y="25599"/>
                  </a:lnTo>
                  <a:lnTo>
                    <a:pt x="18346" y="14839"/>
                  </a:lnTo>
                  <a:lnTo>
                    <a:pt x="18363" y="14254"/>
                  </a:lnTo>
                  <a:lnTo>
                    <a:pt x="23610" y="11631"/>
                  </a:lnTo>
                  <a:lnTo>
                    <a:pt x="21705" y="6284"/>
                  </a:lnTo>
                  <a:cubicBezTo>
                    <a:pt x="21655" y="6167"/>
                    <a:pt x="21621" y="6050"/>
                    <a:pt x="21571" y="5933"/>
                  </a:cubicBezTo>
                  <a:lnTo>
                    <a:pt x="21554" y="5883"/>
                  </a:lnTo>
                  <a:cubicBezTo>
                    <a:pt x="19600" y="768"/>
                    <a:pt x="15707" y="410"/>
                    <a:pt x="14654" y="410"/>
                  </a:cubicBezTo>
                  <a:cubicBezTo>
                    <a:pt x="14483" y="410"/>
                    <a:pt x="14387" y="420"/>
                    <a:pt x="14387" y="420"/>
                  </a:cubicBezTo>
                  <a:lnTo>
                    <a:pt x="8371" y="19"/>
                  </a:lnTo>
                  <a:cubicBezTo>
                    <a:pt x="8194" y="6"/>
                    <a:pt x="8017" y="0"/>
                    <a:pt x="7842" y="0"/>
                  </a:cubicBezTo>
                  <a:close/>
                </a:path>
              </a:pathLst>
            </a:custGeom>
            <a:solidFill>
              <a:srgbClr val="EB9F0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0" name="Google Shape;1140;p82"/>
            <p:cNvSpPr/>
            <p:nvPr/>
          </p:nvSpPr>
          <p:spPr>
            <a:xfrm>
              <a:off x="1450127" y="2146813"/>
              <a:ext cx="170859" cy="341172"/>
            </a:xfrm>
            <a:custGeom>
              <a:avLst/>
              <a:gdLst/>
              <a:ahLst/>
              <a:cxnLst/>
              <a:rect l="l" t="t" r="r" b="b"/>
              <a:pathLst>
                <a:path w="5331" h="10645" extrusionOk="0">
                  <a:moveTo>
                    <a:pt x="0" y="0"/>
                  </a:moveTo>
                  <a:cubicBezTo>
                    <a:pt x="919" y="3493"/>
                    <a:pt x="2624" y="6968"/>
                    <a:pt x="4345" y="10143"/>
                  </a:cubicBezTo>
                  <a:cubicBezTo>
                    <a:pt x="4475" y="10378"/>
                    <a:pt x="4719" y="10644"/>
                    <a:pt x="4947" y="10644"/>
                  </a:cubicBezTo>
                  <a:cubicBezTo>
                    <a:pt x="5010" y="10644"/>
                    <a:pt x="5072" y="10624"/>
                    <a:pt x="5130" y="10577"/>
                  </a:cubicBezTo>
                  <a:cubicBezTo>
                    <a:pt x="5330" y="10393"/>
                    <a:pt x="5230" y="10076"/>
                    <a:pt x="5113" y="98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30588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1" name="Google Shape;1141;p82"/>
            <p:cNvSpPr/>
            <p:nvPr/>
          </p:nvSpPr>
          <p:spPr>
            <a:xfrm>
              <a:off x="1820689" y="2207868"/>
              <a:ext cx="38075" cy="182108"/>
            </a:xfrm>
            <a:custGeom>
              <a:avLst/>
              <a:gdLst/>
              <a:ahLst/>
              <a:cxnLst/>
              <a:rect l="l" t="t" r="r" b="b"/>
              <a:pathLst>
                <a:path w="1188" h="5682" extrusionOk="0">
                  <a:moveTo>
                    <a:pt x="1" y="0"/>
                  </a:moveTo>
                  <a:cubicBezTo>
                    <a:pt x="51" y="284"/>
                    <a:pt x="118" y="568"/>
                    <a:pt x="218" y="852"/>
                  </a:cubicBezTo>
                  <a:lnTo>
                    <a:pt x="853" y="2874"/>
                  </a:lnTo>
                  <a:cubicBezTo>
                    <a:pt x="1087" y="3526"/>
                    <a:pt x="1037" y="4244"/>
                    <a:pt x="736" y="4879"/>
                  </a:cubicBezTo>
                  <a:cubicBezTo>
                    <a:pt x="602" y="5146"/>
                    <a:pt x="485" y="5414"/>
                    <a:pt x="385" y="5681"/>
                  </a:cubicBezTo>
                  <a:cubicBezTo>
                    <a:pt x="586" y="5447"/>
                    <a:pt x="736" y="5197"/>
                    <a:pt x="853" y="4929"/>
                  </a:cubicBezTo>
                  <a:cubicBezTo>
                    <a:pt x="1003" y="4645"/>
                    <a:pt x="1103" y="4328"/>
                    <a:pt x="1154" y="4010"/>
                  </a:cubicBezTo>
                  <a:cubicBezTo>
                    <a:pt x="1187" y="3609"/>
                    <a:pt x="1154" y="3208"/>
                    <a:pt x="1020" y="2824"/>
                  </a:cubicBezTo>
                  <a:cubicBezTo>
                    <a:pt x="786" y="2022"/>
                    <a:pt x="519" y="1320"/>
                    <a:pt x="335" y="802"/>
                  </a:cubicBezTo>
                  <a:cubicBezTo>
                    <a:pt x="251" y="535"/>
                    <a:pt x="151" y="2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2" name="Google Shape;1142;p82"/>
            <p:cNvSpPr/>
            <p:nvPr/>
          </p:nvSpPr>
          <p:spPr>
            <a:xfrm>
              <a:off x="1557238" y="1637539"/>
              <a:ext cx="329346" cy="342230"/>
            </a:xfrm>
            <a:custGeom>
              <a:avLst/>
              <a:gdLst/>
              <a:ahLst/>
              <a:cxnLst/>
              <a:rect l="l" t="t" r="r" b="b"/>
              <a:pathLst>
                <a:path w="10276" h="10678" extrusionOk="0">
                  <a:moveTo>
                    <a:pt x="6851" y="1"/>
                  </a:moveTo>
                  <a:lnTo>
                    <a:pt x="0" y="7352"/>
                  </a:lnTo>
                  <a:cubicBezTo>
                    <a:pt x="435" y="8372"/>
                    <a:pt x="1120" y="9257"/>
                    <a:pt x="1988" y="9926"/>
                  </a:cubicBezTo>
                  <a:cubicBezTo>
                    <a:pt x="2639" y="10392"/>
                    <a:pt x="3442" y="10678"/>
                    <a:pt x="4240" y="10678"/>
                  </a:cubicBezTo>
                  <a:cubicBezTo>
                    <a:pt x="4529" y="10678"/>
                    <a:pt x="4817" y="10640"/>
                    <a:pt x="5096" y="10560"/>
                  </a:cubicBezTo>
                  <a:cubicBezTo>
                    <a:pt x="6149" y="10260"/>
                    <a:pt x="7018" y="9291"/>
                    <a:pt x="7051" y="8205"/>
                  </a:cubicBezTo>
                  <a:cubicBezTo>
                    <a:pt x="7335" y="8533"/>
                    <a:pt x="7742" y="8701"/>
                    <a:pt x="8149" y="8701"/>
                  </a:cubicBezTo>
                  <a:cubicBezTo>
                    <a:pt x="8508" y="8701"/>
                    <a:pt x="8866" y="8571"/>
                    <a:pt x="9140" y="8305"/>
                  </a:cubicBezTo>
                  <a:cubicBezTo>
                    <a:pt x="9741" y="7720"/>
                    <a:pt x="9741" y="6768"/>
                    <a:pt x="9140" y="6200"/>
                  </a:cubicBezTo>
                  <a:cubicBezTo>
                    <a:pt x="9658" y="5932"/>
                    <a:pt x="10242" y="5565"/>
                    <a:pt x="10276" y="4980"/>
                  </a:cubicBezTo>
                  <a:cubicBezTo>
                    <a:pt x="10259" y="4596"/>
                    <a:pt x="10059" y="4245"/>
                    <a:pt x="9758" y="4027"/>
                  </a:cubicBezTo>
                  <a:cubicBezTo>
                    <a:pt x="9440" y="3827"/>
                    <a:pt x="9123" y="3626"/>
                    <a:pt x="8789" y="3459"/>
                  </a:cubicBezTo>
                  <a:cubicBezTo>
                    <a:pt x="7586" y="2724"/>
                    <a:pt x="6851" y="1404"/>
                    <a:pt x="6851" y="1"/>
                  </a:cubicBez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3" name="Google Shape;1143;p82"/>
            <p:cNvSpPr/>
            <p:nvPr/>
          </p:nvSpPr>
          <p:spPr>
            <a:xfrm>
              <a:off x="1770371" y="1607027"/>
              <a:ext cx="99611" cy="134097"/>
            </a:xfrm>
            <a:custGeom>
              <a:avLst/>
              <a:gdLst/>
              <a:ahLst/>
              <a:cxnLst/>
              <a:rect l="l" t="t" r="r" b="b"/>
              <a:pathLst>
                <a:path w="3108" h="4184" extrusionOk="0">
                  <a:moveTo>
                    <a:pt x="50" y="0"/>
                  </a:moveTo>
                  <a:cubicBezTo>
                    <a:pt x="0" y="318"/>
                    <a:pt x="0" y="635"/>
                    <a:pt x="67" y="953"/>
                  </a:cubicBezTo>
                  <a:cubicBezTo>
                    <a:pt x="151" y="1721"/>
                    <a:pt x="401" y="2456"/>
                    <a:pt x="802" y="3125"/>
                  </a:cubicBezTo>
                  <a:cubicBezTo>
                    <a:pt x="1003" y="3509"/>
                    <a:pt x="1303" y="3843"/>
                    <a:pt x="1688" y="4060"/>
                  </a:cubicBezTo>
                  <a:cubicBezTo>
                    <a:pt x="1851" y="4142"/>
                    <a:pt x="2030" y="4184"/>
                    <a:pt x="2207" y="4184"/>
                  </a:cubicBezTo>
                  <a:cubicBezTo>
                    <a:pt x="2393" y="4184"/>
                    <a:pt x="2578" y="4138"/>
                    <a:pt x="2740" y="4044"/>
                  </a:cubicBezTo>
                  <a:cubicBezTo>
                    <a:pt x="2958" y="3910"/>
                    <a:pt x="3091" y="3676"/>
                    <a:pt x="3091" y="3426"/>
                  </a:cubicBezTo>
                  <a:cubicBezTo>
                    <a:pt x="3108" y="3258"/>
                    <a:pt x="3041" y="3175"/>
                    <a:pt x="3024" y="3175"/>
                  </a:cubicBezTo>
                  <a:cubicBezTo>
                    <a:pt x="3008" y="3175"/>
                    <a:pt x="3041" y="3258"/>
                    <a:pt x="3024" y="3426"/>
                  </a:cubicBezTo>
                  <a:cubicBezTo>
                    <a:pt x="2991" y="3626"/>
                    <a:pt x="2857" y="3827"/>
                    <a:pt x="2673" y="3927"/>
                  </a:cubicBezTo>
                  <a:cubicBezTo>
                    <a:pt x="2543" y="3996"/>
                    <a:pt x="2398" y="4030"/>
                    <a:pt x="2252" y="4030"/>
                  </a:cubicBezTo>
                  <a:cubicBezTo>
                    <a:pt x="2080" y="4030"/>
                    <a:pt x="1908" y="3984"/>
                    <a:pt x="1755" y="3893"/>
                  </a:cubicBezTo>
                  <a:cubicBezTo>
                    <a:pt x="1420" y="3693"/>
                    <a:pt x="1136" y="3392"/>
                    <a:pt x="953" y="3025"/>
                  </a:cubicBezTo>
                  <a:cubicBezTo>
                    <a:pt x="585" y="2390"/>
                    <a:pt x="318" y="1671"/>
                    <a:pt x="184" y="936"/>
                  </a:cubicBezTo>
                  <a:cubicBezTo>
                    <a:pt x="84" y="368"/>
                    <a:pt x="84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4" name="Google Shape;1144;p82"/>
            <p:cNvSpPr/>
            <p:nvPr/>
          </p:nvSpPr>
          <p:spPr>
            <a:xfrm>
              <a:off x="1507945" y="1514915"/>
              <a:ext cx="264060" cy="521614"/>
            </a:xfrm>
            <a:custGeom>
              <a:avLst/>
              <a:gdLst/>
              <a:ahLst/>
              <a:cxnLst/>
              <a:rect l="l" t="t" r="r" b="b"/>
              <a:pathLst>
                <a:path w="8239" h="16275" extrusionOk="0">
                  <a:moveTo>
                    <a:pt x="4245" y="0"/>
                  </a:moveTo>
                  <a:lnTo>
                    <a:pt x="1" y="3208"/>
                  </a:lnTo>
                  <a:lnTo>
                    <a:pt x="435" y="13768"/>
                  </a:lnTo>
                  <a:cubicBezTo>
                    <a:pt x="502" y="15155"/>
                    <a:pt x="1655" y="16258"/>
                    <a:pt x="3042" y="16275"/>
                  </a:cubicBezTo>
                  <a:cubicBezTo>
                    <a:pt x="3053" y="16275"/>
                    <a:pt x="3063" y="16275"/>
                    <a:pt x="3074" y="16275"/>
                  </a:cubicBezTo>
                  <a:cubicBezTo>
                    <a:pt x="4463" y="16275"/>
                    <a:pt x="5616" y="15195"/>
                    <a:pt x="5699" y="13802"/>
                  </a:cubicBezTo>
                  <a:cubicBezTo>
                    <a:pt x="5765" y="12482"/>
                    <a:pt x="5866" y="11162"/>
                    <a:pt x="5866" y="11162"/>
                  </a:cubicBezTo>
                  <a:cubicBezTo>
                    <a:pt x="5866" y="11162"/>
                    <a:pt x="7988" y="10928"/>
                    <a:pt x="8105" y="8839"/>
                  </a:cubicBezTo>
                  <a:cubicBezTo>
                    <a:pt x="8238" y="6734"/>
                    <a:pt x="8105" y="1889"/>
                    <a:pt x="8105" y="1889"/>
                  </a:cubicBezTo>
                  <a:lnTo>
                    <a:pt x="424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5" name="Google Shape;1145;p82"/>
            <p:cNvSpPr/>
            <p:nvPr/>
          </p:nvSpPr>
          <p:spPr>
            <a:xfrm>
              <a:off x="1734475" y="1679845"/>
              <a:ext cx="19839" cy="17531"/>
            </a:xfrm>
            <a:custGeom>
              <a:avLst/>
              <a:gdLst/>
              <a:ahLst/>
              <a:cxnLst/>
              <a:rect l="l" t="t" r="r" b="b"/>
              <a:pathLst>
                <a:path w="619" h="547" extrusionOk="0">
                  <a:moveTo>
                    <a:pt x="352" y="1"/>
                  </a:moveTo>
                  <a:cubicBezTo>
                    <a:pt x="118" y="1"/>
                    <a:pt x="1" y="285"/>
                    <a:pt x="168" y="469"/>
                  </a:cubicBezTo>
                  <a:cubicBezTo>
                    <a:pt x="221" y="522"/>
                    <a:pt x="287" y="547"/>
                    <a:pt x="352" y="547"/>
                  </a:cubicBezTo>
                  <a:cubicBezTo>
                    <a:pt x="488" y="547"/>
                    <a:pt x="619" y="438"/>
                    <a:pt x="619" y="268"/>
                  </a:cubicBezTo>
                  <a:cubicBezTo>
                    <a:pt x="619" y="118"/>
                    <a:pt x="502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6" name="Google Shape;1146;p82"/>
            <p:cNvSpPr/>
            <p:nvPr/>
          </p:nvSpPr>
          <p:spPr>
            <a:xfrm>
              <a:off x="1728065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31" y="1"/>
                  </a:moveTo>
                  <a:cubicBezTo>
                    <a:pt x="394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6" y="271"/>
                    <a:pt x="275" y="180"/>
                    <a:pt x="516" y="180"/>
                  </a:cubicBezTo>
                  <a:cubicBezTo>
                    <a:pt x="533" y="180"/>
                    <a:pt x="550" y="181"/>
                    <a:pt x="568" y="182"/>
                  </a:cubicBezTo>
                  <a:cubicBezTo>
                    <a:pt x="827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58" y="56"/>
                    <a:pt x="696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7" name="Google Shape;1147;p82"/>
            <p:cNvSpPr/>
            <p:nvPr/>
          </p:nvSpPr>
          <p:spPr>
            <a:xfrm>
              <a:off x="1634350" y="1679845"/>
              <a:ext cx="20384" cy="17531"/>
            </a:xfrm>
            <a:custGeom>
              <a:avLst/>
              <a:gdLst/>
              <a:ahLst/>
              <a:cxnLst/>
              <a:rect l="l" t="t" r="r" b="b"/>
              <a:pathLst>
                <a:path w="636" h="547" extrusionOk="0">
                  <a:moveTo>
                    <a:pt x="368" y="1"/>
                  </a:moveTo>
                  <a:cubicBezTo>
                    <a:pt x="117" y="1"/>
                    <a:pt x="0" y="285"/>
                    <a:pt x="167" y="469"/>
                  </a:cubicBezTo>
                  <a:cubicBezTo>
                    <a:pt x="221" y="522"/>
                    <a:pt x="288" y="547"/>
                    <a:pt x="355" y="547"/>
                  </a:cubicBezTo>
                  <a:cubicBezTo>
                    <a:pt x="497" y="547"/>
                    <a:pt x="635" y="438"/>
                    <a:pt x="635" y="268"/>
                  </a:cubicBezTo>
                  <a:cubicBezTo>
                    <a:pt x="635" y="118"/>
                    <a:pt x="501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8" name="Google Shape;1148;p82"/>
            <p:cNvSpPr/>
            <p:nvPr/>
          </p:nvSpPr>
          <p:spPr>
            <a:xfrm>
              <a:off x="1625248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26" y="1"/>
                  </a:moveTo>
                  <a:cubicBezTo>
                    <a:pt x="391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5" y="271"/>
                    <a:pt x="273" y="180"/>
                    <a:pt x="502" y="180"/>
                  </a:cubicBezTo>
                  <a:cubicBezTo>
                    <a:pt x="518" y="180"/>
                    <a:pt x="535" y="181"/>
                    <a:pt x="551" y="182"/>
                  </a:cubicBezTo>
                  <a:cubicBezTo>
                    <a:pt x="825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49" y="56"/>
                    <a:pt x="688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9" name="Google Shape;1149;p82"/>
            <p:cNvSpPr/>
            <p:nvPr/>
          </p:nvSpPr>
          <p:spPr>
            <a:xfrm>
              <a:off x="1691624" y="1676640"/>
              <a:ext cx="25736" cy="81247"/>
            </a:xfrm>
            <a:custGeom>
              <a:avLst/>
              <a:gdLst/>
              <a:ahLst/>
              <a:cxnLst/>
              <a:rect l="l" t="t" r="r" b="b"/>
              <a:pathLst>
                <a:path w="803" h="2535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51"/>
                    <a:pt x="68" y="318"/>
                    <a:pt x="118" y="468"/>
                  </a:cubicBezTo>
                  <a:cubicBezTo>
                    <a:pt x="201" y="736"/>
                    <a:pt x="318" y="1120"/>
                    <a:pt x="452" y="1554"/>
                  </a:cubicBezTo>
                  <a:cubicBezTo>
                    <a:pt x="519" y="1755"/>
                    <a:pt x="586" y="1955"/>
                    <a:pt x="653" y="2156"/>
                  </a:cubicBezTo>
                  <a:cubicBezTo>
                    <a:pt x="686" y="2223"/>
                    <a:pt x="703" y="2306"/>
                    <a:pt x="686" y="2390"/>
                  </a:cubicBezTo>
                  <a:cubicBezTo>
                    <a:pt x="669" y="2440"/>
                    <a:pt x="602" y="2440"/>
                    <a:pt x="519" y="2457"/>
                  </a:cubicBezTo>
                  <a:cubicBezTo>
                    <a:pt x="369" y="2457"/>
                    <a:pt x="201" y="2473"/>
                    <a:pt x="51" y="2507"/>
                  </a:cubicBezTo>
                  <a:cubicBezTo>
                    <a:pt x="149" y="2526"/>
                    <a:pt x="241" y="2534"/>
                    <a:pt x="334" y="2534"/>
                  </a:cubicBezTo>
                  <a:cubicBezTo>
                    <a:pt x="400" y="2534"/>
                    <a:pt x="466" y="2530"/>
                    <a:pt x="536" y="2523"/>
                  </a:cubicBezTo>
                  <a:cubicBezTo>
                    <a:pt x="550" y="2526"/>
                    <a:pt x="564" y="2528"/>
                    <a:pt x="578" y="2528"/>
                  </a:cubicBezTo>
                  <a:cubicBezTo>
                    <a:pt x="651" y="2528"/>
                    <a:pt x="728" y="2493"/>
                    <a:pt x="770" y="2423"/>
                  </a:cubicBezTo>
                  <a:cubicBezTo>
                    <a:pt x="803" y="2323"/>
                    <a:pt x="786" y="2206"/>
                    <a:pt x="753" y="2122"/>
                  </a:cubicBezTo>
                  <a:cubicBezTo>
                    <a:pt x="686" y="1922"/>
                    <a:pt x="619" y="1721"/>
                    <a:pt x="552" y="1521"/>
                  </a:cubicBezTo>
                  <a:cubicBezTo>
                    <a:pt x="419" y="1086"/>
                    <a:pt x="285" y="719"/>
                    <a:pt x="185" y="435"/>
                  </a:cubicBezTo>
                  <a:cubicBezTo>
                    <a:pt x="151" y="284"/>
                    <a:pt x="85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0" name="Google Shape;1150;p82"/>
            <p:cNvSpPr/>
            <p:nvPr/>
          </p:nvSpPr>
          <p:spPr>
            <a:xfrm>
              <a:off x="1656817" y="1765034"/>
              <a:ext cx="50927" cy="27467"/>
            </a:xfrm>
            <a:custGeom>
              <a:avLst/>
              <a:gdLst/>
              <a:ahLst/>
              <a:cxnLst/>
              <a:rect l="l" t="t" r="r" b="b"/>
              <a:pathLst>
                <a:path w="1589" h="85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2" y="1"/>
                    <a:pt x="148" y="11"/>
                    <a:pt x="185" y="33"/>
                  </a:cubicBezTo>
                  <a:cubicBezTo>
                    <a:pt x="185" y="33"/>
                    <a:pt x="1" y="534"/>
                    <a:pt x="619" y="801"/>
                  </a:cubicBezTo>
                  <a:cubicBezTo>
                    <a:pt x="716" y="838"/>
                    <a:pt x="817" y="856"/>
                    <a:pt x="917" y="856"/>
                  </a:cubicBezTo>
                  <a:cubicBezTo>
                    <a:pt x="1178" y="856"/>
                    <a:pt x="1431" y="735"/>
                    <a:pt x="1588" y="517"/>
                  </a:cubicBezTo>
                  <a:cubicBezTo>
                    <a:pt x="1059" y="517"/>
                    <a:pt x="143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1" name="Google Shape;1151;p82"/>
            <p:cNvSpPr/>
            <p:nvPr/>
          </p:nvSpPr>
          <p:spPr>
            <a:xfrm>
              <a:off x="1606499" y="1842659"/>
              <a:ext cx="89452" cy="46697"/>
            </a:xfrm>
            <a:custGeom>
              <a:avLst/>
              <a:gdLst/>
              <a:ahLst/>
              <a:cxnLst/>
              <a:rect l="l" t="t" r="r" b="b"/>
              <a:pathLst>
                <a:path w="2791" h="1457" extrusionOk="0">
                  <a:moveTo>
                    <a:pt x="0" y="0"/>
                  </a:moveTo>
                  <a:cubicBezTo>
                    <a:pt x="0" y="0"/>
                    <a:pt x="602" y="1457"/>
                    <a:pt x="2576" y="1457"/>
                  </a:cubicBezTo>
                  <a:cubicBezTo>
                    <a:pt x="2630" y="1457"/>
                    <a:pt x="2685" y="1456"/>
                    <a:pt x="2741" y="1454"/>
                  </a:cubicBezTo>
                  <a:lnTo>
                    <a:pt x="2791" y="936"/>
                  </a:lnTo>
                  <a:cubicBezTo>
                    <a:pt x="1788" y="886"/>
                    <a:pt x="819" y="56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2" name="Google Shape;1152;p82"/>
            <p:cNvSpPr/>
            <p:nvPr/>
          </p:nvSpPr>
          <p:spPr>
            <a:xfrm>
              <a:off x="1345708" y="1469757"/>
              <a:ext cx="460559" cy="490205"/>
            </a:xfrm>
            <a:custGeom>
              <a:avLst/>
              <a:gdLst/>
              <a:ahLst/>
              <a:cxnLst/>
              <a:rect l="l" t="t" r="r" b="b"/>
              <a:pathLst>
                <a:path w="14370" h="15295" extrusionOk="0">
                  <a:moveTo>
                    <a:pt x="8834" y="0"/>
                  </a:moveTo>
                  <a:cubicBezTo>
                    <a:pt x="8487" y="0"/>
                    <a:pt x="8194" y="39"/>
                    <a:pt x="7954" y="39"/>
                  </a:cubicBezTo>
                  <a:cubicBezTo>
                    <a:pt x="7385" y="39"/>
                    <a:pt x="5013" y="507"/>
                    <a:pt x="3409" y="2663"/>
                  </a:cubicBezTo>
                  <a:cubicBezTo>
                    <a:pt x="2824" y="3264"/>
                    <a:pt x="1989" y="5236"/>
                    <a:pt x="1905" y="5937"/>
                  </a:cubicBezTo>
                  <a:cubicBezTo>
                    <a:pt x="1805" y="6623"/>
                    <a:pt x="1922" y="7341"/>
                    <a:pt x="1922" y="8043"/>
                  </a:cubicBezTo>
                  <a:cubicBezTo>
                    <a:pt x="1922" y="8744"/>
                    <a:pt x="1755" y="9496"/>
                    <a:pt x="1237" y="9964"/>
                  </a:cubicBezTo>
                  <a:cubicBezTo>
                    <a:pt x="902" y="10248"/>
                    <a:pt x="435" y="10432"/>
                    <a:pt x="234" y="10816"/>
                  </a:cubicBezTo>
                  <a:cubicBezTo>
                    <a:pt x="0" y="11284"/>
                    <a:pt x="268" y="11886"/>
                    <a:pt x="685" y="12170"/>
                  </a:cubicBezTo>
                  <a:cubicBezTo>
                    <a:pt x="1045" y="12405"/>
                    <a:pt x="1484" y="12480"/>
                    <a:pt x="1918" y="12480"/>
                  </a:cubicBezTo>
                  <a:cubicBezTo>
                    <a:pt x="2009" y="12480"/>
                    <a:pt x="2099" y="12476"/>
                    <a:pt x="2189" y="12470"/>
                  </a:cubicBezTo>
                  <a:lnTo>
                    <a:pt x="2189" y="12470"/>
                  </a:lnTo>
                  <a:cubicBezTo>
                    <a:pt x="2106" y="13557"/>
                    <a:pt x="2841" y="14526"/>
                    <a:pt x="3910" y="14726"/>
                  </a:cubicBezTo>
                  <a:cubicBezTo>
                    <a:pt x="4008" y="14741"/>
                    <a:pt x="4106" y="14749"/>
                    <a:pt x="4204" y="14749"/>
                  </a:cubicBezTo>
                  <a:cubicBezTo>
                    <a:pt x="4637" y="14749"/>
                    <a:pt x="5059" y="14601"/>
                    <a:pt x="5414" y="14342"/>
                  </a:cubicBezTo>
                  <a:cubicBezTo>
                    <a:pt x="5765" y="14676"/>
                    <a:pt x="6132" y="15010"/>
                    <a:pt x="6533" y="15294"/>
                  </a:cubicBezTo>
                  <a:cubicBezTo>
                    <a:pt x="6617" y="12237"/>
                    <a:pt x="6550" y="9179"/>
                    <a:pt x="6333" y="6121"/>
                  </a:cubicBezTo>
                  <a:cubicBezTo>
                    <a:pt x="7736" y="5887"/>
                    <a:pt x="10259" y="5119"/>
                    <a:pt x="10694" y="2880"/>
                  </a:cubicBezTo>
                  <a:cubicBezTo>
                    <a:pt x="11245" y="4150"/>
                    <a:pt x="12097" y="4851"/>
                    <a:pt x="13233" y="5820"/>
                  </a:cubicBezTo>
                  <a:cubicBezTo>
                    <a:pt x="13233" y="5820"/>
                    <a:pt x="14370" y="3916"/>
                    <a:pt x="12281" y="1760"/>
                  </a:cubicBezTo>
                  <a:cubicBezTo>
                    <a:pt x="10817" y="226"/>
                    <a:pt x="9670" y="0"/>
                    <a:pt x="8834" y="0"/>
                  </a:cubicBez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3" name="Google Shape;1153;p82"/>
            <p:cNvSpPr/>
            <p:nvPr/>
          </p:nvSpPr>
          <p:spPr>
            <a:xfrm>
              <a:off x="1553488" y="1557766"/>
              <a:ext cx="134963" cy="88298"/>
            </a:xfrm>
            <a:custGeom>
              <a:avLst/>
              <a:gdLst/>
              <a:ahLst/>
              <a:cxnLst/>
              <a:rect l="l" t="t" r="r" b="b"/>
              <a:pathLst>
                <a:path w="4211" h="2755" extrusionOk="0">
                  <a:moveTo>
                    <a:pt x="4110" y="0"/>
                  </a:moveTo>
                  <a:cubicBezTo>
                    <a:pt x="4077" y="0"/>
                    <a:pt x="4127" y="334"/>
                    <a:pt x="4027" y="836"/>
                  </a:cubicBezTo>
                  <a:cubicBezTo>
                    <a:pt x="3977" y="1136"/>
                    <a:pt x="3860" y="1404"/>
                    <a:pt x="3693" y="1671"/>
                  </a:cubicBezTo>
                  <a:cubicBezTo>
                    <a:pt x="3492" y="1972"/>
                    <a:pt x="3191" y="2206"/>
                    <a:pt x="2857" y="2339"/>
                  </a:cubicBezTo>
                  <a:cubicBezTo>
                    <a:pt x="2364" y="2546"/>
                    <a:pt x="1854" y="2587"/>
                    <a:pt x="1416" y="2587"/>
                  </a:cubicBezTo>
                  <a:cubicBezTo>
                    <a:pt x="1216" y="2587"/>
                    <a:pt x="1031" y="2578"/>
                    <a:pt x="869" y="2573"/>
                  </a:cubicBezTo>
                  <a:cubicBezTo>
                    <a:pt x="727" y="2557"/>
                    <a:pt x="585" y="2548"/>
                    <a:pt x="441" y="2548"/>
                  </a:cubicBezTo>
                  <a:cubicBezTo>
                    <a:pt x="297" y="2548"/>
                    <a:pt x="151" y="2557"/>
                    <a:pt x="0" y="2573"/>
                  </a:cubicBezTo>
                  <a:lnTo>
                    <a:pt x="17" y="2573"/>
                  </a:lnTo>
                  <a:cubicBezTo>
                    <a:pt x="284" y="2640"/>
                    <a:pt x="568" y="2690"/>
                    <a:pt x="852" y="2707"/>
                  </a:cubicBezTo>
                  <a:cubicBezTo>
                    <a:pt x="1068" y="2728"/>
                    <a:pt x="1329" y="2754"/>
                    <a:pt x="1617" y="2754"/>
                  </a:cubicBezTo>
                  <a:cubicBezTo>
                    <a:pt x="2023" y="2754"/>
                    <a:pt x="2482" y="2702"/>
                    <a:pt x="2941" y="2506"/>
                  </a:cubicBezTo>
                  <a:cubicBezTo>
                    <a:pt x="3308" y="2356"/>
                    <a:pt x="3626" y="2089"/>
                    <a:pt x="3843" y="1755"/>
                  </a:cubicBezTo>
                  <a:cubicBezTo>
                    <a:pt x="4010" y="1487"/>
                    <a:pt x="4110" y="1170"/>
                    <a:pt x="4161" y="852"/>
                  </a:cubicBezTo>
                  <a:cubicBezTo>
                    <a:pt x="4211" y="568"/>
                    <a:pt x="4194" y="267"/>
                    <a:pt x="4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4" name="Google Shape;1154;p82"/>
            <p:cNvSpPr/>
            <p:nvPr/>
          </p:nvSpPr>
          <p:spPr>
            <a:xfrm>
              <a:off x="1378367" y="1563631"/>
              <a:ext cx="93746" cy="242843"/>
            </a:xfrm>
            <a:custGeom>
              <a:avLst/>
              <a:gdLst/>
              <a:ahLst/>
              <a:cxnLst/>
              <a:rect l="l" t="t" r="r" b="b"/>
              <a:pathLst>
                <a:path w="2925" h="7577" extrusionOk="0">
                  <a:moveTo>
                    <a:pt x="2908" y="1"/>
                  </a:moveTo>
                  <a:lnTo>
                    <a:pt x="2908" y="1"/>
                  </a:lnTo>
                  <a:cubicBezTo>
                    <a:pt x="2807" y="68"/>
                    <a:pt x="2707" y="135"/>
                    <a:pt x="2607" y="218"/>
                  </a:cubicBezTo>
                  <a:cubicBezTo>
                    <a:pt x="2440" y="369"/>
                    <a:pt x="2173" y="586"/>
                    <a:pt x="1872" y="870"/>
                  </a:cubicBezTo>
                  <a:cubicBezTo>
                    <a:pt x="1521" y="1204"/>
                    <a:pt x="1203" y="1572"/>
                    <a:pt x="919" y="1989"/>
                  </a:cubicBezTo>
                  <a:cubicBezTo>
                    <a:pt x="585" y="2490"/>
                    <a:pt x="368" y="3075"/>
                    <a:pt x="301" y="3677"/>
                  </a:cubicBezTo>
                  <a:cubicBezTo>
                    <a:pt x="268" y="3994"/>
                    <a:pt x="284" y="4312"/>
                    <a:pt x="351" y="4629"/>
                  </a:cubicBezTo>
                  <a:cubicBezTo>
                    <a:pt x="435" y="4897"/>
                    <a:pt x="535" y="5181"/>
                    <a:pt x="652" y="5448"/>
                  </a:cubicBezTo>
                  <a:cubicBezTo>
                    <a:pt x="869" y="5932"/>
                    <a:pt x="1003" y="6417"/>
                    <a:pt x="919" y="6801"/>
                  </a:cubicBezTo>
                  <a:cubicBezTo>
                    <a:pt x="853" y="7102"/>
                    <a:pt x="635" y="7369"/>
                    <a:pt x="351" y="7486"/>
                  </a:cubicBezTo>
                  <a:cubicBezTo>
                    <a:pt x="234" y="7520"/>
                    <a:pt x="117" y="7536"/>
                    <a:pt x="0" y="7536"/>
                  </a:cubicBezTo>
                  <a:cubicBezTo>
                    <a:pt x="0" y="7536"/>
                    <a:pt x="34" y="7553"/>
                    <a:pt x="84" y="7570"/>
                  </a:cubicBezTo>
                  <a:cubicBezTo>
                    <a:pt x="113" y="7575"/>
                    <a:pt x="141" y="7577"/>
                    <a:pt x="169" y="7577"/>
                  </a:cubicBezTo>
                  <a:cubicBezTo>
                    <a:pt x="235" y="7577"/>
                    <a:pt x="297" y="7565"/>
                    <a:pt x="368" y="7553"/>
                  </a:cubicBezTo>
                  <a:cubicBezTo>
                    <a:pt x="702" y="7453"/>
                    <a:pt x="953" y="7169"/>
                    <a:pt x="1036" y="6835"/>
                  </a:cubicBezTo>
                  <a:cubicBezTo>
                    <a:pt x="1153" y="6400"/>
                    <a:pt x="1020" y="5882"/>
                    <a:pt x="819" y="5381"/>
                  </a:cubicBezTo>
                  <a:cubicBezTo>
                    <a:pt x="702" y="5114"/>
                    <a:pt x="602" y="4846"/>
                    <a:pt x="535" y="4579"/>
                  </a:cubicBezTo>
                  <a:cubicBezTo>
                    <a:pt x="468" y="4295"/>
                    <a:pt x="452" y="3994"/>
                    <a:pt x="485" y="3694"/>
                  </a:cubicBezTo>
                  <a:cubicBezTo>
                    <a:pt x="552" y="3125"/>
                    <a:pt x="752" y="2557"/>
                    <a:pt x="1070" y="2073"/>
                  </a:cubicBezTo>
                  <a:cubicBezTo>
                    <a:pt x="1337" y="1672"/>
                    <a:pt x="1638" y="1304"/>
                    <a:pt x="1972" y="953"/>
                  </a:cubicBezTo>
                  <a:cubicBezTo>
                    <a:pt x="2540" y="369"/>
                    <a:pt x="2924" y="34"/>
                    <a:pt x="2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5" name="Google Shape;1155;p82"/>
            <p:cNvSpPr/>
            <p:nvPr/>
          </p:nvSpPr>
          <p:spPr>
            <a:xfrm>
              <a:off x="1572750" y="4596234"/>
              <a:ext cx="324026" cy="74420"/>
            </a:xfrm>
            <a:custGeom>
              <a:avLst/>
              <a:gdLst/>
              <a:ahLst/>
              <a:cxnLst/>
              <a:rect l="l" t="t" r="r" b="b"/>
              <a:pathLst>
                <a:path w="10110" h="2322" extrusionOk="0">
                  <a:moveTo>
                    <a:pt x="17" y="0"/>
                  </a:moveTo>
                  <a:lnTo>
                    <a:pt x="1" y="2139"/>
                  </a:lnTo>
                  <a:lnTo>
                    <a:pt x="335" y="2156"/>
                  </a:lnTo>
                  <a:cubicBezTo>
                    <a:pt x="1285" y="2208"/>
                    <a:pt x="4091" y="2321"/>
                    <a:pt x="6280" y="2321"/>
                  </a:cubicBezTo>
                  <a:cubicBezTo>
                    <a:pt x="7555" y="2321"/>
                    <a:pt x="8621" y="2283"/>
                    <a:pt x="8990" y="2172"/>
                  </a:cubicBezTo>
                  <a:cubicBezTo>
                    <a:pt x="10109" y="1838"/>
                    <a:pt x="5481" y="786"/>
                    <a:pt x="5481" y="786"/>
                  </a:cubicBezTo>
                  <a:lnTo>
                    <a:pt x="5481" y="10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CA7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6" name="Google Shape;1156;p82"/>
            <p:cNvSpPr/>
            <p:nvPr/>
          </p:nvSpPr>
          <p:spPr>
            <a:xfrm>
              <a:off x="1572750" y="4615368"/>
              <a:ext cx="63235" cy="49966"/>
            </a:xfrm>
            <a:custGeom>
              <a:avLst/>
              <a:gdLst/>
              <a:ahLst/>
              <a:cxnLst/>
              <a:rect l="l" t="t" r="r" b="b"/>
              <a:pathLst>
                <a:path w="1973" h="1559" extrusionOk="0">
                  <a:moveTo>
                    <a:pt x="129" y="0"/>
                  </a:moveTo>
                  <a:cubicBezTo>
                    <a:pt x="87" y="0"/>
                    <a:pt x="44" y="2"/>
                    <a:pt x="1" y="5"/>
                  </a:cubicBezTo>
                  <a:lnTo>
                    <a:pt x="1" y="1525"/>
                  </a:lnTo>
                  <a:lnTo>
                    <a:pt x="1972" y="1559"/>
                  </a:lnTo>
                  <a:cubicBezTo>
                    <a:pt x="1889" y="1108"/>
                    <a:pt x="1638" y="690"/>
                    <a:pt x="1271" y="406"/>
                  </a:cubicBezTo>
                  <a:cubicBezTo>
                    <a:pt x="952" y="148"/>
                    <a:pt x="551" y="0"/>
                    <a:pt x="129" y="0"/>
                  </a:cubicBezTo>
                  <a:close/>
                </a:path>
              </a:pathLst>
            </a:custGeom>
            <a:solidFill>
              <a:schemeClr val="lt1">
                <a:alpha val="3215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7" name="Google Shape;1157;p82"/>
            <p:cNvSpPr/>
            <p:nvPr/>
          </p:nvSpPr>
          <p:spPr>
            <a:xfrm>
              <a:off x="1572205" y="4640688"/>
              <a:ext cx="300469" cy="29871"/>
            </a:xfrm>
            <a:custGeom>
              <a:avLst/>
              <a:gdLst/>
              <a:ahLst/>
              <a:cxnLst/>
              <a:rect l="l" t="t" r="r" b="b"/>
              <a:pathLst>
                <a:path w="9375" h="932" extrusionOk="0">
                  <a:moveTo>
                    <a:pt x="7754" y="0"/>
                  </a:moveTo>
                  <a:cubicBezTo>
                    <a:pt x="7436" y="0"/>
                    <a:pt x="7269" y="702"/>
                    <a:pt x="7269" y="702"/>
                  </a:cubicBezTo>
                  <a:lnTo>
                    <a:pt x="18" y="618"/>
                  </a:lnTo>
                  <a:lnTo>
                    <a:pt x="1" y="752"/>
                  </a:lnTo>
                  <a:cubicBezTo>
                    <a:pt x="1379" y="869"/>
                    <a:pt x="3623" y="932"/>
                    <a:pt x="5546" y="932"/>
                  </a:cubicBezTo>
                  <a:cubicBezTo>
                    <a:pt x="7470" y="932"/>
                    <a:pt x="9074" y="869"/>
                    <a:pt x="9174" y="735"/>
                  </a:cubicBezTo>
                  <a:cubicBezTo>
                    <a:pt x="9374" y="468"/>
                    <a:pt x="7754" y="0"/>
                    <a:pt x="7754" y="0"/>
                  </a:cubicBezTo>
                  <a:close/>
                </a:path>
              </a:pathLst>
            </a:custGeom>
            <a:solidFill>
              <a:schemeClr val="lt1">
                <a:alpha val="3215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8" name="Google Shape;1158;p82"/>
            <p:cNvSpPr/>
            <p:nvPr/>
          </p:nvSpPr>
          <p:spPr>
            <a:xfrm>
              <a:off x="1571693" y="4659181"/>
              <a:ext cx="296174" cy="4551"/>
            </a:xfrm>
            <a:custGeom>
              <a:avLst/>
              <a:gdLst/>
              <a:ahLst/>
              <a:cxnLst/>
              <a:rect l="l" t="t" r="r" b="b"/>
              <a:pathLst>
                <a:path w="9241" h="142" extrusionOk="0">
                  <a:moveTo>
                    <a:pt x="55" y="0"/>
                  </a:moveTo>
                  <a:cubicBezTo>
                    <a:pt x="37" y="0"/>
                    <a:pt x="23" y="8"/>
                    <a:pt x="0" y="8"/>
                  </a:cubicBezTo>
                  <a:lnTo>
                    <a:pt x="84" y="8"/>
                  </a:lnTo>
                  <a:cubicBezTo>
                    <a:pt x="73" y="2"/>
                    <a:pt x="63" y="0"/>
                    <a:pt x="55" y="0"/>
                  </a:cubicBezTo>
                  <a:close/>
                  <a:moveTo>
                    <a:pt x="84" y="8"/>
                  </a:moveTo>
                  <a:lnTo>
                    <a:pt x="351" y="25"/>
                  </a:lnTo>
                  <a:cubicBezTo>
                    <a:pt x="618" y="41"/>
                    <a:pt x="953" y="58"/>
                    <a:pt x="1354" y="75"/>
                  </a:cubicBezTo>
                  <a:cubicBezTo>
                    <a:pt x="2189" y="108"/>
                    <a:pt x="3342" y="142"/>
                    <a:pt x="4612" y="142"/>
                  </a:cubicBezTo>
                  <a:cubicBezTo>
                    <a:pt x="5882" y="142"/>
                    <a:pt x="7051" y="108"/>
                    <a:pt x="7887" y="91"/>
                  </a:cubicBezTo>
                  <a:lnTo>
                    <a:pt x="8872" y="41"/>
                  </a:lnTo>
                  <a:lnTo>
                    <a:pt x="9140" y="41"/>
                  </a:lnTo>
                  <a:cubicBezTo>
                    <a:pt x="9173" y="41"/>
                    <a:pt x="9207" y="25"/>
                    <a:pt x="9240" y="25"/>
                  </a:cubicBezTo>
                  <a:lnTo>
                    <a:pt x="8872" y="25"/>
                  </a:lnTo>
                  <a:cubicBezTo>
                    <a:pt x="8605" y="25"/>
                    <a:pt x="8271" y="41"/>
                    <a:pt x="7887" y="41"/>
                  </a:cubicBezTo>
                  <a:cubicBezTo>
                    <a:pt x="7051" y="58"/>
                    <a:pt x="5882" y="75"/>
                    <a:pt x="4612" y="75"/>
                  </a:cubicBezTo>
                  <a:cubicBezTo>
                    <a:pt x="3342" y="75"/>
                    <a:pt x="2189" y="41"/>
                    <a:pt x="1354" y="25"/>
                  </a:cubicBezTo>
                  <a:lnTo>
                    <a:pt x="351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9" name="Google Shape;1159;p82"/>
            <p:cNvSpPr/>
            <p:nvPr/>
          </p:nvSpPr>
          <p:spPr>
            <a:xfrm>
              <a:off x="1804632" y="4639053"/>
              <a:ext cx="17179" cy="27371"/>
            </a:xfrm>
            <a:custGeom>
              <a:avLst/>
              <a:gdLst/>
              <a:ahLst/>
              <a:cxnLst/>
              <a:rect l="l" t="t" r="r" b="b"/>
              <a:pathLst>
                <a:path w="536" h="854" extrusionOk="0">
                  <a:moveTo>
                    <a:pt x="535" y="1"/>
                  </a:moveTo>
                  <a:cubicBezTo>
                    <a:pt x="201" y="151"/>
                    <a:pt x="0" y="485"/>
                    <a:pt x="17" y="853"/>
                  </a:cubicBezTo>
                  <a:cubicBezTo>
                    <a:pt x="67" y="686"/>
                    <a:pt x="117" y="519"/>
                    <a:pt x="201" y="385"/>
                  </a:cubicBezTo>
                  <a:cubicBezTo>
                    <a:pt x="301" y="235"/>
                    <a:pt x="418" y="118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0" name="Google Shape;1160;p82"/>
            <p:cNvSpPr/>
            <p:nvPr/>
          </p:nvSpPr>
          <p:spPr>
            <a:xfrm>
              <a:off x="1750019" y="4621394"/>
              <a:ext cx="10192" cy="14551"/>
            </a:xfrm>
            <a:custGeom>
              <a:avLst/>
              <a:gdLst/>
              <a:ahLst/>
              <a:cxnLst/>
              <a:rect l="l" t="t" r="r" b="b"/>
              <a:pathLst>
                <a:path w="318" h="454" extrusionOk="0">
                  <a:moveTo>
                    <a:pt x="301" y="1"/>
                  </a:moveTo>
                  <a:cubicBezTo>
                    <a:pt x="284" y="1"/>
                    <a:pt x="201" y="84"/>
                    <a:pt x="134" y="218"/>
                  </a:cubicBezTo>
                  <a:cubicBezTo>
                    <a:pt x="50" y="335"/>
                    <a:pt x="0" y="452"/>
                    <a:pt x="17" y="452"/>
                  </a:cubicBezTo>
                  <a:cubicBezTo>
                    <a:pt x="18" y="453"/>
                    <a:pt x="20" y="454"/>
                    <a:pt x="21" y="454"/>
                  </a:cubicBezTo>
                  <a:cubicBezTo>
                    <a:pt x="44" y="454"/>
                    <a:pt x="107" y="360"/>
                    <a:pt x="184" y="251"/>
                  </a:cubicBezTo>
                  <a:cubicBezTo>
                    <a:pt x="268" y="118"/>
                    <a:pt x="318" y="17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1" name="Google Shape;1161;p82"/>
            <p:cNvSpPr/>
            <p:nvPr/>
          </p:nvSpPr>
          <p:spPr>
            <a:xfrm>
              <a:off x="1736077" y="4618637"/>
              <a:ext cx="11282" cy="9839"/>
            </a:xfrm>
            <a:custGeom>
              <a:avLst/>
              <a:gdLst/>
              <a:ahLst/>
              <a:cxnLst/>
              <a:rect l="l" t="t" r="r" b="b"/>
              <a:pathLst>
                <a:path w="352" h="307" extrusionOk="0">
                  <a:moveTo>
                    <a:pt x="344" y="0"/>
                  </a:moveTo>
                  <a:cubicBezTo>
                    <a:pt x="317" y="0"/>
                    <a:pt x="241" y="62"/>
                    <a:pt x="151" y="137"/>
                  </a:cubicBezTo>
                  <a:cubicBezTo>
                    <a:pt x="68" y="220"/>
                    <a:pt x="1" y="287"/>
                    <a:pt x="1" y="304"/>
                  </a:cubicBezTo>
                  <a:cubicBezTo>
                    <a:pt x="3" y="306"/>
                    <a:pt x="6" y="307"/>
                    <a:pt x="10" y="307"/>
                  </a:cubicBezTo>
                  <a:cubicBezTo>
                    <a:pt x="39" y="307"/>
                    <a:pt x="114" y="260"/>
                    <a:pt x="201" y="187"/>
                  </a:cubicBezTo>
                  <a:cubicBezTo>
                    <a:pt x="285" y="103"/>
                    <a:pt x="352" y="20"/>
                    <a:pt x="352" y="3"/>
                  </a:cubicBezTo>
                  <a:cubicBezTo>
                    <a:pt x="350" y="1"/>
                    <a:pt x="347" y="0"/>
                    <a:pt x="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2" name="Google Shape;1162;p82"/>
            <p:cNvSpPr/>
            <p:nvPr/>
          </p:nvSpPr>
          <p:spPr>
            <a:xfrm>
              <a:off x="1727520" y="4611009"/>
              <a:ext cx="18236" cy="2372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197" y="0"/>
                  </a:moveTo>
                  <a:cubicBezTo>
                    <a:pt x="127" y="0"/>
                    <a:pt x="60" y="12"/>
                    <a:pt x="0" y="24"/>
                  </a:cubicBezTo>
                  <a:cubicBezTo>
                    <a:pt x="84" y="74"/>
                    <a:pt x="184" y="74"/>
                    <a:pt x="284" y="74"/>
                  </a:cubicBezTo>
                  <a:cubicBezTo>
                    <a:pt x="368" y="74"/>
                    <a:pt x="468" y="74"/>
                    <a:pt x="569" y="41"/>
                  </a:cubicBezTo>
                  <a:cubicBezTo>
                    <a:pt x="495" y="16"/>
                    <a:pt x="422" y="1"/>
                    <a:pt x="355" y="1"/>
                  </a:cubicBezTo>
                  <a:cubicBezTo>
                    <a:pt x="330" y="1"/>
                    <a:pt x="307" y="3"/>
                    <a:pt x="284" y="7"/>
                  </a:cubicBezTo>
                  <a:cubicBezTo>
                    <a:pt x="255" y="2"/>
                    <a:pt x="226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3" name="Google Shape;1163;p82"/>
            <p:cNvSpPr/>
            <p:nvPr/>
          </p:nvSpPr>
          <p:spPr>
            <a:xfrm>
              <a:off x="1724315" y="4600497"/>
              <a:ext cx="20897" cy="2949"/>
            </a:xfrm>
            <a:custGeom>
              <a:avLst/>
              <a:gdLst/>
              <a:ahLst/>
              <a:cxnLst/>
              <a:rect l="l" t="t" r="r" b="b"/>
              <a:pathLst>
                <a:path w="652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"/>
                    <a:pt x="253" y="91"/>
                    <a:pt x="386" y="91"/>
                  </a:cubicBezTo>
                  <a:cubicBezTo>
                    <a:pt x="475" y="91"/>
                    <a:pt x="565" y="78"/>
                    <a:pt x="652" y="51"/>
                  </a:cubicBezTo>
                  <a:cubicBezTo>
                    <a:pt x="435" y="34"/>
                    <a:pt x="217" y="1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4" name="Google Shape;1164;p82"/>
            <p:cNvSpPr/>
            <p:nvPr/>
          </p:nvSpPr>
          <p:spPr>
            <a:xfrm>
              <a:off x="1756429" y="4605272"/>
              <a:ext cx="33236" cy="18845"/>
            </a:xfrm>
            <a:custGeom>
              <a:avLst/>
              <a:gdLst/>
              <a:ahLst/>
              <a:cxnLst/>
              <a:rect l="l" t="t" r="r" b="b"/>
              <a:pathLst>
                <a:path w="1037" h="588" extrusionOk="0">
                  <a:moveTo>
                    <a:pt x="678" y="57"/>
                  </a:moveTo>
                  <a:cubicBezTo>
                    <a:pt x="766" y="57"/>
                    <a:pt x="849" y="79"/>
                    <a:pt x="920" y="119"/>
                  </a:cubicBezTo>
                  <a:cubicBezTo>
                    <a:pt x="987" y="153"/>
                    <a:pt x="953" y="220"/>
                    <a:pt x="903" y="253"/>
                  </a:cubicBezTo>
                  <a:cubicBezTo>
                    <a:pt x="836" y="286"/>
                    <a:pt x="769" y="320"/>
                    <a:pt x="702" y="336"/>
                  </a:cubicBezTo>
                  <a:cubicBezTo>
                    <a:pt x="586" y="387"/>
                    <a:pt x="469" y="420"/>
                    <a:pt x="335" y="437"/>
                  </a:cubicBezTo>
                  <a:cubicBezTo>
                    <a:pt x="235" y="453"/>
                    <a:pt x="152" y="462"/>
                    <a:pt x="93" y="468"/>
                  </a:cubicBezTo>
                  <a:lnTo>
                    <a:pt x="93" y="468"/>
                  </a:lnTo>
                  <a:cubicBezTo>
                    <a:pt x="122" y="401"/>
                    <a:pt x="158" y="340"/>
                    <a:pt x="201" y="286"/>
                  </a:cubicBezTo>
                  <a:cubicBezTo>
                    <a:pt x="285" y="186"/>
                    <a:pt x="385" y="119"/>
                    <a:pt x="502" y="86"/>
                  </a:cubicBezTo>
                  <a:cubicBezTo>
                    <a:pt x="561" y="66"/>
                    <a:pt x="621" y="57"/>
                    <a:pt x="678" y="57"/>
                  </a:cubicBezTo>
                  <a:close/>
                  <a:moveTo>
                    <a:pt x="682" y="0"/>
                  </a:moveTo>
                  <a:cubicBezTo>
                    <a:pt x="406" y="0"/>
                    <a:pt x="147" y="182"/>
                    <a:pt x="55" y="472"/>
                  </a:cubicBezTo>
                  <a:lnTo>
                    <a:pt x="55" y="472"/>
                  </a:lnTo>
                  <a:cubicBezTo>
                    <a:pt x="20" y="477"/>
                    <a:pt x="1" y="480"/>
                    <a:pt x="1" y="487"/>
                  </a:cubicBezTo>
                  <a:cubicBezTo>
                    <a:pt x="17" y="489"/>
                    <a:pt x="34" y="491"/>
                    <a:pt x="51" y="493"/>
                  </a:cubicBezTo>
                  <a:lnTo>
                    <a:pt x="51" y="493"/>
                  </a:lnTo>
                  <a:cubicBezTo>
                    <a:pt x="51" y="524"/>
                    <a:pt x="51" y="556"/>
                    <a:pt x="51" y="587"/>
                  </a:cubicBezTo>
                  <a:cubicBezTo>
                    <a:pt x="60" y="555"/>
                    <a:pt x="70" y="525"/>
                    <a:pt x="82" y="496"/>
                  </a:cubicBezTo>
                  <a:lnTo>
                    <a:pt x="82" y="496"/>
                  </a:lnTo>
                  <a:cubicBezTo>
                    <a:pt x="113" y="498"/>
                    <a:pt x="145" y="499"/>
                    <a:pt x="176" y="499"/>
                  </a:cubicBezTo>
                  <a:cubicBezTo>
                    <a:pt x="235" y="499"/>
                    <a:pt x="293" y="495"/>
                    <a:pt x="352" y="487"/>
                  </a:cubicBezTo>
                  <a:cubicBezTo>
                    <a:pt x="469" y="470"/>
                    <a:pt x="602" y="437"/>
                    <a:pt x="719" y="403"/>
                  </a:cubicBezTo>
                  <a:cubicBezTo>
                    <a:pt x="786" y="387"/>
                    <a:pt x="870" y="353"/>
                    <a:pt x="936" y="320"/>
                  </a:cubicBezTo>
                  <a:cubicBezTo>
                    <a:pt x="970" y="286"/>
                    <a:pt x="1003" y="253"/>
                    <a:pt x="1020" y="203"/>
                  </a:cubicBezTo>
                  <a:cubicBezTo>
                    <a:pt x="1037" y="153"/>
                    <a:pt x="1003" y="103"/>
                    <a:pt x="970" y="69"/>
                  </a:cubicBezTo>
                  <a:cubicBezTo>
                    <a:pt x="876" y="22"/>
                    <a:pt x="778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5" name="Google Shape;1165;p82"/>
            <p:cNvSpPr/>
            <p:nvPr/>
          </p:nvSpPr>
          <p:spPr>
            <a:xfrm>
              <a:off x="1744122" y="4599439"/>
              <a:ext cx="17179" cy="21986"/>
            </a:xfrm>
            <a:custGeom>
              <a:avLst/>
              <a:gdLst/>
              <a:ahLst/>
              <a:cxnLst/>
              <a:rect l="l" t="t" r="r" b="b"/>
              <a:pathLst>
                <a:path w="536" h="686" extrusionOk="0">
                  <a:moveTo>
                    <a:pt x="134" y="1"/>
                  </a:moveTo>
                  <a:cubicBezTo>
                    <a:pt x="51" y="17"/>
                    <a:pt x="0" y="101"/>
                    <a:pt x="17" y="168"/>
                  </a:cubicBezTo>
                  <a:cubicBezTo>
                    <a:pt x="34" y="218"/>
                    <a:pt x="51" y="285"/>
                    <a:pt x="84" y="318"/>
                  </a:cubicBezTo>
                  <a:cubicBezTo>
                    <a:pt x="117" y="402"/>
                    <a:pt x="184" y="468"/>
                    <a:pt x="251" y="535"/>
                  </a:cubicBezTo>
                  <a:cubicBezTo>
                    <a:pt x="301" y="602"/>
                    <a:pt x="368" y="652"/>
                    <a:pt x="435" y="686"/>
                  </a:cubicBezTo>
                  <a:cubicBezTo>
                    <a:pt x="452" y="669"/>
                    <a:pt x="368" y="619"/>
                    <a:pt x="284" y="502"/>
                  </a:cubicBezTo>
                  <a:cubicBezTo>
                    <a:pt x="218" y="435"/>
                    <a:pt x="167" y="368"/>
                    <a:pt x="134" y="301"/>
                  </a:cubicBezTo>
                  <a:cubicBezTo>
                    <a:pt x="84" y="218"/>
                    <a:pt x="51" y="84"/>
                    <a:pt x="134" y="67"/>
                  </a:cubicBezTo>
                  <a:cubicBezTo>
                    <a:pt x="234" y="67"/>
                    <a:pt x="318" y="151"/>
                    <a:pt x="368" y="218"/>
                  </a:cubicBezTo>
                  <a:cubicBezTo>
                    <a:pt x="418" y="285"/>
                    <a:pt x="452" y="368"/>
                    <a:pt x="468" y="452"/>
                  </a:cubicBezTo>
                  <a:cubicBezTo>
                    <a:pt x="468" y="518"/>
                    <a:pt x="485" y="602"/>
                    <a:pt x="468" y="686"/>
                  </a:cubicBezTo>
                  <a:cubicBezTo>
                    <a:pt x="518" y="619"/>
                    <a:pt x="535" y="518"/>
                    <a:pt x="518" y="435"/>
                  </a:cubicBezTo>
                  <a:cubicBezTo>
                    <a:pt x="502" y="351"/>
                    <a:pt x="468" y="268"/>
                    <a:pt x="418" y="184"/>
                  </a:cubicBezTo>
                  <a:cubicBezTo>
                    <a:pt x="351" y="84"/>
                    <a:pt x="251" y="17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6" name="Google Shape;1166;p82"/>
            <p:cNvSpPr/>
            <p:nvPr/>
          </p:nvSpPr>
          <p:spPr>
            <a:xfrm>
              <a:off x="1570090" y="4613670"/>
              <a:ext cx="62145" cy="50607"/>
            </a:xfrm>
            <a:custGeom>
              <a:avLst/>
              <a:gdLst/>
              <a:ahLst/>
              <a:cxnLst/>
              <a:rect l="l" t="t" r="r" b="b"/>
              <a:pathLst>
                <a:path w="1939" h="1579" extrusionOk="0">
                  <a:moveTo>
                    <a:pt x="318" y="0"/>
                  </a:moveTo>
                  <a:cubicBezTo>
                    <a:pt x="251" y="0"/>
                    <a:pt x="184" y="8"/>
                    <a:pt x="117" y="8"/>
                  </a:cubicBezTo>
                  <a:cubicBezTo>
                    <a:pt x="84" y="8"/>
                    <a:pt x="50" y="24"/>
                    <a:pt x="0" y="41"/>
                  </a:cubicBezTo>
                  <a:lnTo>
                    <a:pt x="17" y="41"/>
                  </a:lnTo>
                  <a:cubicBezTo>
                    <a:pt x="17" y="41"/>
                    <a:pt x="54" y="37"/>
                    <a:pt x="123" y="37"/>
                  </a:cubicBezTo>
                  <a:cubicBezTo>
                    <a:pt x="192" y="37"/>
                    <a:pt x="293" y="41"/>
                    <a:pt x="418" y="58"/>
                  </a:cubicBezTo>
                  <a:cubicBezTo>
                    <a:pt x="1069" y="125"/>
                    <a:pt x="1621" y="559"/>
                    <a:pt x="1838" y="1194"/>
                  </a:cubicBezTo>
                  <a:cubicBezTo>
                    <a:pt x="1922" y="1428"/>
                    <a:pt x="1922" y="1578"/>
                    <a:pt x="1938" y="1578"/>
                  </a:cubicBezTo>
                  <a:cubicBezTo>
                    <a:pt x="1938" y="1545"/>
                    <a:pt x="1938" y="1511"/>
                    <a:pt x="1938" y="1461"/>
                  </a:cubicBezTo>
                  <a:cubicBezTo>
                    <a:pt x="1922" y="1361"/>
                    <a:pt x="1905" y="1277"/>
                    <a:pt x="1871" y="1177"/>
                  </a:cubicBezTo>
                  <a:cubicBezTo>
                    <a:pt x="1688" y="526"/>
                    <a:pt x="1103" y="58"/>
                    <a:pt x="418" y="8"/>
                  </a:cubicBezTo>
                  <a:cubicBezTo>
                    <a:pt x="384" y="2"/>
                    <a:pt x="351" y="0"/>
                    <a:pt x="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7" name="Google Shape;1167;p82"/>
            <p:cNvSpPr/>
            <p:nvPr/>
          </p:nvSpPr>
          <p:spPr>
            <a:xfrm>
              <a:off x="1654702" y="4642579"/>
              <a:ext cx="50895" cy="2756"/>
            </a:xfrm>
            <a:custGeom>
              <a:avLst/>
              <a:gdLst/>
              <a:ahLst/>
              <a:cxnLst/>
              <a:rect l="l" t="t" r="r" b="b"/>
              <a:pathLst>
                <a:path w="1588" h="86" extrusionOk="0">
                  <a:moveTo>
                    <a:pt x="84" y="1"/>
                  </a:moveTo>
                  <a:cubicBezTo>
                    <a:pt x="30" y="1"/>
                    <a:pt x="0" y="3"/>
                    <a:pt x="0" y="8"/>
                  </a:cubicBezTo>
                  <a:cubicBezTo>
                    <a:pt x="271" y="60"/>
                    <a:pt x="546" y="85"/>
                    <a:pt x="824" y="85"/>
                  </a:cubicBezTo>
                  <a:cubicBezTo>
                    <a:pt x="1077" y="85"/>
                    <a:pt x="1332" y="64"/>
                    <a:pt x="1587" y="25"/>
                  </a:cubicBezTo>
                  <a:cubicBezTo>
                    <a:pt x="1587" y="19"/>
                    <a:pt x="1547" y="17"/>
                    <a:pt x="1476" y="17"/>
                  </a:cubicBezTo>
                  <a:cubicBezTo>
                    <a:pt x="1335" y="17"/>
                    <a:pt x="1075" y="25"/>
                    <a:pt x="785" y="25"/>
                  </a:cubicBezTo>
                  <a:cubicBezTo>
                    <a:pt x="478" y="13"/>
                    <a:pt x="213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8" name="Google Shape;1168;p82"/>
            <p:cNvSpPr/>
            <p:nvPr/>
          </p:nvSpPr>
          <p:spPr>
            <a:xfrm>
              <a:off x="1619896" y="4642707"/>
              <a:ext cx="5897" cy="977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20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3" y="71"/>
                    <a:pt x="84" y="154"/>
                  </a:cubicBezTo>
                  <a:cubicBezTo>
                    <a:pt x="117" y="238"/>
                    <a:pt x="134" y="305"/>
                    <a:pt x="150" y="305"/>
                  </a:cubicBezTo>
                  <a:cubicBezTo>
                    <a:pt x="167" y="305"/>
                    <a:pt x="184" y="221"/>
                    <a:pt x="134" y="138"/>
                  </a:cubicBezTo>
                  <a:cubicBezTo>
                    <a:pt x="105" y="50"/>
                    <a:pt x="37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9" name="Google Shape;1169;p82"/>
            <p:cNvSpPr/>
            <p:nvPr/>
          </p:nvSpPr>
          <p:spPr>
            <a:xfrm>
              <a:off x="1607044" y="4626618"/>
              <a:ext cx="7500" cy="6731"/>
            </a:xfrm>
            <a:custGeom>
              <a:avLst/>
              <a:gdLst/>
              <a:ahLst/>
              <a:cxnLst/>
              <a:rect l="l" t="t" r="r" b="b"/>
              <a:pathLst>
                <a:path w="234" h="210" extrusionOk="0">
                  <a:moveTo>
                    <a:pt x="22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0" y="21"/>
                    <a:pt x="33" y="71"/>
                    <a:pt x="84" y="122"/>
                  </a:cubicBezTo>
                  <a:cubicBezTo>
                    <a:pt x="139" y="177"/>
                    <a:pt x="183" y="209"/>
                    <a:pt x="206" y="209"/>
                  </a:cubicBezTo>
                  <a:cubicBezTo>
                    <a:pt x="211" y="209"/>
                    <a:pt x="214" y="208"/>
                    <a:pt x="217" y="205"/>
                  </a:cubicBezTo>
                  <a:cubicBezTo>
                    <a:pt x="234" y="188"/>
                    <a:pt x="184" y="138"/>
                    <a:pt x="134" y="88"/>
                  </a:cubicBezTo>
                  <a:cubicBezTo>
                    <a:pt x="92" y="33"/>
                    <a:pt x="39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0" name="Google Shape;1170;p82"/>
            <p:cNvSpPr/>
            <p:nvPr/>
          </p:nvSpPr>
          <p:spPr>
            <a:xfrm>
              <a:off x="1588807" y="4618253"/>
              <a:ext cx="10769" cy="4391"/>
            </a:xfrm>
            <a:custGeom>
              <a:avLst/>
              <a:gdLst/>
              <a:ahLst/>
              <a:cxnLst/>
              <a:rect l="l" t="t" r="r" b="b"/>
              <a:pathLst>
                <a:path w="336" h="137" extrusionOk="0">
                  <a:moveTo>
                    <a:pt x="98" y="1"/>
                  </a:moveTo>
                  <a:cubicBezTo>
                    <a:pt x="41" y="1"/>
                    <a:pt x="1" y="20"/>
                    <a:pt x="1" y="32"/>
                  </a:cubicBezTo>
                  <a:cubicBezTo>
                    <a:pt x="1" y="48"/>
                    <a:pt x="84" y="48"/>
                    <a:pt x="168" y="82"/>
                  </a:cubicBezTo>
                  <a:cubicBezTo>
                    <a:pt x="223" y="109"/>
                    <a:pt x="277" y="136"/>
                    <a:pt x="304" y="136"/>
                  </a:cubicBezTo>
                  <a:cubicBezTo>
                    <a:pt x="311" y="136"/>
                    <a:pt x="315" y="135"/>
                    <a:pt x="318" y="132"/>
                  </a:cubicBezTo>
                  <a:cubicBezTo>
                    <a:pt x="335" y="132"/>
                    <a:pt x="285" y="48"/>
                    <a:pt x="185" y="15"/>
                  </a:cubicBezTo>
                  <a:cubicBezTo>
                    <a:pt x="154" y="5"/>
                    <a:pt x="124" y="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1" name="Google Shape;1171;p82"/>
            <p:cNvSpPr/>
            <p:nvPr/>
          </p:nvSpPr>
          <p:spPr>
            <a:xfrm>
              <a:off x="1575442" y="4615625"/>
              <a:ext cx="5897" cy="2468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46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47"/>
                    <a:pt x="84" y="64"/>
                  </a:cubicBezTo>
                  <a:cubicBezTo>
                    <a:pt x="109" y="72"/>
                    <a:pt x="130" y="76"/>
                    <a:pt x="144" y="76"/>
                  </a:cubicBezTo>
                  <a:cubicBezTo>
                    <a:pt x="159" y="76"/>
                    <a:pt x="167" y="72"/>
                    <a:pt x="167" y="64"/>
                  </a:cubicBezTo>
                  <a:cubicBezTo>
                    <a:pt x="184" y="47"/>
                    <a:pt x="151" y="30"/>
                    <a:pt x="100" y="13"/>
                  </a:cubicBezTo>
                  <a:cubicBezTo>
                    <a:pt x="84" y="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2" name="Google Shape;1172;p82"/>
            <p:cNvSpPr/>
            <p:nvPr/>
          </p:nvSpPr>
          <p:spPr>
            <a:xfrm>
              <a:off x="1380514" y="2549521"/>
              <a:ext cx="467001" cy="148488"/>
            </a:xfrm>
            <a:custGeom>
              <a:avLst/>
              <a:gdLst/>
              <a:ahLst/>
              <a:cxnLst/>
              <a:rect l="l" t="t" r="r" b="b"/>
              <a:pathLst>
                <a:path w="14571" h="4633" extrusionOk="0">
                  <a:moveTo>
                    <a:pt x="0" y="0"/>
                  </a:moveTo>
                  <a:cubicBezTo>
                    <a:pt x="0" y="0"/>
                    <a:pt x="598" y="4633"/>
                    <a:pt x="5044" y="4633"/>
                  </a:cubicBezTo>
                  <a:cubicBezTo>
                    <a:pt x="5122" y="4633"/>
                    <a:pt x="5200" y="4631"/>
                    <a:pt x="5280" y="4629"/>
                  </a:cubicBezTo>
                  <a:cubicBezTo>
                    <a:pt x="8388" y="4478"/>
                    <a:pt x="11496" y="4127"/>
                    <a:pt x="14570" y="3576"/>
                  </a:cubicBezTo>
                  <a:lnTo>
                    <a:pt x="14520" y="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30588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3" name="Google Shape;1173;p82"/>
            <p:cNvSpPr/>
            <p:nvPr/>
          </p:nvSpPr>
          <p:spPr>
            <a:xfrm>
              <a:off x="1305005" y="2292480"/>
              <a:ext cx="951084" cy="383286"/>
            </a:xfrm>
            <a:custGeom>
              <a:avLst/>
              <a:gdLst/>
              <a:ahLst/>
              <a:cxnLst/>
              <a:rect l="l" t="t" r="r" b="b"/>
              <a:pathLst>
                <a:path w="29675" h="11959" extrusionOk="0">
                  <a:moveTo>
                    <a:pt x="6132" y="0"/>
                  </a:moveTo>
                  <a:lnTo>
                    <a:pt x="101" y="3108"/>
                  </a:lnTo>
                  <a:cubicBezTo>
                    <a:pt x="101" y="3108"/>
                    <a:pt x="0" y="3442"/>
                    <a:pt x="2741" y="8789"/>
                  </a:cubicBezTo>
                  <a:cubicBezTo>
                    <a:pt x="3958" y="11159"/>
                    <a:pt x="6570" y="11959"/>
                    <a:pt x="9540" y="11959"/>
                  </a:cubicBezTo>
                  <a:cubicBezTo>
                    <a:pt x="15697" y="11959"/>
                    <a:pt x="23392" y="8522"/>
                    <a:pt x="23392" y="8522"/>
                  </a:cubicBezTo>
                  <a:lnTo>
                    <a:pt x="23392" y="8505"/>
                  </a:lnTo>
                  <a:cubicBezTo>
                    <a:pt x="24679" y="8254"/>
                    <a:pt x="25932" y="7920"/>
                    <a:pt x="27185" y="7536"/>
                  </a:cubicBezTo>
                  <a:cubicBezTo>
                    <a:pt x="28889" y="6918"/>
                    <a:pt x="28839" y="6767"/>
                    <a:pt x="28722" y="6583"/>
                  </a:cubicBezTo>
                  <a:cubicBezTo>
                    <a:pt x="28680" y="6508"/>
                    <a:pt x="28581" y="6477"/>
                    <a:pt x="28445" y="6477"/>
                  </a:cubicBezTo>
                  <a:cubicBezTo>
                    <a:pt x="27855" y="6477"/>
                    <a:pt x="26568" y="7062"/>
                    <a:pt x="26175" y="7062"/>
                  </a:cubicBezTo>
                  <a:cubicBezTo>
                    <a:pt x="26061" y="7062"/>
                    <a:pt x="26022" y="7012"/>
                    <a:pt x="26099" y="6884"/>
                  </a:cubicBezTo>
                  <a:cubicBezTo>
                    <a:pt x="26517" y="6232"/>
                    <a:pt x="29675" y="5497"/>
                    <a:pt x="29357" y="4979"/>
                  </a:cubicBezTo>
                  <a:cubicBezTo>
                    <a:pt x="29285" y="4864"/>
                    <a:pt x="29141" y="4816"/>
                    <a:pt x="28950" y="4816"/>
                  </a:cubicBezTo>
                  <a:cubicBezTo>
                    <a:pt x="28035" y="4816"/>
                    <a:pt x="26056" y="5919"/>
                    <a:pt x="25849" y="6015"/>
                  </a:cubicBezTo>
                  <a:cubicBezTo>
                    <a:pt x="25813" y="6032"/>
                    <a:pt x="25780" y="6039"/>
                    <a:pt x="25748" y="6039"/>
                  </a:cubicBezTo>
                  <a:cubicBezTo>
                    <a:pt x="25555" y="6039"/>
                    <a:pt x="25447" y="5767"/>
                    <a:pt x="25648" y="5681"/>
                  </a:cubicBezTo>
                  <a:cubicBezTo>
                    <a:pt x="25982" y="5547"/>
                    <a:pt x="29458" y="4060"/>
                    <a:pt x="29057" y="3409"/>
                  </a:cubicBezTo>
                  <a:cubicBezTo>
                    <a:pt x="28994" y="3302"/>
                    <a:pt x="28897" y="3265"/>
                    <a:pt x="28792" y="3265"/>
                  </a:cubicBezTo>
                  <a:cubicBezTo>
                    <a:pt x="28533" y="3265"/>
                    <a:pt x="28221" y="3492"/>
                    <a:pt x="28221" y="3492"/>
                  </a:cubicBezTo>
                  <a:cubicBezTo>
                    <a:pt x="28221" y="3492"/>
                    <a:pt x="25597" y="4853"/>
                    <a:pt x="25006" y="4853"/>
                  </a:cubicBezTo>
                  <a:cubicBezTo>
                    <a:pt x="24949" y="4853"/>
                    <a:pt x="24911" y="4840"/>
                    <a:pt x="24896" y="4812"/>
                  </a:cubicBezTo>
                  <a:cubicBezTo>
                    <a:pt x="24712" y="4495"/>
                    <a:pt x="26534" y="3476"/>
                    <a:pt x="27169" y="3175"/>
                  </a:cubicBezTo>
                  <a:cubicBezTo>
                    <a:pt x="27787" y="2874"/>
                    <a:pt x="27904" y="2456"/>
                    <a:pt x="27536" y="2289"/>
                  </a:cubicBezTo>
                  <a:cubicBezTo>
                    <a:pt x="27522" y="2282"/>
                    <a:pt x="27500" y="2279"/>
                    <a:pt x="27473" y="2279"/>
                  </a:cubicBezTo>
                  <a:cubicBezTo>
                    <a:pt x="27062" y="2279"/>
                    <a:pt x="25291" y="3061"/>
                    <a:pt x="24696" y="3359"/>
                  </a:cubicBezTo>
                  <a:cubicBezTo>
                    <a:pt x="24303" y="3560"/>
                    <a:pt x="23478" y="3992"/>
                    <a:pt x="23049" y="3992"/>
                  </a:cubicBezTo>
                  <a:cubicBezTo>
                    <a:pt x="22803" y="3992"/>
                    <a:pt x="22687" y="3850"/>
                    <a:pt x="22858" y="3442"/>
                  </a:cubicBezTo>
                  <a:cubicBezTo>
                    <a:pt x="23342" y="2323"/>
                    <a:pt x="23292" y="1287"/>
                    <a:pt x="23075" y="1019"/>
                  </a:cubicBezTo>
                  <a:cubicBezTo>
                    <a:pt x="23010" y="932"/>
                    <a:pt x="22916" y="893"/>
                    <a:pt x="22820" y="893"/>
                  </a:cubicBezTo>
                  <a:cubicBezTo>
                    <a:pt x="22621" y="893"/>
                    <a:pt x="22412" y="1061"/>
                    <a:pt x="22423" y="1320"/>
                  </a:cubicBezTo>
                  <a:cubicBezTo>
                    <a:pt x="22390" y="1721"/>
                    <a:pt x="22306" y="2122"/>
                    <a:pt x="22173" y="2506"/>
                  </a:cubicBezTo>
                  <a:cubicBezTo>
                    <a:pt x="22072" y="2824"/>
                    <a:pt x="21905" y="3125"/>
                    <a:pt x="21705" y="3375"/>
                  </a:cubicBezTo>
                  <a:cubicBezTo>
                    <a:pt x="21471" y="3693"/>
                    <a:pt x="21270" y="3943"/>
                    <a:pt x="21087" y="4144"/>
                  </a:cubicBezTo>
                  <a:cubicBezTo>
                    <a:pt x="19478" y="4705"/>
                    <a:pt x="15248" y="6022"/>
                    <a:pt x="10943" y="6022"/>
                  </a:cubicBezTo>
                  <a:cubicBezTo>
                    <a:pt x="10375" y="6022"/>
                    <a:pt x="9805" y="5999"/>
                    <a:pt x="9240" y="5948"/>
                  </a:cubicBezTo>
                  <a:cubicBezTo>
                    <a:pt x="8355" y="5865"/>
                    <a:pt x="6132" y="0"/>
                    <a:pt x="613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74" name="Google Shape;1174;p82"/>
          <p:cNvSpPr txBox="1">
            <a:spLocks noGrp="1"/>
          </p:cNvSpPr>
          <p:nvPr>
            <p:ph type="body" idx="1"/>
          </p:nvPr>
        </p:nvSpPr>
        <p:spPr>
          <a:xfrm>
            <a:off x="2343639" y="579130"/>
            <a:ext cx="33027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3000"/>
              <a:buNone/>
              <a:defRPr sz="30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5" name="Google Shape;1175;p82"/>
          <p:cNvSpPr txBox="1">
            <a:spLocks noGrp="1"/>
          </p:cNvSpPr>
          <p:nvPr>
            <p:ph type="body" idx="2"/>
          </p:nvPr>
        </p:nvSpPr>
        <p:spPr>
          <a:xfrm>
            <a:off x="1747105" y="1244965"/>
            <a:ext cx="6551100" cy="3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100"/>
              <a:buChar char="•"/>
              <a:defRPr>
                <a:solidFill>
                  <a:srgbClr val="434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>
                <a:solidFill>
                  <a:srgbClr val="43434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>
                <a:solidFill>
                  <a:srgbClr val="434344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solidFill>
                  <a:srgbClr val="434344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solidFill>
                  <a:srgbClr val="434344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rgbClr val="FCB833"/>
        </a:solidFill>
        <a:effectLst/>
      </p:bgPr>
    </p:bg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8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8" name="Google Shape;1178;p8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8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0" name="Google Shape;1180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2691" y="2621927"/>
            <a:ext cx="7543803" cy="2010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83"/>
          <p:cNvSpPr/>
          <p:nvPr/>
        </p:nvSpPr>
        <p:spPr>
          <a:xfrm>
            <a:off x="1714500" y="3058069"/>
            <a:ext cx="1115400" cy="1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2" name="Google Shape;1182;p83"/>
          <p:cNvSpPr txBox="1">
            <a:spLocks noGrp="1"/>
          </p:cNvSpPr>
          <p:nvPr>
            <p:ph type="body" idx="1"/>
          </p:nvPr>
        </p:nvSpPr>
        <p:spPr>
          <a:xfrm>
            <a:off x="1653731" y="601980"/>
            <a:ext cx="4305300" cy="23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3" name="Google Shape;1183;p83"/>
          <p:cNvSpPr txBox="1">
            <a:spLocks noGrp="1"/>
          </p:cNvSpPr>
          <p:nvPr>
            <p:ph type="body" idx="2"/>
          </p:nvPr>
        </p:nvSpPr>
        <p:spPr>
          <a:xfrm>
            <a:off x="1714500" y="3334449"/>
            <a:ext cx="2811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184" name="Google Shape;1184;p83"/>
          <p:cNvGrpSpPr/>
          <p:nvPr/>
        </p:nvGrpSpPr>
        <p:grpSpPr>
          <a:xfrm>
            <a:off x="6648252" y="1022628"/>
            <a:ext cx="2043668" cy="1306838"/>
            <a:chOff x="4220936" y="1061357"/>
            <a:chExt cx="3932400" cy="2514600"/>
          </a:xfrm>
        </p:grpSpPr>
        <p:sp>
          <p:nvSpPr>
            <p:cNvPr id="1185" name="Google Shape;1185;p83"/>
            <p:cNvSpPr/>
            <p:nvPr/>
          </p:nvSpPr>
          <p:spPr>
            <a:xfrm>
              <a:off x="4220936" y="1061357"/>
              <a:ext cx="3932400" cy="2514600"/>
            </a:xfrm>
            <a:prstGeom prst="rect">
              <a:avLst/>
            </a:prstGeom>
            <a:solidFill>
              <a:srgbClr val="FEF9F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1186" name="Google Shape;1186;p83"/>
            <p:cNvGrpSpPr/>
            <p:nvPr/>
          </p:nvGrpSpPr>
          <p:grpSpPr>
            <a:xfrm>
              <a:off x="4356500" y="1173454"/>
              <a:ext cx="352639" cy="86420"/>
              <a:chOff x="4421275" y="1195765"/>
              <a:chExt cx="785912" cy="192601"/>
            </a:xfrm>
          </p:grpSpPr>
          <p:sp>
            <p:nvSpPr>
              <p:cNvPr id="1187" name="Google Shape;1187;p83"/>
              <p:cNvSpPr/>
              <p:nvPr/>
            </p:nvSpPr>
            <p:spPr>
              <a:xfrm>
                <a:off x="4421275" y="1195766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88" name="Google Shape;1188;p83"/>
              <p:cNvSpPr/>
              <p:nvPr/>
            </p:nvSpPr>
            <p:spPr>
              <a:xfrm>
                <a:off x="4717931" y="1195765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89" name="Google Shape;1189;p83"/>
              <p:cNvSpPr/>
              <p:nvPr/>
            </p:nvSpPr>
            <p:spPr>
              <a:xfrm>
                <a:off x="5014587" y="1195765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cxnSp>
          <p:nvCxnSpPr>
            <p:cNvPr id="1190" name="Google Shape;1190;p83"/>
            <p:cNvCxnSpPr/>
            <p:nvPr/>
          </p:nvCxnSpPr>
          <p:spPr>
            <a:xfrm>
              <a:off x="4220936" y="1363980"/>
              <a:ext cx="3932400" cy="0"/>
            </a:xfrm>
            <a:prstGeom prst="straightConnector1">
              <a:avLst/>
            </a:pr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91" name="Google Shape;1191;p83"/>
            <p:cNvGrpSpPr/>
            <p:nvPr/>
          </p:nvGrpSpPr>
          <p:grpSpPr>
            <a:xfrm>
              <a:off x="4442940" y="1466954"/>
              <a:ext cx="837600" cy="822900"/>
              <a:chOff x="4442940" y="1466954"/>
              <a:chExt cx="837600" cy="822900"/>
            </a:xfrm>
          </p:grpSpPr>
          <p:sp>
            <p:nvSpPr>
              <p:cNvPr id="1192" name="Google Shape;1192;p83"/>
              <p:cNvSpPr/>
              <p:nvPr/>
            </p:nvSpPr>
            <p:spPr>
              <a:xfrm>
                <a:off x="4442940" y="1466954"/>
                <a:ext cx="837600" cy="822900"/>
              </a:xfrm>
              <a:prstGeom prst="rect">
                <a:avLst/>
              </a:prstGeom>
              <a:solidFill>
                <a:srgbClr val="FAD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93" name="Google Shape;1193;p83"/>
              <p:cNvSpPr/>
              <p:nvPr/>
            </p:nvSpPr>
            <p:spPr>
              <a:xfrm>
                <a:off x="4489615" y="1518608"/>
                <a:ext cx="736800" cy="716100"/>
              </a:xfrm>
              <a:prstGeom prst="rect">
                <a:avLst/>
              </a:prstGeom>
              <a:noFill/>
              <a:ln w="9525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1194" name="Google Shape;1194;p83"/>
              <p:cNvGrpSpPr/>
              <p:nvPr/>
            </p:nvGrpSpPr>
            <p:grpSpPr>
              <a:xfrm>
                <a:off x="4489454" y="1826922"/>
                <a:ext cx="736794" cy="409500"/>
                <a:chOff x="4493402" y="1826922"/>
                <a:chExt cx="676578" cy="409500"/>
              </a:xfrm>
            </p:grpSpPr>
            <p:sp>
              <p:nvSpPr>
                <p:cNvPr id="1195" name="Google Shape;1195;p83"/>
                <p:cNvSpPr/>
                <p:nvPr/>
              </p:nvSpPr>
              <p:spPr>
                <a:xfrm>
                  <a:off x="4493402" y="1826922"/>
                  <a:ext cx="499200" cy="409500"/>
                </a:xfrm>
                <a:prstGeom prst="triangle">
                  <a:avLst>
                    <a:gd name="adj" fmla="val 42672"/>
                  </a:avLst>
                </a:prstGeom>
                <a:solidFill>
                  <a:srgbClr val="4343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1196" name="Google Shape;1196;p83"/>
                <p:cNvSpPr/>
                <p:nvPr/>
              </p:nvSpPr>
              <p:spPr>
                <a:xfrm>
                  <a:off x="4823180" y="2011679"/>
                  <a:ext cx="346800" cy="222000"/>
                </a:xfrm>
                <a:prstGeom prst="triangle">
                  <a:avLst>
                    <a:gd name="adj" fmla="val 62013"/>
                  </a:avLst>
                </a:prstGeom>
                <a:solidFill>
                  <a:srgbClr val="4343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sp>
            <p:nvSpPr>
              <p:cNvPr id="1197" name="Google Shape;1197;p83"/>
              <p:cNvSpPr/>
              <p:nvPr/>
            </p:nvSpPr>
            <p:spPr>
              <a:xfrm>
                <a:off x="4871836" y="1629654"/>
                <a:ext cx="120600" cy="120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1198" name="Google Shape;1198;p83"/>
            <p:cNvSpPr/>
            <p:nvPr/>
          </p:nvSpPr>
          <p:spPr>
            <a:xfrm>
              <a:off x="4442940" y="2421056"/>
              <a:ext cx="837600" cy="1125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1199" name="Google Shape;1199;p83"/>
            <p:cNvGrpSpPr/>
            <p:nvPr/>
          </p:nvGrpSpPr>
          <p:grpSpPr>
            <a:xfrm>
              <a:off x="4442940" y="2723873"/>
              <a:ext cx="837600" cy="537555"/>
              <a:chOff x="4442940" y="2723873"/>
              <a:chExt cx="837600" cy="537555"/>
            </a:xfrm>
          </p:grpSpPr>
          <p:cxnSp>
            <p:nvCxnSpPr>
              <p:cNvPr id="1200" name="Google Shape;1200;p83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1" name="Google Shape;1201;p83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2" name="Google Shape;1202;p83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3" name="Google Shape;1203;p83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4" name="Google Shape;1204;p83"/>
              <p:cNvCxnSpPr/>
              <p:nvPr/>
            </p:nvCxnSpPr>
            <p:spPr>
              <a:xfrm>
                <a:off x="4442940" y="3153917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5" name="Google Shape;1205;p83"/>
              <p:cNvCxnSpPr/>
              <p:nvPr/>
            </p:nvCxnSpPr>
            <p:spPr>
              <a:xfrm>
                <a:off x="4442940" y="3261428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206" name="Google Shape;1206;p83"/>
            <p:cNvSpPr/>
            <p:nvPr/>
          </p:nvSpPr>
          <p:spPr>
            <a:xfrm>
              <a:off x="5400640" y="1616083"/>
              <a:ext cx="1030500" cy="849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1207" name="Google Shape;1207;p83"/>
            <p:cNvGrpSpPr/>
            <p:nvPr/>
          </p:nvGrpSpPr>
          <p:grpSpPr>
            <a:xfrm>
              <a:off x="5400743" y="1821425"/>
              <a:ext cx="2511627" cy="645066"/>
              <a:chOff x="4442940" y="2723873"/>
              <a:chExt cx="837600" cy="645066"/>
            </a:xfrm>
          </p:grpSpPr>
          <p:cxnSp>
            <p:nvCxnSpPr>
              <p:cNvPr id="1208" name="Google Shape;1208;p83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9" name="Google Shape;1209;p83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0" name="Google Shape;1210;p83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1" name="Google Shape;1211;p83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2" name="Google Shape;1212;p83"/>
              <p:cNvCxnSpPr/>
              <p:nvPr/>
            </p:nvCxnSpPr>
            <p:spPr>
              <a:xfrm>
                <a:off x="4442940" y="3153917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3" name="Google Shape;1213;p83"/>
              <p:cNvCxnSpPr/>
              <p:nvPr/>
            </p:nvCxnSpPr>
            <p:spPr>
              <a:xfrm>
                <a:off x="4442940" y="3261428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4" name="Google Shape;1214;p83"/>
              <p:cNvCxnSpPr/>
              <p:nvPr/>
            </p:nvCxnSpPr>
            <p:spPr>
              <a:xfrm>
                <a:off x="4442940" y="3368939"/>
                <a:ext cx="42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5" name="Google Shape;1215;p83"/>
            <p:cNvGrpSpPr/>
            <p:nvPr/>
          </p:nvGrpSpPr>
          <p:grpSpPr>
            <a:xfrm>
              <a:off x="5400683" y="2705506"/>
              <a:ext cx="644114" cy="632810"/>
              <a:chOff x="4442940" y="1466954"/>
              <a:chExt cx="837600" cy="822900"/>
            </a:xfrm>
          </p:grpSpPr>
          <p:sp>
            <p:nvSpPr>
              <p:cNvPr id="1216" name="Google Shape;1216;p83"/>
              <p:cNvSpPr/>
              <p:nvPr/>
            </p:nvSpPr>
            <p:spPr>
              <a:xfrm>
                <a:off x="4442940" y="1466954"/>
                <a:ext cx="837600" cy="822900"/>
              </a:xfrm>
              <a:prstGeom prst="rect">
                <a:avLst/>
              </a:prstGeom>
              <a:solidFill>
                <a:srgbClr val="FAD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17" name="Google Shape;1217;p83"/>
              <p:cNvSpPr/>
              <p:nvPr/>
            </p:nvSpPr>
            <p:spPr>
              <a:xfrm>
                <a:off x="4489615" y="1518608"/>
                <a:ext cx="736800" cy="716100"/>
              </a:xfrm>
              <a:prstGeom prst="rect">
                <a:avLst/>
              </a:prstGeom>
              <a:noFill/>
              <a:ln w="9525" cap="flat" cmpd="sng">
                <a:solidFill>
                  <a:srgbClr val="FCB8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1218" name="Google Shape;1218;p83"/>
              <p:cNvGrpSpPr/>
              <p:nvPr/>
            </p:nvGrpSpPr>
            <p:grpSpPr>
              <a:xfrm>
                <a:off x="4489454" y="1821425"/>
                <a:ext cx="736794" cy="412254"/>
                <a:chOff x="4493402" y="1821425"/>
                <a:chExt cx="676578" cy="412254"/>
              </a:xfrm>
            </p:grpSpPr>
            <p:sp>
              <p:nvSpPr>
                <p:cNvPr id="1219" name="Google Shape;1219;p83"/>
                <p:cNvSpPr/>
                <p:nvPr/>
              </p:nvSpPr>
              <p:spPr>
                <a:xfrm>
                  <a:off x="4493402" y="1821425"/>
                  <a:ext cx="499200" cy="409500"/>
                </a:xfrm>
                <a:prstGeom prst="triangle">
                  <a:avLst>
                    <a:gd name="adj" fmla="val 42672"/>
                  </a:avLst>
                </a:prstGeom>
                <a:solidFill>
                  <a:srgbClr val="FCB83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1220" name="Google Shape;1220;p83"/>
                <p:cNvSpPr/>
                <p:nvPr/>
              </p:nvSpPr>
              <p:spPr>
                <a:xfrm>
                  <a:off x="4823180" y="2011679"/>
                  <a:ext cx="346800" cy="222000"/>
                </a:xfrm>
                <a:prstGeom prst="triangle">
                  <a:avLst>
                    <a:gd name="adj" fmla="val 62013"/>
                  </a:avLst>
                </a:prstGeom>
                <a:solidFill>
                  <a:srgbClr val="FCB83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sp>
            <p:nvSpPr>
              <p:cNvPr id="1221" name="Google Shape;1221;p83"/>
              <p:cNvSpPr/>
              <p:nvPr/>
            </p:nvSpPr>
            <p:spPr>
              <a:xfrm>
                <a:off x="4871836" y="1629654"/>
                <a:ext cx="120600" cy="120600"/>
              </a:xfrm>
              <a:prstGeom prst="ellipse">
                <a:avLst/>
              </a:prstGeom>
              <a:solidFill>
                <a:srgbClr val="FCB83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1222" name="Google Shape;1222;p83"/>
            <p:cNvGrpSpPr/>
            <p:nvPr/>
          </p:nvGrpSpPr>
          <p:grpSpPr>
            <a:xfrm>
              <a:off x="6164975" y="2725344"/>
              <a:ext cx="1747569" cy="591074"/>
              <a:chOff x="4442940" y="2723873"/>
              <a:chExt cx="837600" cy="322533"/>
            </a:xfrm>
          </p:grpSpPr>
          <p:cxnSp>
            <p:nvCxnSpPr>
              <p:cNvPr id="1223" name="Google Shape;1223;p83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" name="Google Shape;1224;p83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5" name="Google Shape;1225;p83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6" name="Google Shape;1226;p83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227" name="Google Shape;1227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717" y="3326779"/>
            <a:ext cx="1638482" cy="1549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8" name="Google Shape;1228;p83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1229" name="Google Shape;1229;p83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FCB8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230" name="Google Shape;1230;p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bg>
      <p:bgPr>
        <a:solidFill>
          <a:srgbClr val="FEF9F1"/>
        </a:solidFill>
        <a:effectLst/>
      </p:bgPr>
    </p:bg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8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8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35" name="Google Shape;1235;p84"/>
          <p:cNvGrpSpPr/>
          <p:nvPr/>
        </p:nvGrpSpPr>
        <p:grpSpPr>
          <a:xfrm>
            <a:off x="445260" y="1890657"/>
            <a:ext cx="2942799" cy="2421313"/>
            <a:chOff x="590800" y="960850"/>
            <a:chExt cx="4463521" cy="3672551"/>
          </a:xfrm>
        </p:grpSpPr>
        <p:sp>
          <p:nvSpPr>
            <p:cNvPr id="1236" name="Google Shape;1236;p84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84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84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84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84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84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84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84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84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84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84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84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84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84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84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84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84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84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84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84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84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84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84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84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84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84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84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84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84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84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84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84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84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84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84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84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84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84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84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84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84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84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84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84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84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84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84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84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84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84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84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84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84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84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84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84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84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84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84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84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84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84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84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84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84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84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84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84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84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84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84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84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84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84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84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84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84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84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84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84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84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84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84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84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84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84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84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84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84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84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84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84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84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84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84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84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84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84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84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84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84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84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84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84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84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84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84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84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84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84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84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84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84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84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84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84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84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4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84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84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84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84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84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84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84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84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84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84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84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84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84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84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84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84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84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84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84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84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84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84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84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84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84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84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84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84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84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84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4" name="Google Shape;1384;p84"/>
          <p:cNvSpPr txBox="1">
            <a:spLocks noGrp="1"/>
          </p:cNvSpPr>
          <p:nvPr>
            <p:ph type="body" idx="1"/>
          </p:nvPr>
        </p:nvSpPr>
        <p:spPr>
          <a:xfrm>
            <a:off x="483661" y="875810"/>
            <a:ext cx="298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3300"/>
              <a:buNone/>
              <a:defRPr sz="3300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8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7" name="Google Shape;1387;p8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8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8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8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8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3" name="Google Shape;1393;p8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8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8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 2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CB833"/>
        </a:solidFill>
        <a:effectLst/>
      </p:bgPr>
    </p:bg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8" name="Google Shape;1398;p8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0" name="Google Shape;1400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920" y="2552700"/>
            <a:ext cx="7543803" cy="201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923" y="3475288"/>
            <a:ext cx="1366548" cy="1291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2" name="Google Shape;1402;p87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1403" name="Google Shape;1403;p87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FCB8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04" name="Google Shape;1404;p8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88"/>
          <p:cNvSpPr/>
          <p:nvPr/>
        </p:nvSpPr>
        <p:spPr>
          <a:xfrm>
            <a:off x="1" y="1010497"/>
            <a:ext cx="9144000" cy="2482800"/>
          </a:xfrm>
          <a:prstGeom prst="rect">
            <a:avLst/>
          </a:prstGeom>
          <a:solidFill>
            <a:srgbClr val="FEEBC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7" name="Google Shape;1407;p88"/>
          <p:cNvSpPr/>
          <p:nvPr/>
        </p:nvSpPr>
        <p:spPr>
          <a:xfrm>
            <a:off x="468774" y="1010497"/>
            <a:ext cx="3168600" cy="2482800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8" name="Google Shape;1408;p88"/>
          <p:cNvSpPr txBox="1">
            <a:spLocks noGrp="1"/>
          </p:cNvSpPr>
          <p:nvPr>
            <p:ph type="title"/>
          </p:nvPr>
        </p:nvSpPr>
        <p:spPr>
          <a:xfrm>
            <a:off x="628650" y="1218547"/>
            <a:ext cx="24003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8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0" name="Google Shape;1410;p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8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Only">
  <p:cSld name="7_Title Only">
    <p:bg>
      <p:bgPr>
        <a:solidFill>
          <a:srgbClr val="434344"/>
        </a:solid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89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8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5" name="Google Shape;1415;p8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7" name="Google Shape;1417;p89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18" name="Google Shape;1418;p89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419" name="Google Shape;1419;p89"/>
          <p:cNvGrpSpPr/>
          <p:nvPr/>
        </p:nvGrpSpPr>
        <p:grpSpPr>
          <a:xfrm>
            <a:off x="1403354" y="1015738"/>
            <a:ext cx="3852597" cy="2934245"/>
            <a:chOff x="1669410" y="1345922"/>
            <a:chExt cx="4021500" cy="3062887"/>
          </a:xfrm>
        </p:grpSpPr>
        <p:sp>
          <p:nvSpPr>
            <p:cNvPr id="1420" name="Google Shape;1420;p89"/>
            <p:cNvSpPr/>
            <p:nvPr/>
          </p:nvSpPr>
          <p:spPr>
            <a:xfrm>
              <a:off x="1669410" y="1345922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89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89"/>
            <p:cNvSpPr/>
            <p:nvPr/>
          </p:nvSpPr>
          <p:spPr>
            <a:xfrm>
              <a:off x="1807558" y="1474394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89"/>
            <p:cNvSpPr/>
            <p:nvPr/>
          </p:nvSpPr>
          <p:spPr>
            <a:xfrm>
              <a:off x="2991808" y="3890161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4" name="Google Shape;1424;p89"/>
            <p:cNvCxnSpPr/>
            <p:nvPr/>
          </p:nvCxnSpPr>
          <p:spPr>
            <a:xfrm>
              <a:off x="3006650" y="4359727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25" name="Google Shape;1425;p89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1426" name="Google Shape;1426;p89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27" name="Google Shape;1427;p8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9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9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31" name="Google Shape;1431;p9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32" name="Google Shape;1432;p9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9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4" name="Google Shape;1434;p9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9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38" name="Google Shape;1438;p9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39" name="Google Shape;1439;p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9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9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4" name="Google Shape;1444;p9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5" name="Google Shape;1445;p9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6" name="Google Shape;1446;p9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7" name="Google Shape;1447;p9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9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0" name="Google Shape;1450;p9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1" name="Google Shape;1451;p9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2" name="Google Shape;1452;p9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3" name="Google Shape;1453;p9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lt2"/>
        </a:solidFill>
        <a:effectLst/>
      </p:bgPr>
    </p:bg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0" name="Google Shape;2380;p149"/>
          <p:cNvGrpSpPr/>
          <p:nvPr/>
        </p:nvGrpSpPr>
        <p:grpSpPr>
          <a:xfrm>
            <a:off x="445050" y="757163"/>
            <a:ext cx="8253900" cy="3871738"/>
            <a:chOff x="445050" y="349737"/>
            <a:chExt cx="8253900" cy="3871738"/>
          </a:xfrm>
        </p:grpSpPr>
        <p:sp>
          <p:nvSpPr>
            <p:cNvPr id="2381" name="Google Shape;2381;p14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353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2" name="Google Shape;2382;p14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2383" name="Google Shape;2383;p14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14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14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14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87" name="Google Shape;2387;p149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388" name="Google Shape;2388;p149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389" name="Google Shape;2389;p149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390" name="Google Shape;2390;p149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391" name="Google Shape;2391;p149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392" name="Google Shape;2392;p149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393" name="Google Shape;2393;p149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5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">
    <p:bg>
      <p:bgPr>
        <a:solidFill>
          <a:schemeClr val="lt2"/>
        </a:solidFill>
        <a:effectLst/>
      </p:bgPr>
    </p:bg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151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398" name="Google Shape;2398;p151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399" name="Google Shape;2399;p151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00" name="Google Shape;2400;p151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01" name="Google Shape;2401;p151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02" name="Google Shape;2402;p151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03" name="Google Shape;2403;p151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152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6" name="Google Shape;2406;p152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153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409" name="Google Shape;2409;p153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10" name="Google Shape;2410;p153"/>
          <p:cNvSpPr txBox="1">
            <a:spLocks noGrp="1"/>
          </p:cNvSpPr>
          <p:nvPr>
            <p:ph type="title" idx="2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 2">
    <p:bg>
      <p:bgPr>
        <a:solidFill>
          <a:schemeClr val="lt2"/>
        </a:solidFill>
        <a:effectLst/>
      </p:bgPr>
    </p:bg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154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13" name="Google Shape;2413;p154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14" name="Google Shape;2414;p154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15" name="Google Shape;2415;p154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16" name="Google Shape;2416;p154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17" name="Google Shape;2417;p154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18" name="Google Shape;2418;p154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lt2"/>
        </a:solidFill>
        <a:effectLst/>
      </p:bgPr>
    </p:bg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4" name="Google Shape;2424;p157"/>
          <p:cNvGrpSpPr/>
          <p:nvPr/>
        </p:nvGrpSpPr>
        <p:grpSpPr>
          <a:xfrm>
            <a:off x="445050" y="757163"/>
            <a:ext cx="8253900" cy="3871738"/>
            <a:chOff x="445050" y="349737"/>
            <a:chExt cx="8253900" cy="3871738"/>
          </a:xfrm>
        </p:grpSpPr>
        <p:sp>
          <p:nvSpPr>
            <p:cNvPr id="2425" name="Google Shape;2425;p157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431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6" name="Google Shape;2426;p157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2427" name="Google Shape;2427;p157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157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157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157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31" name="Google Shape;2431;p157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32" name="Google Shape;2432;p157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33" name="Google Shape;2433;p157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34" name="Google Shape;2434;p157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35" name="Google Shape;2435;p157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36" name="Google Shape;2436;p157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37" name="Google Shape;2437;p157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159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448" name="Google Shape;2448;p159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49" name="Google Shape;2449;p159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162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163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64" name="Google Shape;2464;p163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164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467" name="Google Shape;2467;p164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68" name="Google Shape;2468;p164"/>
          <p:cNvSpPr txBox="1">
            <a:spLocks noGrp="1"/>
          </p:cNvSpPr>
          <p:nvPr>
            <p:ph type="title" idx="2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 2">
    <p:bg>
      <p:bgPr>
        <a:solidFill>
          <a:schemeClr val="lt2"/>
        </a:solidFill>
        <a:effectLst/>
      </p:bgPr>
    </p:bg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165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71" name="Google Shape;2471;p165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72" name="Google Shape;2472;p165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73" name="Google Shape;2473;p165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74" name="Google Shape;2474;p165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75" name="Google Shape;2475;p165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76" name="Google Shape;2476;p16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2"/>
          <p:cNvGrpSpPr/>
          <p:nvPr/>
        </p:nvGrpSpPr>
        <p:grpSpPr>
          <a:xfrm>
            <a:off x="445050" y="757163"/>
            <a:ext cx="8253900" cy="3871738"/>
            <a:chOff x="445050" y="349737"/>
            <a:chExt cx="8253900" cy="3871738"/>
          </a:xfrm>
        </p:grpSpPr>
        <p:sp>
          <p:nvSpPr>
            <p:cNvPr id="62" name="Google Shape;62;p12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313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63;p12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4" name="Google Shape;64;p12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300"/>
              <a:buFont typeface="Oswald"/>
              <a:buNone/>
              <a:defRPr sz="3300" b="0" i="0" u="none" strike="noStrike" cap="none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414303" y="182537"/>
            <a:ext cx="524428" cy="182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300"/>
              <a:buFont typeface="Oswald"/>
              <a:buNone/>
              <a:defRPr sz="3300" b="0" i="0" u="none" strike="noStrike" cap="none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5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7" name="Google Shape;587;p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8" name="Google Shape;588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9" name="Google Shape;589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0" name="Google Shape;590;p50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414303" y="182537"/>
            <a:ext cx="524428" cy="182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300"/>
              <a:buFont typeface="Oswald"/>
              <a:buNone/>
              <a:defRPr sz="3300" b="0" i="0" u="none" strike="noStrike" cap="none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7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2" name="Google Shape;1022;p7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3" name="Google Shape;1023;p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4" name="Google Shape;1024;p7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5" name="Google Shape;1025;p7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414303" y="182537"/>
            <a:ext cx="524428" cy="182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14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p147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15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2" name="Google Shape;2422;p156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3" r:id="rId1"/>
    <p:sldLayoutId id="2147483795" r:id="rId2"/>
    <p:sldLayoutId id="2147483798" r:id="rId3"/>
    <p:sldLayoutId id="2147483799" r:id="rId4"/>
    <p:sldLayoutId id="2147483800" r:id="rId5"/>
    <p:sldLayoutId id="2147483801" r:id="rId6"/>
    <p:sldLayoutId id="214748380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redoportal.com/it/mod/page/view.php?id=626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167"/>
          <p:cNvSpPr txBox="1">
            <a:spLocks noGrp="1"/>
          </p:cNvSpPr>
          <p:nvPr>
            <p:ph type="ctrTitle"/>
          </p:nvPr>
        </p:nvSpPr>
        <p:spPr>
          <a:xfrm flipH="1">
            <a:off x="1554450" y="3516875"/>
            <a:ext cx="41949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BOOTCAMP</a:t>
            </a:r>
            <a:endParaRPr sz="4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3" name="Google Shape;2483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40" y="3459023"/>
            <a:ext cx="1002800" cy="100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4" name="Google Shape;2484;p167"/>
          <p:cNvCxnSpPr/>
          <p:nvPr/>
        </p:nvCxnSpPr>
        <p:spPr>
          <a:xfrm>
            <a:off x="1554450" y="3333063"/>
            <a:ext cx="0" cy="125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5" name="Google Shape;2485;p167"/>
          <p:cNvSpPr txBox="1"/>
          <p:nvPr/>
        </p:nvSpPr>
        <p:spPr>
          <a:xfrm>
            <a:off x="1563750" y="3991775"/>
            <a:ext cx="41763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6" name="Google Shape;2486;p167"/>
          <p:cNvSpPr txBox="1"/>
          <p:nvPr/>
        </p:nvSpPr>
        <p:spPr>
          <a:xfrm>
            <a:off x="1698650" y="4187475"/>
            <a:ext cx="528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v2023</a:t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4" name="Google Shape;4774;p336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6807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5" name="Google Shape;4775;p336"/>
          <p:cNvSpPr txBox="1"/>
          <p:nvPr/>
        </p:nvSpPr>
        <p:spPr>
          <a:xfrm>
            <a:off x="1930350" y="909450"/>
            <a:ext cx="52833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E55A43"/>
                </a:solidFill>
                <a:latin typeface="Raleway"/>
                <a:ea typeface="Raleway"/>
                <a:cs typeface="Raleway"/>
                <a:sym typeface="Raleway"/>
              </a:rPr>
              <a:t>Note:</a:t>
            </a:r>
            <a:b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 sz="17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property is a shorthand.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To apply margin on individual sides you can use the following properties: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margin-top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nsolas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margin-right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nsolas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margin-bottom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nsolas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margin-left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p3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1" name="Google Shape;4781;p33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2" name="Google Shape;4782;p337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3" name="Google Shape;4783;p337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4" name="Google Shape;4784;p337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5" name="Google Shape;4785;p337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6" name="Google Shape;4786;p337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7" name="Google Shape;4787;p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4788" name="Google Shape;4788;p337"/>
          <p:cNvSpPr txBox="1"/>
          <p:nvPr/>
        </p:nvSpPr>
        <p:spPr>
          <a:xfrm>
            <a:off x="2857199" y="725825"/>
            <a:ext cx="342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9" name="Google Shape;4789;p337"/>
          <p:cNvSpPr txBox="1"/>
          <p:nvPr/>
        </p:nvSpPr>
        <p:spPr>
          <a:xfrm>
            <a:off x="1173750" y="1460925"/>
            <a:ext cx="656190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padding</a:t>
            </a:r>
            <a:endParaRPr sz="4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600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T</a:t>
            </a: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he </a:t>
            </a:r>
            <a:r>
              <a:rPr lang="en-US" sz="2600" b="1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rPr>
              <a:t>padding </a:t>
            </a: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property sets the padding for an element.</a:t>
            </a: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b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Padding values are applied clockwise</a:t>
            </a: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338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6807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6" name="Google Shape;4796;p338"/>
          <p:cNvSpPr txBox="1"/>
          <p:nvPr/>
        </p:nvSpPr>
        <p:spPr>
          <a:xfrm>
            <a:off x="801350" y="1155600"/>
            <a:ext cx="3196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1 - value padding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the value applies the padding to all four sides.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Example: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sz="17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 10px;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797" name="Google Shape;4797;p338"/>
          <p:cNvSpPr txBox="1"/>
          <p:nvPr/>
        </p:nvSpPr>
        <p:spPr>
          <a:xfrm>
            <a:off x="4798750" y="1155600"/>
            <a:ext cx="36807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2 - value padding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value </a:t>
            </a:r>
            <a:r>
              <a:rPr lang="en-US" sz="2000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top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and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bottom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second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</a:t>
            </a:r>
            <a:r>
              <a:rPr lang="en-US" sz="2000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right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and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left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Example: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sz="17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 10px 20px;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3" name="Google Shape;4803;p339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6807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4" name="Google Shape;4804;p339"/>
          <p:cNvSpPr txBox="1"/>
          <p:nvPr/>
        </p:nvSpPr>
        <p:spPr>
          <a:xfrm>
            <a:off x="689525" y="847800"/>
            <a:ext cx="35409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3 - value padding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first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</a:t>
            </a:r>
            <a:r>
              <a:rPr lang="en-US" sz="2000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top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second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</a:t>
            </a:r>
            <a:r>
              <a:rPr lang="en-US" sz="2000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right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and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left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third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</a:t>
            </a:r>
            <a:r>
              <a:rPr lang="en-US" sz="2000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bottom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Example: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sz="17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 10px 20px 30px;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805" name="Google Shape;4805;p339"/>
          <p:cNvSpPr txBox="1"/>
          <p:nvPr/>
        </p:nvSpPr>
        <p:spPr>
          <a:xfrm>
            <a:off x="4997750" y="801600"/>
            <a:ext cx="35409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4 - value padding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first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</a:t>
            </a:r>
            <a:r>
              <a:rPr lang="en-US" sz="2000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top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second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</a:t>
            </a:r>
            <a:r>
              <a:rPr lang="en-US" sz="2000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right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third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</a:t>
            </a:r>
            <a:r>
              <a:rPr lang="en-US" sz="2000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bottom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fourth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</a:t>
            </a:r>
            <a:r>
              <a:rPr lang="en-US" sz="2000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left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Example: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sz="17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 10px 20px 30px 40px;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1" name="Google Shape;4811;p340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6807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2" name="Google Shape;4812;p340"/>
          <p:cNvSpPr txBox="1"/>
          <p:nvPr/>
        </p:nvSpPr>
        <p:spPr>
          <a:xfrm>
            <a:off x="1930350" y="909450"/>
            <a:ext cx="52833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E55A43"/>
                </a:solidFill>
                <a:latin typeface="Raleway"/>
                <a:ea typeface="Raleway"/>
                <a:cs typeface="Raleway"/>
                <a:sym typeface="Raleway"/>
              </a:rPr>
              <a:t>Note:</a:t>
            </a:r>
            <a:b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padding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property is a shorthand.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To apply padding on individual sides you can use the following properties: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padding-top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nsolas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padding-right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nsolas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padding-bottom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nsolas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padding-left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" name="Google Shape;4817;p341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8" name="Google Shape;4818;p341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9" name="Google Shape;4819;p341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0" name="Google Shape;4820;p341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1" name="Google Shape;4821;p341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2" name="Google Shape;4822;p341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3" name="Google Shape;4823;p341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4" name="Google Shape;4824;p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4825" name="Google Shape;4825;p341"/>
          <p:cNvSpPr txBox="1"/>
          <p:nvPr/>
        </p:nvSpPr>
        <p:spPr>
          <a:xfrm>
            <a:off x="2857199" y="725825"/>
            <a:ext cx="342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6" name="Google Shape;4826;p341"/>
          <p:cNvSpPr txBox="1"/>
          <p:nvPr/>
        </p:nvSpPr>
        <p:spPr>
          <a:xfrm>
            <a:off x="1173750" y="1604025"/>
            <a:ext cx="65619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border</a:t>
            </a:r>
            <a:endParaRPr sz="4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600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T</a:t>
            </a: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he </a:t>
            </a:r>
            <a:r>
              <a:rPr lang="en-US" sz="2600" b="1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rPr>
              <a:t>border </a:t>
            </a: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property adds a border to the element.</a:t>
            </a: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Google Shape;4831;p342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2" name="Google Shape;4832;p342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3" name="Google Shape;4833;p342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4" name="Google Shape;4834;p342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5" name="Google Shape;4835;p342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6" name="Google Shape;4836;p342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7" name="Google Shape;4837;p342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8" name="Google Shape;4838;p3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4839" name="Google Shape;4839;p342"/>
          <p:cNvSpPr txBox="1"/>
          <p:nvPr/>
        </p:nvSpPr>
        <p:spPr>
          <a:xfrm>
            <a:off x="3192450" y="725825"/>
            <a:ext cx="2759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0" name="Google Shape;4840;p342"/>
          <p:cNvSpPr txBox="1"/>
          <p:nvPr/>
        </p:nvSpPr>
        <p:spPr>
          <a:xfrm>
            <a:off x="1291050" y="1944150"/>
            <a:ext cx="65619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border shorthand</a:t>
            </a: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841" name="Google Shape;4841;p342"/>
          <p:cNvSpPr/>
          <p:nvPr/>
        </p:nvSpPr>
        <p:spPr>
          <a:xfrm>
            <a:off x="693850" y="2750025"/>
            <a:ext cx="7757400" cy="6090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b="0" i="1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border-width border-style border-color</a:t>
            </a: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" name="Google Shape;4847;p343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6807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8" name="Google Shape;4848;p343"/>
          <p:cNvSpPr txBox="1"/>
          <p:nvPr/>
        </p:nvSpPr>
        <p:spPr>
          <a:xfrm>
            <a:off x="689525" y="1668150"/>
            <a:ext cx="35409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border-width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sets the width of the border.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The value of the border-width can be: </a:t>
            </a:r>
            <a:r>
              <a:rPr lang="en-US" sz="19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px</a:t>
            </a: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49" name="Google Shape;4849;p343"/>
          <p:cNvSpPr txBox="1"/>
          <p:nvPr/>
        </p:nvSpPr>
        <p:spPr>
          <a:xfrm>
            <a:off x="4901250" y="1563600"/>
            <a:ext cx="35409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border-color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sets the color of the border.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The value of the border-color can be: </a:t>
            </a:r>
            <a:r>
              <a:rPr lang="en-US" sz="19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color name, rgb, </a:t>
            </a: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or</a:t>
            </a:r>
            <a:r>
              <a:rPr lang="en-US" sz="19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hexcode</a:t>
            </a: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" name="Google Shape;4855;p344"/>
          <p:cNvSpPr/>
          <p:nvPr/>
        </p:nvSpPr>
        <p:spPr>
          <a:xfrm>
            <a:off x="4520350" y="0"/>
            <a:ext cx="4623900" cy="516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6" name="Google Shape;4856;p344"/>
          <p:cNvSpPr txBox="1">
            <a:spLocks noGrp="1"/>
          </p:cNvSpPr>
          <p:nvPr>
            <p:ph type="title"/>
          </p:nvPr>
        </p:nvSpPr>
        <p:spPr>
          <a:xfrm>
            <a:off x="0" y="86150"/>
            <a:ext cx="31356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Border Style</a:t>
            </a:r>
            <a:endParaRPr sz="1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7" name="Google Shape;4857;p344"/>
          <p:cNvSpPr txBox="1"/>
          <p:nvPr/>
        </p:nvSpPr>
        <p:spPr>
          <a:xfrm>
            <a:off x="644575" y="828450"/>
            <a:ext cx="3204900" cy="3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.solid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solid tomato;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.dotted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dotted teal;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.dashed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dashed crimson;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.double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double seagreen;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.groove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groove purple;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.ridge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ridge gray;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.inset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inset dodgerblue;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.outset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outset goldenrod;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.radius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solid black;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50px;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58" name="Google Shape;4858;p3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1662" y="435737"/>
            <a:ext cx="1921275" cy="42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" name="Google Shape;4864;p345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6807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5" name="Google Shape;4865;p345"/>
          <p:cNvSpPr txBox="1"/>
          <p:nvPr/>
        </p:nvSpPr>
        <p:spPr>
          <a:xfrm>
            <a:off x="1930350" y="825600"/>
            <a:ext cx="52833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E55A43"/>
                </a:solidFill>
                <a:latin typeface="Raleway"/>
                <a:ea typeface="Raleway"/>
                <a:cs typeface="Raleway"/>
                <a:sym typeface="Raleway"/>
              </a:rPr>
              <a:t>Note:</a:t>
            </a:r>
            <a:b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To apply border on individual sides you can use the following properties: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border-top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nsolas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border-right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nsolas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border-bottom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nsolas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border-left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And to apply border-radius on an element: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border-radius can use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px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or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%</a:t>
            </a:r>
            <a:endParaRPr sz="2000" b="1" i="0" u="none" strike="noStrike" cap="non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p328"/>
          <p:cNvSpPr txBox="1">
            <a:spLocks noGrp="1"/>
          </p:cNvSpPr>
          <p:nvPr>
            <p:ph type="ctrTitle"/>
          </p:nvPr>
        </p:nvSpPr>
        <p:spPr>
          <a:xfrm flipH="1">
            <a:off x="1554450" y="3330123"/>
            <a:ext cx="41949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Box Model and Background Color</a:t>
            </a:r>
            <a:endParaRPr sz="3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5" name="Google Shape;4675;p3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40" y="3459023"/>
            <a:ext cx="1002800" cy="100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6" name="Google Shape;4676;p328"/>
          <p:cNvCxnSpPr/>
          <p:nvPr/>
        </p:nvCxnSpPr>
        <p:spPr>
          <a:xfrm>
            <a:off x="1554450" y="3333063"/>
            <a:ext cx="0" cy="125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p346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4323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OVERFLOW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2" name="Google Shape;4872;p346"/>
          <p:cNvSpPr txBox="1"/>
          <p:nvPr/>
        </p:nvSpPr>
        <p:spPr>
          <a:xfrm>
            <a:off x="719400" y="791300"/>
            <a:ext cx="7705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lang="en-US" sz="1600" b="0" i="0" u="none" strike="noStrike" cap="none">
                <a:solidFill>
                  <a:srgbClr val="3A3A3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overflow</a:t>
            </a:r>
            <a:r>
              <a:rPr lang="en-US" sz="1600" b="0" i="0" u="none" strike="noStrike" cap="none">
                <a:solidFill>
                  <a:srgbClr val="3A3A3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property tells the browser what to do if the content contained within a box is larger than the box itself.</a:t>
            </a:r>
            <a:endParaRPr sz="1600" b="0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73" name="Google Shape;4873;p346"/>
          <p:cNvSpPr txBox="1"/>
          <p:nvPr/>
        </p:nvSpPr>
        <p:spPr>
          <a:xfrm>
            <a:off x="1555200" y="2197525"/>
            <a:ext cx="3016800" cy="17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overflow</a:t>
            </a:r>
            <a:r>
              <a:rPr lang="en-US" sz="23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hidden;</a:t>
            </a:r>
            <a:endParaRPr sz="23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hides the extra content that does not fit in the box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4" name="Google Shape;4874;p346"/>
          <p:cNvSpPr txBox="1"/>
          <p:nvPr/>
        </p:nvSpPr>
        <p:spPr>
          <a:xfrm>
            <a:off x="4572000" y="2197525"/>
            <a:ext cx="3016800" cy="17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overflow</a:t>
            </a:r>
            <a:r>
              <a:rPr lang="en-US" sz="23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scroll;</a:t>
            </a:r>
            <a:endParaRPr sz="23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adds a scrollbar to the box so that the user can scroll to see the missing content.</a:t>
            </a:r>
            <a:endParaRPr sz="22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9" name="Google Shape;4879;p34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0" name="Google Shape;4880;p34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1" name="Google Shape;4881;p347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2" name="Google Shape;4882;p347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3" name="Google Shape;4883;p347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4" name="Google Shape;4884;p347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5" name="Google Shape;4885;p347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6" name="Google Shape;4886;p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4887" name="Google Shape;4887;p347"/>
          <p:cNvSpPr txBox="1"/>
          <p:nvPr/>
        </p:nvSpPr>
        <p:spPr>
          <a:xfrm>
            <a:off x="2857199" y="725825"/>
            <a:ext cx="342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Box Shadow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8" name="Google Shape;4888;p347"/>
          <p:cNvSpPr txBox="1"/>
          <p:nvPr/>
        </p:nvSpPr>
        <p:spPr>
          <a:xfrm>
            <a:off x="1173750" y="1604025"/>
            <a:ext cx="65619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box-shadow</a:t>
            </a:r>
            <a:endParaRPr sz="4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600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T</a:t>
            </a: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he </a:t>
            </a:r>
            <a:r>
              <a:rPr lang="en-US" sz="2600" b="1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rPr>
              <a:t>box-shadow </a:t>
            </a: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property adds a shadow to an element</a:t>
            </a: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3" name="Google Shape;4893;p348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4" name="Google Shape;4894;p348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5" name="Google Shape;4895;p348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6" name="Google Shape;4896;p348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7" name="Google Shape;4897;p348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8" name="Google Shape;4898;p348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9" name="Google Shape;4899;p348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0" name="Google Shape;4900;p3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4901" name="Google Shape;4901;p348"/>
          <p:cNvSpPr txBox="1"/>
          <p:nvPr/>
        </p:nvSpPr>
        <p:spPr>
          <a:xfrm>
            <a:off x="3192450" y="725825"/>
            <a:ext cx="2759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2" name="Google Shape;4902;p348"/>
          <p:cNvSpPr txBox="1"/>
          <p:nvPr/>
        </p:nvSpPr>
        <p:spPr>
          <a:xfrm>
            <a:off x="1291050" y="1944150"/>
            <a:ext cx="65619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box-shadow shorthand</a:t>
            </a: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903" name="Google Shape;4903;p348"/>
          <p:cNvSpPr/>
          <p:nvPr/>
        </p:nvSpPr>
        <p:spPr>
          <a:xfrm>
            <a:off x="693850" y="2750025"/>
            <a:ext cx="7757400" cy="6090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box-shadow</a:t>
            </a: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b="0" i="1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h-offset v-offset blur spread color</a:t>
            </a: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" name="Google Shape;4909;p349"/>
          <p:cNvSpPr/>
          <p:nvPr/>
        </p:nvSpPr>
        <p:spPr>
          <a:xfrm>
            <a:off x="4520350" y="0"/>
            <a:ext cx="4623900" cy="516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0" name="Google Shape;4910;p349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1356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BOX SHADOW</a:t>
            </a:r>
            <a:endParaRPr sz="1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1" name="Google Shape;4911;p349"/>
          <p:cNvSpPr txBox="1"/>
          <p:nvPr/>
        </p:nvSpPr>
        <p:spPr>
          <a:xfrm>
            <a:off x="644575" y="1299900"/>
            <a:ext cx="32049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.box-shadow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box-shadow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10px 15px 10px 5px red;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1px solid black;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12" name="Google Shape;4912;p3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1575" y="2209800"/>
            <a:ext cx="39814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" name="Google Shape;4918;p350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4323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BOX SIZING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9" name="Google Shape;4919;p350"/>
          <p:cNvSpPr txBox="1"/>
          <p:nvPr/>
        </p:nvSpPr>
        <p:spPr>
          <a:xfrm>
            <a:off x="976500" y="692375"/>
            <a:ext cx="71910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By default (</a:t>
            </a:r>
            <a:r>
              <a:rPr lang="en-US" sz="1500" i="1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box-sizing: content-box;</a:t>
            </a:r>
            <a:r>
              <a:rPr lang="en-US" sz="16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), the width and height of an element is calculated like this:</a:t>
            </a:r>
            <a:endParaRPr sz="1600" b="0" i="0" u="none" strike="noStrike" cap="none">
              <a:solidFill>
                <a:srgbClr val="3A3A3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width + </a:t>
            </a:r>
            <a:r>
              <a:rPr lang="en-US" sz="1600" b="0" i="0" u="none" strike="noStrike" cap="none">
                <a:solidFill>
                  <a:srgbClr val="E06666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padding</a:t>
            </a:r>
            <a:r>
              <a:rPr lang="en-US" sz="16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+ </a:t>
            </a:r>
            <a:r>
              <a:rPr lang="en-US" sz="1600" b="0" i="0" u="none" strike="noStrike" cap="none">
                <a:solidFill>
                  <a:srgbClr val="F1C2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border</a:t>
            </a:r>
            <a:r>
              <a:rPr lang="en-US" sz="16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= actual width of an element</a:t>
            </a:r>
            <a:endParaRPr sz="1600" b="0" i="0" u="none" strike="noStrike" cap="none">
              <a:solidFill>
                <a:srgbClr val="3A3A3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height + </a:t>
            </a:r>
            <a:r>
              <a:rPr lang="en-US" sz="1600" b="0" i="0" u="none" strike="noStrike" cap="none">
                <a:solidFill>
                  <a:srgbClr val="E06666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padding</a:t>
            </a:r>
            <a:r>
              <a:rPr lang="en-US" sz="16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+ </a:t>
            </a:r>
            <a:r>
              <a:rPr lang="en-US" sz="1600" b="0" i="0" u="none" strike="noStrike" cap="none">
                <a:solidFill>
                  <a:srgbClr val="F1C2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border</a:t>
            </a:r>
            <a:r>
              <a:rPr lang="en-US" sz="16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= actual height of an element</a:t>
            </a:r>
            <a:endParaRPr sz="1600" b="0" i="0" u="none" strike="noStrike" cap="none">
              <a:solidFill>
                <a:srgbClr val="3A3A3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20" name="Google Shape;4920;p350"/>
          <p:cNvSpPr txBox="1"/>
          <p:nvPr/>
        </p:nvSpPr>
        <p:spPr>
          <a:xfrm>
            <a:off x="976500" y="2670650"/>
            <a:ext cx="74580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-US" sz="22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US" sz="20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property allows us to include the </a:t>
            </a:r>
            <a:r>
              <a:rPr lang="en-US" sz="2000" b="0" i="0" u="none" strike="noStrike" cap="none">
                <a:solidFill>
                  <a:srgbClr val="CC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padding</a:t>
            </a:r>
            <a:r>
              <a:rPr lang="en-US" sz="20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-US" sz="2000" b="0" i="0" u="none" strike="noStrike" cap="none">
                <a:solidFill>
                  <a:srgbClr val="F1C2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border</a:t>
            </a:r>
            <a:r>
              <a:rPr lang="en-US" sz="200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in an element's total width and height.</a:t>
            </a:r>
            <a:endParaRPr sz="20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6" name="Google Shape;4926;p351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6807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Centering Content</a:t>
            </a:r>
            <a:endParaRPr sz="2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7" name="Google Shape;4927;p351"/>
          <p:cNvSpPr txBox="1"/>
          <p:nvPr/>
        </p:nvSpPr>
        <p:spPr>
          <a:xfrm>
            <a:off x="1930350" y="909450"/>
            <a:ext cx="5283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 center a text, 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you can simply use </a:t>
            </a: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text-align</a:t>
            </a:r>
            <a:endParaRPr sz="2400" b="1" i="0" u="none" strike="noStrike" cap="none">
              <a:solidFill>
                <a:srgbClr val="569CD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69CD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 center a block element, 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you can simply use:</a:t>
            </a:r>
            <a:endParaRPr sz="24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leway ExtraLight"/>
              <a:buChar char="●"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margin-left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: auto;</a:t>
            </a:r>
            <a:endParaRPr sz="24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leway ExtraLight"/>
              <a:buChar char="●"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margin-right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: auto;</a:t>
            </a:r>
            <a:endParaRPr sz="24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2" name="Google Shape;4932;p352"/>
          <p:cNvSpPr txBox="1">
            <a:spLocks noGrp="1"/>
          </p:cNvSpPr>
          <p:nvPr>
            <p:ph type="ctrTitle"/>
          </p:nvPr>
        </p:nvSpPr>
        <p:spPr>
          <a:xfrm flipH="1">
            <a:off x="1554450" y="3330123"/>
            <a:ext cx="41949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Layouting</a:t>
            </a:r>
            <a:endParaRPr sz="3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33" name="Google Shape;4933;p3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40" y="3459023"/>
            <a:ext cx="1002800" cy="100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4" name="Google Shape;4934;p352"/>
          <p:cNvCxnSpPr/>
          <p:nvPr/>
        </p:nvCxnSpPr>
        <p:spPr>
          <a:xfrm>
            <a:off x="1554450" y="3333063"/>
            <a:ext cx="0" cy="125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0" name="Google Shape;4940;p353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4323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FLOATING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1" name="Google Shape;4941;p353"/>
          <p:cNvSpPr txBox="1"/>
          <p:nvPr/>
        </p:nvSpPr>
        <p:spPr>
          <a:xfrm>
            <a:off x="0" y="911650"/>
            <a:ext cx="2847000" cy="1986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31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left;</a:t>
            </a:r>
            <a:endParaRPr sz="31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Aligns the element and its surrounding elements to the left side of the page.</a:t>
            </a:r>
            <a:endParaRPr sz="2000" b="0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2" name="Google Shape;4942;p353"/>
          <p:cNvSpPr txBox="1"/>
          <p:nvPr/>
        </p:nvSpPr>
        <p:spPr>
          <a:xfrm>
            <a:off x="6297000" y="2779525"/>
            <a:ext cx="2847000" cy="1986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9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right;</a:t>
            </a:r>
            <a:endParaRPr sz="29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Aligns the element and its surrounding elements to the right side of the page.</a:t>
            </a:r>
            <a:endParaRPr sz="2000" b="0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3" name="Google Shape;4943;p353"/>
          <p:cNvSpPr/>
          <p:nvPr/>
        </p:nvSpPr>
        <p:spPr>
          <a:xfrm>
            <a:off x="5469925" y="4095025"/>
            <a:ext cx="671100" cy="67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4" name="Google Shape;4944;p353"/>
          <p:cNvSpPr/>
          <p:nvPr/>
        </p:nvSpPr>
        <p:spPr>
          <a:xfrm>
            <a:off x="4642850" y="4095025"/>
            <a:ext cx="671100" cy="67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5" name="Google Shape;4945;p353"/>
          <p:cNvSpPr/>
          <p:nvPr/>
        </p:nvSpPr>
        <p:spPr>
          <a:xfrm>
            <a:off x="3005125" y="911650"/>
            <a:ext cx="671100" cy="67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6" name="Google Shape;4946;p353"/>
          <p:cNvSpPr/>
          <p:nvPr/>
        </p:nvSpPr>
        <p:spPr>
          <a:xfrm>
            <a:off x="3834350" y="911650"/>
            <a:ext cx="671100" cy="67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2" name="Google Shape;4952;p354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4323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CLEAR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3" name="Google Shape;4953;p354"/>
          <p:cNvSpPr txBox="1"/>
          <p:nvPr/>
        </p:nvSpPr>
        <p:spPr>
          <a:xfrm>
            <a:off x="1490850" y="700350"/>
            <a:ext cx="61623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-US" sz="1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none;</a:t>
            </a:r>
            <a:r>
              <a:rPr lang="en-US" sz="1600" b="0" i="0" u="none" strike="noStrike" cap="none">
                <a:solidFill>
                  <a:srgbClr val="08090A"/>
                </a:solidFill>
                <a:latin typeface="Raleway"/>
                <a:ea typeface="Raleway"/>
                <a:cs typeface="Raleway"/>
                <a:sym typeface="Raleway"/>
              </a:rPr>
              <a:t>- the element is not moved down to clear past floats.</a:t>
            </a:r>
            <a:endParaRPr sz="1600" b="0" i="0" u="none" strike="noStrike" cap="none">
              <a:solidFill>
                <a:srgbClr val="0809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-US" sz="1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left;</a:t>
            </a:r>
            <a:r>
              <a:rPr lang="en-US" sz="1600" b="0" i="0" u="none" strike="noStrike" cap="none">
                <a:solidFill>
                  <a:srgbClr val="08090A"/>
                </a:solidFill>
                <a:latin typeface="Raleway"/>
                <a:ea typeface="Raleway"/>
                <a:cs typeface="Raleway"/>
                <a:sym typeface="Raleway"/>
              </a:rPr>
              <a:t> - the element is moved down to clear past left floats.</a:t>
            </a:r>
            <a:endParaRPr sz="1600" b="0" i="0" u="none" strike="noStrike" cap="none">
              <a:solidFill>
                <a:srgbClr val="0809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-US" sz="1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right;</a:t>
            </a:r>
            <a:r>
              <a:rPr lang="en-US" sz="1600" b="0" i="0" u="none" strike="noStrike" cap="none">
                <a:solidFill>
                  <a:srgbClr val="08090A"/>
                </a:solidFill>
                <a:latin typeface="Raleway"/>
                <a:ea typeface="Raleway"/>
                <a:cs typeface="Raleway"/>
                <a:sym typeface="Raleway"/>
              </a:rPr>
              <a:t>- the element is moved down to clear past right floats.</a:t>
            </a:r>
            <a:endParaRPr sz="1600" b="0" i="0" u="none" strike="noStrike" cap="none">
              <a:solidFill>
                <a:srgbClr val="0809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-US" sz="1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both;</a:t>
            </a:r>
            <a:r>
              <a:rPr lang="en-US" sz="1600" b="0" i="0" u="none" strike="noStrike" cap="none">
                <a:solidFill>
                  <a:srgbClr val="08090A"/>
                </a:solidFill>
                <a:latin typeface="Raleway"/>
                <a:ea typeface="Raleway"/>
                <a:cs typeface="Raleway"/>
                <a:sym typeface="Raleway"/>
              </a:rPr>
              <a:t> - the element is moved down to clear past both left and right floats.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8" name="Google Shape;4958;p35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9" name="Google Shape;4959;p355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0" name="Google Shape;4960;p355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1" name="Google Shape;4961;p355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2" name="Google Shape;4962;p355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3" name="Google Shape;4963;p355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4" name="Google Shape;4964;p355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5" name="Google Shape;4965;p3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4966" name="Google Shape;4966;p355"/>
          <p:cNvSpPr txBox="1"/>
          <p:nvPr/>
        </p:nvSpPr>
        <p:spPr>
          <a:xfrm>
            <a:off x="2902475" y="757348"/>
            <a:ext cx="2624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Activity 2</a:t>
            </a:r>
            <a:endParaRPr sz="1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67" name="Google Shape;4967;p355"/>
          <p:cNvPicPr preferRelativeResize="0"/>
          <p:nvPr/>
        </p:nvPicPr>
        <p:blipFill rotWithShape="1">
          <a:blip r:embed="rId4">
            <a:alphaModFix/>
          </a:blip>
          <a:srcRect l="-819" t="1677" r="55036" b="37531"/>
          <a:stretch/>
        </p:blipFill>
        <p:spPr>
          <a:xfrm>
            <a:off x="2088875" y="1287550"/>
            <a:ext cx="4251602" cy="31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4968" name="Google Shape;4968;p355"/>
          <p:cNvSpPr txBox="1"/>
          <p:nvPr/>
        </p:nvSpPr>
        <p:spPr>
          <a:xfrm>
            <a:off x="-50" y="418252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css-act2.html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Google Shape;4681;p3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2" name="Google Shape;4682;p329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3" name="Google Shape;4683;p329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4" name="Google Shape;4684;p329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5" name="Google Shape;4685;p329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6" name="Google Shape;4686;p329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7" name="Google Shape;4687;p329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8" name="Google Shape;4688;p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4689" name="Google Shape;4689;p329"/>
          <p:cNvSpPr txBox="1"/>
          <p:nvPr/>
        </p:nvSpPr>
        <p:spPr>
          <a:xfrm>
            <a:off x="2857199" y="725825"/>
            <a:ext cx="342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Background Color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0" name="Google Shape;4690;p329"/>
          <p:cNvSpPr txBox="1"/>
          <p:nvPr/>
        </p:nvSpPr>
        <p:spPr>
          <a:xfrm>
            <a:off x="1173750" y="1805700"/>
            <a:ext cx="65619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background-color</a:t>
            </a:r>
            <a:endParaRPr sz="4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the </a:t>
            </a:r>
            <a:r>
              <a:rPr lang="en-US" sz="2600" b="1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rPr>
              <a:t>background-color</a:t>
            </a: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 property defines color of the background of an element.</a:t>
            </a: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Example:</a:t>
            </a:r>
            <a:b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US" sz="19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US" sz="19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 white;</a:t>
            </a:r>
            <a:endParaRPr sz="3200" b="0" i="0" u="none" strike="noStrike" cap="none">
              <a:solidFill>
                <a:srgbClr val="88888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p330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1356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15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Background Color</a:t>
            </a:r>
            <a:endParaRPr sz="15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97" name="Google Shape;4697;p330"/>
          <p:cNvGrpSpPr/>
          <p:nvPr/>
        </p:nvGrpSpPr>
        <p:grpSpPr>
          <a:xfrm>
            <a:off x="3345180" y="1181100"/>
            <a:ext cx="2476575" cy="3299400"/>
            <a:chOff x="1381760" y="1584960"/>
            <a:chExt cx="3302100" cy="4399200"/>
          </a:xfrm>
        </p:grpSpPr>
        <p:sp>
          <p:nvSpPr>
            <p:cNvPr id="4698" name="Google Shape;4698;p330"/>
            <p:cNvSpPr/>
            <p:nvPr/>
          </p:nvSpPr>
          <p:spPr>
            <a:xfrm>
              <a:off x="1381760" y="1584960"/>
              <a:ext cx="3302100" cy="4399200"/>
            </a:xfrm>
            <a:prstGeom prst="rect">
              <a:avLst/>
            </a:prstGeom>
            <a:solidFill>
              <a:srgbClr val="FA80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699" name="Google Shape;4699;p330"/>
            <p:cNvSpPr txBox="1"/>
            <p:nvPr/>
          </p:nvSpPr>
          <p:spPr>
            <a:xfrm>
              <a:off x="1524133" y="1795749"/>
              <a:ext cx="301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SALMON</a:t>
              </a:r>
              <a:endParaRPr sz="2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700" name="Google Shape;4700;p330"/>
          <p:cNvSpPr txBox="1"/>
          <p:nvPr/>
        </p:nvSpPr>
        <p:spPr>
          <a:xfrm>
            <a:off x="3451872" y="3979467"/>
            <a:ext cx="226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#fa8072</a:t>
            </a:r>
            <a:endParaRPr sz="2100" b="0" i="0" u="none" strike="noStrike" cap="none"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01" name="Google Shape;4701;p330"/>
          <p:cNvSpPr txBox="1"/>
          <p:nvPr/>
        </p:nvSpPr>
        <p:spPr>
          <a:xfrm>
            <a:off x="3451885" y="2179342"/>
            <a:ext cx="226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 b="0" i="0" u="none" strike="noStrike" cap="none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rgb(250, 128, 114)</a:t>
            </a:r>
            <a:endParaRPr sz="1700" b="0" i="0" u="none" strike="noStrike" cap="none"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02" name="Google Shape;4702;p330"/>
          <p:cNvSpPr txBox="1"/>
          <p:nvPr/>
        </p:nvSpPr>
        <p:spPr>
          <a:xfrm>
            <a:off x="3451885" y="2571742"/>
            <a:ext cx="226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700" b="0" i="0" u="none" strike="noStrike" cap="none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opacity: 1</a:t>
            </a:r>
            <a:endParaRPr sz="1700" b="0" i="0" u="none" strike="noStrike" cap="none"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03" name="Google Shape;4703;p330"/>
          <p:cNvSpPr txBox="1"/>
          <p:nvPr/>
        </p:nvSpPr>
        <p:spPr>
          <a:xfrm>
            <a:off x="3451885" y="2964142"/>
            <a:ext cx="226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1700" b="0" i="0" u="none" strike="noStrike" cap="none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rgba(250, 128, 114, 1)</a:t>
            </a:r>
            <a:endParaRPr sz="1700" b="0" i="0" u="none" strike="noStrike" cap="none"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700" b="0" i="0" u="none" strike="noStrike" cap="none"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4704" name="Google Shape;4704;p330"/>
          <p:cNvCxnSpPr>
            <a:stCxn id="4699" idx="1"/>
          </p:cNvCxnSpPr>
          <p:nvPr/>
        </p:nvCxnSpPr>
        <p:spPr>
          <a:xfrm rot="10800000">
            <a:off x="2292160" y="1535392"/>
            <a:ext cx="1159800" cy="0"/>
          </a:xfrm>
          <a:prstGeom prst="straightConnector1">
            <a:avLst/>
          </a:prstGeom>
          <a:noFill/>
          <a:ln w="19050" cap="flat" cmpd="sng">
            <a:solidFill>
              <a:srgbClr val="658EA9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4705" name="Google Shape;4705;p330"/>
          <p:cNvCxnSpPr/>
          <p:nvPr/>
        </p:nvCxnSpPr>
        <p:spPr>
          <a:xfrm rot="10800000">
            <a:off x="2292160" y="2341217"/>
            <a:ext cx="1159800" cy="0"/>
          </a:xfrm>
          <a:prstGeom prst="straightConnector1">
            <a:avLst/>
          </a:prstGeom>
          <a:noFill/>
          <a:ln w="19050" cap="flat" cmpd="sng">
            <a:solidFill>
              <a:srgbClr val="658EA9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4706" name="Google Shape;4706;p330"/>
          <p:cNvCxnSpPr/>
          <p:nvPr/>
        </p:nvCxnSpPr>
        <p:spPr>
          <a:xfrm rot="10800000">
            <a:off x="2292160" y="2767942"/>
            <a:ext cx="1159800" cy="0"/>
          </a:xfrm>
          <a:prstGeom prst="straightConnector1">
            <a:avLst/>
          </a:prstGeom>
          <a:noFill/>
          <a:ln w="19050" cap="flat" cmpd="sng">
            <a:solidFill>
              <a:srgbClr val="658EA9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4707" name="Google Shape;4707;p330"/>
          <p:cNvCxnSpPr/>
          <p:nvPr/>
        </p:nvCxnSpPr>
        <p:spPr>
          <a:xfrm rot="10800000">
            <a:off x="4661875" y="4175675"/>
            <a:ext cx="1823400" cy="0"/>
          </a:xfrm>
          <a:prstGeom prst="straightConnector1">
            <a:avLst/>
          </a:prstGeom>
          <a:noFill/>
          <a:ln w="19050" cap="flat" cmpd="sng">
            <a:solidFill>
              <a:srgbClr val="658EA9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708" name="Google Shape;4708;p330"/>
          <p:cNvSpPr txBox="1"/>
          <p:nvPr/>
        </p:nvSpPr>
        <p:spPr>
          <a:xfrm>
            <a:off x="586950" y="1335300"/>
            <a:ext cx="17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58EA9"/>
                </a:solidFill>
                <a:latin typeface="Raleway"/>
                <a:ea typeface="Raleway"/>
                <a:cs typeface="Raleway"/>
                <a:sym typeface="Raleway"/>
              </a:rPr>
              <a:t>Color Name</a:t>
            </a:r>
            <a:endParaRPr sz="1400" b="1" i="0" u="none" strike="noStrike" cap="none">
              <a:solidFill>
                <a:srgbClr val="658EA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9" name="Google Shape;4709;p330"/>
          <p:cNvSpPr txBox="1"/>
          <p:nvPr/>
        </p:nvSpPr>
        <p:spPr>
          <a:xfrm>
            <a:off x="586950" y="2141125"/>
            <a:ext cx="17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58EA9"/>
                </a:solidFill>
                <a:latin typeface="Raleway"/>
                <a:ea typeface="Raleway"/>
                <a:cs typeface="Raleway"/>
                <a:sym typeface="Raleway"/>
              </a:rPr>
              <a:t>RGB</a:t>
            </a:r>
            <a:endParaRPr sz="1400" b="1" i="0" u="none" strike="noStrike" cap="none">
              <a:solidFill>
                <a:srgbClr val="658EA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0" name="Google Shape;4710;p330"/>
          <p:cNvSpPr txBox="1"/>
          <p:nvPr/>
        </p:nvSpPr>
        <p:spPr>
          <a:xfrm>
            <a:off x="586950" y="2550688"/>
            <a:ext cx="17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58EA9"/>
                </a:solidFill>
                <a:latin typeface="Raleway"/>
                <a:ea typeface="Raleway"/>
                <a:cs typeface="Raleway"/>
                <a:sym typeface="Raleway"/>
              </a:rPr>
              <a:t>Opacity</a:t>
            </a:r>
            <a:endParaRPr sz="1400" b="1" i="0" u="none" strike="noStrike" cap="none">
              <a:solidFill>
                <a:srgbClr val="658EA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1" name="Google Shape;4711;p330"/>
          <p:cNvSpPr txBox="1"/>
          <p:nvPr/>
        </p:nvSpPr>
        <p:spPr>
          <a:xfrm>
            <a:off x="6485275" y="3975563"/>
            <a:ext cx="17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58EA9"/>
                </a:solidFill>
                <a:latin typeface="Raleway"/>
                <a:ea typeface="Raleway"/>
                <a:cs typeface="Raleway"/>
                <a:sym typeface="Raleway"/>
              </a:rPr>
              <a:t>Hexcode</a:t>
            </a:r>
            <a:endParaRPr sz="1400" b="1" i="0" u="none" strike="noStrike" cap="none">
              <a:solidFill>
                <a:srgbClr val="658EA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712" name="Google Shape;4712;p330"/>
          <p:cNvCxnSpPr>
            <a:endCxn id="4703" idx="3"/>
          </p:cNvCxnSpPr>
          <p:nvPr/>
        </p:nvCxnSpPr>
        <p:spPr>
          <a:xfrm rot="10800000">
            <a:off x="5715085" y="3160342"/>
            <a:ext cx="882000" cy="0"/>
          </a:xfrm>
          <a:prstGeom prst="straightConnector1">
            <a:avLst/>
          </a:prstGeom>
          <a:noFill/>
          <a:ln w="19050" cap="flat" cmpd="sng">
            <a:solidFill>
              <a:srgbClr val="658EA9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713" name="Google Shape;4713;p330"/>
          <p:cNvSpPr txBox="1"/>
          <p:nvPr/>
        </p:nvSpPr>
        <p:spPr>
          <a:xfrm>
            <a:off x="6597100" y="2960238"/>
            <a:ext cx="17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58EA9"/>
                </a:solidFill>
                <a:latin typeface="Raleway"/>
                <a:ea typeface="Raleway"/>
                <a:cs typeface="Raleway"/>
                <a:sym typeface="Raleway"/>
              </a:rPr>
              <a:t>RGBA</a:t>
            </a:r>
            <a:endParaRPr sz="1400" b="1" i="0" u="none" strike="noStrike" cap="none">
              <a:solidFill>
                <a:srgbClr val="658EA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8" name="Google Shape;4718;p331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9" name="Google Shape;4719;p331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0" name="Google Shape;4720;p331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1" name="Google Shape;4721;p331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2" name="Google Shape;4722;p331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3" name="Google Shape;4723;p331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4" name="Google Shape;4724;p331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5" name="Google Shape;4725;p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4726" name="Google Shape;4726;p331"/>
          <p:cNvSpPr txBox="1"/>
          <p:nvPr/>
        </p:nvSpPr>
        <p:spPr>
          <a:xfrm>
            <a:off x="3259809" y="725825"/>
            <a:ext cx="2624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Height &amp; Width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7" name="Google Shape;4727;p331"/>
          <p:cNvSpPr txBox="1"/>
          <p:nvPr/>
        </p:nvSpPr>
        <p:spPr>
          <a:xfrm>
            <a:off x="847925" y="1301125"/>
            <a:ext cx="7472700" cy="29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The </a:t>
            </a:r>
            <a:r>
              <a:rPr lang="en-US" sz="26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height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property adjusts the height of the element. You can use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%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or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px</a:t>
            </a:r>
            <a:endParaRPr sz="26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The </a:t>
            </a:r>
            <a:r>
              <a:rPr lang="en-US" sz="26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width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property adjusts the width of the element. You can use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%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or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px</a:t>
            </a:r>
            <a:endParaRPr sz="26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Google Shape;4733;p332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0564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BOX MODEL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4" name="Google Shape;4734;p332"/>
          <p:cNvSpPr/>
          <p:nvPr/>
        </p:nvSpPr>
        <p:spPr>
          <a:xfrm>
            <a:off x="867750" y="944550"/>
            <a:ext cx="7408500" cy="32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5" name="Google Shape;4735;p332"/>
          <p:cNvSpPr/>
          <p:nvPr/>
        </p:nvSpPr>
        <p:spPr>
          <a:xfrm>
            <a:off x="1807500" y="1394550"/>
            <a:ext cx="5529000" cy="235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6" name="Google Shape;4736;p332"/>
          <p:cNvSpPr/>
          <p:nvPr/>
        </p:nvSpPr>
        <p:spPr>
          <a:xfrm>
            <a:off x="1982550" y="1545450"/>
            <a:ext cx="5178900" cy="205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7" name="Google Shape;4737;p332"/>
          <p:cNvSpPr/>
          <p:nvPr/>
        </p:nvSpPr>
        <p:spPr>
          <a:xfrm>
            <a:off x="2737200" y="2366850"/>
            <a:ext cx="36696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8" name="Google Shape;4738;p332"/>
          <p:cNvSpPr txBox="1"/>
          <p:nvPr/>
        </p:nvSpPr>
        <p:spPr>
          <a:xfrm>
            <a:off x="3340600" y="4312625"/>
            <a:ext cx="26211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BORDER</a:t>
            </a:r>
            <a:r>
              <a:rPr lang="en-US" sz="1900" b="0" i="0" u="none" strike="noStrike" cap="none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900" b="0" i="0" u="none" strike="noStrike" cap="none">
              <a:solidFill>
                <a:srgbClr val="FFD9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is the yellow box.</a:t>
            </a:r>
            <a:endParaRPr sz="1900" b="0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3" name="Google Shape;4743;p3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4" name="Google Shape;4744;p33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5" name="Google Shape;4745;p333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6" name="Google Shape;4746;p333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7" name="Google Shape;4747;p333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8" name="Google Shape;4748;p333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9" name="Google Shape;4749;p333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0" name="Google Shape;4750;p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4751" name="Google Shape;4751;p333"/>
          <p:cNvSpPr txBox="1"/>
          <p:nvPr/>
        </p:nvSpPr>
        <p:spPr>
          <a:xfrm>
            <a:off x="2857199" y="725825"/>
            <a:ext cx="342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2" name="Google Shape;4752;p333"/>
          <p:cNvSpPr txBox="1"/>
          <p:nvPr/>
        </p:nvSpPr>
        <p:spPr>
          <a:xfrm>
            <a:off x="1173750" y="1433325"/>
            <a:ext cx="6561900" cy="27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margin</a:t>
            </a:r>
            <a:endParaRPr sz="4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the </a:t>
            </a:r>
            <a:r>
              <a:rPr lang="en-US" sz="2600" b="1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rPr>
              <a:t>margin</a:t>
            </a: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 property sets the margin for an element.</a:t>
            </a: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Note:</a:t>
            </a:r>
            <a:b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US" sz="2600" b="0" i="0" u="none" strike="noStrike" cap="none">
                <a:solidFill>
                  <a:srgbClr val="434344"/>
                </a:solidFill>
                <a:latin typeface="Raleway Thin"/>
                <a:ea typeface="Raleway Thin"/>
                <a:cs typeface="Raleway Thin"/>
                <a:sym typeface="Raleway Thin"/>
              </a:rPr>
              <a:t>Margin values are applied clockwise</a:t>
            </a:r>
            <a:endParaRPr sz="2600" b="0" i="0" u="none" strike="noStrike" cap="none">
              <a:solidFill>
                <a:srgbClr val="434344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8" name="Google Shape;4758;p334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6807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9" name="Google Shape;4759;p334"/>
          <p:cNvSpPr txBox="1"/>
          <p:nvPr/>
        </p:nvSpPr>
        <p:spPr>
          <a:xfrm>
            <a:off x="801350" y="1155600"/>
            <a:ext cx="3196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1 - value margin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-the value applies the margin to all four sides.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Example: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17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 sz="17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 10px;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760" name="Google Shape;4760;p334"/>
          <p:cNvSpPr txBox="1"/>
          <p:nvPr/>
        </p:nvSpPr>
        <p:spPr>
          <a:xfrm>
            <a:off x="4798750" y="1155600"/>
            <a:ext cx="36807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2 - value margin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value =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top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and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bottom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second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=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right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and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left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Example: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 sz="17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 10px 20px;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6" name="Google Shape;4766;p335"/>
          <p:cNvSpPr txBox="1">
            <a:spLocks noGrp="1"/>
          </p:cNvSpPr>
          <p:nvPr>
            <p:ph type="title"/>
          </p:nvPr>
        </p:nvSpPr>
        <p:spPr>
          <a:xfrm>
            <a:off x="0" y="162350"/>
            <a:ext cx="3680700" cy="4098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7" name="Google Shape;4767;p335"/>
          <p:cNvSpPr txBox="1"/>
          <p:nvPr/>
        </p:nvSpPr>
        <p:spPr>
          <a:xfrm>
            <a:off x="689525" y="847800"/>
            <a:ext cx="35409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3 - value margin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first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=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top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second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=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right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and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left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third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=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bottom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Example: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 sz="17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 10px 20px 30px;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768" name="Google Shape;4768;p335"/>
          <p:cNvSpPr txBox="1"/>
          <p:nvPr/>
        </p:nvSpPr>
        <p:spPr>
          <a:xfrm>
            <a:off x="4997750" y="801600"/>
            <a:ext cx="35409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4 - value margin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first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=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top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second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=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right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third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=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bottom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 ExtraLight"/>
              <a:buChar char="●"/>
            </a:pP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fourth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value = </a:t>
            </a:r>
            <a:r>
              <a:rPr lang="en-US" sz="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left </a:t>
            </a:r>
            <a:r>
              <a:rPr lang="en-US" sz="2000" b="0" i="0" u="none" strike="noStrike" cap="none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side</a:t>
            </a:r>
            <a:endParaRPr sz="2000" b="0" i="0" u="none" strike="noStrike" cap="none">
              <a:solidFill>
                <a:srgbClr val="434343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Example: </a:t>
            </a:r>
            <a:endParaRPr sz="19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 sz="17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 10px 20px 30px 40px;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On-screen Show (16:9)</PresentationFormat>
  <Paragraphs>227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29</vt:i4>
      </vt:variant>
    </vt:vector>
  </HeadingPairs>
  <TitlesOfParts>
    <vt:vector size="50" baseType="lpstr">
      <vt:lpstr>Lora</vt:lpstr>
      <vt:lpstr>Montserrat</vt:lpstr>
      <vt:lpstr>Raleway</vt:lpstr>
      <vt:lpstr>Bahiana</vt:lpstr>
      <vt:lpstr>Raleway Thin</vt:lpstr>
      <vt:lpstr>Hepta Slab ExtraLight</vt:lpstr>
      <vt:lpstr>Montserrat Light</vt:lpstr>
      <vt:lpstr>Noto Sans Symbols</vt:lpstr>
      <vt:lpstr>Arial</vt:lpstr>
      <vt:lpstr>Abel</vt:lpstr>
      <vt:lpstr>Consolas</vt:lpstr>
      <vt:lpstr>Fira Sans Extra Condensed Medium</vt:lpstr>
      <vt:lpstr>Raleway ExtraLight</vt:lpstr>
      <vt:lpstr>Oswald</vt:lpstr>
      <vt:lpstr>1_OS Weekly planner for teachers by Slidesgo</vt:lpstr>
      <vt:lpstr>1_OS Weekly planner for teachers by Slidesgo</vt:lpstr>
      <vt:lpstr>Office Theme</vt:lpstr>
      <vt:lpstr>Office Theme</vt:lpstr>
      <vt:lpstr>Office Theme</vt:lpstr>
      <vt:lpstr>1_OS Weekly planner for teachers by Slidesgo</vt:lpstr>
      <vt:lpstr>1_OS Weekly planner for teachers by Slidesgo</vt:lpstr>
      <vt:lpstr>BOOTCAMP</vt:lpstr>
      <vt:lpstr>CSS Box Model and Background Color</vt:lpstr>
      <vt:lpstr>PowerPoint Presentation</vt:lpstr>
      <vt:lpstr>CSS Background Color</vt:lpstr>
      <vt:lpstr>PowerPoint Presentation</vt:lpstr>
      <vt:lpstr>BOX MODEL</vt:lpstr>
      <vt:lpstr>PowerPoint Presentation</vt:lpstr>
      <vt:lpstr>Margin</vt:lpstr>
      <vt:lpstr>Margin</vt:lpstr>
      <vt:lpstr>Margin</vt:lpstr>
      <vt:lpstr>PowerPoint Presentation</vt:lpstr>
      <vt:lpstr>Padding</vt:lpstr>
      <vt:lpstr>Padding</vt:lpstr>
      <vt:lpstr>Padding</vt:lpstr>
      <vt:lpstr>PowerPoint Presentation</vt:lpstr>
      <vt:lpstr>PowerPoint Presentation</vt:lpstr>
      <vt:lpstr>Border</vt:lpstr>
      <vt:lpstr>Border Style</vt:lpstr>
      <vt:lpstr>Border</vt:lpstr>
      <vt:lpstr>OVERFLOW</vt:lpstr>
      <vt:lpstr>PowerPoint Presentation</vt:lpstr>
      <vt:lpstr>PowerPoint Presentation</vt:lpstr>
      <vt:lpstr>BOX SHADOW</vt:lpstr>
      <vt:lpstr>BOX SIZING</vt:lpstr>
      <vt:lpstr>Centering Content</vt:lpstr>
      <vt:lpstr>CSS Layouting</vt:lpstr>
      <vt:lpstr>FLOATING</vt:lpstr>
      <vt:lpstr>CLEAR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Joanie Antonio</dc:creator>
  <cp:lastModifiedBy>Joanie Antonio</cp:lastModifiedBy>
  <cp:revision>1</cp:revision>
  <dcterms:modified xsi:type="dcterms:W3CDTF">2023-07-06T13:31:08Z</dcterms:modified>
</cp:coreProperties>
</file>