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5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5F30-7692-421F-A90B-AB1B7E3C1F3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4C8C1-9945-4A6A-8F0F-1BE59396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30326" y="853920"/>
            <a:ext cx="8862645" cy="4698610"/>
            <a:chOff x="1730326" y="853920"/>
            <a:chExt cx="8862645" cy="4698610"/>
          </a:xfrm>
        </p:grpSpPr>
        <p:sp>
          <p:nvSpPr>
            <p:cNvPr id="7" name="Freeform 6"/>
            <p:cNvSpPr/>
            <p:nvPr/>
          </p:nvSpPr>
          <p:spPr>
            <a:xfrm>
              <a:off x="1730326" y="853920"/>
              <a:ext cx="8862645" cy="4698610"/>
            </a:xfrm>
            <a:custGeom>
              <a:avLst/>
              <a:gdLst/>
              <a:ahLst/>
              <a:cxnLst/>
              <a:rect l="l" t="t" r="r" b="b"/>
              <a:pathLst>
                <a:path w="8862645" h="4698610">
                  <a:moveTo>
                    <a:pt x="6918038" y="507108"/>
                  </a:moveTo>
                  <a:cubicBezTo>
                    <a:pt x="6723064" y="507108"/>
                    <a:pt x="6550505" y="540196"/>
                    <a:pt x="6400361" y="606374"/>
                  </a:cubicBezTo>
                  <a:cubicBezTo>
                    <a:pt x="6250216" y="672551"/>
                    <a:pt x="6132805" y="763278"/>
                    <a:pt x="6048126" y="878555"/>
                  </a:cubicBezTo>
                  <a:cubicBezTo>
                    <a:pt x="5963448" y="993831"/>
                    <a:pt x="5912570" y="1113733"/>
                    <a:pt x="5895492" y="1238261"/>
                  </a:cubicBezTo>
                  <a:cubicBezTo>
                    <a:pt x="5878414" y="1362788"/>
                    <a:pt x="5869875" y="1549579"/>
                    <a:pt x="5869875" y="1798634"/>
                  </a:cubicBezTo>
                  <a:lnTo>
                    <a:pt x="5869875" y="2808372"/>
                  </a:lnTo>
                  <a:cubicBezTo>
                    <a:pt x="5869875" y="3147086"/>
                    <a:pt x="5897626" y="3400766"/>
                    <a:pt x="5953130" y="3569411"/>
                  </a:cubicBezTo>
                  <a:cubicBezTo>
                    <a:pt x="6008633" y="3738057"/>
                    <a:pt x="6121775" y="3870056"/>
                    <a:pt x="6292556" y="3965408"/>
                  </a:cubicBezTo>
                  <a:cubicBezTo>
                    <a:pt x="6463336" y="4060761"/>
                    <a:pt x="6680369" y="4108437"/>
                    <a:pt x="6943655" y="4108437"/>
                  </a:cubicBezTo>
                  <a:cubicBezTo>
                    <a:pt x="7196979" y="4108437"/>
                    <a:pt x="7410099" y="4052138"/>
                    <a:pt x="7583014" y="3939541"/>
                  </a:cubicBezTo>
                  <a:cubicBezTo>
                    <a:pt x="7755929" y="3826944"/>
                    <a:pt x="7867648" y="3695818"/>
                    <a:pt x="7918170" y="3546163"/>
                  </a:cubicBezTo>
                  <a:cubicBezTo>
                    <a:pt x="7968692" y="3396508"/>
                    <a:pt x="7993954" y="3142816"/>
                    <a:pt x="7993954" y="2785090"/>
                  </a:cubicBezTo>
                  <a:lnTo>
                    <a:pt x="7993954" y="2650400"/>
                  </a:lnTo>
                  <a:lnTo>
                    <a:pt x="7095223" y="2650400"/>
                  </a:lnTo>
                  <a:lnTo>
                    <a:pt x="7095223" y="3084822"/>
                  </a:lnTo>
                  <a:cubicBezTo>
                    <a:pt x="7095223" y="3274571"/>
                    <a:pt x="7084905" y="3395123"/>
                    <a:pt x="7064269" y="3446480"/>
                  </a:cubicBezTo>
                  <a:cubicBezTo>
                    <a:pt x="7043633" y="3497836"/>
                    <a:pt x="6999870" y="3523514"/>
                    <a:pt x="6932982" y="3523514"/>
                  </a:cubicBezTo>
                  <a:cubicBezTo>
                    <a:pt x="6863246" y="3523514"/>
                    <a:pt x="6818416" y="3497897"/>
                    <a:pt x="6798492" y="3446663"/>
                  </a:cubicBezTo>
                  <a:cubicBezTo>
                    <a:pt x="6778568" y="3395429"/>
                    <a:pt x="6768606" y="3285845"/>
                    <a:pt x="6768606" y="3117911"/>
                  </a:cubicBezTo>
                  <a:lnTo>
                    <a:pt x="6768606" y="1512577"/>
                  </a:lnTo>
                  <a:cubicBezTo>
                    <a:pt x="6768606" y="1337527"/>
                    <a:pt x="6778568" y="1223673"/>
                    <a:pt x="6798492" y="1171016"/>
                  </a:cubicBezTo>
                  <a:cubicBezTo>
                    <a:pt x="6818416" y="1118359"/>
                    <a:pt x="6865381" y="1092030"/>
                    <a:pt x="6939386" y="1092030"/>
                  </a:cubicBezTo>
                  <a:cubicBezTo>
                    <a:pt x="7004852" y="1092030"/>
                    <a:pt x="7047191" y="1113689"/>
                    <a:pt x="7066404" y="1157007"/>
                  </a:cubicBezTo>
                  <a:cubicBezTo>
                    <a:pt x="7085616" y="1200325"/>
                    <a:pt x="7095223" y="1309319"/>
                    <a:pt x="7095223" y="1483991"/>
                  </a:cubicBezTo>
                  <a:lnTo>
                    <a:pt x="7095223" y="2084691"/>
                  </a:lnTo>
                  <a:lnTo>
                    <a:pt x="7993954" y="2084691"/>
                  </a:lnTo>
                  <a:lnTo>
                    <a:pt x="7993954" y="1756372"/>
                  </a:lnTo>
                  <a:cubicBezTo>
                    <a:pt x="7993954" y="1433758"/>
                    <a:pt x="7966914" y="1196060"/>
                    <a:pt x="7912833" y="1043281"/>
                  </a:cubicBezTo>
                  <a:cubicBezTo>
                    <a:pt x="7858753" y="890501"/>
                    <a:pt x="7745611" y="762945"/>
                    <a:pt x="7573408" y="660610"/>
                  </a:cubicBezTo>
                  <a:cubicBezTo>
                    <a:pt x="7401204" y="558275"/>
                    <a:pt x="7182748" y="507108"/>
                    <a:pt x="6918038" y="507108"/>
                  </a:cubicBezTo>
                  <a:close/>
                  <a:moveTo>
                    <a:pt x="783117" y="0"/>
                  </a:moveTo>
                  <a:lnTo>
                    <a:pt x="8079528" y="0"/>
                  </a:lnTo>
                  <a:cubicBezTo>
                    <a:pt x="8512032" y="0"/>
                    <a:pt x="8862645" y="350613"/>
                    <a:pt x="8862645" y="783117"/>
                  </a:cubicBezTo>
                  <a:lnTo>
                    <a:pt x="8862645" y="3915493"/>
                  </a:lnTo>
                  <a:cubicBezTo>
                    <a:pt x="8862645" y="4347997"/>
                    <a:pt x="8512032" y="4698610"/>
                    <a:pt x="8079528" y="4698610"/>
                  </a:cubicBezTo>
                  <a:lnTo>
                    <a:pt x="783117" y="4698610"/>
                  </a:lnTo>
                  <a:cubicBezTo>
                    <a:pt x="350613" y="4698610"/>
                    <a:pt x="0" y="4347997"/>
                    <a:pt x="0" y="3915493"/>
                  </a:cubicBezTo>
                  <a:lnTo>
                    <a:pt x="0" y="783117"/>
                  </a:lnTo>
                  <a:cubicBezTo>
                    <a:pt x="0" y="350613"/>
                    <a:pt x="350613" y="0"/>
                    <a:pt x="783117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2574387" y="1941341"/>
              <a:ext cx="358726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CLEANLINESS</a:t>
              </a:r>
            </a:p>
            <a:p>
              <a:r>
                <a:rPr lang="en-US" sz="1600" dirty="0" smtClean="0"/>
                <a:t>Clean the work area by conducting a cleanup campaign.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59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92923" y="724280"/>
            <a:ext cx="8792308" cy="5242815"/>
            <a:chOff x="1992923" y="724280"/>
            <a:chExt cx="8792308" cy="5242815"/>
          </a:xfrm>
        </p:grpSpPr>
        <p:sp>
          <p:nvSpPr>
            <p:cNvPr id="6" name="Freeform 5"/>
            <p:cNvSpPr/>
            <p:nvPr/>
          </p:nvSpPr>
          <p:spPr>
            <a:xfrm>
              <a:off x="1992923" y="724280"/>
              <a:ext cx="8792308" cy="5242815"/>
            </a:xfrm>
            <a:custGeom>
              <a:avLst/>
              <a:gdLst/>
              <a:ahLst/>
              <a:cxnLst/>
              <a:rect l="l" t="t" r="r" b="b"/>
              <a:pathLst>
                <a:path w="8792308" h="5242815">
                  <a:moveTo>
                    <a:pt x="6787016" y="1549795"/>
                  </a:moveTo>
                  <a:cubicBezTo>
                    <a:pt x="6848520" y="1549795"/>
                    <a:pt x="6888668" y="1572432"/>
                    <a:pt x="6907460" y="1617705"/>
                  </a:cubicBezTo>
                  <a:cubicBezTo>
                    <a:pt x="6926253" y="1662978"/>
                    <a:pt x="6935649" y="1772744"/>
                    <a:pt x="6935649" y="1947003"/>
                  </a:cubicBezTo>
                  <a:lnTo>
                    <a:pt x="6935649" y="3515336"/>
                  </a:lnTo>
                  <a:cubicBezTo>
                    <a:pt x="6935649" y="3662260"/>
                    <a:pt x="6925826" y="3757932"/>
                    <a:pt x="6906179" y="3802351"/>
                  </a:cubicBezTo>
                  <a:cubicBezTo>
                    <a:pt x="6886532" y="3846770"/>
                    <a:pt x="6845957" y="3868979"/>
                    <a:pt x="6784454" y="3868979"/>
                  </a:cubicBezTo>
                  <a:cubicBezTo>
                    <a:pt x="6724659" y="3868979"/>
                    <a:pt x="6684511" y="3844635"/>
                    <a:pt x="6664010" y="3795944"/>
                  </a:cubicBezTo>
                  <a:cubicBezTo>
                    <a:pt x="6643509" y="3747254"/>
                    <a:pt x="6633258" y="3642613"/>
                    <a:pt x="6633258" y="3482022"/>
                  </a:cubicBezTo>
                  <a:lnTo>
                    <a:pt x="6633258" y="1947003"/>
                  </a:lnTo>
                  <a:cubicBezTo>
                    <a:pt x="6633258" y="1772744"/>
                    <a:pt x="6643509" y="1662978"/>
                    <a:pt x="6664010" y="1617705"/>
                  </a:cubicBezTo>
                  <a:cubicBezTo>
                    <a:pt x="6684511" y="1572432"/>
                    <a:pt x="6725513" y="1549795"/>
                    <a:pt x="6787016" y="1549795"/>
                  </a:cubicBezTo>
                  <a:close/>
                  <a:moveTo>
                    <a:pt x="6751139" y="947576"/>
                  </a:moveTo>
                  <a:cubicBezTo>
                    <a:pt x="6474375" y="947576"/>
                    <a:pt x="6247155" y="1001392"/>
                    <a:pt x="6069479" y="1109022"/>
                  </a:cubicBezTo>
                  <a:cubicBezTo>
                    <a:pt x="5891803" y="1216653"/>
                    <a:pt x="5768797" y="1359306"/>
                    <a:pt x="5700460" y="1536982"/>
                  </a:cubicBezTo>
                  <a:cubicBezTo>
                    <a:pt x="5632123" y="1714658"/>
                    <a:pt x="5597954" y="1961525"/>
                    <a:pt x="5597954" y="2277583"/>
                  </a:cubicBezTo>
                  <a:lnTo>
                    <a:pt x="5597954" y="3148879"/>
                  </a:lnTo>
                  <a:cubicBezTo>
                    <a:pt x="5597954" y="3437603"/>
                    <a:pt x="5616747" y="3654145"/>
                    <a:pt x="5654332" y="3798507"/>
                  </a:cubicBezTo>
                  <a:cubicBezTo>
                    <a:pt x="5691918" y="3942869"/>
                    <a:pt x="5754702" y="4065875"/>
                    <a:pt x="5842686" y="4167526"/>
                  </a:cubicBezTo>
                  <a:cubicBezTo>
                    <a:pt x="5930670" y="4269178"/>
                    <a:pt x="6054103" y="4345202"/>
                    <a:pt x="6212987" y="4395601"/>
                  </a:cubicBezTo>
                  <a:cubicBezTo>
                    <a:pt x="6371870" y="4445999"/>
                    <a:pt x="6565776" y="4471198"/>
                    <a:pt x="6794704" y="4471198"/>
                  </a:cubicBezTo>
                  <a:cubicBezTo>
                    <a:pt x="6999715" y="4471198"/>
                    <a:pt x="7181235" y="4441728"/>
                    <a:pt x="7339264" y="4382787"/>
                  </a:cubicBezTo>
                  <a:cubicBezTo>
                    <a:pt x="7497293" y="4323847"/>
                    <a:pt x="7626706" y="4232447"/>
                    <a:pt x="7727503" y="4108586"/>
                  </a:cubicBezTo>
                  <a:cubicBezTo>
                    <a:pt x="7828300" y="3984725"/>
                    <a:pt x="7894075" y="3851468"/>
                    <a:pt x="7924826" y="3708815"/>
                  </a:cubicBezTo>
                  <a:cubicBezTo>
                    <a:pt x="7955578" y="3566161"/>
                    <a:pt x="7970953" y="3341931"/>
                    <a:pt x="7970953" y="3036123"/>
                  </a:cubicBezTo>
                  <a:lnTo>
                    <a:pt x="7970953" y="2203267"/>
                  </a:lnTo>
                  <a:cubicBezTo>
                    <a:pt x="7970953" y="1962379"/>
                    <a:pt x="7954296" y="1782995"/>
                    <a:pt x="7920982" y="1665114"/>
                  </a:cubicBezTo>
                  <a:cubicBezTo>
                    <a:pt x="7887668" y="1547233"/>
                    <a:pt x="7825737" y="1432768"/>
                    <a:pt x="7735191" y="1321721"/>
                  </a:cubicBezTo>
                  <a:cubicBezTo>
                    <a:pt x="7644645" y="1210673"/>
                    <a:pt x="7516086" y="1120554"/>
                    <a:pt x="7349515" y="1051363"/>
                  </a:cubicBezTo>
                  <a:cubicBezTo>
                    <a:pt x="7182943" y="982172"/>
                    <a:pt x="6983485" y="947576"/>
                    <a:pt x="6751139" y="947576"/>
                  </a:cubicBezTo>
                  <a:close/>
                  <a:moveTo>
                    <a:pt x="873820" y="0"/>
                  </a:moveTo>
                  <a:lnTo>
                    <a:pt x="7918488" y="0"/>
                  </a:lnTo>
                  <a:cubicBezTo>
                    <a:pt x="8401085" y="0"/>
                    <a:pt x="8792308" y="391223"/>
                    <a:pt x="8792308" y="873820"/>
                  </a:cubicBezTo>
                  <a:lnTo>
                    <a:pt x="8792308" y="4368995"/>
                  </a:lnTo>
                  <a:cubicBezTo>
                    <a:pt x="8792308" y="4851592"/>
                    <a:pt x="8401085" y="5242815"/>
                    <a:pt x="7918488" y="5242815"/>
                  </a:cubicBezTo>
                  <a:lnTo>
                    <a:pt x="873820" y="5242815"/>
                  </a:lnTo>
                  <a:cubicBezTo>
                    <a:pt x="391223" y="5242815"/>
                    <a:pt x="0" y="4851592"/>
                    <a:pt x="0" y="4368995"/>
                  </a:cubicBezTo>
                  <a:lnTo>
                    <a:pt x="0" y="873820"/>
                  </a:lnTo>
                  <a:cubicBezTo>
                    <a:pt x="0" y="391223"/>
                    <a:pt x="391223" y="0"/>
                    <a:pt x="873820" y="0"/>
                  </a:cubicBezTo>
                  <a:close/>
                </a:path>
              </a:pathLst>
            </a:custGeom>
            <a:solidFill>
              <a:schemeClr val="lt1">
                <a:alpha val="7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16591" y="1899138"/>
              <a:ext cx="34887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ORGANIZE</a:t>
              </a:r>
            </a:p>
            <a:p>
              <a:r>
                <a:rPr lang="en-US" sz="1600" dirty="0" smtClean="0"/>
                <a:t>Eliminate whatever is not needed by separating needed tools, parts, and instructions from unneeded materials</a:t>
              </a:r>
              <a:r>
                <a:rPr lang="en-US" sz="2800" dirty="0" smtClean="0"/>
                <a:t>.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90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45920" y="914399"/>
            <a:ext cx="9115865" cy="4628271"/>
            <a:chOff x="1645920" y="914399"/>
            <a:chExt cx="9115865" cy="4628271"/>
          </a:xfrm>
        </p:grpSpPr>
        <p:sp>
          <p:nvSpPr>
            <p:cNvPr id="6" name="Freeform 5"/>
            <p:cNvSpPr/>
            <p:nvPr/>
          </p:nvSpPr>
          <p:spPr>
            <a:xfrm>
              <a:off x="1645920" y="914399"/>
              <a:ext cx="9115865" cy="4628271"/>
            </a:xfrm>
            <a:custGeom>
              <a:avLst/>
              <a:gdLst/>
              <a:ahLst/>
              <a:cxnLst/>
              <a:rect l="l" t="t" r="r" b="b"/>
              <a:pathLst>
                <a:path w="9115865" h="4628271">
                  <a:moveTo>
                    <a:pt x="7206940" y="737724"/>
                  </a:moveTo>
                  <a:cubicBezTo>
                    <a:pt x="7017659" y="737724"/>
                    <a:pt x="6851504" y="766899"/>
                    <a:pt x="6708476" y="825249"/>
                  </a:cubicBezTo>
                  <a:cubicBezTo>
                    <a:pt x="6565447" y="883599"/>
                    <a:pt x="6464047" y="966499"/>
                    <a:pt x="6404274" y="1073948"/>
                  </a:cubicBezTo>
                  <a:cubicBezTo>
                    <a:pt x="6344500" y="1181397"/>
                    <a:pt x="6314614" y="1348264"/>
                    <a:pt x="6314614" y="1574548"/>
                  </a:cubicBezTo>
                  <a:cubicBezTo>
                    <a:pt x="6314614" y="1733942"/>
                    <a:pt x="6342366" y="1871634"/>
                    <a:pt x="6397869" y="1987622"/>
                  </a:cubicBezTo>
                  <a:cubicBezTo>
                    <a:pt x="6453373" y="2103611"/>
                    <a:pt x="6607787" y="2232763"/>
                    <a:pt x="6861110" y="2375080"/>
                  </a:cubicBezTo>
                  <a:cubicBezTo>
                    <a:pt x="7162822" y="2543014"/>
                    <a:pt x="7330045" y="2644059"/>
                    <a:pt x="7362778" y="2678215"/>
                  </a:cubicBezTo>
                  <a:cubicBezTo>
                    <a:pt x="7394087" y="2712371"/>
                    <a:pt x="7409742" y="2797050"/>
                    <a:pt x="7409742" y="2932251"/>
                  </a:cubicBezTo>
                  <a:cubicBezTo>
                    <a:pt x="7409742" y="3030449"/>
                    <a:pt x="7397645" y="3094848"/>
                    <a:pt x="7373451" y="3125446"/>
                  </a:cubicBezTo>
                  <a:cubicBezTo>
                    <a:pt x="7349258" y="3156044"/>
                    <a:pt x="7306562" y="3171343"/>
                    <a:pt x="7245366" y="3171343"/>
                  </a:cubicBezTo>
                  <a:cubicBezTo>
                    <a:pt x="7188439" y="3171343"/>
                    <a:pt x="7150370" y="3148572"/>
                    <a:pt x="7131157" y="3103031"/>
                  </a:cubicBezTo>
                  <a:cubicBezTo>
                    <a:pt x="7111944" y="3057490"/>
                    <a:pt x="7102338" y="2958579"/>
                    <a:pt x="7102338" y="2806300"/>
                  </a:cubicBezTo>
                  <a:lnTo>
                    <a:pt x="7102338" y="2626981"/>
                  </a:lnTo>
                  <a:lnTo>
                    <a:pt x="6338096" y="2626981"/>
                  </a:lnTo>
                  <a:lnTo>
                    <a:pt x="6338096" y="2763605"/>
                  </a:lnTo>
                  <a:cubicBezTo>
                    <a:pt x="6338096" y="2999851"/>
                    <a:pt x="6367271" y="3176324"/>
                    <a:pt x="6425621" y="3293024"/>
                  </a:cubicBezTo>
                  <a:cubicBezTo>
                    <a:pt x="6483971" y="3409724"/>
                    <a:pt x="6591064" y="3502230"/>
                    <a:pt x="6746901" y="3570542"/>
                  </a:cubicBezTo>
                  <a:cubicBezTo>
                    <a:pt x="6902738" y="3638854"/>
                    <a:pt x="7090241" y="3673010"/>
                    <a:pt x="7309409" y="3673010"/>
                  </a:cubicBezTo>
                  <a:cubicBezTo>
                    <a:pt x="7507229" y="3673010"/>
                    <a:pt x="7676231" y="3641345"/>
                    <a:pt x="7816413" y="3578014"/>
                  </a:cubicBezTo>
                  <a:cubicBezTo>
                    <a:pt x="7956595" y="3514683"/>
                    <a:pt x="8056572" y="3424311"/>
                    <a:pt x="8116346" y="3306900"/>
                  </a:cubicBezTo>
                  <a:cubicBezTo>
                    <a:pt x="8176119" y="3189489"/>
                    <a:pt x="8206005" y="3015506"/>
                    <a:pt x="8206005" y="2784953"/>
                  </a:cubicBezTo>
                  <a:cubicBezTo>
                    <a:pt x="8206005" y="2578593"/>
                    <a:pt x="8166868" y="2421333"/>
                    <a:pt x="8088594" y="2313172"/>
                  </a:cubicBezTo>
                  <a:cubicBezTo>
                    <a:pt x="8010320" y="2205011"/>
                    <a:pt x="7845944" y="2089735"/>
                    <a:pt x="7595466" y="1967342"/>
                  </a:cubicBezTo>
                  <a:cubicBezTo>
                    <a:pt x="7407608" y="1874836"/>
                    <a:pt x="7283436" y="1804389"/>
                    <a:pt x="7222951" y="1756002"/>
                  </a:cubicBezTo>
                  <a:cubicBezTo>
                    <a:pt x="7162466" y="1707614"/>
                    <a:pt x="7126176" y="1663140"/>
                    <a:pt x="7114079" y="1622580"/>
                  </a:cubicBezTo>
                  <a:cubicBezTo>
                    <a:pt x="7101982" y="1582019"/>
                    <a:pt x="7095933" y="1518332"/>
                    <a:pt x="7095933" y="1431519"/>
                  </a:cubicBezTo>
                  <a:cubicBezTo>
                    <a:pt x="7095933" y="1367477"/>
                    <a:pt x="7108030" y="1319445"/>
                    <a:pt x="7132224" y="1287423"/>
                  </a:cubicBezTo>
                  <a:cubicBezTo>
                    <a:pt x="7156418" y="1255402"/>
                    <a:pt x="7192709" y="1239391"/>
                    <a:pt x="7241097" y="1239391"/>
                  </a:cubicBezTo>
                  <a:cubicBezTo>
                    <a:pt x="7300870" y="1239391"/>
                    <a:pt x="7338228" y="1256825"/>
                    <a:pt x="7353171" y="1291693"/>
                  </a:cubicBezTo>
                  <a:cubicBezTo>
                    <a:pt x="7368114" y="1326561"/>
                    <a:pt x="7375586" y="1409460"/>
                    <a:pt x="7375586" y="1540392"/>
                  </a:cubicBezTo>
                  <a:lnTo>
                    <a:pt x="7375586" y="1694094"/>
                  </a:lnTo>
                  <a:lnTo>
                    <a:pt x="8139828" y="1694094"/>
                  </a:lnTo>
                  <a:lnTo>
                    <a:pt x="8139828" y="1529718"/>
                  </a:lnTo>
                  <a:cubicBezTo>
                    <a:pt x="8139828" y="1387401"/>
                    <a:pt x="8132356" y="1282798"/>
                    <a:pt x="8117413" y="1215909"/>
                  </a:cubicBezTo>
                  <a:cubicBezTo>
                    <a:pt x="8102470" y="1149020"/>
                    <a:pt x="8059775" y="1076439"/>
                    <a:pt x="7989328" y="998164"/>
                  </a:cubicBezTo>
                  <a:cubicBezTo>
                    <a:pt x="7918881" y="919890"/>
                    <a:pt x="7817836" y="856915"/>
                    <a:pt x="7686193" y="809238"/>
                  </a:cubicBezTo>
                  <a:cubicBezTo>
                    <a:pt x="7554550" y="761562"/>
                    <a:pt x="7394799" y="737724"/>
                    <a:pt x="7206940" y="737724"/>
                  </a:cubicBezTo>
                  <a:close/>
                  <a:moveTo>
                    <a:pt x="771394" y="0"/>
                  </a:moveTo>
                  <a:lnTo>
                    <a:pt x="8344471" y="0"/>
                  </a:lnTo>
                  <a:cubicBezTo>
                    <a:pt x="8770500" y="0"/>
                    <a:pt x="9115865" y="345365"/>
                    <a:pt x="9115865" y="771394"/>
                  </a:cubicBezTo>
                  <a:lnTo>
                    <a:pt x="9115865" y="3856877"/>
                  </a:lnTo>
                  <a:cubicBezTo>
                    <a:pt x="9115865" y="4282906"/>
                    <a:pt x="8770500" y="4628271"/>
                    <a:pt x="8344471" y="4628271"/>
                  </a:cubicBezTo>
                  <a:lnTo>
                    <a:pt x="771394" y="4628271"/>
                  </a:lnTo>
                  <a:cubicBezTo>
                    <a:pt x="345365" y="4628271"/>
                    <a:pt x="0" y="4282906"/>
                    <a:pt x="0" y="3856877"/>
                  </a:cubicBezTo>
                  <a:lnTo>
                    <a:pt x="0" y="771394"/>
                  </a:lnTo>
                  <a:cubicBezTo>
                    <a:pt x="0" y="345365"/>
                    <a:pt x="345365" y="0"/>
                    <a:pt x="771394" y="0"/>
                  </a:cubicBezTo>
                  <a:close/>
                </a:path>
              </a:pathLst>
            </a:cu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91507" y="1885071"/>
              <a:ext cx="277133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STANDARDIZE</a:t>
              </a:r>
            </a:p>
            <a:p>
              <a:endParaRPr lang="en-US" sz="3200" dirty="0" smtClean="0"/>
            </a:p>
            <a:p>
              <a:r>
                <a:rPr lang="en-US" sz="1600" dirty="0" smtClean="0"/>
                <a:t>Schedule regular cleaning and maintenance by conducting </a:t>
              </a:r>
              <a:r>
                <a:rPr lang="en-US" sz="1600" dirty="0" err="1" smtClean="0"/>
                <a:t>seiri</a:t>
              </a:r>
              <a:r>
                <a:rPr lang="en-US" sz="1600" dirty="0" smtClean="0"/>
                <a:t> , </a:t>
              </a:r>
              <a:r>
                <a:rPr lang="en-US" sz="1600" dirty="0" err="1" smtClean="0"/>
                <a:t>seition</a:t>
              </a:r>
              <a:r>
                <a:rPr lang="en-US" sz="1600" dirty="0" smtClean="0"/>
                <a:t> , and </a:t>
              </a:r>
              <a:r>
                <a:rPr lang="en-US" sz="1600" dirty="0" err="1" smtClean="0"/>
                <a:t>seiso</a:t>
              </a:r>
              <a:r>
                <a:rPr lang="en-US" sz="1600" dirty="0" smtClean="0"/>
                <a:t> daily.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31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37955" y="759802"/>
            <a:ext cx="9481627" cy="4965749"/>
            <a:chOff x="1237955" y="759802"/>
            <a:chExt cx="9481627" cy="4965749"/>
          </a:xfrm>
        </p:grpSpPr>
        <p:sp>
          <p:nvSpPr>
            <p:cNvPr id="6" name="Freeform 5"/>
            <p:cNvSpPr/>
            <p:nvPr/>
          </p:nvSpPr>
          <p:spPr>
            <a:xfrm>
              <a:off x="1237955" y="759802"/>
              <a:ext cx="9481627" cy="4965749"/>
            </a:xfrm>
            <a:custGeom>
              <a:avLst/>
              <a:gdLst/>
              <a:ahLst/>
              <a:cxnLst/>
              <a:rect l="l" t="t" r="r" b="b"/>
              <a:pathLst>
                <a:path w="9481627" h="4965749">
                  <a:moveTo>
                    <a:pt x="7456109" y="1470590"/>
                  </a:moveTo>
                  <a:cubicBezTo>
                    <a:pt x="7507343" y="1470590"/>
                    <a:pt x="7540787" y="1489448"/>
                    <a:pt x="7556442" y="1527161"/>
                  </a:cubicBezTo>
                  <a:cubicBezTo>
                    <a:pt x="7572097" y="1564875"/>
                    <a:pt x="7579925" y="1656314"/>
                    <a:pt x="7579925" y="1801477"/>
                  </a:cubicBezTo>
                  <a:lnTo>
                    <a:pt x="7579925" y="3107946"/>
                  </a:lnTo>
                  <a:cubicBezTo>
                    <a:pt x="7579925" y="3230339"/>
                    <a:pt x="7571741" y="3310036"/>
                    <a:pt x="7555375" y="3347038"/>
                  </a:cubicBezTo>
                  <a:cubicBezTo>
                    <a:pt x="7539008" y="3384041"/>
                    <a:pt x="7505208" y="3402542"/>
                    <a:pt x="7453974" y="3402542"/>
                  </a:cubicBezTo>
                  <a:cubicBezTo>
                    <a:pt x="7404163" y="3402542"/>
                    <a:pt x="7370719" y="3382262"/>
                    <a:pt x="7353641" y="3341702"/>
                  </a:cubicBezTo>
                  <a:cubicBezTo>
                    <a:pt x="7336563" y="3301142"/>
                    <a:pt x="7328024" y="3213972"/>
                    <a:pt x="7328024" y="3080194"/>
                  </a:cubicBezTo>
                  <a:lnTo>
                    <a:pt x="7328024" y="1801477"/>
                  </a:lnTo>
                  <a:cubicBezTo>
                    <a:pt x="7328024" y="1656314"/>
                    <a:pt x="7336563" y="1564875"/>
                    <a:pt x="7353641" y="1527161"/>
                  </a:cubicBezTo>
                  <a:cubicBezTo>
                    <a:pt x="7370719" y="1489448"/>
                    <a:pt x="7404875" y="1470590"/>
                    <a:pt x="7456109" y="1470590"/>
                  </a:cubicBezTo>
                  <a:close/>
                  <a:moveTo>
                    <a:pt x="7426222" y="968923"/>
                  </a:moveTo>
                  <a:cubicBezTo>
                    <a:pt x="7195669" y="968923"/>
                    <a:pt x="7006388" y="1013753"/>
                    <a:pt x="6858378" y="1103413"/>
                  </a:cubicBezTo>
                  <a:cubicBezTo>
                    <a:pt x="6710368" y="1193072"/>
                    <a:pt x="6607900" y="1311907"/>
                    <a:pt x="6550974" y="1459917"/>
                  </a:cubicBezTo>
                  <a:cubicBezTo>
                    <a:pt x="6494047" y="1607926"/>
                    <a:pt x="6465583" y="1813574"/>
                    <a:pt x="6465583" y="2076860"/>
                  </a:cubicBezTo>
                  <a:lnTo>
                    <a:pt x="6465583" y="2802676"/>
                  </a:lnTo>
                  <a:cubicBezTo>
                    <a:pt x="6465583" y="3043192"/>
                    <a:pt x="6481238" y="3223579"/>
                    <a:pt x="6512548" y="3343836"/>
                  </a:cubicBezTo>
                  <a:cubicBezTo>
                    <a:pt x="6543858" y="3464094"/>
                    <a:pt x="6596159" y="3566562"/>
                    <a:pt x="6669452" y="3651241"/>
                  </a:cubicBezTo>
                  <a:cubicBezTo>
                    <a:pt x="6742746" y="3735919"/>
                    <a:pt x="6845570" y="3799251"/>
                    <a:pt x="6977924" y="3841234"/>
                  </a:cubicBezTo>
                  <a:cubicBezTo>
                    <a:pt x="7110279" y="3883217"/>
                    <a:pt x="7271808" y="3904209"/>
                    <a:pt x="7462513" y="3904209"/>
                  </a:cubicBezTo>
                  <a:cubicBezTo>
                    <a:pt x="7633293" y="3904209"/>
                    <a:pt x="7784505" y="3879660"/>
                    <a:pt x="7916148" y="3830560"/>
                  </a:cubicBezTo>
                  <a:cubicBezTo>
                    <a:pt x="8047791" y="3781461"/>
                    <a:pt x="8155596" y="3705321"/>
                    <a:pt x="8239563" y="3602141"/>
                  </a:cubicBezTo>
                  <a:cubicBezTo>
                    <a:pt x="8323530" y="3498962"/>
                    <a:pt x="8378322" y="3387955"/>
                    <a:pt x="8403939" y="3269120"/>
                  </a:cubicBezTo>
                  <a:cubicBezTo>
                    <a:pt x="8429557" y="3150285"/>
                    <a:pt x="8442365" y="2963494"/>
                    <a:pt x="8442365" y="2708747"/>
                  </a:cubicBezTo>
                  <a:lnTo>
                    <a:pt x="8442365" y="2014952"/>
                  </a:lnTo>
                  <a:cubicBezTo>
                    <a:pt x="8442365" y="1814286"/>
                    <a:pt x="8428489" y="1664853"/>
                    <a:pt x="8400737" y="1566654"/>
                  </a:cubicBezTo>
                  <a:cubicBezTo>
                    <a:pt x="8372985" y="1468456"/>
                    <a:pt x="8321396" y="1373103"/>
                    <a:pt x="8245968" y="1280597"/>
                  </a:cubicBezTo>
                  <a:cubicBezTo>
                    <a:pt x="8170540" y="1188091"/>
                    <a:pt x="8063446" y="1113019"/>
                    <a:pt x="7924687" y="1055381"/>
                  </a:cubicBezTo>
                  <a:cubicBezTo>
                    <a:pt x="7785928" y="997743"/>
                    <a:pt x="7619773" y="968923"/>
                    <a:pt x="7426222" y="968923"/>
                  </a:cubicBezTo>
                  <a:close/>
                  <a:moveTo>
                    <a:pt x="827641" y="0"/>
                  </a:moveTo>
                  <a:lnTo>
                    <a:pt x="8653986" y="0"/>
                  </a:lnTo>
                  <a:cubicBezTo>
                    <a:pt x="9111080" y="0"/>
                    <a:pt x="9481627" y="370547"/>
                    <a:pt x="9481627" y="827641"/>
                  </a:cubicBezTo>
                  <a:lnTo>
                    <a:pt x="9481627" y="4138108"/>
                  </a:lnTo>
                  <a:cubicBezTo>
                    <a:pt x="9481627" y="4595202"/>
                    <a:pt x="9111080" y="4965749"/>
                    <a:pt x="8653986" y="4965749"/>
                  </a:cubicBezTo>
                  <a:lnTo>
                    <a:pt x="827641" y="4965749"/>
                  </a:lnTo>
                  <a:cubicBezTo>
                    <a:pt x="370547" y="4965749"/>
                    <a:pt x="0" y="4595202"/>
                    <a:pt x="0" y="4138108"/>
                  </a:cubicBezTo>
                  <a:lnTo>
                    <a:pt x="0" y="827641"/>
                  </a:lnTo>
                  <a:cubicBezTo>
                    <a:pt x="0" y="370547"/>
                    <a:pt x="370547" y="0"/>
                    <a:pt x="827641" y="0"/>
                  </a:cubicBez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41341" y="1800665"/>
              <a:ext cx="2630659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ORDERLINESS</a:t>
              </a:r>
            </a:p>
            <a:p>
              <a:r>
                <a:rPr lang="en-US" dirty="0" smtClean="0"/>
                <a:t>Organize whatever remains by neatly arranging and identifying parts and tools for ease of use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26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1852" y="928468"/>
            <a:ext cx="9003323" cy="4628270"/>
            <a:chOff x="1533379" y="1209822"/>
            <a:chExt cx="8468751" cy="4346917"/>
          </a:xfrm>
        </p:grpSpPr>
        <p:sp>
          <p:nvSpPr>
            <p:cNvPr id="6" name="Freeform 5"/>
            <p:cNvSpPr/>
            <p:nvPr/>
          </p:nvSpPr>
          <p:spPr>
            <a:xfrm>
              <a:off x="1533379" y="1209822"/>
              <a:ext cx="8468751" cy="4346917"/>
            </a:xfrm>
            <a:custGeom>
              <a:avLst/>
              <a:gdLst/>
              <a:ahLst/>
              <a:cxnLst/>
              <a:rect l="l" t="t" r="r" b="b"/>
              <a:pathLst>
                <a:path w="8468751" h="4346917">
                  <a:moveTo>
                    <a:pt x="6205724" y="1040889"/>
                  </a:moveTo>
                  <a:cubicBezTo>
                    <a:pt x="6303922" y="1040889"/>
                    <a:pt x="6370811" y="1051207"/>
                    <a:pt x="6406391" y="1071843"/>
                  </a:cubicBezTo>
                  <a:cubicBezTo>
                    <a:pt x="6441970" y="1092479"/>
                    <a:pt x="6464740" y="1124856"/>
                    <a:pt x="6474703" y="1168974"/>
                  </a:cubicBezTo>
                  <a:cubicBezTo>
                    <a:pt x="6484665" y="1213093"/>
                    <a:pt x="6489646" y="1313426"/>
                    <a:pt x="6489646" y="1469975"/>
                  </a:cubicBezTo>
                  <a:lnTo>
                    <a:pt x="6489646" y="2812734"/>
                  </a:lnTo>
                  <a:cubicBezTo>
                    <a:pt x="6489646" y="3043288"/>
                    <a:pt x="6474703" y="3184537"/>
                    <a:pt x="6444816" y="3236483"/>
                  </a:cubicBezTo>
                  <a:cubicBezTo>
                    <a:pt x="6414930" y="3288428"/>
                    <a:pt x="6335232" y="3314401"/>
                    <a:pt x="6205724" y="3314401"/>
                  </a:cubicBezTo>
                  <a:close/>
                  <a:moveTo>
                    <a:pt x="5306993" y="449562"/>
                  </a:moveTo>
                  <a:lnTo>
                    <a:pt x="5306993" y="3905728"/>
                  </a:lnTo>
                  <a:lnTo>
                    <a:pt x="6440547" y="3905728"/>
                  </a:lnTo>
                  <a:cubicBezTo>
                    <a:pt x="6655445" y="3905728"/>
                    <a:pt x="6816263" y="3893987"/>
                    <a:pt x="6923001" y="3870505"/>
                  </a:cubicBezTo>
                  <a:cubicBezTo>
                    <a:pt x="7029738" y="3847022"/>
                    <a:pt x="7119398" y="3805751"/>
                    <a:pt x="7191979" y="3746689"/>
                  </a:cubicBezTo>
                  <a:cubicBezTo>
                    <a:pt x="7264561" y="3687627"/>
                    <a:pt x="7315440" y="3605795"/>
                    <a:pt x="7344615" y="3501192"/>
                  </a:cubicBezTo>
                  <a:cubicBezTo>
                    <a:pt x="7373789" y="3396589"/>
                    <a:pt x="7388377" y="3189162"/>
                    <a:pt x="7388377" y="2878912"/>
                  </a:cubicBezTo>
                  <a:lnTo>
                    <a:pt x="7388377" y="1668507"/>
                  </a:lnTo>
                  <a:cubicBezTo>
                    <a:pt x="7388377" y="1341178"/>
                    <a:pt x="7378415" y="1121654"/>
                    <a:pt x="7358491" y="1009935"/>
                  </a:cubicBezTo>
                  <a:cubicBezTo>
                    <a:pt x="7338566" y="898216"/>
                    <a:pt x="7288755" y="796816"/>
                    <a:pt x="7209058" y="705733"/>
                  </a:cubicBezTo>
                  <a:cubicBezTo>
                    <a:pt x="7129360" y="614650"/>
                    <a:pt x="7013016" y="549184"/>
                    <a:pt x="6860025" y="509335"/>
                  </a:cubicBezTo>
                  <a:cubicBezTo>
                    <a:pt x="6707035" y="469487"/>
                    <a:pt x="6413506" y="449562"/>
                    <a:pt x="5979440" y="449562"/>
                  </a:cubicBezTo>
                  <a:close/>
                  <a:moveTo>
                    <a:pt x="724501" y="0"/>
                  </a:moveTo>
                  <a:lnTo>
                    <a:pt x="7744250" y="0"/>
                  </a:lnTo>
                  <a:cubicBezTo>
                    <a:pt x="8144381" y="0"/>
                    <a:pt x="8468751" y="324370"/>
                    <a:pt x="8468751" y="724501"/>
                  </a:cubicBezTo>
                  <a:lnTo>
                    <a:pt x="8468751" y="3622416"/>
                  </a:lnTo>
                  <a:cubicBezTo>
                    <a:pt x="8468751" y="4022547"/>
                    <a:pt x="8144381" y="4346917"/>
                    <a:pt x="7744250" y="4346917"/>
                  </a:cubicBezTo>
                  <a:lnTo>
                    <a:pt x="724501" y="4346917"/>
                  </a:lnTo>
                  <a:cubicBezTo>
                    <a:pt x="324370" y="4346917"/>
                    <a:pt x="0" y="4022547"/>
                    <a:pt x="0" y="3622416"/>
                  </a:cubicBezTo>
                  <a:lnTo>
                    <a:pt x="0" y="724501"/>
                  </a:lnTo>
                  <a:cubicBezTo>
                    <a:pt x="0" y="324370"/>
                    <a:pt x="324370" y="0"/>
                    <a:pt x="724501" y="0"/>
                  </a:cubicBezTo>
                  <a:close/>
                </a:path>
              </a:pathLst>
            </a:custGeom>
            <a:solidFill>
              <a:schemeClr val="bg2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80492" y="1997612"/>
              <a:ext cx="3207434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DISCIPLINE</a:t>
              </a:r>
            </a:p>
            <a:p>
              <a:r>
                <a:rPr lang="en-US" dirty="0" smtClean="0"/>
                <a:t>Make 5S a way of life by forming the habit of always following the first tour S’s.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622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SUCCESS</dc:creator>
  <cp:lastModifiedBy>SUCCESS</cp:lastModifiedBy>
  <cp:revision>11</cp:revision>
  <dcterms:created xsi:type="dcterms:W3CDTF">2024-12-22T03:33:48Z</dcterms:created>
  <dcterms:modified xsi:type="dcterms:W3CDTF">2024-12-22T08:00:50Z</dcterms:modified>
</cp:coreProperties>
</file>