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999FF"/>
    <a:srgbClr val="FFD24D"/>
    <a:srgbClr val="4D4DFF"/>
    <a:srgbClr val="FFE6E6"/>
    <a:srgbClr val="F2E5D2"/>
    <a:srgbClr val="926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737B7-3A92-4952-A797-F31D79AB0070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3D477-F104-4D0A-85AF-0387CFDCF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5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3A81C-6068-4D94-B27A-94F18D52B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8A134-3BB4-46C5-9BD6-10785144C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53010-7B4A-47BE-889D-A64BA600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357C6-7B56-4048-B286-304085C0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44284-91A5-441D-BDAB-283B4EC7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4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96AD-4360-4F69-8942-2A52CDC8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6201C-C461-4616-8E5F-F5CDFC926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68CFB-F23B-4D11-B340-9AC164DC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B11E3-5FAE-40A3-86BB-14C07DD6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81683-6104-4477-98E0-0D8DEFD9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FD5D76-6AA5-4776-BF9F-06E03A8EB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BB721C-C399-4756-BBE0-A82B941A6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8EFB0-C413-4901-9147-D471AA94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8A167-EE6C-4F68-87E4-F41292B7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52447-15C6-42A4-AE00-A9C777F2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7BEC4-88D7-4DB1-91C6-EC9400B5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78711-A16F-4A5A-84EA-1CC0B173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255AE-CAE3-401A-8D8E-C1C1F2A7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3184E-F1D7-4E50-8AE5-A7FAA152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4BB4B-13C2-4B2F-83FE-77C0C395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6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51B8D-F780-4F9F-B375-E7C94EA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52C7D-E34C-4FE9-B666-4D51EBAB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31E92-4DF5-4D32-9EB1-F0CE7A95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24401-4BD6-4515-927C-51E704B7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6E3C8-74EA-4B9E-B747-F5156F18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A67E3-08F0-4769-8B33-15B60792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B0219-8694-4F4C-8DC7-D90CBA1E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E513E-EACF-405C-818B-1FA1D77F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749A2-C83D-4EE1-AB68-A11AB6F4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309F1-ABE8-4F3E-9765-494BB801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41464-046D-4459-A560-BE2CB9D1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7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57DDA-9CC5-4D87-B8D9-FF22DADC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C6855-DB0B-4B86-B429-707610559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B7BA29-5FB2-4CB9-B1AF-669ECB66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F422AE-6EB3-40AF-A9E9-A47443BE4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DF43E3-AA19-491C-9D88-386142934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48943-4A45-4159-8948-D19E0B2F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3C48CA-6C7A-42AE-87B8-083BC2EB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F299A4-CFF8-4A08-8F6C-C1ED4303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CE6A0-39FC-4D93-A74D-D3F1814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CAD786-A495-4957-BAA9-D26827F1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B255A0-8A80-4238-80EE-70E7AE6B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4495B1-B5A8-4341-B109-8D1EE77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59ACEC-E9EF-48E4-9215-AE6A4BFE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67F48-97B6-4237-9DFB-93F68E4C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39ACD-2D5F-4E47-A436-09EFB6BF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4C768-CC79-4B8E-87E5-D45077ED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A7A05-39E8-4C57-96C7-9AFF1806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018E7-77D7-4365-8ACD-A2B8C13E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5C3C9-40E8-46E4-8CA6-060FB23E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016B4-3C5D-4075-A602-02E67E7F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96F5B-308F-4F36-9505-9077001D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42BA-C56F-44CB-BFC7-7FE5A5C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018C93-E1F8-4EEB-8DA7-5F9155C47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4091F4-1EE9-457B-80AD-8088F5B4A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4CEC5-5230-4534-B93C-1467FB2C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9490EE-A966-4E69-A523-65B989E7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234ED-6C56-4509-9781-D387C57D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C2096-43F8-494B-90D5-94C2E0B8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F6CB5-5C7F-475D-8E71-763D033C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58FB8-3E07-4BD8-BF7E-D31369A05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7C1E-0B78-4F4E-B540-7BC3E569A835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10315-95C3-4559-88F2-FF7B6AED2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A5141-7AEC-49CE-ACF7-6FA84260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FE1E-578C-473D-8DEF-CADBF0CE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1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41DC127-0866-4892-AA5A-D947DCEDBA7A}"/>
              </a:ext>
            </a:extLst>
          </p:cNvPr>
          <p:cNvGrpSpPr/>
          <p:nvPr/>
        </p:nvGrpSpPr>
        <p:grpSpPr>
          <a:xfrm>
            <a:off x="630348" y="498200"/>
            <a:ext cx="3745282" cy="3785652"/>
            <a:chOff x="1164921" y="1482938"/>
            <a:chExt cx="3745282" cy="378565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302756-9142-44A0-AB3E-87C4849C9373}"/>
                </a:ext>
              </a:extLst>
            </p:cNvPr>
            <p:cNvSpPr/>
            <p:nvPr/>
          </p:nvSpPr>
          <p:spPr>
            <a:xfrm>
              <a:off x="1164921" y="1503123"/>
              <a:ext cx="3745282" cy="3745282"/>
            </a:xfrm>
            <a:prstGeom prst="rect">
              <a:avLst/>
            </a:prstGeom>
            <a:noFill/>
            <a:ln w="63500">
              <a:solidFill>
                <a:srgbClr val="926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E0913-255D-4D54-B4EC-B690BD018A0C}"/>
                </a:ext>
              </a:extLst>
            </p:cNvPr>
            <p:cNvSpPr txBox="1"/>
            <p:nvPr/>
          </p:nvSpPr>
          <p:spPr>
            <a:xfrm>
              <a:off x="1316772" y="1482938"/>
              <a:ext cx="2457724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n w="25400">
                    <a:solidFill>
                      <a:srgbClr val="F2E5D2"/>
                    </a:solidFill>
                  </a:ln>
                  <a:solidFill>
                    <a:srgbClr val="926E4E"/>
                  </a:solidFill>
                  <a:latin typeface="Bauhaus 93" panose="04030905020B02020C02" pitchFamily="82" charset="0"/>
                </a:rPr>
                <a:t>DDO</a:t>
              </a:r>
            </a:p>
            <a:p>
              <a:r>
                <a:rPr lang="en-US" altLang="ko-KR" sz="8000" dirty="0">
                  <a:ln w="25400">
                    <a:solidFill>
                      <a:srgbClr val="F2E5D2"/>
                    </a:solidFill>
                  </a:ln>
                  <a:solidFill>
                    <a:srgbClr val="926E4E"/>
                  </a:solidFill>
                  <a:latin typeface="Bauhaus 93" panose="04030905020B02020C02" pitchFamily="82" charset="0"/>
                </a:rPr>
                <a:t>BA</a:t>
              </a:r>
            </a:p>
            <a:p>
              <a:r>
                <a:rPr lang="en-US" altLang="ko-KR" sz="8000" dirty="0">
                  <a:ln w="25400">
                    <a:solidFill>
                      <a:srgbClr val="F2E5D2"/>
                    </a:solidFill>
                  </a:ln>
                  <a:solidFill>
                    <a:srgbClr val="926E4E"/>
                  </a:solidFill>
                  <a:latin typeface="Bauhaus 93" panose="04030905020B02020C02" pitchFamily="82" charset="0"/>
                </a:rPr>
                <a:t>GI</a:t>
              </a:r>
              <a:endParaRPr lang="ko-KR" altLang="en-US" sz="8000" dirty="0">
                <a:ln w="25400">
                  <a:solidFill>
                    <a:srgbClr val="F2E5D2"/>
                  </a:solidFill>
                </a:ln>
                <a:solidFill>
                  <a:srgbClr val="926E4E"/>
                </a:soli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E79AB8-12D8-4CB8-B8A8-A28F031C8A3E}"/>
              </a:ext>
            </a:extLst>
          </p:cNvPr>
          <p:cNvGrpSpPr/>
          <p:nvPr/>
        </p:nvGrpSpPr>
        <p:grpSpPr>
          <a:xfrm>
            <a:off x="6845924" y="518385"/>
            <a:ext cx="3745282" cy="3785652"/>
            <a:chOff x="1164921" y="1482938"/>
            <a:chExt cx="3745282" cy="37856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36055A-6947-446B-AB10-21DFC3580816}"/>
                </a:ext>
              </a:extLst>
            </p:cNvPr>
            <p:cNvSpPr/>
            <p:nvPr/>
          </p:nvSpPr>
          <p:spPr>
            <a:xfrm>
              <a:off x="1164921" y="1503123"/>
              <a:ext cx="3745282" cy="3745282"/>
            </a:xfrm>
            <a:prstGeom prst="rect">
              <a:avLst/>
            </a:prstGeom>
            <a:noFill/>
            <a:ln w="63500">
              <a:solidFill>
                <a:srgbClr val="926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C72B16-3CA2-4C4E-9286-6CBC59189923}"/>
                </a:ext>
              </a:extLst>
            </p:cNvPr>
            <p:cNvSpPr txBox="1"/>
            <p:nvPr/>
          </p:nvSpPr>
          <p:spPr>
            <a:xfrm>
              <a:off x="1316772" y="1482938"/>
              <a:ext cx="2457724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solidFill>
                    <a:srgbClr val="F2E5D2"/>
                  </a:solidFill>
                  <a:latin typeface="Bauhaus 93" panose="04030905020B02020C02" pitchFamily="82" charset="0"/>
                </a:rPr>
                <a:t>DDO</a:t>
              </a:r>
            </a:p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solidFill>
                    <a:srgbClr val="F2E5D2"/>
                  </a:solidFill>
                  <a:latin typeface="Bauhaus 93" panose="04030905020B02020C02" pitchFamily="82" charset="0"/>
                </a:rPr>
                <a:t>BA</a:t>
              </a:r>
            </a:p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solidFill>
                    <a:srgbClr val="F2E5D2"/>
                  </a:solidFill>
                  <a:latin typeface="Bauhaus 93" panose="04030905020B02020C02" pitchFamily="82" charset="0"/>
                </a:rPr>
                <a:t>GI</a:t>
              </a:r>
              <a:endParaRPr lang="ko-KR" altLang="en-US" sz="8000" dirty="0">
                <a:ln w="25400">
                  <a:solidFill>
                    <a:srgbClr val="926E4E"/>
                  </a:solidFill>
                </a:ln>
                <a:solidFill>
                  <a:srgbClr val="F2E5D2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78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4124690-139E-421D-AB6E-1137F2DAD9EC}"/>
              </a:ext>
            </a:extLst>
          </p:cNvPr>
          <p:cNvGrpSpPr/>
          <p:nvPr/>
        </p:nvGrpSpPr>
        <p:grpSpPr>
          <a:xfrm>
            <a:off x="630348" y="498200"/>
            <a:ext cx="3745282" cy="3785652"/>
            <a:chOff x="1164921" y="1482938"/>
            <a:chExt cx="3745282" cy="37856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BDD91E6-19B0-4E9A-976B-D34DE28ADA26}"/>
                </a:ext>
              </a:extLst>
            </p:cNvPr>
            <p:cNvSpPr/>
            <p:nvPr/>
          </p:nvSpPr>
          <p:spPr>
            <a:xfrm>
              <a:off x="1164921" y="1503123"/>
              <a:ext cx="3745282" cy="374528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926E4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63962-B0DC-48B6-AFCF-4E0360F1DEAE}"/>
                </a:ext>
              </a:extLst>
            </p:cNvPr>
            <p:cNvSpPr txBox="1"/>
            <p:nvPr/>
          </p:nvSpPr>
          <p:spPr>
            <a:xfrm>
              <a:off x="1316772" y="1482938"/>
              <a:ext cx="2457724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noFill/>
                  <a:effectLst/>
                  <a:latin typeface="Bauhaus 93" panose="04030905020B02020C02" pitchFamily="82" charset="0"/>
                </a:rPr>
                <a:t>DDO</a:t>
              </a:r>
            </a:p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noFill/>
                  <a:effectLst/>
                  <a:latin typeface="Bauhaus 93" panose="04030905020B02020C02" pitchFamily="82" charset="0"/>
                </a:rPr>
                <a:t>BA</a:t>
              </a:r>
            </a:p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noFill/>
                  <a:effectLst/>
                  <a:latin typeface="Bauhaus 93" panose="04030905020B02020C02" pitchFamily="82" charset="0"/>
                </a:rPr>
                <a:t>GI</a:t>
              </a:r>
              <a:endParaRPr lang="ko-KR" altLang="en-US" sz="8000" dirty="0">
                <a:ln w="25400">
                  <a:solidFill>
                    <a:srgbClr val="926E4E"/>
                  </a:solidFill>
                </a:ln>
                <a:noFill/>
                <a:effectLst/>
                <a:latin typeface="Bauhaus 93" panose="04030905020B02020C02" pitchFamily="82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107F6F-62C9-429E-AE28-CF053D38F55A}"/>
              </a:ext>
            </a:extLst>
          </p:cNvPr>
          <p:cNvGrpSpPr/>
          <p:nvPr/>
        </p:nvGrpSpPr>
        <p:grpSpPr>
          <a:xfrm>
            <a:off x="6775585" y="720938"/>
            <a:ext cx="3745282" cy="3785652"/>
            <a:chOff x="1164921" y="1482938"/>
            <a:chExt cx="3745282" cy="378565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F850FEA-3BB1-4E98-807A-CA4421033055}"/>
                </a:ext>
              </a:extLst>
            </p:cNvPr>
            <p:cNvSpPr/>
            <p:nvPr/>
          </p:nvSpPr>
          <p:spPr>
            <a:xfrm>
              <a:off x="1164921" y="1503123"/>
              <a:ext cx="3745282" cy="3745282"/>
            </a:xfrm>
            <a:prstGeom prst="rect">
              <a:avLst/>
            </a:prstGeom>
            <a:solidFill>
              <a:srgbClr val="926E4E"/>
            </a:solidFill>
            <a:ln w="63500" cap="sq" cmpd="sng">
              <a:solidFill>
                <a:srgbClr val="F2E5D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AB4393-224C-450D-9C0E-08C871B603A0}"/>
                </a:ext>
              </a:extLst>
            </p:cNvPr>
            <p:cNvSpPr txBox="1"/>
            <p:nvPr/>
          </p:nvSpPr>
          <p:spPr>
            <a:xfrm>
              <a:off x="1316772" y="1482938"/>
              <a:ext cx="2457724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n w="38100">
                    <a:solidFill>
                      <a:srgbClr val="F2E5D2"/>
                    </a:solidFill>
                  </a:ln>
                  <a:noFill/>
                  <a:effectLst/>
                  <a:latin typeface="Bauhaus 93" panose="04030905020B02020C02" pitchFamily="82" charset="0"/>
                </a:rPr>
                <a:t>DDO</a:t>
              </a:r>
            </a:p>
            <a:p>
              <a:r>
                <a:rPr lang="en-US" altLang="ko-KR" sz="8000" dirty="0">
                  <a:ln w="38100">
                    <a:solidFill>
                      <a:srgbClr val="F2E5D2"/>
                    </a:solidFill>
                  </a:ln>
                  <a:noFill/>
                  <a:effectLst/>
                  <a:latin typeface="Bauhaus 93" panose="04030905020B02020C02" pitchFamily="82" charset="0"/>
                </a:rPr>
                <a:t>BA</a:t>
              </a:r>
            </a:p>
            <a:p>
              <a:r>
                <a:rPr lang="en-US" altLang="ko-KR" sz="8000" dirty="0">
                  <a:ln w="38100">
                    <a:solidFill>
                      <a:srgbClr val="F2E5D2"/>
                    </a:solidFill>
                  </a:ln>
                  <a:noFill/>
                  <a:effectLst/>
                  <a:latin typeface="Bauhaus 93" panose="04030905020B02020C02" pitchFamily="82" charset="0"/>
                </a:rPr>
                <a:t>GI</a:t>
              </a:r>
              <a:endParaRPr lang="ko-KR" altLang="en-US" sz="8000" dirty="0">
                <a:ln w="38100">
                  <a:solidFill>
                    <a:srgbClr val="F2E5D2"/>
                  </a:solidFill>
                </a:ln>
                <a:noFill/>
                <a:effectLst/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77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9121EF-C139-4011-B511-B53E0E88C675}"/>
              </a:ext>
            </a:extLst>
          </p:cNvPr>
          <p:cNvGrpSpPr/>
          <p:nvPr/>
        </p:nvGrpSpPr>
        <p:grpSpPr>
          <a:xfrm>
            <a:off x="6480162" y="1027392"/>
            <a:ext cx="3745282" cy="3785652"/>
            <a:chOff x="1094581" y="1482938"/>
            <a:chExt cx="3745282" cy="378565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A449D9-F2A7-4B48-82EC-4D09B448A576}"/>
                </a:ext>
              </a:extLst>
            </p:cNvPr>
            <p:cNvSpPr/>
            <p:nvPr/>
          </p:nvSpPr>
          <p:spPr>
            <a:xfrm>
              <a:off x="1094581" y="1503123"/>
              <a:ext cx="3745282" cy="3745282"/>
            </a:xfrm>
            <a:prstGeom prst="rect">
              <a:avLst/>
            </a:prstGeom>
            <a:noFill/>
            <a:ln w="63500">
              <a:solidFill>
                <a:srgbClr val="926E4E"/>
              </a:solidFill>
            </a:ln>
            <a:scene3d>
              <a:camera prst="perspective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BD234E-B9B6-4680-B38C-E829D92679F5}"/>
                </a:ext>
              </a:extLst>
            </p:cNvPr>
            <p:cNvSpPr txBox="1"/>
            <p:nvPr/>
          </p:nvSpPr>
          <p:spPr>
            <a:xfrm>
              <a:off x="1316772" y="1482938"/>
              <a:ext cx="2457724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pattFill prst="narHorz">
                    <a:fgClr>
                      <a:srgbClr val="926E4E"/>
                    </a:fgClr>
                    <a:bgClr>
                      <a:schemeClr val="bg1"/>
                    </a:bgClr>
                  </a:pattFill>
                  <a:latin typeface="Bauhaus 93" panose="04030905020B02020C02" pitchFamily="82" charset="0"/>
                </a:rPr>
                <a:t>DDO</a:t>
              </a:r>
            </a:p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pattFill prst="narHorz">
                    <a:fgClr>
                      <a:srgbClr val="926E4E"/>
                    </a:fgClr>
                    <a:bgClr>
                      <a:schemeClr val="bg1"/>
                    </a:bgClr>
                  </a:pattFill>
                  <a:latin typeface="Bauhaus 93" panose="04030905020B02020C02" pitchFamily="82" charset="0"/>
                </a:rPr>
                <a:t>BA</a:t>
              </a:r>
            </a:p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pattFill prst="narHorz">
                    <a:fgClr>
                      <a:srgbClr val="926E4E"/>
                    </a:fgClr>
                    <a:bgClr>
                      <a:schemeClr val="bg1"/>
                    </a:bgClr>
                  </a:pattFill>
                  <a:latin typeface="Bauhaus 93" panose="04030905020B02020C02" pitchFamily="82" charset="0"/>
                </a:rPr>
                <a:t>GI</a:t>
              </a:r>
              <a:endParaRPr lang="ko-KR" altLang="en-US" sz="8000" dirty="0">
                <a:ln w="25400">
                  <a:solidFill>
                    <a:srgbClr val="926E4E"/>
                  </a:solidFill>
                </a:ln>
                <a:pattFill prst="narHorz">
                  <a:fgClr>
                    <a:srgbClr val="926E4E"/>
                  </a:fgClr>
                  <a:bgClr>
                    <a:schemeClr val="bg1"/>
                  </a:bgClr>
                </a:pattFill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124690-139E-421D-AB6E-1137F2DAD9EC}"/>
              </a:ext>
            </a:extLst>
          </p:cNvPr>
          <p:cNvGrpSpPr/>
          <p:nvPr/>
        </p:nvGrpSpPr>
        <p:grpSpPr>
          <a:xfrm>
            <a:off x="686617" y="1536174"/>
            <a:ext cx="3745282" cy="3785652"/>
            <a:chOff x="1094581" y="1482938"/>
            <a:chExt cx="3745282" cy="37856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BDD91E6-19B0-4E9A-976B-D34DE28ADA26}"/>
                </a:ext>
              </a:extLst>
            </p:cNvPr>
            <p:cNvSpPr/>
            <p:nvPr/>
          </p:nvSpPr>
          <p:spPr>
            <a:xfrm>
              <a:off x="1094581" y="1503123"/>
              <a:ext cx="3745282" cy="3745282"/>
            </a:xfrm>
            <a:prstGeom prst="rect">
              <a:avLst/>
            </a:prstGeom>
            <a:noFill/>
            <a:ln w="63500">
              <a:solidFill>
                <a:srgbClr val="926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63962-B0DC-48B6-AFCF-4E0360F1DEAE}"/>
                </a:ext>
              </a:extLst>
            </p:cNvPr>
            <p:cNvSpPr txBox="1"/>
            <p:nvPr/>
          </p:nvSpPr>
          <p:spPr>
            <a:xfrm>
              <a:off x="1316772" y="1482938"/>
              <a:ext cx="2457724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pattFill prst="narHorz">
                    <a:fgClr>
                      <a:srgbClr val="926E4E"/>
                    </a:fgClr>
                    <a:bgClr>
                      <a:schemeClr val="bg1"/>
                    </a:bgClr>
                  </a:pattFill>
                  <a:latin typeface="Bauhaus 93" panose="04030905020B02020C02" pitchFamily="82" charset="0"/>
                </a:rPr>
                <a:t>DDO</a:t>
              </a:r>
            </a:p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pattFill prst="narHorz">
                    <a:fgClr>
                      <a:srgbClr val="926E4E"/>
                    </a:fgClr>
                    <a:bgClr>
                      <a:schemeClr val="bg1"/>
                    </a:bgClr>
                  </a:pattFill>
                  <a:latin typeface="Bauhaus 93" panose="04030905020B02020C02" pitchFamily="82" charset="0"/>
                </a:rPr>
                <a:t>BA</a:t>
              </a:r>
            </a:p>
            <a:p>
              <a:r>
                <a:rPr lang="en-US" altLang="ko-KR" sz="8000" dirty="0">
                  <a:ln w="25400">
                    <a:solidFill>
                      <a:srgbClr val="926E4E"/>
                    </a:solidFill>
                  </a:ln>
                  <a:pattFill prst="narHorz">
                    <a:fgClr>
                      <a:srgbClr val="926E4E"/>
                    </a:fgClr>
                    <a:bgClr>
                      <a:schemeClr val="bg1"/>
                    </a:bgClr>
                  </a:pattFill>
                  <a:latin typeface="Bauhaus 93" panose="04030905020B02020C02" pitchFamily="82" charset="0"/>
                </a:rPr>
                <a:t>GI</a:t>
              </a:r>
              <a:endParaRPr lang="ko-KR" altLang="en-US" sz="8000" dirty="0">
                <a:ln w="25400">
                  <a:solidFill>
                    <a:srgbClr val="926E4E"/>
                  </a:solidFill>
                </a:ln>
                <a:pattFill prst="narHorz">
                  <a:fgClr>
                    <a:srgbClr val="926E4E"/>
                  </a:fgClr>
                  <a:bgClr>
                    <a:schemeClr val="bg1"/>
                  </a:bgClr>
                </a:patt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6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3622522-C3AD-4458-846F-BFC93A6D908D}"/>
              </a:ext>
            </a:extLst>
          </p:cNvPr>
          <p:cNvGrpSpPr/>
          <p:nvPr/>
        </p:nvGrpSpPr>
        <p:grpSpPr>
          <a:xfrm>
            <a:off x="686617" y="1536174"/>
            <a:ext cx="3745282" cy="3785652"/>
            <a:chOff x="1094581" y="1482938"/>
            <a:chExt cx="3745282" cy="37856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A321C8-7E4C-4404-8119-601838E51CB4}"/>
                </a:ext>
              </a:extLst>
            </p:cNvPr>
            <p:cNvSpPr/>
            <p:nvPr/>
          </p:nvSpPr>
          <p:spPr>
            <a:xfrm>
              <a:off x="1094581" y="1503123"/>
              <a:ext cx="3745282" cy="3745282"/>
            </a:xfrm>
            <a:prstGeom prst="rect">
              <a:avLst/>
            </a:prstGeom>
            <a:noFill/>
            <a:ln w="127000">
              <a:solidFill>
                <a:srgbClr val="926E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755C5A-29CF-4C99-87E8-C9C965999F99}"/>
                </a:ext>
              </a:extLst>
            </p:cNvPr>
            <p:cNvSpPr txBox="1"/>
            <p:nvPr/>
          </p:nvSpPr>
          <p:spPr>
            <a:xfrm>
              <a:off x="1316772" y="1482938"/>
              <a:ext cx="1765227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spc="-300" dirty="0">
                  <a:ln w="25400">
                    <a:noFill/>
                  </a:ln>
                  <a:solidFill>
                    <a:schemeClr val="accent1"/>
                  </a:solidFill>
                  <a:latin typeface="Impact" panose="020B0806030902050204" pitchFamily="34" charset="0"/>
                </a:rPr>
                <a:t>DDO</a:t>
              </a:r>
            </a:p>
            <a:p>
              <a:r>
                <a:rPr lang="en-US" altLang="ko-KR" sz="8000" spc="-300" dirty="0">
                  <a:ln w="25400">
                    <a:noFill/>
                  </a:ln>
                  <a:solidFill>
                    <a:schemeClr val="accent1"/>
                  </a:solidFill>
                  <a:latin typeface="Impact" panose="020B0806030902050204" pitchFamily="34" charset="0"/>
                </a:rPr>
                <a:t>BA</a:t>
              </a:r>
            </a:p>
            <a:p>
              <a:r>
                <a:rPr lang="en-US" altLang="ko-KR" sz="8000" spc="-300" dirty="0">
                  <a:ln w="25400">
                    <a:noFill/>
                  </a:ln>
                  <a:solidFill>
                    <a:schemeClr val="accent1"/>
                  </a:solidFill>
                  <a:latin typeface="Impact" panose="020B0806030902050204" pitchFamily="34" charset="0"/>
                </a:rPr>
                <a:t>GI</a:t>
              </a:r>
              <a:endParaRPr lang="ko-KR" altLang="en-US" sz="8000" spc="-300" dirty="0">
                <a:ln w="25400">
                  <a:noFill/>
                </a:ln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2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8497426-0E74-4EAA-940E-9A022FE03112}"/>
              </a:ext>
            </a:extLst>
          </p:cNvPr>
          <p:cNvGrpSpPr/>
          <p:nvPr/>
        </p:nvGrpSpPr>
        <p:grpSpPr>
          <a:xfrm>
            <a:off x="1617240" y="1089717"/>
            <a:ext cx="3745282" cy="3800331"/>
            <a:chOff x="1094581" y="1503123"/>
            <a:chExt cx="3745282" cy="380033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0AE802-AEA5-47C1-A016-B2EF435695B9}"/>
                </a:ext>
              </a:extLst>
            </p:cNvPr>
            <p:cNvSpPr/>
            <p:nvPr/>
          </p:nvSpPr>
          <p:spPr>
            <a:xfrm>
              <a:off x="1094581" y="1503123"/>
              <a:ext cx="3745282" cy="3745282"/>
            </a:xfrm>
            <a:prstGeom prst="rect">
              <a:avLst/>
            </a:prstGeom>
            <a:noFill/>
            <a:ln w="127000">
              <a:solidFill>
                <a:srgbClr val="4D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E45FB8-9238-455E-B1A1-0EB31BCA6800}"/>
                </a:ext>
              </a:extLst>
            </p:cNvPr>
            <p:cNvSpPr txBox="1"/>
            <p:nvPr/>
          </p:nvSpPr>
          <p:spPr>
            <a:xfrm>
              <a:off x="1284835" y="1517802"/>
              <a:ext cx="1386918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n w="25400">
                    <a:solidFill>
                      <a:srgbClr val="4D4DFF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O</a:t>
              </a:r>
              <a:endParaRPr lang="en-US" altLang="ko-KR" sz="6000" dirty="0">
                <a:ln w="25400">
                  <a:solidFill>
                    <a:srgbClr val="4D4DFF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endParaRPr>
            </a:p>
            <a:p>
              <a:r>
                <a:rPr lang="en-US" altLang="ko-KR" sz="6000" dirty="0">
                  <a:ln w="25400">
                    <a:solidFill>
                      <a:srgbClr val="4D4DFF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Sun</a:t>
              </a:r>
            </a:p>
            <a:p>
              <a:r>
                <a:rPr lang="en-US" altLang="ko-KR" sz="6000" dirty="0">
                  <a:ln w="25400">
                    <a:solidFill>
                      <a:srgbClr val="4D4DFF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나눔스퀘어 ExtraBold" panose="020B0600000101010101" pitchFamily="50" charset="-127"/>
                </a:rPr>
                <a:t>Do</a:t>
              </a:r>
            </a:p>
            <a:p>
              <a:r>
                <a:rPr lang="en-US" altLang="ko-KR" sz="6000" dirty="0">
                  <a:ln w="25400">
                    <a:solidFill>
                      <a:srgbClr val="4D4DFF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나눔스퀘어 ExtraBold" panose="020B0600000101010101" pitchFamily="50" charset="-127"/>
                </a:rPr>
                <a:t>Sun</a:t>
              </a:r>
              <a:endParaRPr lang="ko-KR" altLang="en-US" sz="6000" dirty="0">
                <a:ln w="25400">
                  <a:solidFill>
                    <a:srgbClr val="4D4DFF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4F55132F-6224-4638-B360-FB724DB0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092" y="457543"/>
            <a:ext cx="103796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78787"/>
                </a:solidFill>
                <a:effectLst/>
                <a:latin typeface="Arial Unicode MS" panose="020B0604020202020204" pitchFamily="50" charset="-127"/>
                <a:ea typeface="inherit"/>
              </a:rPr>
              <a:t>osundosun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4D285-721D-412D-BBF6-5AB83E2CFDFE}"/>
              </a:ext>
            </a:extLst>
          </p:cNvPr>
          <p:cNvSpPr txBox="1"/>
          <p:nvPr/>
        </p:nvSpPr>
        <p:spPr>
          <a:xfrm>
            <a:off x="3384666" y="1086417"/>
            <a:ext cx="18806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ln w="25400">
                  <a:noFill/>
                </a:ln>
                <a:solidFill>
                  <a:srgbClr val="4D4DFF"/>
                </a:solidFill>
                <a:latin typeface="Impact" panose="020B0806030902050204" pitchFamily="34" charset="0"/>
              </a:rPr>
              <a:t>DDO</a:t>
            </a:r>
            <a:endParaRPr lang="en-US" altLang="ko-KR" sz="8000" dirty="0">
              <a:ln w="25400">
                <a:noFill/>
              </a:ln>
              <a:solidFill>
                <a:srgbClr val="FFE6E6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8000" dirty="0">
                <a:ln w="25400">
                  <a:noFill/>
                </a:ln>
                <a:solidFill>
                  <a:srgbClr val="4D4DFF"/>
                </a:solidFill>
                <a:latin typeface="Impact" panose="020B0806030902050204" pitchFamily="34" charset="0"/>
              </a:rPr>
              <a:t>BA</a:t>
            </a:r>
          </a:p>
          <a:p>
            <a:pPr algn="r"/>
            <a:r>
              <a:rPr lang="en-US" altLang="ko-KR" sz="8000" dirty="0">
                <a:ln w="25400">
                  <a:noFill/>
                </a:ln>
                <a:solidFill>
                  <a:srgbClr val="4D4DFF"/>
                </a:solidFill>
                <a:latin typeface="Impact" panose="020B0806030902050204" pitchFamily="34" charset="0"/>
              </a:rPr>
              <a:t>GI	</a:t>
            </a:r>
            <a:endParaRPr lang="ko-KR" altLang="en-US" sz="8000" dirty="0">
              <a:ln w="25400">
                <a:noFill/>
              </a:ln>
              <a:solidFill>
                <a:srgbClr val="FFE6E6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0BB51C-D84B-430B-B79E-1A6E06A5634F}"/>
              </a:ext>
            </a:extLst>
          </p:cNvPr>
          <p:cNvGrpSpPr/>
          <p:nvPr/>
        </p:nvGrpSpPr>
        <p:grpSpPr>
          <a:xfrm>
            <a:off x="7915067" y="1258593"/>
            <a:ext cx="3745282" cy="3808632"/>
            <a:chOff x="1094581" y="1503123"/>
            <a:chExt cx="3745282" cy="38086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7C4969-C99F-40E8-AC71-AAFB3267FC9D}"/>
                </a:ext>
              </a:extLst>
            </p:cNvPr>
            <p:cNvSpPr/>
            <p:nvPr/>
          </p:nvSpPr>
          <p:spPr>
            <a:xfrm>
              <a:off x="1094581" y="1503123"/>
              <a:ext cx="3745282" cy="3745282"/>
            </a:xfrm>
            <a:prstGeom prst="rect">
              <a:avLst/>
            </a:prstGeom>
            <a:noFill/>
            <a:ln w="127000">
              <a:solidFill>
                <a:srgbClr val="4D4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E544E-BC52-4CF4-8315-F3983DCFCC9A}"/>
                </a:ext>
              </a:extLst>
            </p:cNvPr>
            <p:cNvSpPr txBox="1"/>
            <p:nvPr/>
          </p:nvSpPr>
          <p:spPr>
            <a:xfrm>
              <a:off x="1198334" y="1526103"/>
              <a:ext cx="1880643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n w="25400">
                    <a:noFill/>
                  </a:ln>
                  <a:solidFill>
                    <a:srgbClr val="4D4DFF"/>
                  </a:solidFill>
                  <a:effectLst>
                    <a:outerShdw blurRad="50800" dist="38100" dir="2700000" algn="tl" rotWithShape="0">
                      <a:srgbClr val="FFD24D">
                        <a:alpha val="40000"/>
                      </a:srgbClr>
                    </a:outerShdw>
                  </a:effectLst>
                  <a:latin typeface="Impact" panose="020B0806030902050204" pitchFamily="34" charset="0"/>
                </a:rPr>
                <a:t>DDO</a:t>
              </a:r>
              <a:endParaRPr lang="en-US" altLang="ko-KR" sz="8000" dirty="0">
                <a:ln w="25400">
                  <a:noFill/>
                </a:ln>
                <a:solidFill>
                  <a:srgbClr val="4D4DFF"/>
                </a:solidFill>
                <a:effectLst>
                  <a:outerShdw blurRad="50800" dist="38100" dir="2700000" algn="tl" rotWithShape="0">
                    <a:srgbClr val="FFD24D">
                      <a:alpha val="40000"/>
                    </a:srgbClr>
                  </a:outerShdw>
                </a:effectLst>
                <a:latin typeface="Impact" panose="020B0806030902050204" pitchFamily="34" charset="0"/>
                <a:ea typeface="나눔스퀘어 ExtraBold" panose="020B0600000101010101" pitchFamily="50" charset="-127"/>
              </a:endParaRPr>
            </a:p>
            <a:p>
              <a:r>
                <a:rPr lang="en-US" altLang="ko-KR" sz="8000" dirty="0">
                  <a:ln w="25400">
                    <a:noFill/>
                  </a:ln>
                  <a:solidFill>
                    <a:srgbClr val="4D4DFF"/>
                  </a:solidFill>
                  <a:effectLst>
                    <a:outerShdw blurRad="50800" dist="38100" dir="2700000" algn="tl" rotWithShape="0">
                      <a:srgbClr val="FFD24D">
                        <a:alpha val="40000"/>
                      </a:srgbClr>
                    </a:outerShdw>
                  </a:effectLst>
                  <a:latin typeface="Impact" panose="020B0806030902050204" pitchFamily="34" charset="0"/>
                </a:rPr>
                <a:t>BA</a:t>
              </a:r>
            </a:p>
            <a:p>
              <a:r>
                <a:rPr lang="en-US" altLang="ko-KR" sz="8000" dirty="0">
                  <a:ln w="25400">
                    <a:noFill/>
                  </a:ln>
                  <a:solidFill>
                    <a:srgbClr val="4D4DFF"/>
                  </a:solidFill>
                  <a:effectLst>
                    <a:outerShdw blurRad="50800" dist="38100" dir="2700000" algn="tl" rotWithShape="0">
                      <a:srgbClr val="FFD24D">
                        <a:alpha val="40000"/>
                      </a:srgbClr>
                    </a:outerShdw>
                  </a:effectLst>
                  <a:latin typeface="Impact" panose="020B0806030902050204" pitchFamily="34" charset="0"/>
                </a:rPr>
                <a:t>GI	</a:t>
              </a:r>
              <a:endParaRPr lang="ko-KR" altLang="en-US" sz="8000" dirty="0">
                <a:ln w="25400">
                  <a:noFill/>
                </a:ln>
                <a:solidFill>
                  <a:srgbClr val="4D4DFF"/>
                </a:solidFill>
                <a:effectLst>
                  <a:outerShdw blurRad="50800" dist="38100" dir="2700000" algn="tl" rotWithShape="0">
                    <a:srgbClr val="FFD24D">
                      <a:alpha val="40000"/>
                    </a:srgbClr>
                  </a:outerShdw>
                </a:effectLst>
                <a:latin typeface="Impact" panose="020B0806030902050204" pitchFamily="34" charset="0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7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E132472-4356-4597-A66E-A5BEFA46DA22}"/>
              </a:ext>
            </a:extLst>
          </p:cNvPr>
          <p:cNvGrpSpPr/>
          <p:nvPr/>
        </p:nvGrpSpPr>
        <p:grpSpPr>
          <a:xfrm>
            <a:off x="130690" y="1657240"/>
            <a:ext cx="3745282" cy="3745282"/>
            <a:chOff x="1106494" y="1654009"/>
            <a:chExt cx="3745282" cy="3745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979A6B8-A866-474C-A5AD-1F7CD74E306C}"/>
                </a:ext>
              </a:extLst>
            </p:cNvPr>
            <p:cNvSpPr/>
            <p:nvPr/>
          </p:nvSpPr>
          <p:spPr>
            <a:xfrm>
              <a:off x="1106494" y="1654009"/>
              <a:ext cx="3745282" cy="3745282"/>
            </a:xfrm>
            <a:prstGeom prst="rect">
              <a:avLst/>
            </a:prstGeom>
            <a:noFill/>
            <a:ln w="127000">
              <a:solidFill>
                <a:srgbClr val="C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A8D093-10F2-46C8-B6D7-0B933CA6F886}"/>
                </a:ext>
              </a:extLst>
            </p:cNvPr>
            <p:cNvSpPr txBox="1"/>
            <p:nvPr/>
          </p:nvSpPr>
          <p:spPr>
            <a:xfrm>
              <a:off x="1217939" y="2003156"/>
              <a:ext cx="3522391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>
                  <a:ln w="25400">
                    <a:noFill/>
                  </a:ln>
                  <a:solidFill>
                    <a:srgbClr val="C999FF"/>
                  </a:solidFill>
                  <a:effectLst>
                    <a:outerShdw blurRad="50800" dist="38100" dir="2700000" algn="tl" rotWithShape="0">
                      <a:srgbClr val="FFD24D">
                        <a:alpha val="4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ALOHA</a:t>
              </a:r>
            </a:p>
            <a:p>
              <a:pPr algn="ctr"/>
              <a:r>
                <a:rPr lang="en-US" altLang="ko-KR" sz="9600" dirty="0">
                  <a:ln w="25400">
                    <a:noFill/>
                  </a:ln>
                  <a:solidFill>
                    <a:srgbClr val="C999FF"/>
                  </a:solidFill>
                  <a:effectLst>
                    <a:outerShdw blurRad="50800" dist="38100" dir="2700000" algn="tl" rotWithShape="0">
                      <a:srgbClr val="FFD24D">
                        <a:alpha val="4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DOG</a:t>
              </a:r>
              <a:endParaRPr lang="ko-KR" altLang="en-US" sz="9600" dirty="0">
                <a:ln w="25400">
                  <a:noFill/>
                </a:ln>
                <a:solidFill>
                  <a:srgbClr val="C999FF"/>
                </a:solidFill>
                <a:effectLst>
                  <a:outerShdw blurRad="50800" dist="38100" dir="2700000" algn="tl" rotWithShape="0">
                    <a:srgbClr val="FFD24D">
                      <a:alpha val="40000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C65BFE-CC2B-4D56-848B-E64E01F87FE0}"/>
              </a:ext>
            </a:extLst>
          </p:cNvPr>
          <p:cNvGrpSpPr/>
          <p:nvPr/>
        </p:nvGrpSpPr>
        <p:grpSpPr>
          <a:xfrm>
            <a:off x="4029621" y="1657240"/>
            <a:ext cx="3745282" cy="3745282"/>
            <a:chOff x="1106494" y="1654009"/>
            <a:chExt cx="3745282" cy="374528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00772E-3C61-4F06-A343-EDC6F8B1A848}"/>
                </a:ext>
              </a:extLst>
            </p:cNvPr>
            <p:cNvSpPr/>
            <p:nvPr/>
          </p:nvSpPr>
          <p:spPr>
            <a:xfrm>
              <a:off x="1106494" y="1654009"/>
              <a:ext cx="3745282" cy="3745282"/>
            </a:xfrm>
            <a:prstGeom prst="rect">
              <a:avLst/>
            </a:prstGeom>
            <a:noFill/>
            <a:ln w="127000">
              <a:solidFill>
                <a:srgbClr val="C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27D99D-2608-4540-A509-74FF323D1BCE}"/>
                </a:ext>
              </a:extLst>
            </p:cNvPr>
            <p:cNvSpPr txBox="1"/>
            <p:nvPr/>
          </p:nvSpPr>
          <p:spPr>
            <a:xfrm>
              <a:off x="1217939" y="1710768"/>
              <a:ext cx="3522391" cy="3631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ln w="25400">
                    <a:noFill/>
                  </a:ln>
                  <a:solidFill>
                    <a:srgbClr val="C999FF"/>
                  </a:solidFill>
                  <a:effectLst>
                    <a:outerShdw blurRad="50800" dist="38100" dir="2700000" algn="tl" rotWithShape="0">
                      <a:srgbClr val="FFD24D">
                        <a:alpha val="5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ALOHA</a:t>
              </a:r>
            </a:p>
            <a:p>
              <a:pPr algn="ctr"/>
              <a:r>
                <a:rPr lang="en-US" altLang="ko-KR" sz="11500" dirty="0">
                  <a:ln w="25400">
                    <a:noFill/>
                  </a:ln>
                  <a:solidFill>
                    <a:srgbClr val="C999FF"/>
                  </a:solidFill>
                  <a:effectLst>
                    <a:outerShdw blurRad="50800" dist="38100" dir="2700000" algn="tl" rotWithShape="0">
                      <a:srgbClr val="FFD24D">
                        <a:alpha val="5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DOG</a:t>
              </a:r>
              <a:endParaRPr lang="ko-KR" altLang="en-US" sz="11500" dirty="0">
                <a:ln w="25400">
                  <a:noFill/>
                </a:ln>
                <a:solidFill>
                  <a:srgbClr val="C999FF"/>
                </a:solidFill>
                <a:effectLst>
                  <a:outerShdw blurRad="50800" dist="38100" dir="2700000" algn="tl" rotWithShape="0">
                    <a:srgbClr val="FFD24D">
                      <a:alpha val="50000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FBDF1D-9639-4A0E-A776-65F6A2CF9FA6}"/>
              </a:ext>
            </a:extLst>
          </p:cNvPr>
          <p:cNvGrpSpPr/>
          <p:nvPr/>
        </p:nvGrpSpPr>
        <p:grpSpPr>
          <a:xfrm>
            <a:off x="7914484" y="1325880"/>
            <a:ext cx="4206240" cy="4206240"/>
            <a:chOff x="4459458" y="562708"/>
            <a:chExt cx="4206240" cy="420624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107B0C0-C326-4294-9F2C-CD8A778EBC74}"/>
                </a:ext>
              </a:extLst>
            </p:cNvPr>
            <p:cNvSpPr/>
            <p:nvPr/>
          </p:nvSpPr>
          <p:spPr>
            <a:xfrm>
              <a:off x="4459458" y="562708"/>
              <a:ext cx="4206240" cy="4206240"/>
            </a:xfrm>
            <a:prstGeom prst="ellipse">
              <a:avLst/>
            </a:prstGeom>
            <a:noFill/>
            <a:ln w="127000">
              <a:solidFill>
                <a:srgbClr val="C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10F045-CA21-400A-B08B-0A2717C2ED15}"/>
                </a:ext>
              </a:extLst>
            </p:cNvPr>
            <p:cNvSpPr txBox="1"/>
            <p:nvPr/>
          </p:nvSpPr>
          <p:spPr>
            <a:xfrm>
              <a:off x="4801382" y="948420"/>
              <a:ext cx="3522391" cy="3631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ln w="25400">
                    <a:noFill/>
                  </a:ln>
                  <a:solidFill>
                    <a:srgbClr val="C999FF"/>
                  </a:solidFill>
                  <a:effectLst>
                    <a:outerShdw blurRad="50800" dist="38100" dir="2700000" algn="tl" rotWithShape="0">
                      <a:srgbClr val="FFD24D">
                        <a:alpha val="5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ALOHA</a:t>
              </a:r>
            </a:p>
            <a:p>
              <a:pPr algn="ctr"/>
              <a:r>
                <a:rPr lang="en-US" altLang="ko-KR" sz="11500" dirty="0">
                  <a:ln w="25400">
                    <a:noFill/>
                  </a:ln>
                  <a:solidFill>
                    <a:srgbClr val="C999FF"/>
                  </a:solidFill>
                  <a:effectLst>
                    <a:outerShdw blurRad="50800" dist="38100" dir="2700000" algn="tl" rotWithShape="0">
                      <a:srgbClr val="FFD24D">
                        <a:alpha val="5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DOG</a:t>
              </a:r>
              <a:endParaRPr lang="ko-KR" altLang="en-US" sz="11500" dirty="0">
                <a:ln w="25400">
                  <a:noFill/>
                </a:ln>
                <a:solidFill>
                  <a:srgbClr val="C999FF"/>
                </a:solidFill>
                <a:effectLst>
                  <a:outerShdw blurRad="50800" dist="38100" dir="2700000" algn="tl" rotWithShape="0">
                    <a:srgbClr val="FFD24D">
                      <a:alpha val="50000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01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DC95AA2-A697-42A6-A0DA-915FEC5C13C8}"/>
              </a:ext>
            </a:extLst>
          </p:cNvPr>
          <p:cNvGrpSpPr/>
          <p:nvPr/>
        </p:nvGrpSpPr>
        <p:grpSpPr>
          <a:xfrm>
            <a:off x="754029" y="1325880"/>
            <a:ext cx="4206240" cy="4206240"/>
            <a:chOff x="754029" y="1325880"/>
            <a:chExt cx="4206240" cy="420624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9E995-6CBD-4BE5-86F6-E05FB6B0B6D4}"/>
                </a:ext>
              </a:extLst>
            </p:cNvPr>
            <p:cNvGrpSpPr/>
            <p:nvPr/>
          </p:nvGrpSpPr>
          <p:grpSpPr>
            <a:xfrm>
              <a:off x="754029" y="1325880"/>
              <a:ext cx="4206240" cy="4206240"/>
              <a:chOff x="4459458" y="562708"/>
              <a:chExt cx="4206240" cy="4206240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DF76E9D-18EA-4C3C-93E1-3040E6C5BFB5}"/>
                  </a:ext>
                </a:extLst>
              </p:cNvPr>
              <p:cNvSpPr/>
              <p:nvPr/>
            </p:nvSpPr>
            <p:spPr>
              <a:xfrm>
                <a:off x="4459458" y="562708"/>
                <a:ext cx="4206240" cy="420624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glow rad="228600">
                  <a:srgbClr val="C999F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1A43F9-57BC-4AB7-9EEB-BA84DD1B9E93}"/>
                  </a:ext>
                </a:extLst>
              </p:cNvPr>
              <p:cNvSpPr txBox="1"/>
              <p:nvPr/>
            </p:nvSpPr>
            <p:spPr>
              <a:xfrm>
                <a:off x="4801382" y="926888"/>
                <a:ext cx="3522391" cy="34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0" dirty="0">
                    <a:ln w="25400">
                      <a:noFill/>
                    </a:ln>
                    <a:solidFill>
                      <a:schemeClr val="bg1"/>
                    </a:solidFill>
                    <a:effectLst>
                      <a:glow rad="228600">
                        <a:srgbClr val="C999FF">
                          <a:alpha val="40000"/>
                        </a:srgbClr>
                      </a:glow>
                    </a:effectLst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ALOHA</a:t>
                </a:r>
              </a:p>
              <a:p>
                <a:pPr algn="ctr"/>
                <a:r>
                  <a:rPr lang="en-US" altLang="ko-KR" sz="11000" dirty="0">
                    <a:ln w="25400">
                      <a:noFill/>
                    </a:ln>
                    <a:solidFill>
                      <a:schemeClr val="bg1"/>
                    </a:solidFill>
                    <a:effectLst>
                      <a:glow rad="228600">
                        <a:srgbClr val="C999FF">
                          <a:alpha val="40000"/>
                        </a:srgbClr>
                      </a:glow>
                    </a:effectLst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DOG!</a:t>
                </a:r>
                <a:endParaRPr lang="ko-KR" altLang="en-US" sz="11000" dirty="0">
                  <a:ln w="25400">
                    <a:noFill/>
                  </a:ln>
                  <a:solidFill>
                    <a:schemeClr val="bg1"/>
                  </a:solidFill>
                  <a:effectLst>
                    <a:glow rad="228600">
                      <a:srgbClr val="C999FF">
                        <a:alpha val="40000"/>
                      </a:srgbClr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F088269-6828-448B-8E0E-A2EBA8D19902}"/>
                </a:ext>
              </a:extLst>
            </p:cNvPr>
            <p:cNvGrpSpPr/>
            <p:nvPr/>
          </p:nvGrpSpPr>
          <p:grpSpPr>
            <a:xfrm>
              <a:off x="754029" y="1325880"/>
              <a:ext cx="4206240" cy="4206240"/>
              <a:chOff x="4459458" y="562708"/>
              <a:chExt cx="4206240" cy="420624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5A24A513-B8AB-427C-AEC6-12AC27AC9371}"/>
                  </a:ext>
                </a:extLst>
              </p:cNvPr>
              <p:cNvSpPr/>
              <p:nvPr/>
            </p:nvSpPr>
            <p:spPr>
              <a:xfrm>
                <a:off x="4459458" y="562708"/>
                <a:ext cx="4206240" cy="4206240"/>
              </a:xfrm>
              <a:prstGeom prst="ellipse">
                <a:avLst/>
              </a:prstGeom>
              <a:noFill/>
              <a:ln w="127000">
                <a:solidFill>
                  <a:srgbClr val="C999FF"/>
                </a:solidFill>
              </a:ln>
              <a:effectLst>
                <a:outerShdw blurRad="50800" dist="63500" dir="2700000" algn="tl" rotWithShape="0">
                  <a:srgbClr val="C999FF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AECDE1-D5F8-4B88-BF24-69F2BCD89099}"/>
                  </a:ext>
                </a:extLst>
              </p:cNvPr>
              <p:cNvSpPr txBox="1"/>
              <p:nvPr/>
            </p:nvSpPr>
            <p:spPr>
              <a:xfrm>
                <a:off x="4801277" y="926888"/>
                <a:ext cx="3522391" cy="34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0" dirty="0">
                    <a:ln w="25400">
                      <a:noFill/>
                    </a:ln>
                    <a:solidFill>
                      <a:srgbClr val="C999FF"/>
                    </a:solidFill>
                    <a:effectLst>
                      <a:outerShdw blurRad="50800" dist="38100" dir="2700000" algn="tl" rotWithShape="0">
                        <a:srgbClr val="C999FF">
                          <a:alpha val="40000"/>
                        </a:srgbClr>
                      </a:outerShdw>
                    </a:effectLst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ALOHADOG!</a:t>
                </a:r>
                <a:endParaRPr lang="ko-KR" altLang="en-US" sz="11000" dirty="0">
                  <a:ln w="25400">
                    <a:noFill/>
                  </a:ln>
                  <a:solidFill>
                    <a:srgbClr val="C999FF"/>
                  </a:solidFill>
                  <a:effectLst>
                    <a:outerShdw blurRad="50800" dist="38100" dir="2700000" algn="tl" rotWithShape="0">
                      <a:srgbClr val="C999FF">
                        <a:alpha val="4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0A29B6-B8E7-4D66-8B94-16D99F4973D0}"/>
              </a:ext>
            </a:extLst>
          </p:cNvPr>
          <p:cNvGrpSpPr/>
          <p:nvPr/>
        </p:nvGrpSpPr>
        <p:grpSpPr>
          <a:xfrm>
            <a:off x="6322491" y="1325880"/>
            <a:ext cx="4206240" cy="4206240"/>
            <a:chOff x="6322491" y="1325880"/>
            <a:chExt cx="4206240" cy="420624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9EAAD2C-48D2-415C-BDF0-0968EF9A1568}"/>
                </a:ext>
              </a:extLst>
            </p:cNvPr>
            <p:cNvGrpSpPr/>
            <p:nvPr/>
          </p:nvGrpSpPr>
          <p:grpSpPr>
            <a:xfrm>
              <a:off x="6322491" y="1325880"/>
              <a:ext cx="4206240" cy="4206240"/>
              <a:chOff x="4459458" y="562708"/>
              <a:chExt cx="4206240" cy="420624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1686AC1-5AB9-4A4E-BD2B-7B9AA17CB5AA}"/>
                  </a:ext>
                </a:extLst>
              </p:cNvPr>
              <p:cNvSpPr/>
              <p:nvPr/>
            </p:nvSpPr>
            <p:spPr>
              <a:xfrm>
                <a:off x="4459458" y="562708"/>
                <a:ext cx="4206240" cy="4206240"/>
              </a:xfrm>
              <a:prstGeom prst="ellipse">
                <a:avLst/>
              </a:prstGeom>
              <a:noFill/>
              <a:ln w="127000">
                <a:solidFill>
                  <a:srgbClr val="FFFFFF"/>
                </a:solidFill>
              </a:ln>
              <a:effectLst>
                <a:glow rad="228600">
                  <a:srgbClr val="FFD24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3C452F-AB98-4208-9958-69D875BB6169}"/>
                  </a:ext>
                </a:extLst>
              </p:cNvPr>
              <p:cNvSpPr txBox="1"/>
              <p:nvPr/>
            </p:nvSpPr>
            <p:spPr>
              <a:xfrm>
                <a:off x="4801382" y="926889"/>
                <a:ext cx="3522391" cy="34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0" dirty="0">
                    <a:ln w="25400">
                      <a:noFill/>
                    </a:ln>
                    <a:solidFill>
                      <a:schemeClr val="bg1"/>
                    </a:solidFill>
                    <a:effectLst>
                      <a:glow rad="228600">
                        <a:srgbClr val="FFD24D">
                          <a:alpha val="40000"/>
                        </a:srgbClr>
                      </a:glow>
                    </a:effectLst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DOG!</a:t>
                </a:r>
              </a:p>
              <a:p>
                <a:pPr algn="ctr"/>
                <a:r>
                  <a:rPr lang="en-US" altLang="ko-KR" sz="11000" dirty="0">
                    <a:ln w="25400">
                      <a:noFill/>
                    </a:ln>
                    <a:solidFill>
                      <a:schemeClr val="bg1"/>
                    </a:solidFill>
                    <a:effectLst>
                      <a:glow rad="228600">
                        <a:srgbClr val="FFD24D">
                          <a:alpha val="40000"/>
                        </a:srgbClr>
                      </a:glow>
                    </a:effectLst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ALOHA</a:t>
                </a:r>
                <a:endParaRPr lang="ko-KR" altLang="en-US" sz="11000" dirty="0">
                  <a:ln w="25400">
                    <a:noFill/>
                  </a:ln>
                  <a:solidFill>
                    <a:schemeClr val="bg1"/>
                  </a:solidFill>
                  <a:effectLst>
                    <a:glow rad="228600">
                      <a:srgbClr val="FFD24D">
                        <a:alpha val="40000"/>
                      </a:srgbClr>
                    </a:glo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08209B-143F-4DD1-922B-45677669BDF1}"/>
                </a:ext>
              </a:extLst>
            </p:cNvPr>
            <p:cNvGrpSpPr/>
            <p:nvPr/>
          </p:nvGrpSpPr>
          <p:grpSpPr>
            <a:xfrm>
              <a:off x="6322491" y="1325880"/>
              <a:ext cx="4206240" cy="4206240"/>
              <a:chOff x="4459458" y="562708"/>
              <a:chExt cx="4206240" cy="4206240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85995AE-DB8F-4147-89D6-08D9973D7AB8}"/>
                  </a:ext>
                </a:extLst>
              </p:cNvPr>
              <p:cNvSpPr/>
              <p:nvPr/>
            </p:nvSpPr>
            <p:spPr>
              <a:xfrm>
                <a:off x="4459458" y="562708"/>
                <a:ext cx="4206240" cy="4206240"/>
              </a:xfrm>
              <a:prstGeom prst="ellipse">
                <a:avLst/>
              </a:prstGeom>
              <a:noFill/>
              <a:ln w="127000">
                <a:solidFill>
                  <a:srgbClr val="FFD24D"/>
                </a:solidFill>
              </a:ln>
              <a:effectLst>
                <a:outerShdw blurRad="50800" dist="63500" dir="2700000" algn="tl" rotWithShape="0">
                  <a:srgbClr val="FFD24D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FB7837-D270-4532-9B03-5738D4D2E0F1}"/>
                  </a:ext>
                </a:extLst>
              </p:cNvPr>
              <p:cNvSpPr txBox="1"/>
              <p:nvPr/>
            </p:nvSpPr>
            <p:spPr>
              <a:xfrm>
                <a:off x="4801381" y="926887"/>
                <a:ext cx="3522391" cy="34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0" dirty="0">
                    <a:ln w="25400">
                      <a:noFill/>
                    </a:ln>
                    <a:solidFill>
                      <a:srgbClr val="FFD24D"/>
                    </a:solidFill>
                    <a:effectLst>
                      <a:outerShdw blurRad="50800" dist="38100" dir="2700000" algn="tl" rotWithShape="0">
                        <a:srgbClr val="FFD24D">
                          <a:alpha val="40000"/>
                        </a:srgbClr>
                      </a:outerShdw>
                    </a:effectLst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DOG!</a:t>
                </a:r>
              </a:p>
              <a:p>
                <a:pPr algn="ctr"/>
                <a:r>
                  <a:rPr lang="en-US" altLang="ko-KR" sz="11000" dirty="0">
                    <a:ln w="25400">
                      <a:noFill/>
                    </a:ln>
                    <a:solidFill>
                      <a:srgbClr val="FFD24D"/>
                    </a:solidFill>
                    <a:effectLst>
                      <a:outerShdw blurRad="50800" dist="38100" dir="2700000" algn="tl" rotWithShape="0">
                        <a:srgbClr val="FFD24D">
                          <a:alpha val="40000"/>
                        </a:srgbClr>
                      </a:outerShdw>
                    </a:effectLst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ALOHA</a:t>
                </a:r>
                <a:endParaRPr lang="ko-KR" altLang="en-US" sz="11000" dirty="0">
                  <a:ln w="25400">
                    <a:noFill/>
                  </a:ln>
                  <a:solidFill>
                    <a:srgbClr val="FFD24D"/>
                  </a:solidFill>
                  <a:effectLst>
                    <a:outerShdw blurRad="50800" dist="38100" dir="2700000" algn="tl" rotWithShape="0">
                      <a:srgbClr val="FFD24D">
                        <a:alpha val="4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64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EBD631D-3599-475D-AD92-29CD15DFF36A}"/>
              </a:ext>
            </a:extLst>
          </p:cNvPr>
          <p:cNvGrpSpPr/>
          <p:nvPr/>
        </p:nvGrpSpPr>
        <p:grpSpPr>
          <a:xfrm>
            <a:off x="1405517" y="1556359"/>
            <a:ext cx="3745282" cy="3745282"/>
            <a:chOff x="1106494" y="1654009"/>
            <a:chExt cx="3745282" cy="3745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3A65375-93AA-4017-92A3-D503C904DEDC}"/>
                </a:ext>
              </a:extLst>
            </p:cNvPr>
            <p:cNvSpPr/>
            <p:nvPr/>
          </p:nvSpPr>
          <p:spPr>
            <a:xfrm>
              <a:off x="1106494" y="1654009"/>
              <a:ext cx="3745282" cy="3745282"/>
            </a:xfrm>
            <a:prstGeom prst="rect">
              <a:avLst/>
            </a:prstGeom>
            <a:noFill/>
            <a:ln w="127000">
              <a:solidFill>
                <a:srgbClr val="C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137D69-6A7D-4194-AB64-EC91233174BB}"/>
                </a:ext>
              </a:extLst>
            </p:cNvPr>
            <p:cNvSpPr txBox="1"/>
            <p:nvPr/>
          </p:nvSpPr>
          <p:spPr>
            <a:xfrm>
              <a:off x="1217939" y="1710768"/>
              <a:ext cx="3522391" cy="3631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ln w="25400">
                    <a:noFill/>
                  </a:ln>
                  <a:solidFill>
                    <a:srgbClr val="C999FF"/>
                  </a:solidFill>
                  <a:effectLst>
                    <a:outerShdw blurRad="50800" dist="38100" dir="2700000" algn="tl" rotWithShape="0">
                      <a:srgbClr val="FFD24D">
                        <a:alpha val="5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ALOHA</a:t>
              </a:r>
            </a:p>
            <a:p>
              <a:pPr algn="ctr"/>
              <a:r>
                <a:rPr lang="en-US" altLang="ko-KR" sz="11500" dirty="0">
                  <a:ln w="25400">
                    <a:noFill/>
                  </a:ln>
                  <a:solidFill>
                    <a:srgbClr val="C999FF"/>
                  </a:solidFill>
                  <a:effectLst>
                    <a:outerShdw blurRad="50800" dist="38100" dir="2700000" algn="tl" rotWithShape="0">
                      <a:srgbClr val="FFD24D">
                        <a:alpha val="5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DOG</a:t>
              </a:r>
              <a:endParaRPr lang="ko-KR" altLang="en-US" sz="11500" dirty="0">
                <a:ln w="25400">
                  <a:noFill/>
                </a:ln>
                <a:solidFill>
                  <a:srgbClr val="C999FF"/>
                </a:solidFill>
                <a:effectLst>
                  <a:outerShdw blurRad="50800" dist="38100" dir="2700000" algn="tl" rotWithShape="0">
                    <a:srgbClr val="FFD24D">
                      <a:alpha val="50000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B3A950-6ECA-4CC3-80FC-8293CB7945D0}"/>
              </a:ext>
            </a:extLst>
          </p:cNvPr>
          <p:cNvGrpSpPr/>
          <p:nvPr/>
        </p:nvGrpSpPr>
        <p:grpSpPr>
          <a:xfrm>
            <a:off x="6810785" y="1556359"/>
            <a:ext cx="3745282" cy="3745282"/>
            <a:chOff x="1106494" y="1654009"/>
            <a:chExt cx="3745282" cy="374528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6A655C-549E-47A6-BA50-84D33FDBAFDD}"/>
                </a:ext>
              </a:extLst>
            </p:cNvPr>
            <p:cNvSpPr/>
            <p:nvPr/>
          </p:nvSpPr>
          <p:spPr>
            <a:xfrm>
              <a:off x="1106494" y="1654009"/>
              <a:ext cx="3745282" cy="3745282"/>
            </a:xfrm>
            <a:prstGeom prst="rect">
              <a:avLst/>
            </a:prstGeom>
            <a:noFill/>
            <a:ln w="127000">
              <a:solidFill>
                <a:srgbClr val="FFD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F52611-4425-407C-BDCC-D4D2478412D8}"/>
                </a:ext>
              </a:extLst>
            </p:cNvPr>
            <p:cNvSpPr txBox="1"/>
            <p:nvPr/>
          </p:nvSpPr>
          <p:spPr>
            <a:xfrm>
              <a:off x="1217939" y="1710768"/>
              <a:ext cx="3522391" cy="3631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ln w="25400">
                    <a:noFill/>
                  </a:ln>
                  <a:solidFill>
                    <a:srgbClr val="FFD24D"/>
                  </a:solidFill>
                  <a:effectLst>
                    <a:outerShdw blurRad="50800" dist="38100" dir="2700000" algn="tl" rotWithShape="0">
                      <a:srgbClr val="C999FF">
                        <a:alpha val="5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ALOHA</a:t>
              </a:r>
            </a:p>
            <a:p>
              <a:pPr algn="ctr"/>
              <a:r>
                <a:rPr lang="en-US" altLang="ko-KR" sz="11500" dirty="0">
                  <a:ln w="25400">
                    <a:noFill/>
                  </a:ln>
                  <a:solidFill>
                    <a:srgbClr val="FFD24D"/>
                  </a:solidFill>
                  <a:effectLst>
                    <a:outerShdw blurRad="50800" dist="38100" dir="2700000" algn="tl" rotWithShape="0">
                      <a:srgbClr val="C999FF">
                        <a:alpha val="5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rPr>
                <a:t>DOG</a:t>
              </a:r>
              <a:endParaRPr lang="ko-KR" altLang="en-US" sz="11500" dirty="0">
                <a:ln w="25400">
                  <a:noFill/>
                </a:ln>
                <a:solidFill>
                  <a:srgbClr val="FFD24D"/>
                </a:solidFill>
                <a:effectLst>
                  <a:outerShdw blurRad="50800" dist="38100" dir="2700000" algn="tl" rotWithShape="0">
                    <a:srgbClr val="C999FF">
                      <a:alpha val="50000"/>
                    </a:srgbClr>
                  </a:outerShdw>
                </a:effectLst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20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283D5A-E050-42BD-B936-A59FCB42D170}"/>
              </a:ext>
            </a:extLst>
          </p:cNvPr>
          <p:cNvGrpSpPr/>
          <p:nvPr/>
        </p:nvGrpSpPr>
        <p:grpSpPr>
          <a:xfrm>
            <a:off x="754029" y="1325880"/>
            <a:ext cx="4206240" cy="4206240"/>
            <a:chOff x="754029" y="1325880"/>
            <a:chExt cx="4206240" cy="42062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3510CA-9A5A-45A1-86B7-A71FE96B6768}"/>
                </a:ext>
              </a:extLst>
            </p:cNvPr>
            <p:cNvSpPr txBox="1"/>
            <p:nvPr/>
          </p:nvSpPr>
          <p:spPr>
            <a:xfrm>
              <a:off x="1174345" y="1761129"/>
              <a:ext cx="3522391" cy="3477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0" dirty="0">
                  <a:ln w="25400">
                    <a:noFill/>
                  </a:ln>
                  <a:solidFill>
                    <a:srgbClr val="FFFFFF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ALOHA</a:t>
              </a:r>
            </a:p>
            <a:p>
              <a:pPr algn="ctr"/>
              <a:r>
                <a:rPr lang="en-US" altLang="ko-KR" sz="11000" dirty="0">
                  <a:ln w="25400">
                    <a:noFill/>
                  </a:ln>
                  <a:solidFill>
                    <a:srgbClr val="FFFFFF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DOG!</a:t>
              </a:r>
              <a:endParaRPr lang="ko-KR" altLang="en-US" sz="11000" dirty="0">
                <a:ln w="25400">
                  <a:noFill/>
                </a:ln>
                <a:solidFill>
                  <a:srgbClr val="FFFFFF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22ADA85-54DC-4F53-ABD8-63DE14643ED9}"/>
                </a:ext>
              </a:extLst>
            </p:cNvPr>
            <p:cNvGrpSpPr/>
            <p:nvPr/>
          </p:nvGrpSpPr>
          <p:grpSpPr>
            <a:xfrm>
              <a:off x="754029" y="1325880"/>
              <a:ext cx="4206240" cy="4206240"/>
              <a:chOff x="4459458" y="562708"/>
              <a:chExt cx="4206240" cy="420624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CC9DD7C-81F2-46B9-8449-E67F791A8DFB}"/>
                  </a:ext>
                </a:extLst>
              </p:cNvPr>
              <p:cNvSpPr/>
              <p:nvPr/>
            </p:nvSpPr>
            <p:spPr>
              <a:xfrm>
                <a:off x="4459458" y="562708"/>
                <a:ext cx="4206240" cy="4206240"/>
              </a:xfrm>
              <a:prstGeom prst="ellipse">
                <a:avLst/>
              </a:prstGeom>
              <a:noFill/>
              <a:ln w="127000">
                <a:solidFill>
                  <a:srgbClr val="C999FF"/>
                </a:solidFill>
              </a:ln>
              <a:effectLst>
                <a:outerShdw blurRad="50800" dist="63500" dir="2700000" algn="tl" rotWithShape="0">
                  <a:srgbClr val="C999FF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B250A-140B-4C91-884F-46C443995ACC}"/>
                  </a:ext>
                </a:extLst>
              </p:cNvPr>
              <p:cNvSpPr txBox="1"/>
              <p:nvPr/>
            </p:nvSpPr>
            <p:spPr>
              <a:xfrm>
                <a:off x="4801382" y="1038101"/>
                <a:ext cx="3522391" cy="34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0" dirty="0">
                    <a:ln w="25400">
                      <a:noFill/>
                    </a:ln>
                    <a:solidFill>
                      <a:srgbClr val="C999FF"/>
                    </a:solidFill>
                    <a:effectLst>
                      <a:outerShdw blurRad="50800" dist="38100" dir="2700000" algn="tl" rotWithShape="0">
                        <a:srgbClr val="C999FF">
                          <a:alpha val="40000"/>
                        </a:srgbClr>
                      </a:outerShdw>
                    </a:effectLst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ALOHA</a:t>
                </a:r>
                <a:endParaRPr lang="ko-KR" altLang="en-US" sz="11000" dirty="0">
                  <a:ln w="25400">
                    <a:noFill/>
                  </a:ln>
                  <a:solidFill>
                    <a:srgbClr val="C999FF"/>
                  </a:solidFill>
                  <a:effectLst>
                    <a:outerShdw blurRad="50800" dist="38100" dir="2700000" algn="tl" rotWithShape="0">
                      <a:srgbClr val="C999FF">
                        <a:alpha val="4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pPr algn="ctr"/>
                <a:r>
                  <a:rPr lang="en-US" altLang="ko-KR" sz="11000" dirty="0">
                    <a:ln w="25400">
                      <a:noFill/>
                    </a:ln>
                    <a:solidFill>
                      <a:srgbClr val="C999FF"/>
                    </a:solidFill>
                    <a:effectLst>
                      <a:outerShdw blurRad="50800" dist="38100" dir="2700000" algn="tl" rotWithShape="0">
                        <a:srgbClr val="C999FF">
                          <a:alpha val="40000"/>
                        </a:srgbClr>
                      </a:outerShdw>
                    </a:effectLst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DOG!</a:t>
                </a:r>
                <a:endParaRPr lang="ko-KR" altLang="en-US" sz="11000" dirty="0">
                  <a:ln w="25400">
                    <a:noFill/>
                  </a:ln>
                  <a:solidFill>
                    <a:srgbClr val="C999FF"/>
                  </a:solidFill>
                  <a:effectLst>
                    <a:outerShdw blurRad="50800" dist="38100" dir="2700000" algn="tl" rotWithShape="0">
                      <a:srgbClr val="C999FF">
                        <a:alpha val="4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3B9B891-DE45-4CB2-A112-882DEB0A24E2}"/>
              </a:ext>
            </a:extLst>
          </p:cNvPr>
          <p:cNvGrpSpPr/>
          <p:nvPr/>
        </p:nvGrpSpPr>
        <p:grpSpPr>
          <a:xfrm>
            <a:off x="6322491" y="1325880"/>
            <a:ext cx="4206240" cy="4206240"/>
            <a:chOff x="6322491" y="1325880"/>
            <a:chExt cx="4206240" cy="42062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036D0-DA8B-47D7-BCD2-7EC2D5A7149F}"/>
                </a:ext>
              </a:extLst>
            </p:cNvPr>
            <p:cNvSpPr txBox="1"/>
            <p:nvPr/>
          </p:nvSpPr>
          <p:spPr>
            <a:xfrm>
              <a:off x="6748823" y="1759066"/>
              <a:ext cx="3522391" cy="3477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0" dirty="0">
                  <a:ln w="25400">
                    <a:noFill/>
                  </a:ln>
                  <a:solidFill>
                    <a:srgbClr val="FFFFFF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DOG!</a:t>
              </a:r>
              <a:endParaRPr lang="ko-KR" altLang="en-US" sz="11000" dirty="0">
                <a:ln w="25400">
                  <a:noFill/>
                </a:ln>
                <a:solidFill>
                  <a:srgbClr val="FFFFFF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  <a:p>
              <a:pPr algn="ctr"/>
              <a:r>
                <a:rPr lang="en-US" altLang="ko-KR" sz="11000" dirty="0">
                  <a:ln w="25400">
                    <a:noFill/>
                  </a:ln>
                  <a:solidFill>
                    <a:srgbClr val="FFFFFF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ALOHA</a:t>
              </a:r>
              <a:endParaRPr lang="ko-KR" altLang="en-US" sz="11000" dirty="0">
                <a:ln w="25400">
                  <a:noFill/>
                </a:ln>
                <a:solidFill>
                  <a:srgbClr val="FFFFFF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421E0F0-5D28-48EF-ABAA-F4F917823D36}"/>
                </a:ext>
              </a:extLst>
            </p:cNvPr>
            <p:cNvGrpSpPr/>
            <p:nvPr/>
          </p:nvGrpSpPr>
          <p:grpSpPr>
            <a:xfrm>
              <a:off x="6322491" y="1325880"/>
              <a:ext cx="4206240" cy="4206240"/>
              <a:chOff x="4459458" y="562708"/>
              <a:chExt cx="4206240" cy="420624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008E-0F1F-493D-BFE5-7413E3A23493}"/>
                  </a:ext>
                </a:extLst>
              </p:cNvPr>
              <p:cNvSpPr txBox="1"/>
              <p:nvPr/>
            </p:nvSpPr>
            <p:spPr>
              <a:xfrm>
                <a:off x="4801382" y="1038100"/>
                <a:ext cx="3522391" cy="34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0" dirty="0">
                    <a:ln w="25400">
                      <a:noFill/>
                    </a:ln>
                    <a:solidFill>
                      <a:srgbClr val="FFD24D"/>
                    </a:solidFill>
                    <a:effectLst>
                      <a:outerShdw blurRad="50800" dist="38100" dir="2700000" algn="tl" rotWithShape="0">
                        <a:srgbClr val="FFC000">
                          <a:alpha val="40000"/>
                        </a:srgbClr>
                      </a:outerShdw>
                    </a:effectLst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DOG!</a:t>
                </a:r>
                <a:endParaRPr lang="ko-KR" altLang="en-US" sz="11000" dirty="0">
                  <a:ln w="25400">
                    <a:noFill/>
                  </a:ln>
                  <a:solidFill>
                    <a:srgbClr val="FFD24D"/>
                  </a:solidFill>
                  <a:effectLst>
                    <a:outerShdw blurRad="50800" dist="38100" dir="2700000" algn="tl" rotWithShape="0">
                      <a:srgbClr val="FFC000">
                        <a:alpha val="4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  <a:p>
                <a:pPr algn="ctr"/>
                <a:r>
                  <a:rPr lang="en-US" altLang="ko-KR" sz="11000" dirty="0">
                    <a:ln w="25400">
                      <a:noFill/>
                    </a:ln>
                    <a:solidFill>
                      <a:srgbClr val="FFD24D"/>
                    </a:solidFill>
                    <a:effectLst>
                      <a:outerShdw blurRad="50800" dist="38100" dir="2700000" algn="tl" rotWithShape="0">
                        <a:srgbClr val="FFC000">
                          <a:alpha val="40000"/>
                        </a:srgbClr>
                      </a:outerShdw>
                    </a:effectLst>
                    <a:latin typeface="스웨거 TTF" panose="020B0600000101010101" pitchFamily="50" charset="-127"/>
                    <a:ea typeface="스웨거 TTF" panose="020B0600000101010101" pitchFamily="50" charset="-127"/>
                  </a:rPr>
                  <a:t>ALOHA</a:t>
                </a:r>
                <a:endParaRPr lang="ko-KR" altLang="en-US" sz="11000" dirty="0">
                  <a:ln w="25400">
                    <a:noFill/>
                  </a:ln>
                  <a:solidFill>
                    <a:srgbClr val="FFD24D"/>
                  </a:solidFill>
                  <a:effectLst>
                    <a:outerShdw blurRad="50800" dist="38100" dir="2700000" algn="tl" rotWithShape="0">
                      <a:srgbClr val="FFC000">
                        <a:alpha val="40000"/>
                      </a:srgbClr>
                    </a:outerShdw>
                  </a:effectLst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F72CB81-ECC6-4F3E-91C8-38D0A56C0A89}"/>
                  </a:ext>
                </a:extLst>
              </p:cNvPr>
              <p:cNvSpPr/>
              <p:nvPr/>
            </p:nvSpPr>
            <p:spPr>
              <a:xfrm>
                <a:off x="4459458" y="562708"/>
                <a:ext cx="4206240" cy="4206240"/>
              </a:xfrm>
              <a:prstGeom prst="ellipse">
                <a:avLst/>
              </a:prstGeom>
              <a:noFill/>
              <a:ln w="127000">
                <a:solidFill>
                  <a:srgbClr val="FFD24D"/>
                </a:solidFill>
              </a:ln>
              <a:effectLst>
                <a:outerShdw blurRad="50800" dist="63500" dir="2700000" algn="tl" rotWithShape="0">
                  <a:srgbClr val="FFD24D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07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65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Arial Unicode MS</vt:lpstr>
      <vt:lpstr>inherit</vt:lpstr>
      <vt:lpstr>나눔스퀘어 ExtraBold</vt:lpstr>
      <vt:lpstr>맑은 고딕</vt:lpstr>
      <vt:lpstr>스웨거 TTF</vt:lpstr>
      <vt:lpstr>Arial</vt:lpstr>
      <vt:lpstr>Bauhaus 93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김샛별</dc:creator>
  <cp:lastModifiedBy>김샛별</cp:lastModifiedBy>
  <cp:revision>81</cp:revision>
  <dcterms:created xsi:type="dcterms:W3CDTF">2018-04-03T14:37:45Z</dcterms:created>
  <dcterms:modified xsi:type="dcterms:W3CDTF">2018-06-14T19:12:35Z</dcterms:modified>
</cp:coreProperties>
</file>