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3.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4.xml" ContentType="application/vnd.openxmlformats-officedocument.theme+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5.xml" ContentType="application/vnd.openxmlformats-officedocument.theme+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6.xml" ContentType="application/vnd.openxmlformats-officedocument.theme+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theme/theme7.xml" ContentType="application/vnd.openxmlformats-officedocument.theme+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8.xml" ContentType="application/vnd.openxmlformats-officedocument.theme+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theme/theme9.xml" ContentType="application/vnd.openxmlformats-officedocument.theme+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theme/theme10.xml" ContentType="application/vnd.openxmlformats-officedocument.theme+xml"/>
  <Override PartName="/ppt/theme/theme11.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notesSlides/notesSlide1.xml" ContentType="application/vnd.openxmlformats-officedocument.presentationml.notesSlide+xml"/>
  <Override PartName="/ppt/theme/themeOverride1.xml" ContentType="application/vnd.openxmlformats-officedocument.themeOverr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71" r:id="rId1"/>
    <p:sldMasterId id="2147483772" r:id="rId2"/>
    <p:sldMasterId id="2147483773" r:id="rId3"/>
    <p:sldMasterId id="2147483774" r:id="rId4"/>
    <p:sldMasterId id="2147483775" r:id="rId5"/>
    <p:sldMasterId id="2147483776" r:id="rId6"/>
    <p:sldMasterId id="2147483777" r:id="rId7"/>
    <p:sldMasterId id="2147483778" r:id="rId8"/>
    <p:sldMasterId id="2147483779" r:id="rId9"/>
    <p:sldMasterId id="2147483780" r:id="rId10"/>
  </p:sldMasterIdLst>
  <p:notesMasterIdLst>
    <p:notesMasterId r:id="rId49"/>
  </p:notesMasterIdLst>
  <p:sldIdLst>
    <p:sldId id="288" r:id="rId11"/>
    <p:sldId id="271" r:id="rId12"/>
    <p:sldId id="272" r:id="rId13"/>
    <p:sldId id="289" r:id="rId14"/>
    <p:sldId id="276" r:id="rId15"/>
    <p:sldId id="294" r:id="rId16"/>
    <p:sldId id="277" r:id="rId17"/>
    <p:sldId id="275" r:id="rId18"/>
    <p:sldId id="295" r:id="rId19"/>
    <p:sldId id="279" r:id="rId20"/>
    <p:sldId id="296" r:id="rId21"/>
    <p:sldId id="280" r:id="rId22"/>
    <p:sldId id="297" r:id="rId23"/>
    <p:sldId id="282" r:id="rId24"/>
    <p:sldId id="298" r:id="rId25"/>
    <p:sldId id="299" r:id="rId26"/>
    <p:sldId id="300" r:id="rId27"/>
    <p:sldId id="273" r:id="rId28"/>
    <p:sldId id="285" r:id="rId29"/>
    <p:sldId id="286" r:id="rId30"/>
    <p:sldId id="291" r:id="rId31"/>
    <p:sldId id="292" r:id="rId32"/>
    <p:sldId id="293" r:id="rId33"/>
    <p:sldId id="303" r:id="rId34"/>
    <p:sldId id="284" r:id="rId35"/>
    <p:sldId id="302" r:id="rId36"/>
    <p:sldId id="260" r:id="rId37"/>
    <p:sldId id="283" r:id="rId38"/>
    <p:sldId id="287" r:id="rId39"/>
    <p:sldId id="278" r:id="rId40"/>
    <p:sldId id="281" r:id="rId41"/>
    <p:sldId id="290" r:id="rId42"/>
    <p:sldId id="307" r:id="rId43"/>
    <p:sldId id="308" r:id="rId44"/>
    <p:sldId id="309" r:id="rId45"/>
    <p:sldId id="310" r:id="rId46"/>
    <p:sldId id="311" r:id="rId47"/>
    <p:sldId id="301" r:id="rId48"/>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이 하루" initials="이하" lastIdx="2"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TxStyle/>
      <a:tcStyle>
        <a:tcBdr/>
        <a:fill>
          <a:solidFill>
            <a:schemeClr val="accent1">
              <a:tint val="40000"/>
            </a:schemeClr>
          </a:solidFill>
        </a:fill>
      </a:tcStyle>
    </a:band1H>
    <a:band2H>
      <a:tcTxStyle/>
      <a:tcStyle>
        <a:tcBdr/>
      </a:tcStyle>
    </a:band2H>
    <a:band1V>
      <a:tcTxStyle/>
      <a:tcStyle>
        <a:tcBdr/>
        <a:fill>
          <a:solidFill>
            <a:schemeClr val="accent1">
              <a:tint val="40000"/>
            </a:schemeClr>
          </a:solidFill>
        </a:fill>
      </a:tcStyle>
    </a:band1V>
    <a:band2V>
      <a:tcTxStyle/>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보통 스타일 2 - 강조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TxStyle/>
      <a:tcStyle>
        <a:tcBdr/>
        <a:fill>
          <a:solidFill>
            <a:schemeClr val="accent3">
              <a:tint val="40000"/>
            </a:schemeClr>
          </a:solidFill>
        </a:fill>
      </a:tcStyle>
    </a:band1H>
    <a:band2H>
      <a:tcTxStyle/>
      <a:tcStyle>
        <a:tcBdr/>
      </a:tcStyle>
    </a:band2H>
    <a:band1V>
      <a:tcTxStyle/>
      <a:tcStyle>
        <a:tcBdr/>
        <a:fill>
          <a:solidFill>
            <a:schemeClr val="accent3">
              <a:tint val="40000"/>
            </a:schemeClr>
          </a:solidFill>
        </a:fill>
      </a:tcStyle>
    </a:band1V>
    <a:band2V>
      <a:tcTxStyle/>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46F890A9-2807-4EBB-B81D-B2AA78EC7F39}" styleName="어두운 스타일 2 - 강조 5/강조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TxStyle/>
      <a:tcStyle>
        <a:tcBdr/>
        <a:fill>
          <a:solidFill>
            <a:schemeClr val="accent5">
              <a:tint val="40000"/>
            </a:schemeClr>
          </a:solidFill>
        </a:fill>
      </a:tcStyle>
    </a:band1H>
    <a:band1V>
      <a:tcTxStyle/>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073A0DAA-6AF3-43AB-8588-CEC1D06C72B9}" styleName="보통 스타일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TxStyle/>
      <a:tcStyle>
        <a:tcBdr/>
        <a:fill>
          <a:solidFill>
            <a:schemeClr val="dk1">
              <a:tint val="40000"/>
            </a:schemeClr>
          </a:solidFill>
        </a:fill>
      </a:tcStyle>
    </a:band1H>
    <a:band2H>
      <a:tcTxStyle/>
      <a:tcStyle>
        <a:tcBdr/>
      </a:tcStyle>
    </a:band2H>
    <a:band1V>
      <a:tcTxStyle/>
      <a:tcStyle>
        <a:tcBdr/>
        <a:fill>
          <a:solidFill>
            <a:schemeClr val="dk1">
              <a:tint val="40000"/>
            </a:schemeClr>
          </a:solidFill>
        </a:fill>
      </a:tcStyle>
    </a:band1V>
    <a:band2V>
      <a:tcTxStyle/>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3" autoAdjust="0"/>
    <p:restoredTop sz="94660"/>
  </p:normalViewPr>
  <p:slideViewPr>
    <p:cSldViewPr snapToGrid="0">
      <p:cViewPr varScale="1">
        <p:scale>
          <a:sx n="161" d="100"/>
          <a:sy n="161" d="100"/>
        </p:scale>
        <p:origin x="150" y="180"/>
      </p:cViewPr>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3.xml"/><Relationship Id="rId18" Type="http://schemas.openxmlformats.org/officeDocument/2006/relationships/slide" Target="slides/slide8.xml"/><Relationship Id="rId26" Type="http://schemas.openxmlformats.org/officeDocument/2006/relationships/slide" Target="slides/slide16.xml"/><Relationship Id="rId39" Type="http://schemas.openxmlformats.org/officeDocument/2006/relationships/slide" Target="slides/slide29.xml"/><Relationship Id="rId21" Type="http://schemas.openxmlformats.org/officeDocument/2006/relationships/slide" Target="slides/slide11.xml"/><Relationship Id="rId34" Type="http://schemas.openxmlformats.org/officeDocument/2006/relationships/slide" Target="slides/slide24.xml"/><Relationship Id="rId42" Type="http://schemas.openxmlformats.org/officeDocument/2006/relationships/slide" Target="slides/slide32.xml"/><Relationship Id="rId47" Type="http://schemas.openxmlformats.org/officeDocument/2006/relationships/slide" Target="slides/slide37.xml"/><Relationship Id="rId50" Type="http://schemas.openxmlformats.org/officeDocument/2006/relationships/commentAuthors" Target="commentAuthors.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 Target="slides/slide6.xml"/><Relationship Id="rId29" Type="http://schemas.openxmlformats.org/officeDocument/2006/relationships/slide" Target="slides/slide19.xml"/><Relationship Id="rId11" Type="http://schemas.openxmlformats.org/officeDocument/2006/relationships/slide" Target="slides/slide1.xml"/><Relationship Id="rId24" Type="http://schemas.openxmlformats.org/officeDocument/2006/relationships/slide" Target="slides/slide14.xml"/><Relationship Id="rId32" Type="http://schemas.openxmlformats.org/officeDocument/2006/relationships/slide" Target="slides/slide22.xml"/><Relationship Id="rId37" Type="http://schemas.openxmlformats.org/officeDocument/2006/relationships/slide" Target="slides/slide27.xml"/><Relationship Id="rId40" Type="http://schemas.openxmlformats.org/officeDocument/2006/relationships/slide" Target="slides/slide30.xml"/><Relationship Id="rId45" Type="http://schemas.openxmlformats.org/officeDocument/2006/relationships/slide" Target="slides/slide35.xml"/><Relationship Id="rId53" Type="http://schemas.openxmlformats.org/officeDocument/2006/relationships/theme" Target="theme/theme1.xml"/><Relationship Id="rId5" Type="http://schemas.openxmlformats.org/officeDocument/2006/relationships/slideMaster" Target="slideMasters/slideMaster5.xml"/><Relationship Id="rId10" Type="http://schemas.openxmlformats.org/officeDocument/2006/relationships/slideMaster" Target="slideMasters/slideMaster10.xml"/><Relationship Id="rId19" Type="http://schemas.openxmlformats.org/officeDocument/2006/relationships/slide" Target="slides/slide9.xml"/><Relationship Id="rId31" Type="http://schemas.openxmlformats.org/officeDocument/2006/relationships/slide" Target="slides/slide21.xml"/><Relationship Id="rId44" Type="http://schemas.openxmlformats.org/officeDocument/2006/relationships/slide" Target="slides/slide34.xml"/><Relationship Id="rId52"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4.xml"/><Relationship Id="rId22" Type="http://schemas.openxmlformats.org/officeDocument/2006/relationships/slide" Target="slides/slide12.xml"/><Relationship Id="rId27" Type="http://schemas.openxmlformats.org/officeDocument/2006/relationships/slide" Target="slides/slide17.xml"/><Relationship Id="rId30" Type="http://schemas.openxmlformats.org/officeDocument/2006/relationships/slide" Target="slides/slide20.xml"/><Relationship Id="rId35" Type="http://schemas.openxmlformats.org/officeDocument/2006/relationships/slide" Target="slides/slide25.xml"/><Relationship Id="rId43" Type="http://schemas.openxmlformats.org/officeDocument/2006/relationships/slide" Target="slides/slide33.xml"/><Relationship Id="rId48" Type="http://schemas.openxmlformats.org/officeDocument/2006/relationships/slide" Target="slides/slide38.xml"/><Relationship Id="rId8" Type="http://schemas.openxmlformats.org/officeDocument/2006/relationships/slideMaster" Target="slideMasters/slideMaster8.xml"/><Relationship Id="rId51" Type="http://schemas.openxmlformats.org/officeDocument/2006/relationships/presProps" Target="presProps.xml"/><Relationship Id="rId3" Type="http://schemas.openxmlformats.org/officeDocument/2006/relationships/slideMaster" Target="slideMasters/slideMaster3.xml"/><Relationship Id="rId12" Type="http://schemas.openxmlformats.org/officeDocument/2006/relationships/slide" Target="slides/slide2.xml"/><Relationship Id="rId17" Type="http://schemas.openxmlformats.org/officeDocument/2006/relationships/slide" Target="slides/slide7.xml"/><Relationship Id="rId25" Type="http://schemas.openxmlformats.org/officeDocument/2006/relationships/slide" Target="slides/slide15.xml"/><Relationship Id="rId33" Type="http://schemas.openxmlformats.org/officeDocument/2006/relationships/slide" Target="slides/slide23.xml"/><Relationship Id="rId38" Type="http://schemas.openxmlformats.org/officeDocument/2006/relationships/slide" Target="slides/slide28.xml"/><Relationship Id="rId46" Type="http://schemas.openxmlformats.org/officeDocument/2006/relationships/slide" Target="slides/slide36.xml"/><Relationship Id="rId20" Type="http://schemas.openxmlformats.org/officeDocument/2006/relationships/slide" Target="slides/slide10.xml"/><Relationship Id="rId41" Type="http://schemas.openxmlformats.org/officeDocument/2006/relationships/slide" Target="slides/slide31.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5.xml"/><Relationship Id="rId23" Type="http://schemas.openxmlformats.org/officeDocument/2006/relationships/slide" Target="slides/slide13.xml"/><Relationship Id="rId28" Type="http://schemas.openxmlformats.org/officeDocument/2006/relationships/slide" Target="slides/slide18.xml"/><Relationship Id="rId36" Type="http://schemas.openxmlformats.org/officeDocument/2006/relationships/slide" Target="slides/slide26.xml"/><Relationship Id="rId49"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계열 1</c:v>
                </c:pt>
              </c:strCache>
            </c:strRef>
          </c:tx>
          <c:spPr>
            <a:solidFill>
              <a:schemeClr val="accent2"/>
            </a:solidFill>
            <a:ln>
              <a:noFill/>
            </a:ln>
            <a:effectLst/>
          </c:spPr>
          <c:invertIfNegative val="0"/>
          <c:cat>
            <c:strRef>
              <c:f>Sheet1!$A$2:$A$5</c:f>
              <c:strCache>
                <c:ptCount val="4"/>
                <c:pt idx="0">
                  <c:v>범주 1</c:v>
                </c:pt>
                <c:pt idx="1">
                  <c:v>범주 2</c:v>
                </c:pt>
                <c:pt idx="2">
                  <c:v>범주 3</c:v>
                </c:pt>
                <c:pt idx="3">
                  <c:v>범주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D874-4E01-A2C9-2E55491AC4E6}"/>
            </c:ext>
          </c:extLst>
        </c:ser>
        <c:ser>
          <c:idx val="1"/>
          <c:order val="1"/>
          <c:tx>
            <c:strRef>
              <c:f>Sheet1!$C$1</c:f>
              <c:strCache>
                <c:ptCount val="1"/>
                <c:pt idx="0">
                  <c:v>계열 2</c:v>
                </c:pt>
              </c:strCache>
            </c:strRef>
          </c:tx>
          <c:spPr>
            <a:solidFill>
              <a:schemeClr val="bg1">
                <a:lumMod val="75000"/>
              </a:schemeClr>
            </a:solidFill>
            <a:ln>
              <a:noFill/>
            </a:ln>
            <a:effectLst/>
          </c:spPr>
          <c:invertIfNegative val="0"/>
          <c:cat>
            <c:strRef>
              <c:f>Sheet1!$A$2:$A$5</c:f>
              <c:strCache>
                <c:ptCount val="4"/>
                <c:pt idx="0">
                  <c:v>범주 1</c:v>
                </c:pt>
                <c:pt idx="1">
                  <c:v>범주 2</c:v>
                </c:pt>
                <c:pt idx="2">
                  <c:v>범주 3</c:v>
                </c:pt>
                <c:pt idx="3">
                  <c:v>범주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D874-4E01-A2C9-2E55491AC4E6}"/>
            </c:ext>
          </c:extLst>
        </c:ser>
        <c:ser>
          <c:idx val="2"/>
          <c:order val="2"/>
          <c:tx>
            <c:strRef>
              <c:f>Sheet1!$D$1</c:f>
              <c:strCache>
                <c:ptCount val="1"/>
                <c:pt idx="0">
                  <c:v>계열 3</c:v>
                </c:pt>
              </c:strCache>
            </c:strRef>
          </c:tx>
          <c:spPr>
            <a:solidFill>
              <a:schemeClr val="tx2"/>
            </a:solidFill>
            <a:ln>
              <a:noFill/>
            </a:ln>
            <a:effectLst/>
          </c:spPr>
          <c:invertIfNegative val="0"/>
          <c:cat>
            <c:strRef>
              <c:f>Sheet1!$A$2:$A$5</c:f>
              <c:strCache>
                <c:ptCount val="4"/>
                <c:pt idx="0">
                  <c:v>범주 1</c:v>
                </c:pt>
                <c:pt idx="1">
                  <c:v>범주 2</c:v>
                </c:pt>
                <c:pt idx="2">
                  <c:v>범주 3</c:v>
                </c:pt>
                <c:pt idx="3">
                  <c:v>범주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D874-4E01-A2C9-2E55491AC4E6}"/>
            </c:ext>
          </c:extLst>
        </c:ser>
        <c:dLbls>
          <c:showLegendKey val="0"/>
          <c:showVal val="0"/>
          <c:showCatName val="0"/>
          <c:showSerName val="0"/>
          <c:showPercent val="0"/>
          <c:showBubbleSize val="0"/>
        </c:dLbls>
        <c:gapWidth val="219"/>
        <c:overlap val="-27"/>
        <c:axId val="96190280"/>
        <c:axId val="96186752"/>
      </c:barChart>
      <c:catAx>
        <c:axId val="9619028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sz="1197" b="0" i="0" u="none" strike="noStrike" kern="1200" baseline="0" noProof="0">
                <a:solidFill>
                  <a:schemeClr val="tx1">
                    <a:lumMod val="65000"/>
                    <a:lumOff val="35000"/>
                  </a:schemeClr>
                </a:solidFill>
                <a:latin typeface="+mn-lt"/>
                <a:ea typeface="+mn-ea"/>
                <a:cs typeface="+mn-cs"/>
              </a:defRPr>
            </a:pPr>
            <a:endParaRPr lang="ko-KR"/>
          </a:p>
        </c:txPr>
        <c:crossAx val="96186752"/>
        <c:crosses val="autoZero"/>
        <c:auto val="1"/>
        <c:lblAlgn val="ctr"/>
        <c:lblOffset val="100"/>
        <c:noMultiLvlLbl val="0"/>
      </c:catAx>
      <c:valAx>
        <c:axId val="9618675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en-US" sz="1197" b="0" i="0" u="none" strike="noStrike" kern="1200" baseline="0" noProof="0">
                <a:solidFill>
                  <a:schemeClr val="tx1">
                    <a:lumMod val="65000"/>
                    <a:lumOff val="35000"/>
                  </a:schemeClr>
                </a:solidFill>
                <a:latin typeface="+mn-lt"/>
                <a:ea typeface="+mn-ea"/>
                <a:cs typeface="+mn-cs"/>
              </a:defRPr>
            </a:pPr>
            <a:endParaRPr lang="ko-KR"/>
          </a:p>
        </c:txPr>
        <c:crossAx val="9619028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lang="en-US" sz="1197" b="0" i="0" u="none" strike="noStrike" kern="1200" baseline="0" noProof="0">
              <a:solidFill>
                <a:schemeClr val="tx1">
                  <a:lumMod val="65000"/>
                  <a:lumOff val="35000"/>
                </a:schemeClr>
              </a:solidFill>
              <a:latin typeface="+mn-lt"/>
              <a:ea typeface="+mn-ea"/>
              <a:cs typeface="+mn-cs"/>
            </a:defRPr>
          </a:pPr>
          <a:endParaRPr lang="ko-KR"/>
        </a:p>
      </c:txPr>
    </c:legend>
    <c:plotVisOnly val="1"/>
    <c:dispBlanksAs val="gap"/>
    <c:showDLblsOverMax val="0"/>
  </c:chart>
  <c:spPr>
    <a:noFill/>
    <a:ln>
      <a:noFill/>
    </a:ln>
    <a:effectLst/>
  </c:spPr>
  <c:txPr>
    <a:bodyPr/>
    <a:lstStyle/>
    <a:p>
      <a:pPr>
        <a:defRPr lang="en-US" noProof="0"/>
      </a:pPr>
      <a:endParaRPr lang="ko-KR"/>
    </a:p>
  </c:txPr>
  <c:externalData r:id="rId3">
    <c:autoUpdate val="0"/>
  </c:externalData>
</c:chartSpace>
</file>

<file path=ppt/charts/colors1.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11.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a:lstStyle>
            <a:lvl1pPr algn="l">
              <a:defRPr sz="1200"/>
            </a:lvl1pPr>
          </a:lstStyle>
          <a:p>
            <a:pPr lvl="0">
              <a:defRPr/>
            </a:pPr>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a:lstStyle>
            <a:lvl1pPr algn="r">
              <a:defRPr sz="1200"/>
            </a:lvl1pPr>
          </a:lstStyle>
          <a:p>
            <a:pPr lvl="0">
              <a:defRPr/>
            </a:pPr>
            <a:fld id="{4B3D4F8C-7837-4E0A-80D1-B10283DAA827}" type="datetime1">
              <a:rPr lang="ko-KR" altLang="en-US"/>
              <a:pPr lvl="0">
                <a:defRPr/>
              </a:pPr>
              <a:t>2021-08-06</a:t>
            </a:fld>
            <a:endParaRPr lang="ko-KR" altLang="en-US"/>
          </a:p>
        </p:txBody>
      </p:sp>
      <p:sp>
        <p:nvSpPr>
          <p:cNvPr id="4" name="슬라이드 이미지 개체 틀 3"/>
          <p:cNvSpPr>
            <a:spLocks noGrp="1" noRot="1" noChangeAspect="1" noTextEdi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anchor="ctr"/>
          <a:lstStyle/>
          <a:p>
            <a:pPr lvl="0">
              <a:defRPr/>
            </a:pPr>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a:lstStyle/>
          <a:p>
            <a:pPr lvl="0">
              <a:defRPr/>
            </a:pPr>
            <a:r>
              <a:rPr lang="ko-KR" altLang="en-US"/>
              <a:t>마스터 텍스트 스타일을 편집하려면 클릭</a:t>
            </a:r>
          </a:p>
          <a:p>
            <a:pPr lvl="1">
              <a:defRPr/>
            </a:pPr>
            <a:r>
              <a:rPr lang="ko-KR" altLang="en-US"/>
              <a:t>두 번째 수준</a:t>
            </a:r>
          </a:p>
          <a:p>
            <a:pPr lvl="2">
              <a:defRPr/>
            </a:pPr>
            <a:r>
              <a:rPr lang="ko-KR" altLang="en-US"/>
              <a:t>세 번째 수준</a:t>
            </a:r>
          </a:p>
          <a:p>
            <a:pPr lvl="3">
              <a:defRPr/>
            </a:pPr>
            <a:r>
              <a:rPr lang="ko-KR" altLang="en-US"/>
              <a:t>네 번째 수준</a:t>
            </a:r>
          </a:p>
          <a:p>
            <a:pPr lvl="4">
              <a:defRPr/>
            </a:pPr>
            <a:r>
              <a:rPr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anchor="b"/>
          <a:lstStyle>
            <a:lvl1pPr algn="l">
              <a:defRPr sz="1200"/>
            </a:lvl1pPr>
          </a:lstStyle>
          <a:p>
            <a:pPr lvl="0">
              <a:defRPr/>
            </a:pPr>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anchor="b"/>
          <a:lstStyle>
            <a:lvl1pPr algn="r">
              <a:defRPr sz="1200"/>
            </a:lvl1pPr>
          </a:lstStyle>
          <a:p>
            <a:pPr lvl="0">
              <a:defRPr/>
            </a:pPr>
            <a:fld id="{6459467B-5F2A-416F-9654-27234CDAEF3A}" type="slidenum">
              <a:rPr lang="ko-KR" altLang="en-US"/>
              <a:pPr lvl="0">
                <a:defRPr/>
              </a:pPr>
              <a:t>‹#›</a:t>
            </a:fld>
            <a:endParaRPr lang="ko-KR" altLang="en-US"/>
          </a:p>
        </p:txBody>
      </p:sp>
    </p:spTree>
  </p:cSld>
  <p:clrMap bg1="lt1" tx1="dk1" bg2="lt2" tx2="dk2" accent1="accent1" accent2="accent2" accent3="accent3" accent4="accent4" accent5="accent5" accent6="accent6" hlink="hlink" folHlink="folHlink"/>
  <p:hf hdr="0" ftr="0" dt="0"/>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rtlCol="0"/>
          <a:lstStyle/>
          <a:p>
            <a:pPr rtl="0"/>
            <a:endParaRPr lang="en-US" dirty="0"/>
          </a:p>
        </p:txBody>
      </p:sp>
      <p:sp>
        <p:nvSpPr>
          <p:cNvPr id="4" name="슬라이드 번호 개체 틀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DB303FA8-A3F3-7640-B13D-36C73B3E5587}" type="slidenum">
              <a:rPr kumimoji="0" lang="en-US" sz="1200" b="0" i="0" u="none" strike="noStrike" kern="1200" cap="none" spc="0" normalizeH="0" baseline="0" noProof="0" smtClean="0">
                <a:ln>
                  <a:noFill/>
                </a:ln>
                <a:solidFill>
                  <a:prstClr val="black"/>
                </a:solidFill>
                <a:effectLst/>
                <a:uLnTx/>
                <a:uFillTx/>
                <a:latin typeface="Malgun Gothic" panose="020B0503020000020004" pitchFamily="50" charset="-127"/>
                <a:ea typeface="Malgun Gothic" panose="020B0503020000020004" pitchFamily="50" charset="-127"/>
                <a:cs typeface="+mn-cs"/>
              </a:rPr>
              <a:pPr marL="0" marR="0" lvl="0" indent="0" algn="r" defTabSz="914400" rtl="0" eaLnBrk="1" fontAlgn="auto" latinLnBrk="0" hangingPunct="1">
                <a:lnSpc>
                  <a:spcPct val="100000"/>
                </a:lnSpc>
                <a:spcBef>
                  <a:spcPts val="0"/>
                </a:spcBef>
                <a:spcAft>
                  <a:spcPts val="0"/>
                </a:spcAft>
                <a:buClrTx/>
                <a:buSzTx/>
                <a:buFontTx/>
                <a:buNone/>
                <a:tabLst/>
                <a:defRPr/>
              </a:pPr>
              <a:t>33</a:t>
            </a:fld>
            <a:endParaRPr kumimoji="0" lang="en-US" sz="1200" b="0" i="0" u="none" strike="noStrike" kern="1200" cap="none" spc="0" normalizeH="0" baseline="0" noProof="0" dirty="0">
              <a:ln>
                <a:noFill/>
              </a:ln>
              <a:solidFill>
                <a:prstClr val="black"/>
              </a:solidFill>
              <a:effectLst/>
              <a:uLnTx/>
              <a:uFillTx/>
              <a:latin typeface="Malgun Gothic" panose="020B0503020000020004" pitchFamily="50" charset="-127"/>
              <a:ea typeface="Malgun Gothic" panose="020B0503020000020004" pitchFamily="50" charset="-127"/>
              <a:cs typeface="+mn-cs"/>
            </a:endParaRPr>
          </a:p>
        </p:txBody>
      </p:sp>
      <p:sp>
        <p:nvSpPr>
          <p:cNvPr id="5" name="날짜 개체 틀 4">
            <a:extLst>
              <a:ext uri="{FF2B5EF4-FFF2-40B4-BE49-F238E27FC236}">
                <a16:creationId xmlns:a16="http://schemas.microsoft.com/office/drawing/2014/main" id="{C9B933BA-E2AF-417A-B326-0679B7D13F91}"/>
              </a:ext>
            </a:extLst>
          </p:cNvPr>
          <p:cNvSpPr>
            <a:spLocks noGrp="1"/>
          </p:cNvSpPr>
          <p:nvPr>
            <p:ph type="dt" idx="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E75E91E-06B5-47AD-AEBD-ED12757D6030}" type="datetime1">
              <a:rPr kumimoji="0" lang="ko-KR" altLang="en-US" sz="1200" b="0" i="0" u="none" strike="noStrike" kern="1200" cap="none" spc="0" normalizeH="0" baseline="0" noProof="0" smtClean="0">
                <a:ln>
                  <a:noFill/>
                </a:ln>
                <a:solidFill>
                  <a:prstClr val="black"/>
                </a:solidFill>
                <a:effectLst/>
                <a:uLnTx/>
                <a:uFillTx/>
                <a:latin typeface="Malgun Gothic" panose="020B0503020000020004" pitchFamily="50" charset="-127"/>
                <a:ea typeface="Malgun Gothic" panose="020B0503020000020004" pitchFamily="50" charset="-127"/>
                <a:cs typeface="+mn-cs"/>
              </a:rPr>
              <a:pPr marL="0" marR="0" lvl="0" indent="0" algn="r" defTabSz="914400" rtl="0" eaLnBrk="1" fontAlgn="auto" latinLnBrk="0" hangingPunct="1">
                <a:lnSpc>
                  <a:spcPct val="100000"/>
                </a:lnSpc>
                <a:spcBef>
                  <a:spcPts val="0"/>
                </a:spcBef>
                <a:spcAft>
                  <a:spcPts val="0"/>
                </a:spcAft>
                <a:buClrTx/>
                <a:buSzTx/>
                <a:buFontTx/>
                <a:buNone/>
                <a:tabLst/>
                <a:defRPr/>
              </a:pPr>
              <a:t>2021-08-06</a:t>
            </a:fld>
            <a:endParaRPr kumimoji="0" lang="en-US" sz="1200" b="0" i="0" u="none" strike="noStrike" kern="1200" cap="none" spc="0" normalizeH="0" baseline="0" noProof="0" dirty="0">
              <a:ln>
                <a:noFill/>
              </a:ln>
              <a:solidFill>
                <a:prstClr val="black"/>
              </a:solidFill>
              <a:effectLst/>
              <a:uLnTx/>
              <a:uFillTx/>
              <a:latin typeface="Malgun Gothic" panose="020B0503020000020004" pitchFamily="50" charset="-127"/>
              <a:ea typeface="Malgun Gothic" panose="020B0503020000020004" pitchFamily="50" charset="-127"/>
              <a:cs typeface="+mn-cs"/>
            </a:endParaRPr>
          </a:p>
        </p:txBody>
      </p:sp>
    </p:spTree>
    <p:extLst>
      <p:ext uri="{BB962C8B-B14F-4D97-AF65-F5344CB8AC3E}">
        <p14:creationId xmlns:p14="http://schemas.microsoft.com/office/powerpoint/2010/main" val="19854939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rtlCol="0"/>
          <a:lstStyle/>
          <a:p>
            <a:pPr rtl="0"/>
            <a:endParaRPr lang="en-US" dirty="0"/>
          </a:p>
        </p:txBody>
      </p:sp>
      <p:sp>
        <p:nvSpPr>
          <p:cNvPr id="4" name="슬라이드 번호 개체 틀 3"/>
          <p:cNvSpPr>
            <a:spLocks noGrp="1"/>
          </p:cNvSpPr>
          <p:nvPr>
            <p:ph type="sldNum" sz="quarter" idx="10"/>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DB303FA8-A3F3-7640-B13D-36C73B3E5587}" type="slidenum">
              <a:rPr kumimoji="0" lang="en-US" sz="1200" b="0" i="0" u="none" strike="noStrike" kern="1200" cap="none" spc="0" normalizeH="0" baseline="0" noProof="0" smtClean="0">
                <a:ln>
                  <a:noFill/>
                </a:ln>
                <a:solidFill>
                  <a:prstClr val="black"/>
                </a:solidFill>
                <a:effectLst/>
                <a:uLnTx/>
                <a:uFillTx/>
                <a:latin typeface="Malgun Gothic" panose="020B0503020000020004" pitchFamily="50" charset="-127"/>
                <a:ea typeface="Malgun Gothic" panose="020B0503020000020004" pitchFamily="50" charset="-127"/>
                <a:cs typeface="+mn-cs"/>
              </a:rPr>
              <a:pPr marL="0" marR="0" lvl="0" indent="0" algn="r" defTabSz="914400" rtl="0" eaLnBrk="1" fontAlgn="auto" latinLnBrk="0" hangingPunct="1">
                <a:lnSpc>
                  <a:spcPct val="100000"/>
                </a:lnSpc>
                <a:spcBef>
                  <a:spcPts val="0"/>
                </a:spcBef>
                <a:spcAft>
                  <a:spcPts val="0"/>
                </a:spcAft>
                <a:buClrTx/>
                <a:buSzTx/>
                <a:buFontTx/>
                <a:buNone/>
                <a:tabLst/>
                <a:defRPr/>
              </a:pPr>
              <a:t>34</a:t>
            </a:fld>
            <a:endParaRPr kumimoji="0" lang="en-US" sz="1200" b="0" i="0" u="none" strike="noStrike" kern="1200" cap="none" spc="0" normalizeH="0" baseline="0" noProof="0" dirty="0">
              <a:ln>
                <a:noFill/>
              </a:ln>
              <a:solidFill>
                <a:prstClr val="black"/>
              </a:solidFill>
              <a:effectLst/>
              <a:uLnTx/>
              <a:uFillTx/>
              <a:latin typeface="Malgun Gothic" panose="020B0503020000020004" pitchFamily="50" charset="-127"/>
              <a:ea typeface="Malgun Gothic" panose="020B0503020000020004" pitchFamily="50" charset="-127"/>
              <a:cs typeface="+mn-cs"/>
            </a:endParaRPr>
          </a:p>
        </p:txBody>
      </p:sp>
      <p:sp>
        <p:nvSpPr>
          <p:cNvPr id="5" name="날짜 개체 틀 4">
            <a:extLst>
              <a:ext uri="{FF2B5EF4-FFF2-40B4-BE49-F238E27FC236}">
                <a16:creationId xmlns:a16="http://schemas.microsoft.com/office/drawing/2014/main" id="{0D7FF575-691E-4999-8D4C-5F530FF4CDB6}"/>
              </a:ext>
            </a:extLst>
          </p:cNvPr>
          <p:cNvSpPr>
            <a:spLocks noGrp="1"/>
          </p:cNvSpPr>
          <p:nvPr>
            <p:ph type="dt" idx="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179C2E0-2FDB-43C5-A87F-837327ED8F34}" type="datetime1">
              <a:rPr kumimoji="0" lang="ko-KR" altLang="en-US" sz="1200" b="0" i="0" u="none" strike="noStrike" kern="1200" cap="none" spc="0" normalizeH="0" baseline="0" noProof="0" smtClean="0">
                <a:ln>
                  <a:noFill/>
                </a:ln>
                <a:solidFill>
                  <a:prstClr val="black"/>
                </a:solidFill>
                <a:effectLst/>
                <a:uLnTx/>
                <a:uFillTx/>
                <a:latin typeface="Malgun Gothic" panose="020B0503020000020004" pitchFamily="50" charset="-127"/>
                <a:ea typeface="Malgun Gothic" panose="020B0503020000020004" pitchFamily="50" charset="-127"/>
                <a:cs typeface="+mn-cs"/>
              </a:rPr>
              <a:pPr marL="0" marR="0" lvl="0" indent="0" algn="r" defTabSz="914400" rtl="0" eaLnBrk="1" fontAlgn="auto" latinLnBrk="0" hangingPunct="1">
                <a:lnSpc>
                  <a:spcPct val="100000"/>
                </a:lnSpc>
                <a:spcBef>
                  <a:spcPts val="0"/>
                </a:spcBef>
                <a:spcAft>
                  <a:spcPts val="0"/>
                </a:spcAft>
                <a:buClrTx/>
                <a:buSzTx/>
                <a:buFontTx/>
                <a:buNone/>
                <a:tabLst/>
                <a:defRPr/>
              </a:pPr>
              <a:t>2021-08-06</a:t>
            </a:fld>
            <a:endParaRPr kumimoji="0" lang="en-US" sz="1200" b="0" i="0" u="none" strike="noStrike" kern="1200" cap="none" spc="0" normalizeH="0" baseline="0" noProof="0" dirty="0">
              <a:ln>
                <a:noFill/>
              </a:ln>
              <a:solidFill>
                <a:prstClr val="black"/>
              </a:solidFill>
              <a:effectLst/>
              <a:uLnTx/>
              <a:uFillTx/>
              <a:latin typeface="Malgun Gothic" panose="020B0503020000020004" pitchFamily="50" charset="-127"/>
              <a:ea typeface="Malgun Gothic" panose="020B0503020000020004" pitchFamily="50" charset="-127"/>
              <a:cs typeface="+mn-cs"/>
            </a:endParaRPr>
          </a:p>
        </p:txBody>
      </p:sp>
    </p:spTree>
    <p:extLst>
      <p:ext uri="{BB962C8B-B14F-4D97-AF65-F5344CB8AC3E}">
        <p14:creationId xmlns:p14="http://schemas.microsoft.com/office/powerpoint/2010/main" val="33760518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rtlCol="0"/>
          <a:lstStyle/>
          <a:p>
            <a:pPr rtl="0"/>
            <a:endParaRPr lang="en-US" dirty="0"/>
          </a:p>
        </p:txBody>
      </p:sp>
      <p:sp>
        <p:nvSpPr>
          <p:cNvPr id="4" name="슬라이드 번호 개체 틀 3"/>
          <p:cNvSpPr>
            <a:spLocks noGrp="1"/>
          </p:cNvSpPr>
          <p:nvPr>
            <p:ph type="sldNum" sz="quarter" idx="5"/>
          </p:nvPr>
        </p:nvSpPr>
        <p:spPr/>
        <p:txBody>
          <a:bodyPr rtlCol="0"/>
          <a:lstStyle/>
          <a:p>
            <a:pPr rtl="0"/>
            <a:fld id="{DB303FA8-A3F3-7640-B13D-36C73B3E5587}" type="slidenum">
              <a:rPr lang="en-US" smtClean="0"/>
              <a:t>35</a:t>
            </a:fld>
            <a:endParaRPr lang="en-US" dirty="0"/>
          </a:p>
        </p:txBody>
      </p:sp>
      <p:sp>
        <p:nvSpPr>
          <p:cNvPr id="5" name="날짜 개체 틀 4">
            <a:extLst>
              <a:ext uri="{FF2B5EF4-FFF2-40B4-BE49-F238E27FC236}">
                <a16:creationId xmlns:a16="http://schemas.microsoft.com/office/drawing/2014/main" id="{99248DDF-F7DF-438F-882B-C64031CA89F4}"/>
              </a:ext>
            </a:extLst>
          </p:cNvPr>
          <p:cNvSpPr>
            <a:spLocks noGrp="1"/>
          </p:cNvSpPr>
          <p:nvPr>
            <p:ph type="dt" idx="1"/>
          </p:nvPr>
        </p:nvSpPr>
        <p:spPr/>
        <p:txBody>
          <a:bodyPr/>
          <a:lstStyle/>
          <a:p>
            <a:pPr rtl="0"/>
            <a:fld id="{14FF8CB4-E8FD-4F9B-9C6C-AFB209DFA231}" type="datetime1">
              <a:rPr lang="ko-KR" altLang="en-US" noProof="0" smtClean="0"/>
              <a:t>2021-08-06</a:t>
            </a:fld>
            <a:endParaRPr lang="en-US" noProof="0" dirty="0"/>
          </a:p>
        </p:txBody>
      </p:sp>
    </p:spTree>
    <p:extLst>
      <p:ext uri="{BB962C8B-B14F-4D97-AF65-F5344CB8AC3E}">
        <p14:creationId xmlns:p14="http://schemas.microsoft.com/office/powerpoint/2010/main" val="22970637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rtlCol="0"/>
          <a:lstStyle/>
          <a:p>
            <a:pPr rtl="0"/>
            <a:endParaRPr lang="en-US" dirty="0"/>
          </a:p>
        </p:txBody>
      </p:sp>
      <p:sp>
        <p:nvSpPr>
          <p:cNvPr id="4" name="슬라이드 번호 개체 틀 3"/>
          <p:cNvSpPr>
            <a:spLocks noGrp="1"/>
          </p:cNvSpPr>
          <p:nvPr>
            <p:ph type="sldNum" sz="quarter" idx="5"/>
          </p:nvPr>
        </p:nvSpPr>
        <p:spPr/>
        <p:txBody>
          <a:bodyPr rtlCol="0"/>
          <a:lstStyle/>
          <a:p>
            <a:pPr rtl="0"/>
            <a:fld id="{DB303FA8-A3F3-7640-B13D-36C73B3E5587}" type="slidenum">
              <a:rPr lang="en-US" smtClean="0"/>
              <a:t>36</a:t>
            </a:fld>
            <a:endParaRPr lang="en-US" dirty="0"/>
          </a:p>
        </p:txBody>
      </p:sp>
      <p:sp>
        <p:nvSpPr>
          <p:cNvPr id="5" name="날짜 개체 틀 4">
            <a:extLst>
              <a:ext uri="{FF2B5EF4-FFF2-40B4-BE49-F238E27FC236}">
                <a16:creationId xmlns:a16="http://schemas.microsoft.com/office/drawing/2014/main" id="{90BC9C68-7F3B-4F4F-87ED-EDC4FBB3D1A6}"/>
              </a:ext>
            </a:extLst>
          </p:cNvPr>
          <p:cNvSpPr>
            <a:spLocks noGrp="1"/>
          </p:cNvSpPr>
          <p:nvPr>
            <p:ph type="dt" idx="1"/>
          </p:nvPr>
        </p:nvSpPr>
        <p:spPr/>
        <p:txBody>
          <a:bodyPr/>
          <a:lstStyle/>
          <a:p>
            <a:pPr rtl="0"/>
            <a:fld id="{FD9AF531-3F7C-4C66-BD26-7F936AA79283}" type="datetime1">
              <a:rPr lang="ko-KR" altLang="en-US" noProof="0" smtClean="0"/>
              <a:t>2021-08-06</a:t>
            </a:fld>
            <a:endParaRPr lang="en-US" noProof="0" dirty="0"/>
          </a:p>
        </p:txBody>
      </p:sp>
    </p:spTree>
    <p:extLst>
      <p:ext uri="{BB962C8B-B14F-4D97-AF65-F5344CB8AC3E}">
        <p14:creationId xmlns:p14="http://schemas.microsoft.com/office/powerpoint/2010/main" val="39766854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rtlCol="0"/>
          <a:lstStyle/>
          <a:p>
            <a:pPr rtl="0"/>
            <a:endParaRPr lang="en-US" dirty="0"/>
          </a:p>
        </p:txBody>
      </p:sp>
      <p:sp>
        <p:nvSpPr>
          <p:cNvPr id="4" name="슬라이드 번호 개체 틀 3"/>
          <p:cNvSpPr>
            <a:spLocks noGrp="1"/>
          </p:cNvSpPr>
          <p:nvPr>
            <p:ph type="sldNum" sz="quarter" idx="10"/>
          </p:nvPr>
        </p:nvSpPr>
        <p:spPr/>
        <p:txBody>
          <a:bodyPr rtlCol="0"/>
          <a:lstStyle/>
          <a:p>
            <a:pPr rtl="0"/>
            <a:fld id="{DB303FA8-A3F3-7640-B13D-36C73B3E5587}" type="slidenum">
              <a:rPr lang="en-US" smtClean="0"/>
              <a:t>37</a:t>
            </a:fld>
            <a:endParaRPr lang="en-US" dirty="0"/>
          </a:p>
        </p:txBody>
      </p:sp>
      <p:sp>
        <p:nvSpPr>
          <p:cNvPr id="5" name="날짜 개체 틀 4">
            <a:extLst>
              <a:ext uri="{FF2B5EF4-FFF2-40B4-BE49-F238E27FC236}">
                <a16:creationId xmlns:a16="http://schemas.microsoft.com/office/drawing/2014/main" id="{9AAACDA4-C81E-4B89-A383-0334AE2C93CF}"/>
              </a:ext>
            </a:extLst>
          </p:cNvPr>
          <p:cNvSpPr>
            <a:spLocks noGrp="1"/>
          </p:cNvSpPr>
          <p:nvPr>
            <p:ph type="dt" idx="1"/>
          </p:nvPr>
        </p:nvSpPr>
        <p:spPr/>
        <p:txBody>
          <a:bodyPr/>
          <a:lstStyle/>
          <a:p>
            <a:pPr rtl="0"/>
            <a:fld id="{AD63B6AC-A8FF-4842-859A-C0836D9F355B}" type="datetime1">
              <a:rPr lang="ko-KR" altLang="en-US" noProof="0" smtClean="0"/>
              <a:t>2021-08-06</a:t>
            </a:fld>
            <a:endParaRPr lang="en-US" noProof="0" dirty="0"/>
          </a:p>
        </p:txBody>
      </p:sp>
    </p:spTree>
    <p:extLst>
      <p:ext uri="{BB962C8B-B14F-4D97-AF65-F5344CB8AC3E}">
        <p14:creationId xmlns:p14="http://schemas.microsoft.com/office/powerpoint/2010/main" val="13416681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rtlCol="0"/>
          <a:lstStyle/>
          <a:p>
            <a:pPr rtl="0"/>
            <a:endParaRPr lang="en-US" dirty="0"/>
          </a:p>
        </p:txBody>
      </p:sp>
      <p:sp>
        <p:nvSpPr>
          <p:cNvPr id="4" name="슬라이드 번호 개체 틀 3"/>
          <p:cNvSpPr>
            <a:spLocks noGrp="1"/>
          </p:cNvSpPr>
          <p:nvPr>
            <p:ph type="sldNum" sz="quarter" idx="5"/>
          </p:nvPr>
        </p:nvSpPr>
        <p:spPr/>
        <p:txBody>
          <a:bodyPr rtlCol="0"/>
          <a:lstStyle/>
          <a:p>
            <a:pPr rtl="0"/>
            <a:fld id="{DB303FA8-A3F3-7640-B13D-36C73B3E5587}" type="slidenum">
              <a:rPr lang="en-US" smtClean="0"/>
              <a:t>38</a:t>
            </a:fld>
            <a:endParaRPr lang="en-US" dirty="0"/>
          </a:p>
        </p:txBody>
      </p:sp>
      <p:sp>
        <p:nvSpPr>
          <p:cNvPr id="5" name="날짜 개체 틀 4">
            <a:extLst>
              <a:ext uri="{FF2B5EF4-FFF2-40B4-BE49-F238E27FC236}">
                <a16:creationId xmlns:a16="http://schemas.microsoft.com/office/drawing/2014/main" id="{B4015E05-E452-4034-90C6-86966CA076BD}"/>
              </a:ext>
            </a:extLst>
          </p:cNvPr>
          <p:cNvSpPr>
            <a:spLocks noGrp="1"/>
          </p:cNvSpPr>
          <p:nvPr>
            <p:ph type="dt" idx="1"/>
          </p:nvPr>
        </p:nvSpPr>
        <p:spPr/>
        <p:txBody>
          <a:bodyPr/>
          <a:lstStyle/>
          <a:p>
            <a:pPr rtl="0"/>
            <a:fld id="{427C74EE-4DE7-4CCE-B835-84C84AD84BC6}" type="datetime1">
              <a:rPr lang="ko-KR" altLang="en-US" noProof="0" smtClean="0"/>
              <a:t>2021-08-06</a:t>
            </a:fld>
            <a:endParaRPr lang="en-US" noProof="0" dirty="0"/>
          </a:p>
        </p:txBody>
      </p:sp>
    </p:spTree>
    <p:extLst>
      <p:ext uri="{BB962C8B-B14F-4D97-AF65-F5344CB8AC3E}">
        <p14:creationId xmlns:p14="http://schemas.microsoft.com/office/powerpoint/2010/main" val="6868668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445D54A-C162-4217-94F3-769F356AADFE}"/>
              </a:ext>
            </a:extLst>
          </p:cNvPr>
          <p:cNvSpPr>
            <a:spLocks noGrp="1"/>
          </p:cNvSpPr>
          <p:nvPr>
            <p:ph type="ctrTitle"/>
          </p:nvPr>
        </p:nvSpPr>
        <p:spPr>
          <a:xfrm>
            <a:off x="1524000" y="1122363"/>
            <a:ext cx="9144000" cy="2387600"/>
          </a:xfrm>
        </p:spPr>
        <p:txBody>
          <a:bodyPr anchor="b"/>
          <a:lstStyle>
            <a:lvl1pPr algn="ctr">
              <a:defRPr sz="6000"/>
            </a:lvl1pPr>
          </a:lstStyle>
          <a:p>
            <a:r>
              <a:rPr lang="ko-KR" altLang="en-US"/>
              <a:t>마스터 제목 스타일 편집</a:t>
            </a:r>
          </a:p>
        </p:txBody>
      </p:sp>
      <p:sp>
        <p:nvSpPr>
          <p:cNvPr id="3" name="부제목 2">
            <a:extLst>
              <a:ext uri="{FF2B5EF4-FFF2-40B4-BE49-F238E27FC236}">
                <a16:creationId xmlns:a16="http://schemas.microsoft.com/office/drawing/2014/main" id="{7A349D43-7CB6-41D5-892D-1BFE32EFE99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클릭하여 마스터 부제목 스타일 편집</a:t>
            </a:r>
          </a:p>
        </p:txBody>
      </p:sp>
      <p:sp>
        <p:nvSpPr>
          <p:cNvPr id="4" name="날짜 개체 틀 3">
            <a:extLst>
              <a:ext uri="{FF2B5EF4-FFF2-40B4-BE49-F238E27FC236}">
                <a16:creationId xmlns:a16="http://schemas.microsoft.com/office/drawing/2014/main" id="{E9AE3B49-4540-44F8-87D2-7AD0493D8136}"/>
              </a:ext>
            </a:extLst>
          </p:cNvPr>
          <p:cNvSpPr>
            <a:spLocks noGrp="1"/>
          </p:cNvSpPr>
          <p:nvPr>
            <p:ph type="dt" sz="half" idx="10"/>
          </p:nvPr>
        </p:nvSpPr>
        <p:spPr/>
        <p:txBody>
          <a:bodyPr/>
          <a:lstStyle/>
          <a:p>
            <a:fld id="{338271FB-7AEA-4111-9638-83F929F3B8E9}" type="datetimeFigureOut">
              <a:rPr lang="ko-KR" altLang="en-US" smtClean="0"/>
              <a:t>2021-08-06</a:t>
            </a:fld>
            <a:endParaRPr lang="ko-KR" altLang="en-US"/>
          </a:p>
        </p:txBody>
      </p:sp>
      <p:sp>
        <p:nvSpPr>
          <p:cNvPr id="5" name="바닥글 개체 틀 4">
            <a:extLst>
              <a:ext uri="{FF2B5EF4-FFF2-40B4-BE49-F238E27FC236}">
                <a16:creationId xmlns:a16="http://schemas.microsoft.com/office/drawing/2014/main" id="{658DDD90-2C29-4E5E-B6D0-2AEC870FF240}"/>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DB503E5D-FB2C-4951-B166-09F543CDABFA}"/>
              </a:ext>
            </a:extLst>
          </p:cNvPr>
          <p:cNvSpPr>
            <a:spLocks noGrp="1"/>
          </p:cNvSpPr>
          <p:nvPr>
            <p:ph type="sldNum" sz="quarter" idx="12"/>
          </p:nvPr>
        </p:nvSpPr>
        <p:spPr/>
        <p:txBody>
          <a:bodyPr/>
          <a:lstStyle/>
          <a:p>
            <a:fld id="{09B82C14-BF2B-4896-9C46-ECEA08150119}" type="slidenum">
              <a:rPr lang="ko-KR" altLang="en-US" smtClean="0"/>
              <a:t>‹#›</a:t>
            </a:fld>
            <a:endParaRPr lang="ko-KR" altLang="en-US"/>
          </a:p>
        </p:txBody>
      </p:sp>
    </p:spTree>
    <p:extLst>
      <p:ext uri="{BB962C8B-B14F-4D97-AF65-F5344CB8AC3E}">
        <p14:creationId xmlns:p14="http://schemas.microsoft.com/office/powerpoint/2010/main" val="17273675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18950E78-88B5-4064-9DD8-B23F1558F6FE}"/>
              </a:ext>
            </a:extLst>
          </p:cNvPr>
          <p:cNvSpPr>
            <a:spLocks noGrp="1"/>
          </p:cNvSpPr>
          <p:nvPr>
            <p:ph type="title"/>
          </p:nvPr>
        </p:nvSpPr>
        <p:spPr/>
        <p:txBody>
          <a:bodyPr/>
          <a:lstStyle/>
          <a:p>
            <a:r>
              <a:rPr lang="ko-KR" altLang="en-US"/>
              <a:t>마스터 제목 스타일 편집</a:t>
            </a:r>
          </a:p>
        </p:txBody>
      </p:sp>
      <p:sp>
        <p:nvSpPr>
          <p:cNvPr id="3" name="세로 텍스트 개체 틀 2">
            <a:extLst>
              <a:ext uri="{FF2B5EF4-FFF2-40B4-BE49-F238E27FC236}">
                <a16:creationId xmlns:a16="http://schemas.microsoft.com/office/drawing/2014/main" id="{665DFD24-D0ED-4E01-9DF8-140E234C20F2}"/>
              </a:ext>
            </a:extLst>
          </p:cNvPr>
          <p:cNvSpPr>
            <a:spLocks noGrp="1"/>
          </p:cNvSpPr>
          <p:nvPr>
            <p:ph type="body" orient="vert" idx="1"/>
          </p:nvPr>
        </p:nvSpPr>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256E448D-BE60-457C-BCA6-C0453FECBE9A}"/>
              </a:ext>
            </a:extLst>
          </p:cNvPr>
          <p:cNvSpPr>
            <a:spLocks noGrp="1"/>
          </p:cNvSpPr>
          <p:nvPr>
            <p:ph type="dt" sz="half" idx="10"/>
          </p:nvPr>
        </p:nvSpPr>
        <p:spPr/>
        <p:txBody>
          <a:bodyPr/>
          <a:lstStyle/>
          <a:p>
            <a:fld id="{338271FB-7AEA-4111-9638-83F929F3B8E9}" type="datetimeFigureOut">
              <a:rPr lang="ko-KR" altLang="en-US" smtClean="0"/>
              <a:t>2021-08-06</a:t>
            </a:fld>
            <a:endParaRPr lang="ko-KR" altLang="en-US"/>
          </a:p>
        </p:txBody>
      </p:sp>
      <p:sp>
        <p:nvSpPr>
          <p:cNvPr id="5" name="바닥글 개체 틀 4">
            <a:extLst>
              <a:ext uri="{FF2B5EF4-FFF2-40B4-BE49-F238E27FC236}">
                <a16:creationId xmlns:a16="http://schemas.microsoft.com/office/drawing/2014/main" id="{BE060776-9B1C-4E66-ACD5-9FF4523AF0E8}"/>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D3F81916-95CF-4534-807A-24271C7BC445}"/>
              </a:ext>
            </a:extLst>
          </p:cNvPr>
          <p:cNvSpPr>
            <a:spLocks noGrp="1"/>
          </p:cNvSpPr>
          <p:nvPr>
            <p:ph type="sldNum" sz="quarter" idx="12"/>
          </p:nvPr>
        </p:nvSpPr>
        <p:spPr/>
        <p:txBody>
          <a:bodyPr/>
          <a:lstStyle/>
          <a:p>
            <a:fld id="{09B82C14-BF2B-4896-9C46-ECEA08150119}" type="slidenum">
              <a:rPr lang="ko-KR" altLang="en-US" smtClean="0"/>
              <a:t>‹#›</a:t>
            </a:fld>
            <a:endParaRPr lang="ko-KR" altLang="en-US"/>
          </a:p>
        </p:txBody>
      </p:sp>
    </p:spTree>
    <p:extLst>
      <p:ext uri="{BB962C8B-B14F-4D97-AF65-F5344CB8AC3E}">
        <p14:creationId xmlns:p14="http://schemas.microsoft.com/office/powerpoint/2010/main" val="29000585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a:extLst>
              <a:ext uri="{FF2B5EF4-FFF2-40B4-BE49-F238E27FC236}">
                <a16:creationId xmlns:a16="http://schemas.microsoft.com/office/drawing/2014/main" id="{2A35294B-D3C9-4D97-92D3-E0B880EBAC4B}"/>
              </a:ext>
            </a:extLst>
          </p:cNvPr>
          <p:cNvSpPr>
            <a:spLocks noGrp="1"/>
          </p:cNvSpPr>
          <p:nvPr>
            <p:ph type="title" orient="vert"/>
          </p:nvPr>
        </p:nvSpPr>
        <p:spPr>
          <a:xfrm>
            <a:off x="8724900" y="365125"/>
            <a:ext cx="2628900" cy="5811838"/>
          </a:xfrm>
        </p:spPr>
        <p:txBody>
          <a:bodyPr vert="eaVert"/>
          <a:lstStyle/>
          <a:p>
            <a:r>
              <a:rPr lang="ko-KR" altLang="en-US"/>
              <a:t>마스터 제목 스타일 편집</a:t>
            </a:r>
          </a:p>
        </p:txBody>
      </p:sp>
      <p:sp>
        <p:nvSpPr>
          <p:cNvPr id="3" name="세로 텍스트 개체 틀 2">
            <a:extLst>
              <a:ext uri="{FF2B5EF4-FFF2-40B4-BE49-F238E27FC236}">
                <a16:creationId xmlns:a16="http://schemas.microsoft.com/office/drawing/2014/main" id="{63F60429-7851-4815-81C2-673C762FE420}"/>
              </a:ext>
            </a:extLst>
          </p:cNvPr>
          <p:cNvSpPr>
            <a:spLocks noGrp="1"/>
          </p:cNvSpPr>
          <p:nvPr>
            <p:ph type="body" orient="vert" idx="1"/>
          </p:nvPr>
        </p:nvSpPr>
        <p:spPr>
          <a:xfrm>
            <a:off x="838200" y="365125"/>
            <a:ext cx="7734300" cy="5811838"/>
          </a:xfrm>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EC2AB6F3-260D-4E2A-A688-1BBC3AFD1337}"/>
              </a:ext>
            </a:extLst>
          </p:cNvPr>
          <p:cNvSpPr>
            <a:spLocks noGrp="1"/>
          </p:cNvSpPr>
          <p:nvPr>
            <p:ph type="dt" sz="half" idx="10"/>
          </p:nvPr>
        </p:nvSpPr>
        <p:spPr/>
        <p:txBody>
          <a:bodyPr/>
          <a:lstStyle/>
          <a:p>
            <a:fld id="{338271FB-7AEA-4111-9638-83F929F3B8E9}" type="datetimeFigureOut">
              <a:rPr lang="ko-KR" altLang="en-US" smtClean="0"/>
              <a:t>2021-08-06</a:t>
            </a:fld>
            <a:endParaRPr lang="ko-KR" altLang="en-US"/>
          </a:p>
        </p:txBody>
      </p:sp>
      <p:sp>
        <p:nvSpPr>
          <p:cNvPr id="5" name="바닥글 개체 틀 4">
            <a:extLst>
              <a:ext uri="{FF2B5EF4-FFF2-40B4-BE49-F238E27FC236}">
                <a16:creationId xmlns:a16="http://schemas.microsoft.com/office/drawing/2014/main" id="{D75F55F3-B361-4192-AC39-F5D990502C66}"/>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14623078-53D9-4072-9574-43DE94722C60}"/>
              </a:ext>
            </a:extLst>
          </p:cNvPr>
          <p:cNvSpPr>
            <a:spLocks noGrp="1"/>
          </p:cNvSpPr>
          <p:nvPr>
            <p:ph type="sldNum" sz="quarter" idx="12"/>
          </p:nvPr>
        </p:nvSpPr>
        <p:spPr/>
        <p:txBody>
          <a:bodyPr/>
          <a:lstStyle/>
          <a:p>
            <a:fld id="{09B82C14-BF2B-4896-9C46-ECEA08150119}" type="slidenum">
              <a:rPr lang="ko-KR" altLang="en-US" smtClean="0"/>
              <a:t>‹#›</a:t>
            </a:fld>
            <a:endParaRPr lang="ko-KR" altLang="en-US"/>
          </a:p>
        </p:txBody>
      </p:sp>
    </p:spTree>
    <p:extLst>
      <p:ext uri="{BB962C8B-B14F-4D97-AF65-F5344CB8AC3E}">
        <p14:creationId xmlns:p14="http://schemas.microsoft.com/office/powerpoint/2010/main" val="2941251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제목 슬라이드">
    <p:bg>
      <p:bgPr>
        <a:solidFill>
          <a:schemeClr val="bg1">
            <a:alpha val="30000"/>
          </a:schemeClr>
        </a:solidFill>
        <a:effectLst/>
      </p:bgPr>
    </p:bg>
    <p:spTree>
      <p:nvGrpSpPr>
        <p:cNvPr id="1" name=""/>
        <p:cNvGrpSpPr/>
        <p:nvPr/>
      </p:nvGrpSpPr>
      <p:grpSpPr>
        <a:xfrm>
          <a:off x="0" y="0"/>
          <a:ext cx="0" cy="0"/>
          <a:chOff x="0" y="0"/>
          <a:chExt cx="0" cy="0"/>
        </a:xfrm>
      </p:grpSpPr>
      <p:sp>
        <p:nvSpPr>
          <p:cNvPr id="7" name="직사각형 6">
            <a:extLst>
              <a:ext uri="{FF2B5EF4-FFF2-40B4-BE49-F238E27FC236}">
                <a16:creationId xmlns:a16="http://schemas.microsoft.com/office/drawing/2014/main" id="{4CC33A90-B87E-634E-AF2A-F4C3C8923FED}"/>
              </a:ext>
            </a:extLst>
          </p:cNvPr>
          <p:cNvSpPr/>
          <p:nvPr/>
        </p:nvSpPr>
        <p:spPr>
          <a:xfrm>
            <a:off x="0" y="914400"/>
            <a:ext cx="12192000" cy="5029200"/>
          </a:xfrm>
          <a:prstGeom prst="rect">
            <a:avLst/>
          </a:prstGeom>
          <a:pattFill prst="lgGrid">
            <a:fgClr>
              <a:schemeClr val="tx2">
                <a:lumMod val="10000"/>
                <a:lumOff val="90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dirty="0">
              <a:latin typeface="Malgun Gothic" panose="020B0503020000020004" pitchFamily="50" charset="-127"/>
              <a:ea typeface="Malgun Gothic" panose="020B0503020000020004" pitchFamily="50" charset="-127"/>
            </a:endParaRPr>
          </a:p>
        </p:txBody>
      </p:sp>
      <p:sp>
        <p:nvSpPr>
          <p:cNvPr id="13" name="직사각형 12">
            <a:extLst>
              <a:ext uri="{FF2B5EF4-FFF2-40B4-BE49-F238E27FC236}">
                <a16:creationId xmlns:a16="http://schemas.microsoft.com/office/drawing/2014/main" id="{41147E0E-4AE4-D149-A315-F2528623D5EA}"/>
              </a:ext>
            </a:extLst>
          </p:cNvPr>
          <p:cNvSpPr/>
          <p:nvPr/>
        </p:nvSpPr>
        <p:spPr>
          <a:xfrm>
            <a:off x="763425" y="2818150"/>
            <a:ext cx="6207001" cy="257181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dirty="0">
              <a:latin typeface="Malgun Gothic" panose="020B0503020000020004" pitchFamily="50" charset="-127"/>
              <a:ea typeface="Malgun Gothic" panose="020B0503020000020004" pitchFamily="50" charset="-127"/>
            </a:endParaRPr>
          </a:p>
        </p:txBody>
      </p:sp>
      <p:sp>
        <p:nvSpPr>
          <p:cNvPr id="16" name="직사각형 2">
            <a:extLst>
              <a:ext uri="{FF2B5EF4-FFF2-40B4-BE49-F238E27FC236}">
                <a16:creationId xmlns:a16="http://schemas.microsoft.com/office/drawing/2014/main" id="{AA222472-5BC8-7B4F-AB2F-B6A10019B606}"/>
              </a:ext>
            </a:extLst>
          </p:cNvPr>
          <p:cNvSpPr>
            <a:spLocks noChangeArrowheads="1"/>
          </p:cNvSpPr>
          <p:nvPr/>
        </p:nvSpPr>
        <p:spPr bwMode="auto">
          <a:xfrm>
            <a:off x="3105150" y="3237598"/>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noProof="0" dirty="0">
                <a:ln>
                  <a:noFill/>
                </a:ln>
                <a:solidFill>
                  <a:schemeClr val="tx1"/>
                </a:solidFill>
                <a:effectLst/>
                <a:latin typeface="Malgun Gothic" panose="020B0503020000020004" pitchFamily="50" charset="-127"/>
                <a:ea typeface="Malgun Gothic" panose="020B0503020000020004" pitchFamily="50" charset="-127"/>
              </a:rPr>
            </a:br>
            <a:endParaRPr kumimoji="0" lang="en-US" altLang="en-US" sz="1800" b="0" i="0" u="none" strike="noStrike" cap="none" normalizeH="0" baseline="0" noProof="0" dirty="0">
              <a:ln>
                <a:noFill/>
              </a:ln>
              <a:solidFill>
                <a:schemeClr val="tx1"/>
              </a:solidFill>
              <a:effectLst/>
              <a:latin typeface="Malgun Gothic" panose="020B0503020000020004" pitchFamily="50" charset="-127"/>
              <a:ea typeface="Malgun Gothic" panose="020B0503020000020004" pitchFamily="50" charset="-127"/>
            </a:endParaRPr>
          </a:p>
        </p:txBody>
      </p:sp>
      <p:sp>
        <p:nvSpPr>
          <p:cNvPr id="18" name="제목 1">
            <a:extLst>
              <a:ext uri="{FF2B5EF4-FFF2-40B4-BE49-F238E27FC236}">
                <a16:creationId xmlns:a16="http://schemas.microsoft.com/office/drawing/2014/main" id="{E3ED0903-C4AC-F843-878E-D66CB7BFB0E9}"/>
              </a:ext>
            </a:extLst>
          </p:cNvPr>
          <p:cNvSpPr>
            <a:spLocks noGrp="1"/>
          </p:cNvSpPr>
          <p:nvPr>
            <p:ph type="title" hasCustomPrompt="1"/>
          </p:nvPr>
        </p:nvSpPr>
        <p:spPr>
          <a:xfrm>
            <a:off x="1108430" y="3267744"/>
            <a:ext cx="5651293" cy="1086304"/>
          </a:xfrm>
          <a:prstGeom prst="rect">
            <a:avLst/>
          </a:prstGeom>
        </p:spPr>
        <p:txBody>
          <a:bodyPr lIns="91440" rIns="91440" rtlCol="0" anchor="ctr" anchorCtr="0">
            <a:noAutofit/>
          </a:bodyPr>
          <a:lstStyle>
            <a:lvl1pPr algn="l">
              <a:defRPr sz="8800" b="1" i="0" spc="150" baseline="0">
                <a:solidFill>
                  <a:schemeClr val="tx1"/>
                </a:solidFill>
                <a:latin typeface="Malgun Gothic" panose="020B0503020000020004" pitchFamily="50" charset="-127"/>
                <a:ea typeface="Malgun Gothic" panose="020B0503020000020004" pitchFamily="50" charset="-127"/>
              </a:defRPr>
            </a:lvl1pPr>
          </a:lstStyle>
          <a:p>
            <a:pPr rtl="0"/>
            <a:r>
              <a:rPr lang="ko" noProof="0"/>
              <a:t>제목</a:t>
            </a:r>
          </a:p>
        </p:txBody>
      </p:sp>
      <p:sp>
        <p:nvSpPr>
          <p:cNvPr id="11" name="그림 개체 틀 10">
            <a:extLst>
              <a:ext uri="{FF2B5EF4-FFF2-40B4-BE49-F238E27FC236}">
                <a16:creationId xmlns:a16="http://schemas.microsoft.com/office/drawing/2014/main" id="{C8F278E7-697F-D34E-BB55-5D254AF87F94}"/>
              </a:ext>
            </a:extLst>
          </p:cNvPr>
          <p:cNvSpPr>
            <a:spLocks noGrp="1"/>
          </p:cNvSpPr>
          <p:nvPr>
            <p:ph type="pic" sz="quarter" idx="14"/>
          </p:nvPr>
        </p:nvSpPr>
        <p:spPr>
          <a:xfrm>
            <a:off x="5923125" y="0"/>
            <a:ext cx="6268875" cy="6858000"/>
          </a:xfrm>
          <a:custGeom>
            <a:avLst/>
            <a:gdLst>
              <a:gd name="connsiteX0" fmla="*/ 0 w 6268875"/>
              <a:gd name="connsiteY0" fmla="*/ 0 h 6858000"/>
              <a:gd name="connsiteX1" fmla="*/ 6268875 w 6268875"/>
              <a:gd name="connsiteY1" fmla="*/ 0 h 6858000"/>
              <a:gd name="connsiteX2" fmla="*/ 6268875 w 6268875"/>
              <a:gd name="connsiteY2" fmla="*/ 6858000 h 6858000"/>
              <a:gd name="connsiteX3" fmla="*/ 0 w 6268875"/>
              <a:gd name="connsiteY3" fmla="*/ 6858000 h 6858000"/>
              <a:gd name="connsiteX4" fmla="*/ 0 w 6268875"/>
              <a:gd name="connsiteY4" fmla="*/ 5389964 h 6858000"/>
              <a:gd name="connsiteX5" fmla="*/ 1047301 w 6268875"/>
              <a:gd name="connsiteY5" fmla="*/ 5389964 h 6858000"/>
              <a:gd name="connsiteX6" fmla="*/ 1047301 w 6268875"/>
              <a:gd name="connsiteY6" fmla="*/ 2814404 h 6858000"/>
              <a:gd name="connsiteX7" fmla="*/ 0 w 6268875"/>
              <a:gd name="connsiteY7" fmla="*/ 28144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268875" h="6858000">
                <a:moveTo>
                  <a:pt x="0" y="0"/>
                </a:moveTo>
                <a:lnTo>
                  <a:pt x="6268875" y="0"/>
                </a:lnTo>
                <a:lnTo>
                  <a:pt x="6268875" y="6858000"/>
                </a:lnTo>
                <a:lnTo>
                  <a:pt x="0" y="6858000"/>
                </a:lnTo>
                <a:lnTo>
                  <a:pt x="0" y="5389964"/>
                </a:lnTo>
                <a:lnTo>
                  <a:pt x="1047301" y="5389964"/>
                </a:lnTo>
                <a:lnTo>
                  <a:pt x="1047301" y="2814404"/>
                </a:lnTo>
                <a:lnTo>
                  <a:pt x="0" y="2814404"/>
                </a:lnTo>
                <a:close/>
              </a:path>
            </a:pathLst>
          </a:custGeom>
          <a:solidFill>
            <a:schemeClr val="tx1"/>
          </a:solidFill>
        </p:spPr>
        <p:txBody>
          <a:bodyPr wrap="square" rtlCol="0">
            <a:noAutofit/>
          </a:bodyPr>
          <a:lstStyle>
            <a:lvl1pPr marL="0" indent="0">
              <a:buNone/>
              <a:defRPr>
                <a:solidFill>
                  <a:schemeClr val="bg1"/>
                </a:solidFill>
                <a:latin typeface="Malgun Gothic" panose="020B0503020000020004" pitchFamily="50" charset="-127"/>
                <a:ea typeface="Malgun Gothic" panose="020B0503020000020004" pitchFamily="50" charset="-127"/>
              </a:defRPr>
            </a:lvl1pPr>
          </a:lstStyle>
          <a:p>
            <a:pPr rtl="0"/>
            <a:r>
              <a:rPr lang="ko-KR" altLang="en-US" noProof="0"/>
              <a:t>그림을 추가하려면 아이콘을 클릭하십시오</a:t>
            </a:r>
            <a:endParaRPr lang="ko" noProof="0"/>
          </a:p>
        </p:txBody>
      </p:sp>
      <p:sp>
        <p:nvSpPr>
          <p:cNvPr id="3" name="텍스트 개체 틀 2">
            <a:extLst>
              <a:ext uri="{FF2B5EF4-FFF2-40B4-BE49-F238E27FC236}">
                <a16:creationId xmlns:a16="http://schemas.microsoft.com/office/drawing/2014/main" id="{762719C4-9998-4B9C-8E34-87A64F6BCDAE}"/>
              </a:ext>
            </a:extLst>
          </p:cNvPr>
          <p:cNvSpPr>
            <a:spLocks noGrp="1"/>
          </p:cNvSpPr>
          <p:nvPr>
            <p:ph type="body" sz="quarter" idx="15" hasCustomPrompt="1"/>
          </p:nvPr>
        </p:nvSpPr>
        <p:spPr>
          <a:xfrm>
            <a:off x="1124261" y="4354048"/>
            <a:ext cx="5651500" cy="704088"/>
          </a:xfrm>
        </p:spPr>
        <p:txBody>
          <a:bodyPr rtlCol="0" anchor="ctr">
            <a:normAutofit/>
          </a:bodyPr>
          <a:lstStyle>
            <a:lvl1pPr marL="0" indent="0">
              <a:buNone/>
              <a:defRPr sz="2400" b="1" i="0" cap="all" spc="600" baseline="0">
                <a:latin typeface="Malgun Gothic" panose="020B0503020000020004" pitchFamily="50" charset="-127"/>
                <a:ea typeface="Malgun Gothic" panose="020B0503020000020004" pitchFamily="50" charset="-127"/>
              </a:defRPr>
            </a:lvl1pPr>
          </a:lstStyle>
          <a:p>
            <a:pPr lvl="0" rtl="0"/>
            <a:r>
              <a:rPr lang="ko" noProof="0"/>
              <a:t>부제목</a:t>
            </a:r>
          </a:p>
        </p:txBody>
      </p:sp>
    </p:spTree>
    <p:extLst>
      <p:ext uri="{BB962C8B-B14F-4D97-AF65-F5344CB8AC3E}">
        <p14:creationId xmlns:p14="http://schemas.microsoft.com/office/powerpoint/2010/main" val="25253933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제목 및 내용 ">
    <p:bg>
      <p:bgPr>
        <a:solidFill>
          <a:schemeClr val="bg2">
            <a:alpha val="40000"/>
          </a:schemeClr>
        </a:solidFill>
        <a:effectLst/>
      </p:bgPr>
    </p:bg>
    <p:spTree>
      <p:nvGrpSpPr>
        <p:cNvPr id="1" name=""/>
        <p:cNvGrpSpPr/>
        <p:nvPr/>
      </p:nvGrpSpPr>
      <p:grpSpPr>
        <a:xfrm>
          <a:off x="0" y="0"/>
          <a:ext cx="0" cy="0"/>
          <a:chOff x="0" y="0"/>
          <a:chExt cx="0" cy="0"/>
        </a:xfrm>
      </p:grpSpPr>
      <p:sp>
        <p:nvSpPr>
          <p:cNvPr id="2" name="날짜 개체 틀 1">
            <a:extLst>
              <a:ext uri="{FF2B5EF4-FFF2-40B4-BE49-F238E27FC236}">
                <a16:creationId xmlns:a16="http://schemas.microsoft.com/office/drawing/2014/main" id="{09FBA462-7E60-BA4E-9A1E-3B5E69DACB3A}"/>
              </a:ext>
            </a:extLst>
          </p:cNvPr>
          <p:cNvSpPr>
            <a:spLocks noGrp="1"/>
          </p:cNvSpPr>
          <p:nvPr>
            <p:ph type="dt" sz="half" idx="10"/>
          </p:nvPr>
        </p:nvSpPr>
        <p:spPr/>
        <p:txBody>
          <a:bodyPr rtlCol="0"/>
          <a:lstStyle>
            <a:lvl1pPr>
              <a:defRPr>
                <a:latin typeface="Malgun Gothic" panose="020B0503020000020004" pitchFamily="50" charset="-127"/>
                <a:ea typeface="Malgun Gothic" panose="020B0503020000020004" pitchFamily="50" charset="-127"/>
              </a:defRPr>
            </a:lvl1pPr>
          </a:lstStyle>
          <a:p>
            <a:fld id="{338271FB-7AEA-4111-9638-83F929F3B8E9}" type="datetimeFigureOut">
              <a:rPr lang="ko-KR" altLang="en-US" smtClean="0"/>
              <a:t>2021-08-06</a:t>
            </a:fld>
            <a:endParaRPr lang="ko-KR" altLang="en-US"/>
          </a:p>
        </p:txBody>
      </p:sp>
      <p:sp>
        <p:nvSpPr>
          <p:cNvPr id="3" name="바닥글 개체 틀 2">
            <a:extLst>
              <a:ext uri="{FF2B5EF4-FFF2-40B4-BE49-F238E27FC236}">
                <a16:creationId xmlns:a16="http://schemas.microsoft.com/office/drawing/2014/main" id="{218A28A8-5C75-FC4B-9A28-8F343DF4B1F9}"/>
              </a:ext>
            </a:extLst>
          </p:cNvPr>
          <p:cNvSpPr>
            <a:spLocks noGrp="1"/>
          </p:cNvSpPr>
          <p:nvPr>
            <p:ph type="ftr" sz="quarter" idx="11"/>
          </p:nvPr>
        </p:nvSpPr>
        <p:spPr/>
        <p:txBody>
          <a:bodyPr rtlCol="0"/>
          <a:lstStyle>
            <a:lvl1pPr>
              <a:defRPr>
                <a:latin typeface="Malgun Gothic" panose="020B0503020000020004" pitchFamily="50" charset="-127"/>
                <a:ea typeface="Malgun Gothic" panose="020B0503020000020004" pitchFamily="50" charset="-127"/>
              </a:defRPr>
            </a:lvl1pPr>
          </a:lstStyle>
          <a:p>
            <a:endParaRPr lang="ko-KR" altLang="en-US"/>
          </a:p>
        </p:txBody>
      </p:sp>
      <p:sp>
        <p:nvSpPr>
          <p:cNvPr id="4" name="슬라이드 번호 개체 틀 3">
            <a:extLst>
              <a:ext uri="{FF2B5EF4-FFF2-40B4-BE49-F238E27FC236}">
                <a16:creationId xmlns:a16="http://schemas.microsoft.com/office/drawing/2014/main" id="{71FD5A6F-AE17-4E4C-9567-DB3B02853306}"/>
              </a:ext>
            </a:extLst>
          </p:cNvPr>
          <p:cNvSpPr>
            <a:spLocks noGrp="1"/>
          </p:cNvSpPr>
          <p:nvPr>
            <p:ph type="sldNum" sz="quarter" idx="12"/>
          </p:nvPr>
        </p:nvSpPr>
        <p:spPr/>
        <p:txBody>
          <a:bodyPr rtlCol="0"/>
          <a:lstStyle>
            <a:lvl1pPr>
              <a:defRPr>
                <a:latin typeface="Malgun Gothic" panose="020B0503020000020004" pitchFamily="50" charset="-127"/>
                <a:ea typeface="Malgun Gothic" panose="020B0503020000020004" pitchFamily="50" charset="-127"/>
              </a:defRPr>
            </a:lvl1pPr>
          </a:lstStyle>
          <a:p>
            <a:fld id="{09B82C14-BF2B-4896-9C46-ECEA08150119}" type="slidenum">
              <a:rPr lang="ko-KR" altLang="en-US" smtClean="0"/>
              <a:t>‹#›</a:t>
            </a:fld>
            <a:endParaRPr lang="ko-KR" altLang="en-US"/>
          </a:p>
        </p:txBody>
      </p:sp>
      <p:sp>
        <p:nvSpPr>
          <p:cNvPr id="5" name="직사각형 4">
            <a:extLst>
              <a:ext uri="{FF2B5EF4-FFF2-40B4-BE49-F238E27FC236}">
                <a16:creationId xmlns:a16="http://schemas.microsoft.com/office/drawing/2014/main" id="{F9B59AC0-ACCA-0548-A037-BC61068B8FE2}"/>
              </a:ext>
            </a:extLst>
          </p:cNvPr>
          <p:cNvSpPr/>
          <p:nvPr/>
        </p:nvSpPr>
        <p:spPr>
          <a:xfrm>
            <a:off x="0" y="0"/>
            <a:ext cx="12192000" cy="986306"/>
          </a:xfrm>
          <a:prstGeom prst="rect">
            <a:avLst/>
          </a:prstGeom>
          <a:pattFill prst="lgGrid">
            <a:fgClr>
              <a:schemeClr val="tx2">
                <a:lumMod val="10000"/>
                <a:lumOff val="90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dirty="0">
              <a:latin typeface="Malgun Gothic" panose="020B0503020000020004" pitchFamily="50" charset="-127"/>
              <a:ea typeface="Malgun Gothic" panose="020B0503020000020004" pitchFamily="50" charset="-127"/>
            </a:endParaRPr>
          </a:p>
        </p:txBody>
      </p:sp>
      <p:sp>
        <p:nvSpPr>
          <p:cNvPr id="6" name="직사각형 5">
            <a:extLst>
              <a:ext uri="{FF2B5EF4-FFF2-40B4-BE49-F238E27FC236}">
                <a16:creationId xmlns:a16="http://schemas.microsoft.com/office/drawing/2014/main" id="{2A57C152-0331-B74F-81FE-04A927A72C7B}"/>
              </a:ext>
            </a:extLst>
          </p:cNvPr>
          <p:cNvSpPr/>
          <p:nvPr/>
        </p:nvSpPr>
        <p:spPr>
          <a:xfrm>
            <a:off x="350520" y="279792"/>
            <a:ext cx="11475720" cy="98630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rtlCol="0" anchor="ctr"/>
          <a:lstStyle/>
          <a:p>
            <a:pPr rtl="0"/>
            <a:endParaRPr lang="en-US" sz="2400" b="1" noProof="0" dirty="0">
              <a:latin typeface="Malgun Gothic" panose="020B0503020000020004" pitchFamily="50" charset="-127"/>
              <a:ea typeface="Malgun Gothic" panose="020B0503020000020004" pitchFamily="50" charset="-127"/>
            </a:endParaRPr>
          </a:p>
        </p:txBody>
      </p:sp>
      <p:sp>
        <p:nvSpPr>
          <p:cNvPr id="8" name="제목 1">
            <a:extLst>
              <a:ext uri="{FF2B5EF4-FFF2-40B4-BE49-F238E27FC236}">
                <a16:creationId xmlns:a16="http://schemas.microsoft.com/office/drawing/2014/main" id="{5FDDD9A4-1691-5D47-9605-21650E2212D3}"/>
              </a:ext>
            </a:extLst>
          </p:cNvPr>
          <p:cNvSpPr>
            <a:spLocks noGrp="1"/>
          </p:cNvSpPr>
          <p:nvPr>
            <p:ph type="title"/>
          </p:nvPr>
        </p:nvSpPr>
        <p:spPr>
          <a:xfrm>
            <a:off x="639413" y="483440"/>
            <a:ext cx="10904438" cy="583800"/>
          </a:xfrm>
          <a:prstGeom prst="rect">
            <a:avLst/>
          </a:prstGeom>
        </p:spPr>
        <p:txBody>
          <a:bodyPr lIns="91440" rIns="91440" rtlCol="0">
            <a:noAutofit/>
          </a:bodyPr>
          <a:lstStyle>
            <a:lvl1pPr>
              <a:defRPr sz="2400" b="1" i="0" spc="150" baseline="0">
                <a:solidFill>
                  <a:schemeClr val="tx1"/>
                </a:solidFill>
                <a:latin typeface="Malgun Gothic" panose="020B0503020000020004" pitchFamily="50" charset="-127"/>
                <a:ea typeface="Malgun Gothic" panose="020B0503020000020004" pitchFamily="50" charset="-127"/>
              </a:defRPr>
            </a:lvl1pPr>
          </a:lstStyle>
          <a:p>
            <a:pPr rtl="0"/>
            <a:r>
              <a:rPr lang="ko-KR" altLang="en-US" noProof="0"/>
              <a:t>마스터 제목 스타일 편집</a:t>
            </a:r>
            <a:endParaRPr lang="ko" noProof="0"/>
          </a:p>
        </p:txBody>
      </p:sp>
      <p:sp>
        <p:nvSpPr>
          <p:cNvPr id="10" name="내용 개체 틀 9">
            <a:extLst>
              <a:ext uri="{FF2B5EF4-FFF2-40B4-BE49-F238E27FC236}">
                <a16:creationId xmlns:a16="http://schemas.microsoft.com/office/drawing/2014/main" id="{A6B69B4E-3A48-4F14-8C09-ECC8E58C7321}"/>
              </a:ext>
            </a:extLst>
          </p:cNvPr>
          <p:cNvSpPr>
            <a:spLocks noGrp="1"/>
          </p:cNvSpPr>
          <p:nvPr>
            <p:ph sz="quarter" idx="13"/>
          </p:nvPr>
        </p:nvSpPr>
        <p:spPr>
          <a:xfrm>
            <a:off x="639763" y="1470025"/>
            <a:ext cx="10904088" cy="4706938"/>
          </a:xfrm>
        </p:spPr>
        <p:txBody>
          <a:bodyPr rtlCol="0"/>
          <a:lstStyle>
            <a:lvl1pPr>
              <a:defRPr>
                <a:latin typeface="Malgun Gothic" panose="020B0503020000020004" pitchFamily="50" charset="-127"/>
                <a:ea typeface="Malgun Gothic" panose="020B0503020000020004" pitchFamily="50" charset="-127"/>
              </a:defRPr>
            </a:lvl1pPr>
            <a:lvl2pPr>
              <a:defRPr>
                <a:latin typeface="Malgun Gothic" panose="020B0503020000020004" pitchFamily="50" charset="-127"/>
                <a:ea typeface="Malgun Gothic" panose="020B0503020000020004" pitchFamily="50" charset="-127"/>
              </a:defRPr>
            </a:lvl2pPr>
            <a:lvl3pPr>
              <a:defRPr>
                <a:latin typeface="Malgun Gothic" panose="020B0503020000020004" pitchFamily="50" charset="-127"/>
                <a:ea typeface="Malgun Gothic" panose="020B0503020000020004" pitchFamily="50" charset="-127"/>
              </a:defRPr>
            </a:lvl3pPr>
            <a:lvl4pPr>
              <a:defRPr>
                <a:latin typeface="Malgun Gothic" panose="020B0503020000020004" pitchFamily="50" charset="-127"/>
                <a:ea typeface="Malgun Gothic" panose="020B0503020000020004" pitchFamily="50" charset="-127"/>
              </a:defRPr>
            </a:lvl4pPr>
            <a:lvl5pPr>
              <a:defRPr>
                <a:latin typeface="Malgun Gothic" panose="020B0503020000020004" pitchFamily="50" charset="-127"/>
                <a:ea typeface="Malgun Gothic" panose="020B0503020000020004" pitchFamily="50" charset="-127"/>
              </a:defRPr>
            </a:lvl5pPr>
          </a:lstStyle>
          <a:p>
            <a:pPr lvl="0" rtl="0"/>
            <a:r>
              <a:rPr lang="ko-KR" altLang="en-US" noProof="0"/>
              <a:t>마스터 텍스트 스타일을 편집하려면 클릭</a:t>
            </a:r>
          </a:p>
          <a:p>
            <a:pPr lvl="1" rtl="0"/>
            <a:r>
              <a:rPr lang="ko-KR" altLang="en-US" noProof="0"/>
              <a:t>두 번째 수준</a:t>
            </a:r>
          </a:p>
          <a:p>
            <a:pPr lvl="2" rtl="0"/>
            <a:r>
              <a:rPr lang="ko-KR" altLang="en-US" noProof="0"/>
              <a:t>세 번째 수준</a:t>
            </a:r>
          </a:p>
          <a:p>
            <a:pPr lvl="3" rtl="0"/>
            <a:r>
              <a:rPr lang="ko-KR" altLang="en-US" noProof="0"/>
              <a:t>네 번째 수준</a:t>
            </a:r>
          </a:p>
          <a:p>
            <a:pPr lvl="4" rtl="0"/>
            <a:r>
              <a:rPr lang="ko-KR" altLang="en-US" noProof="0"/>
              <a:t>다섯 번째 수준</a:t>
            </a:r>
            <a:endParaRPr lang="ko" noProof="0"/>
          </a:p>
        </p:txBody>
      </p:sp>
    </p:spTree>
    <p:extLst>
      <p:ext uri="{BB962C8B-B14F-4D97-AF65-F5344CB8AC3E}">
        <p14:creationId xmlns:p14="http://schemas.microsoft.com/office/powerpoint/2010/main" val="3236353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내용 2개 ">
    <p:bg>
      <p:bgPr>
        <a:solidFill>
          <a:schemeClr val="bg2">
            <a:alpha val="40000"/>
          </a:schemeClr>
        </a:solidFill>
        <a:effectLst/>
      </p:bgPr>
    </p:bg>
    <p:spTree>
      <p:nvGrpSpPr>
        <p:cNvPr id="1" name=""/>
        <p:cNvGrpSpPr/>
        <p:nvPr/>
      </p:nvGrpSpPr>
      <p:grpSpPr>
        <a:xfrm>
          <a:off x="0" y="0"/>
          <a:ext cx="0" cy="0"/>
          <a:chOff x="0" y="0"/>
          <a:chExt cx="0" cy="0"/>
        </a:xfrm>
      </p:grpSpPr>
      <p:sp>
        <p:nvSpPr>
          <p:cNvPr id="6" name="직사각형 5">
            <a:extLst>
              <a:ext uri="{FF2B5EF4-FFF2-40B4-BE49-F238E27FC236}">
                <a16:creationId xmlns:a16="http://schemas.microsoft.com/office/drawing/2014/main" id="{987C56A2-F952-8343-A875-78793BA51A34}"/>
              </a:ext>
            </a:extLst>
          </p:cNvPr>
          <p:cNvSpPr/>
          <p:nvPr/>
        </p:nvSpPr>
        <p:spPr>
          <a:xfrm>
            <a:off x="0" y="5871694"/>
            <a:ext cx="12192000" cy="986306"/>
          </a:xfrm>
          <a:prstGeom prst="rect">
            <a:avLst/>
          </a:prstGeom>
          <a:pattFill prst="lgGrid">
            <a:fgClr>
              <a:schemeClr val="tx1">
                <a:lumMod val="10000"/>
                <a:lumOff val="90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dirty="0">
              <a:latin typeface="Malgun Gothic" panose="020B0503020000020004" pitchFamily="50" charset="-127"/>
              <a:ea typeface="Malgun Gothic" panose="020B0503020000020004" pitchFamily="50" charset="-127"/>
            </a:endParaRPr>
          </a:p>
        </p:txBody>
      </p:sp>
      <p:sp>
        <p:nvSpPr>
          <p:cNvPr id="7" name="직사각형 6">
            <a:extLst>
              <a:ext uri="{FF2B5EF4-FFF2-40B4-BE49-F238E27FC236}">
                <a16:creationId xmlns:a16="http://schemas.microsoft.com/office/drawing/2014/main" id="{81BB3689-72F8-2345-BF30-38C81BDD487E}"/>
              </a:ext>
            </a:extLst>
          </p:cNvPr>
          <p:cNvSpPr/>
          <p:nvPr/>
        </p:nvSpPr>
        <p:spPr>
          <a:xfrm>
            <a:off x="5002306" y="0"/>
            <a:ext cx="7189694" cy="6858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dirty="0">
              <a:latin typeface="Malgun Gothic" panose="020B0503020000020004" pitchFamily="50" charset="-127"/>
              <a:ea typeface="Malgun Gothic" panose="020B0503020000020004" pitchFamily="50" charset="-127"/>
            </a:endParaRPr>
          </a:p>
        </p:txBody>
      </p:sp>
      <p:sp>
        <p:nvSpPr>
          <p:cNvPr id="2" name="날짜 개체 틀 1">
            <a:extLst>
              <a:ext uri="{FF2B5EF4-FFF2-40B4-BE49-F238E27FC236}">
                <a16:creationId xmlns:a16="http://schemas.microsoft.com/office/drawing/2014/main" id="{09FBA462-7E60-BA4E-9A1E-3B5E69DACB3A}"/>
              </a:ext>
            </a:extLst>
          </p:cNvPr>
          <p:cNvSpPr>
            <a:spLocks noGrp="1"/>
          </p:cNvSpPr>
          <p:nvPr>
            <p:ph type="dt" sz="half" idx="10"/>
          </p:nvPr>
        </p:nvSpPr>
        <p:spPr/>
        <p:txBody>
          <a:bodyPr rtlCol="0"/>
          <a:lstStyle>
            <a:lvl1pPr>
              <a:defRPr>
                <a:latin typeface="Malgun Gothic" panose="020B0503020000020004" pitchFamily="50" charset="-127"/>
                <a:ea typeface="Malgun Gothic" panose="020B0503020000020004" pitchFamily="50" charset="-127"/>
              </a:defRPr>
            </a:lvl1pPr>
          </a:lstStyle>
          <a:p>
            <a:fld id="{338271FB-7AEA-4111-9638-83F929F3B8E9}" type="datetimeFigureOut">
              <a:rPr lang="ko-KR" altLang="en-US" smtClean="0"/>
              <a:t>2021-08-06</a:t>
            </a:fld>
            <a:endParaRPr lang="ko-KR" altLang="en-US"/>
          </a:p>
        </p:txBody>
      </p:sp>
      <p:sp>
        <p:nvSpPr>
          <p:cNvPr id="3" name="바닥글 개체 틀 2">
            <a:extLst>
              <a:ext uri="{FF2B5EF4-FFF2-40B4-BE49-F238E27FC236}">
                <a16:creationId xmlns:a16="http://schemas.microsoft.com/office/drawing/2014/main" id="{218A28A8-5C75-FC4B-9A28-8F343DF4B1F9}"/>
              </a:ext>
            </a:extLst>
          </p:cNvPr>
          <p:cNvSpPr>
            <a:spLocks noGrp="1"/>
          </p:cNvSpPr>
          <p:nvPr>
            <p:ph type="ftr" sz="quarter" idx="11"/>
          </p:nvPr>
        </p:nvSpPr>
        <p:spPr/>
        <p:txBody>
          <a:bodyPr rtlCol="0"/>
          <a:lstStyle>
            <a:lvl1pPr>
              <a:defRPr>
                <a:latin typeface="Malgun Gothic" panose="020B0503020000020004" pitchFamily="50" charset="-127"/>
                <a:ea typeface="Malgun Gothic" panose="020B0503020000020004" pitchFamily="50" charset="-127"/>
              </a:defRPr>
            </a:lvl1pPr>
          </a:lstStyle>
          <a:p>
            <a:endParaRPr lang="ko-KR" altLang="en-US"/>
          </a:p>
        </p:txBody>
      </p:sp>
      <p:sp>
        <p:nvSpPr>
          <p:cNvPr id="4" name="슬라이드 번호 개체 틀 3">
            <a:extLst>
              <a:ext uri="{FF2B5EF4-FFF2-40B4-BE49-F238E27FC236}">
                <a16:creationId xmlns:a16="http://schemas.microsoft.com/office/drawing/2014/main" id="{71FD5A6F-AE17-4E4C-9567-DB3B02853306}"/>
              </a:ext>
            </a:extLst>
          </p:cNvPr>
          <p:cNvSpPr>
            <a:spLocks noGrp="1"/>
          </p:cNvSpPr>
          <p:nvPr>
            <p:ph type="sldNum" sz="quarter" idx="12"/>
          </p:nvPr>
        </p:nvSpPr>
        <p:spPr/>
        <p:txBody>
          <a:bodyPr rtlCol="0"/>
          <a:lstStyle>
            <a:lvl1pPr>
              <a:defRPr>
                <a:latin typeface="Malgun Gothic" panose="020B0503020000020004" pitchFamily="50" charset="-127"/>
                <a:ea typeface="Malgun Gothic" panose="020B0503020000020004" pitchFamily="50" charset="-127"/>
              </a:defRPr>
            </a:lvl1pPr>
          </a:lstStyle>
          <a:p>
            <a:fld id="{09B82C14-BF2B-4896-9C46-ECEA08150119}" type="slidenum">
              <a:rPr lang="ko-KR" altLang="en-US" smtClean="0"/>
              <a:t>‹#›</a:t>
            </a:fld>
            <a:endParaRPr lang="ko-KR" altLang="en-US"/>
          </a:p>
        </p:txBody>
      </p:sp>
      <p:sp>
        <p:nvSpPr>
          <p:cNvPr id="9" name="제목 1">
            <a:extLst>
              <a:ext uri="{FF2B5EF4-FFF2-40B4-BE49-F238E27FC236}">
                <a16:creationId xmlns:a16="http://schemas.microsoft.com/office/drawing/2014/main" id="{656FB1BA-653F-254C-9C39-2A5BDD763EE8}"/>
              </a:ext>
            </a:extLst>
          </p:cNvPr>
          <p:cNvSpPr>
            <a:spLocks noGrp="1"/>
          </p:cNvSpPr>
          <p:nvPr>
            <p:ph type="title"/>
          </p:nvPr>
        </p:nvSpPr>
        <p:spPr>
          <a:xfrm>
            <a:off x="6761117" y="681037"/>
            <a:ext cx="4791637" cy="583800"/>
          </a:xfrm>
          <a:prstGeom prst="rect">
            <a:avLst/>
          </a:prstGeom>
        </p:spPr>
        <p:txBody>
          <a:bodyPr lIns="91440" rIns="91440" rtlCol="0">
            <a:noAutofit/>
          </a:bodyPr>
          <a:lstStyle>
            <a:lvl1pPr>
              <a:defRPr sz="2400" b="1" i="0" spc="150" baseline="0">
                <a:solidFill>
                  <a:schemeClr val="tx1"/>
                </a:solidFill>
                <a:latin typeface="Malgun Gothic" panose="020B0503020000020004" pitchFamily="50" charset="-127"/>
                <a:ea typeface="Malgun Gothic" panose="020B0503020000020004" pitchFamily="50" charset="-127"/>
              </a:defRPr>
            </a:lvl1pPr>
          </a:lstStyle>
          <a:p>
            <a:pPr rtl="0"/>
            <a:r>
              <a:rPr lang="ko-KR" altLang="en-US" noProof="0"/>
              <a:t>마스터 제목 스타일 편집</a:t>
            </a:r>
            <a:endParaRPr lang="ko" noProof="0"/>
          </a:p>
        </p:txBody>
      </p:sp>
      <p:sp>
        <p:nvSpPr>
          <p:cNvPr id="12" name="그림 개체 틀 10">
            <a:extLst>
              <a:ext uri="{FF2B5EF4-FFF2-40B4-BE49-F238E27FC236}">
                <a16:creationId xmlns:a16="http://schemas.microsoft.com/office/drawing/2014/main" id="{CB2BF900-EE78-604F-A9A8-83394228A684}"/>
              </a:ext>
            </a:extLst>
          </p:cNvPr>
          <p:cNvSpPr>
            <a:spLocks noGrp="1"/>
          </p:cNvSpPr>
          <p:nvPr>
            <p:ph type="pic" sz="quarter" idx="14"/>
          </p:nvPr>
        </p:nvSpPr>
        <p:spPr>
          <a:xfrm>
            <a:off x="542925" y="571500"/>
            <a:ext cx="5553075" cy="5715000"/>
          </a:xfrm>
          <a:prstGeom prst="rect">
            <a:avLst/>
          </a:prstGeom>
          <a:solidFill>
            <a:schemeClr val="tx1"/>
          </a:solidFill>
        </p:spPr>
        <p:txBody>
          <a:bodyPr rtlCol="0"/>
          <a:lstStyle>
            <a:lvl1pPr marL="0" indent="0">
              <a:buNone/>
              <a:defRPr>
                <a:solidFill>
                  <a:schemeClr val="bg1"/>
                </a:solidFill>
                <a:latin typeface="Malgun Gothic" panose="020B0503020000020004" pitchFamily="50" charset="-127"/>
                <a:ea typeface="Malgun Gothic" panose="020B0503020000020004" pitchFamily="50" charset="-127"/>
              </a:defRPr>
            </a:lvl1pPr>
          </a:lstStyle>
          <a:p>
            <a:pPr rtl="0"/>
            <a:r>
              <a:rPr lang="ko-KR" altLang="en-US" noProof="0"/>
              <a:t>그림을 추가하려면 아이콘을 클릭하십시오</a:t>
            </a:r>
            <a:endParaRPr lang="ko" noProof="0"/>
          </a:p>
        </p:txBody>
      </p:sp>
      <p:sp>
        <p:nvSpPr>
          <p:cNvPr id="10" name="내용 개체 틀 9">
            <a:extLst>
              <a:ext uri="{FF2B5EF4-FFF2-40B4-BE49-F238E27FC236}">
                <a16:creationId xmlns:a16="http://schemas.microsoft.com/office/drawing/2014/main" id="{C4C04996-C3BC-4E03-A361-2BA33F3CA305}"/>
              </a:ext>
            </a:extLst>
          </p:cNvPr>
          <p:cNvSpPr>
            <a:spLocks noGrp="1"/>
          </p:cNvSpPr>
          <p:nvPr>
            <p:ph sz="quarter" idx="15"/>
          </p:nvPr>
        </p:nvSpPr>
        <p:spPr>
          <a:xfrm>
            <a:off x="6761163" y="1265238"/>
            <a:ext cx="4791591" cy="4911725"/>
          </a:xfrm>
        </p:spPr>
        <p:txBody>
          <a:bodyPr rtlCol="0">
            <a:normAutofit/>
          </a:bodyPr>
          <a:lstStyle>
            <a:lvl1pPr>
              <a:lnSpc>
                <a:spcPct val="200000"/>
              </a:lnSpc>
              <a:spcBef>
                <a:spcPts val="1000"/>
              </a:spcBef>
              <a:buClrTx/>
              <a:defRPr sz="1400">
                <a:latin typeface="Malgun Gothic" panose="020B0503020000020004" pitchFamily="50" charset="-127"/>
                <a:ea typeface="Malgun Gothic" panose="020B0503020000020004" pitchFamily="50" charset="-127"/>
              </a:defRPr>
            </a:lvl1pPr>
            <a:lvl2pPr>
              <a:lnSpc>
                <a:spcPct val="200000"/>
              </a:lnSpc>
              <a:spcBef>
                <a:spcPts val="1000"/>
              </a:spcBef>
              <a:buClrTx/>
              <a:defRPr/>
            </a:lvl2pPr>
            <a:lvl3pPr>
              <a:lnSpc>
                <a:spcPct val="200000"/>
              </a:lnSpc>
              <a:spcBef>
                <a:spcPts val="1000"/>
              </a:spcBef>
              <a:buClrTx/>
              <a:defRPr/>
            </a:lvl3pPr>
            <a:lvl4pPr>
              <a:lnSpc>
                <a:spcPct val="200000"/>
              </a:lnSpc>
              <a:spcBef>
                <a:spcPts val="1000"/>
              </a:spcBef>
              <a:buClrTx/>
              <a:defRPr/>
            </a:lvl4pPr>
            <a:lvl5pPr>
              <a:lnSpc>
                <a:spcPct val="200000"/>
              </a:lnSpc>
              <a:spcBef>
                <a:spcPts val="1000"/>
              </a:spcBef>
              <a:buClrTx/>
              <a:defRPr/>
            </a:lvl5pPr>
          </a:lstStyle>
          <a:p>
            <a:pPr lvl="0" rtl="0"/>
            <a:r>
              <a:rPr lang="ko-KR" altLang="en-US" noProof="0"/>
              <a:t>마스터 텍스트 스타일을 편집하려면 클릭</a:t>
            </a:r>
          </a:p>
        </p:txBody>
      </p:sp>
    </p:spTree>
    <p:extLst>
      <p:ext uri="{BB962C8B-B14F-4D97-AF65-F5344CB8AC3E}">
        <p14:creationId xmlns:p14="http://schemas.microsoft.com/office/powerpoint/2010/main" val="16380693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비교">
    <p:bg>
      <p:bgPr>
        <a:solidFill>
          <a:schemeClr val="bg2">
            <a:alpha val="40000"/>
          </a:schemeClr>
        </a:solidFill>
        <a:effectLst/>
      </p:bgPr>
    </p:bg>
    <p:spTree>
      <p:nvGrpSpPr>
        <p:cNvPr id="1" name=""/>
        <p:cNvGrpSpPr/>
        <p:nvPr/>
      </p:nvGrpSpPr>
      <p:grpSpPr>
        <a:xfrm>
          <a:off x="0" y="0"/>
          <a:ext cx="0" cy="0"/>
          <a:chOff x="0" y="0"/>
          <a:chExt cx="0" cy="0"/>
        </a:xfrm>
      </p:grpSpPr>
      <p:sp>
        <p:nvSpPr>
          <p:cNvPr id="16" name="직사각형 15">
            <a:extLst>
              <a:ext uri="{FF2B5EF4-FFF2-40B4-BE49-F238E27FC236}">
                <a16:creationId xmlns:a16="http://schemas.microsoft.com/office/drawing/2014/main" id="{F2F96941-79C9-A34B-8AB5-C167A4D72D51}"/>
              </a:ext>
            </a:extLst>
          </p:cNvPr>
          <p:cNvSpPr/>
          <p:nvPr/>
        </p:nvSpPr>
        <p:spPr>
          <a:xfrm>
            <a:off x="0" y="0"/>
            <a:ext cx="12192000" cy="986306"/>
          </a:xfrm>
          <a:prstGeom prst="rect">
            <a:avLst/>
          </a:prstGeom>
          <a:pattFill prst="lgGrid">
            <a:fgClr>
              <a:schemeClr val="tx1">
                <a:lumMod val="10000"/>
                <a:lumOff val="90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dirty="0">
              <a:latin typeface="Malgun Gothic" panose="020B0503020000020004" pitchFamily="50" charset="-127"/>
              <a:ea typeface="Malgun Gothic" panose="020B0503020000020004" pitchFamily="50" charset="-127"/>
            </a:endParaRPr>
          </a:p>
        </p:txBody>
      </p:sp>
      <p:sp>
        <p:nvSpPr>
          <p:cNvPr id="2" name="날짜 개체 틀 1">
            <a:extLst>
              <a:ext uri="{FF2B5EF4-FFF2-40B4-BE49-F238E27FC236}">
                <a16:creationId xmlns:a16="http://schemas.microsoft.com/office/drawing/2014/main" id="{09FBA462-7E60-BA4E-9A1E-3B5E69DACB3A}"/>
              </a:ext>
            </a:extLst>
          </p:cNvPr>
          <p:cNvSpPr>
            <a:spLocks noGrp="1"/>
          </p:cNvSpPr>
          <p:nvPr>
            <p:ph type="dt" sz="half" idx="10"/>
          </p:nvPr>
        </p:nvSpPr>
        <p:spPr/>
        <p:txBody>
          <a:bodyPr rtlCol="0"/>
          <a:lstStyle>
            <a:lvl1pPr>
              <a:defRPr>
                <a:latin typeface="Malgun Gothic" panose="020B0503020000020004" pitchFamily="50" charset="-127"/>
                <a:ea typeface="Malgun Gothic" panose="020B0503020000020004" pitchFamily="50" charset="-127"/>
              </a:defRPr>
            </a:lvl1pPr>
          </a:lstStyle>
          <a:p>
            <a:fld id="{338271FB-7AEA-4111-9638-83F929F3B8E9}" type="datetimeFigureOut">
              <a:rPr lang="ko-KR" altLang="en-US" smtClean="0"/>
              <a:t>2021-08-06</a:t>
            </a:fld>
            <a:endParaRPr lang="ko-KR" altLang="en-US"/>
          </a:p>
        </p:txBody>
      </p:sp>
      <p:sp>
        <p:nvSpPr>
          <p:cNvPr id="3" name="바닥글 개체 틀 2">
            <a:extLst>
              <a:ext uri="{FF2B5EF4-FFF2-40B4-BE49-F238E27FC236}">
                <a16:creationId xmlns:a16="http://schemas.microsoft.com/office/drawing/2014/main" id="{218A28A8-5C75-FC4B-9A28-8F343DF4B1F9}"/>
              </a:ext>
            </a:extLst>
          </p:cNvPr>
          <p:cNvSpPr>
            <a:spLocks noGrp="1"/>
          </p:cNvSpPr>
          <p:nvPr>
            <p:ph type="ftr" sz="quarter" idx="11"/>
          </p:nvPr>
        </p:nvSpPr>
        <p:spPr/>
        <p:txBody>
          <a:bodyPr rtlCol="0"/>
          <a:lstStyle>
            <a:lvl1pPr>
              <a:defRPr>
                <a:latin typeface="Malgun Gothic" panose="020B0503020000020004" pitchFamily="50" charset="-127"/>
                <a:ea typeface="Malgun Gothic" panose="020B0503020000020004" pitchFamily="50" charset="-127"/>
              </a:defRPr>
            </a:lvl1pPr>
          </a:lstStyle>
          <a:p>
            <a:endParaRPr lang="ko-KR" altLang="en-US"/>
          </a:p>
        </p:txBody>
      </p:sp>
      <p:sp>
        <p:nvSpPr>
          <p:cNvPr id="4" name="슬라이드 번호 개체 틀 3">
            <a:extLst>
              <a:ext uri="{FF2B5EF4-FFF2-40B4-BE49-F238E27FC236}">
                <a16:creationId xmlns:a16="http://schemas.microsoft.com/office/drawing/2014/main" id="{71FD5A6F-AE17-4E4C-9567-DB3B02853306}"/>
              </a:ext>
            </a:extLst>
          </p:cNvPr>
          <p:cNvSpPr>
            <a:spLocks noGrp="1"/>
          </p:cNvSpPr>
          <p:nvPr>
            <p:ph type="sldNum" sz="quarter" idx="12"/>
          </p:nvPr>
        </p:nvSpPr>
        <p:spPr/>
        <p:txBody>
          <a:bodyPr rtlCol="0"/>
          <a:lstStyle>
            <a:lvl1pPr>
              <a:defRPr>
                <a:latin typeface="Malgun Gothic" panose="020B0503020000020004" pitchFamily="50" charset="-127"/>
                <a:ea typeface="Malgun Gothic" panose="020B0503020000020004" pitchFamily="50" charset="-127"/>
              </a:defRPr>
            </a:lvl1pPr>
          </a:lstStyle>
          <a:p>
            <a:fld id="{09B82C14-BF2B-4896-9C46-ECEA08150119}" type="slidenum">
              <a:rPr lang="ko-KR" altLang="en-US" smtClean="0"/>
              <a:t>‹#›</a:t>
            </a:fld>
            <a:endParaRPr lang="ko-KR" altLang="en-US"/>
          </a:p>
        </p:txBody>
      </p:sp>
      <p:sp>
        <p:nvSpPr>
          <p:cNvPr id="6" name="직사각형 5">
            <a:extLst>
              <a:ext uri="{FF2B5EF4-FFF2-40B4-BE49-F238E27FC236}">
                <a16:creationId xmlns:a16="http://schemas.microsoft.com/office/drawing/2014/main" id="{2A57C152-0331-B74F-81FE-04A927A72C7B}"/>
              </a:ext>
            </a:extLst>
          </p:cNvPr>
          <p:cNvSpPr/>
          <p:nvPr/>
        </p:nvSpPr>
        <p:spPr>
          <a:xfrm>
            <a:off x="350520" y="279792"/>
            <a:ext cx="11475720" cy="98630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rtlCol="0" anchor="ctr"/>
          <a:lstStyle/>
          <a:p>
            <a:pPr rtl="0"/>
            <a:endParaRPr lang="en-US" sz="2400" b="1" noProof="0" dirty="0">
              <a:solidFill>
                <a:schemeClr val="bg1"/>
              </a:solidFill>
              <a:latin typeface="Malgun Gothic" panose="020B0503020000020004" pitchFamily="50" charset="-127"/>
              <a:ea typeface="Malgun Gothic" panose="020B0503020000020004" pitchFamily="50" charset="-127"/>
            </a:endParaRPr>
          </a:p>
        </p:txBody>
      </p:sp>
      <p:sp>
        <p:nvSpPr>
          <p:cNvPr id="8" name="제목 1">
            <a:extLst>
              <a:ext uri="{FF2B5EF4-FFF2-40B4-BE49-F238E27FC236}">
                <a16:creationId xmlns:a16="http://schemas.microsoft.com/office/drawing/2014/main" id="{5FDDD9A4-1691-5D47-9605-21650E2212D3}"/>
              </a:ext>
            </a:extLst>
          </p:cNvPr>
          <p:cNvSpPr>
            <a:spLocks noGrp="1"/>
          </p:cNvSpPr>
          <p:nvPr>
            <p:ph type="title"/>
          </p:nvPr>
        </p:nvSpPr>
        <p:spPr>
          <a:xfrm>
            <a:off x="639413" y="483440"/>
            <a:ext cx="10904438" cy="583800"/>
          </a:xfrm>
          <a:prstGeom prst="rect">
            <a:avLst/>
          </a:prstGeom>
        </p:spPr>
        <p:txBody>
          <a:bodyPr lIns="91440" rIns="91440" rtlCol="0">
            <a:noAutofit/>
          </a:bodyPr>
          <a:lstStyle>
            <a:lvl1pPr>
              <a:defRPr sz="2400" b="1" i="0" spc="150" baseline="0">
                <a:solidFill>
                  <a:schemeClr val="tx1"/>
                </a:solidFill>
                <a:latin typeface="Malgun Gothic" panose="020B0503020000020004" pitchFamily="50" charset="-127"/>
                <a:ea typeface="Malgun Gothic" panose="020B0503020000020004" pitchFamily="50" charset="-127"/>
              </a:defRPr>
            </a:lvl1pPr>
          </a:lstStyle>
          <a:p>
            <a:pPr rtl="0"/>
            <a:r>
              <a:rPr lang="ko-KR" altLang="en-US" noProof="0"/>
              <a:t>마스터 제목 스타일 편집</a:t>
            </a:r>
            <a:endParaRPr lang="ko" noProof="0"/>
          </a:p>
        </p:txBody>
      </p:sp>
      <p:sp>
        <p:nvSpPr>
          <p:cNvPr id="10" name="텍스트 개체 틀 2">
            <a:extLst>
              <a:ext uri="{FF2B5EF4-FFF2-40B4-BE49-F238E27FC236}">
                <a16:creationId xmlns:a16="http://schemas.microsoft.com/office/drawing/2014/main" id="{62F811A9-08B1-C746-B30D-69D7B4A6CD59}"/>
              </a:ext>
            </a:extLst>
          </p:cNvPr>
          <p:cNvSpPr>
            <a:spLocks noGrp="1"/>
          </p:cNvSpPr>
          <p:nvPr>
            <p:ph type="body" idx="1"/>
          </p:nvPr>
        </p:nvSpPr>
        <p:spPr>
          <a:xfrm>
            <a:off x="838201" y="2038570"/>
            <a:ext cx="5042646" cy="703135"/>
          </a:xfrm>
          <a:prstGeom prst="rect">
            <a:avLst/>
          </a:prstGeom>
        </p:spPr>
        <p:txBody>
          <a:bodyPr lIns="91440" rIns="91440" rtlCol="0" anchor="ctr">
            <a:normAutofit/>
          </a:bodyPr>
          <a:lstStyle>
            <a:lvl1pPr marL="0" indent="0" algn="l">
              <a:lnSpc>
                <a:spcPct val="150000"/>
              </a:lnSpc>
              <a:buNone/>
              <a:defRPr sz="1600" b="1" i="0" cap="all" spc="150" baseline="0">
                <a:solidFill>
                  <a:schemeClr val="tx2"/>
                </a:solidFill>
                <a:latin typeface="Malgun Gothic" panose="020B0503020000020004" pitchFamily="50" charset="-127"/>
                <a:ea typeface="Malgun Gothic" panose="020B0503020000020004" pitchFamily="50" charset="-127"/>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ko-KR" altLang="en-US" noProof="0"/>
              <a:t>마스터 텍스트 스타일을 편집하려면 클릭</a:t>
            </a:r>
          </a:p>
        </p:txBody>
      </p:sp>
      <p:sp>
        <p:nvSpPr>
          <p:cNvPr id="12" name="텍스트 개체 틀 2">
            <a:extLst>
              <a:ext uri="{FF2B5EF4-FFF2-40B4-BE49-F238E27FC236}">
                <a16:creationId xmlns:a16="http://schemas.microsoft.com/office/drawing/2014/main" id="{54F0B191-C947-1640-8AD2-EEEAA1ED57C9}"/>
              </a:ext>
            </a:extLst>
          </p:cNvPr>
          <p:cNvSpPr>
            <a:spLocks noGrp="1"/>
          </p:cNvSpPr>
          <p:nvPr>
            <p:ph type="body" idx="14"/>
          </p:nvPr>
        </p:nvSpPr>
        <p:spPr>
          <a:xfrm>
            <a:off x="6501205" y="2038570"/>
            <a:ext cx="5042646" cy="703135"/>
          </a:xfrm>
          <a:prstGeom prst="rect">
            <a:avLst/>
          </a:prstGeom>
        </p:spPr>
        <p:txBody>
          <a:bodyPr lIns="91440" rIns="91440" rtlCol="0" anchor="ctr">
            <a:normAutofit/>
          </a:bodyPr>
          <a:lstStyle>
            <a:lvl1pPr marL="0" indent="0" algn="l">
              <a:lnSpc>
                <a:spcPct val="150000"/>
              </a:lnSpc>
              <a:buNone/>
              <a:defRPr sz="1600" b="1" i="0" cap="all" spc="150" baseline="0">
                <a:solidFill>
                  <a:schemeClr val="tx2"/>
                </a:solidFill>
                <a:latin typeface="Malgun Gothic" panose="020B0503020000020004" pitchFamily="50" charset="-127"/>
                <a:ea typeface="Malgun Gothic" panose="020B0503020000020004" pitchFamily="50" charset="-127"/>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ko-KR" altLang="en-US" noProof="0"/>
              <a:t>마스터 텍스트 스타일을 편집하려면 클릭</a:t>
            </a:r>
          </a:p>
        </p:txBody>
      </p:sp>
      <p:cxnSp>
        <p:nvCxnSpPr>
          <p:cNvPr id="14" name="직선 연결선(S) 13">
            <a:extLst>
              <a:ext uri="{FF2B5EF4-FFF2-40B4-BE49-F238E27FC236}">
                <a16:creationId xmlns:a16="http://schemas.microsoft.com/office/drawing/2014/main" id="{E8B92D52-6B55-2C4B-95E4-CE89611E590B}"/>
              </a:ext>
            </a:extLst>
          </p:cNvPr>
          <p:cNvCxnSpPr>
            <a:cxnSpLocks/>
          </p:cNvCxnSpPr>
          <p:nvPr/>
        </p:nvCxnSpPr>
        <p:spPr>
          <a:xfrm>
            <a:off x="6167716" y="1613647"/>
            <a:ext cx="0" cy="4904068"/>
          </a:xfrm>
          <a:prstGeom prst="line">
            <a:avLst/>
          </a:prstGeom>
          <a:ln>
            <a:solidFill>
              <a:schemeClr val="tx2">
                <a:lumMod val="10000"/>
                <a:lumOff val="90000"/>
              </a:schemeClr>
            </a:solidFill>
          </a:ln>
        </p:spPr>
        <p:style>
          <a:lnRef idx="1">
            <a:schemeClr val="accent1"/>
          </a:lnRef>
          <a:fillRef idx="0">
            <a:schemeClr val="accent1"/>
          </a:fillRef>
          <a:effectRef idx="0">
            <a:schemeClr val="accent1"/>
          </a:effectRef>
          <a:fontRef idx="minor">
            <a:schemeClr val="tx1"/>
          </a:fontRef>
        </p:style>
      </p:cxnSp>
      <p:sp>
        <p:nvSpPr>
          <p:cNvPr id="7" name="내용 개체 틀 6">
            <a:extLst>
              <a:ext uri="{FF2B5EF4-FFF2-40B4-BE49-F238E27FC236}">
                <a16:creationId xmlns:a16="http://schemas.microsoft.com/office/drawing/2014/main" id="{F0F9EB4B-EC9F-404E-A98B-1EA3F6FF116A}"/>
              </a:ext>
            </a:extLst>
          </p:cNvPr>
          <p:cNvSpPr>
            <a:spLocks noGrp="1"/>
          </p:cNvSpPr>
          <p:nvPr>
            <p:ph sz="quarter" idx="15"/>
          </p:nvPr>
        </p:nvSpPr>
        <p:spPr>
          <a:xfrm>
            <a:off x="838199" y="2894013"/>
            <a:ext cx="5042647" cy="3094037"/>
          </a:xfrm>
        </p:spPr>
        <p:txBody>
          <a:bodyPr rtlCol="0"/>
          <a:lstStyle>
            <a:lvl1pPr>
              <a:defRPr>
                <a:latin typeface="Malgun Gothic" panose="020B0503020000020004" pitchFamily="50" charset="-127"/>
                <a:ea typeface="Malgun Gothic" panose="020B0503020000020004" pitchFamily="50" charset="-127"/>
              </a:defRPr>
            </a:lvl1pPr>
            <a:lvl2pPr>
              <a:defRPr>
                <a:latin typeface="Malgun Gothic" panose="020B0503020000020004" pitchFamily="50" charset="-127"/>
                <a:ea typeface="Malgun Gothic" panose="020B0503020000020004" pitchFamily="50" charset="-127"/>
              </a:defRPr>
            </a:lvl2pPr>
            <a:lvl3pPr>
              <a:defRPr>
                <a:latin typeface="Malgun Gothic" panose="020B0503020000020004" pitchFamily="50" charset="-127"/>
                <a:ea typeface="Malgun Gothic" panose="020B0503020000020004" pitchFamily="50" charset="-127"/>
              </a:defRPr>
            </a:lvl3pPr>
            <a:lvl4pPr>
              <a:defRPr>
                <a:latin typeface="Malgun Gothic" panose="020B0503020000020004" pitchFamily="50" charset="-127"/>
                <a:ea typeface="Malgun Gothic" panose="020B0503020000020004" pitchFamily="50" charset="-127"/>
              </a:defRPr>
            </a:lvl4pPr>
            <a:lvl5pPr>
              <a:defRPr>
                <a:latin typeface="Malgun Gothic" panose="020B0503020000020004" pitchFamily="50" charset="-127"/>
                <a:ea typeface="Malgun Gothic" panose="020B0503020000020004" pitchFamily="50" charset="-127"/>
              </a:defRPr>
            </a:lvl5pPr>
          </a:lstStyle>
          <a:p>
            <a:pPr lvl="0" rtl="0"/>
            <a:r>
              <a:rPr lang="ko-KR" altLang="en-US" noProof="0"/>
              <a:t>마스터 텍스트 스타일을 편집하려면 클릭</a:t>
            </a:r>
          </a:p>
          <a:p>
            <a:pPr lvl="1" rtl="0"/>
            <a:r>
              <a:rPr lang="ko-KR" altLang="en-US" noProof="0"/>
              <a:t>두 번째 수준</a:t>
            </a:r>
          </a:p>
          <a:p>
            <a:pPr lvl="2" rtl="0"/>
            <a:r>
              <a:rPr lang="ko-KR" altLang="en-US" noProof="0"/>
              <a:t>세 번째 수준</a:t>
            </a:r>
          </a:p>
          <a:p>
            <a:pPr lvl="3" rtl="0"/>
            <a:r>
              <a:rPr lang="ko-KR" altLang="en-US" noProof="0"/>
              <a:t>네 번째 수준</a:t>
            </a:r>
          </a:p>
          <a:p>
            <a:pPr lvl="4" rtl="0"/>
            <a:r>
              <a:rPr lang="ko-KR" altLang="en-US" noProof="0"/>
              <a:t>다섯 번째 수준</a:t>
            </a:r>
            <a:endParaRPr lang="ko" noProof="0"/>
          </a:p>
        </p:txBody>
      </p:sp>
      <p:sp>
        <p:nvSpPr>
          <p:cNvPr id="15" name="내용 개체 틀 6">
            <a:extLst>
              <a:ext uri="{FF2B5EF4-FFF2-40B4-BE49-F238E27FC236}">
                <a16:creationId xmlns:a16="http://schemas.microsoft.com/office/drawing/2014/main" id="{7A648C0A-27FE-4582-8D3C-7FF280E14591}"/>
              </a:ext>
            </a:extLst>
          </p:cNvPr>
          <p:cNvSpPr>
            <a:spLocks noGrp="1"/>
          </p:cNvSpPr>
          <p:nvPr>
            <p:ph sz="quarter" idx="16"/>
          </p:nvPr>
        </p:nvSpPr>
        <p:spPr>
          <a:xfrm>
            <a:off x="6501205" y="2894013"/>
            <a:ext cx="5042647" cy="3094037"/>
          </a:xfrm>
        </p:spPr>
        <p:txBody>
          <a:bodyPr rtlCol="0"/>
          <a:lstStyle>
            <a:lvl1pPr>
              <a:defRPr>
                <a:latin typeface="Malgun Gothic" panose="020B0503020000020004" pitchFamily="50" charset="-127"/>
                <a:ea typeface="Malgun Gothic" panose="020B0503020000020004" pitchFamily="50" charset="-127"/>
              </a:defRPr>
            </a:lvl1pPr>
            <a:lvl2pPr>
              <a:defRPr>
                <a:latin typeface="Malgun Gothic" panose="020B0503020000020004" pitchFamily="50" charset="-127"/>
                <a:ea typeface="Malgun Gothic" panose="020B0503020000020004" pitchFamily="50" charset="-127"/>
              </a:defRPr>
            </a:lvl2pPr>
            <a:lvl3pPr>
              <a:defRPr>
                <a:latin typeface="Malgun Gothic" panose="020B0503020000020004" pitchFamily="50" charset="-127"/>
                <a:ea typeface="Malgun Gothic" panose="020B0503020000020004" pitchFamily="50" charset="-127"/>
              </a:defRPr>
            </a:lvl3pPr>
            <a:lvl4pPr>
              <a:defRPr>
                <a:latin typeface="Malgun Gothic" panose="020B0503020000020004" pitchFamily="50" charset="-127"/>
                <a:ea typeface="Malgun Gothic" panose="020B0503020000020004" pitchFamily="50" charset="-127"/>
              </a:defRPr>
            </a:lvl4pPr>
            <a:lvl5pPr>
              <a:defRPr>
                <a:latin typeface="Malgun Gothic" panose="020B0503020000020004" pitchFamily="50" charset="-127"/>
                <a:ea typeface="Malgun Gothic" panose="020B0503020000020004" pitchFamily="50" charset="-127"/>
              </a:defRPr>
            </a:lvl5pPr>
          </a:lstStyle>
          <a:p>
            <a:pPr lvl="0" rtl="0"/>
            <a:r>
              <a:rPr lang="ko-KR" altLang="en-US" noProof="0"/>
              <a:t>마스터 텍스트 스타일을 편집하려면 클릭</a:t>
            </a:r>
          </a:p>
          <a:p>
            <a:pPr lvl="1" rtl="0"/>
            <a:r>
              <a:rPr lang="ko-KR" altLang="en-US" noProof="0"/>
              <a:t>두 번째 수준</a:t>
            </a:r>
          </a:p>
          <a:p>
            <a:pPr lvl="2" rtl="0"/>
            <a:r>
              <a:rPr lang="ko-KR" altLang="en-US" noProof="0"/>
              <a:t>세 번째 수준</a:t>
            </a:r>
          </a:p>
          <a:p>
            <a:pPr lvl="3" rtl="0"/>
            <a:r>
              <a:rPr lang="ko-KR" altLang="en-US" noProof="0"/>
              <a:t>네 번째 수준</a:t>
            </a:r>
          </a:p>
          <a:p>
            <a:pPr lvl="4" rtl="0"/>
            <a:r>
              <a:rPr lang="ko-KR" altLang="en-US" noProof="0"/>
              <a:t>다섯 번째 수준</a:t>
            </a:r>
            <a:endParaRPr lang="ko" noProof="0"/>
          </a:p>
        </p:txBody>
      </p:sp>
    </p:spTree>
    <p:extLst>
      <p:ext uri="{BB962C8B-B14F-4D97-AF65-F5344CB8AC3E}">
        <p14:creationId xmlns:p14="http://schemas.microsoft.com/office/powerpoint/2010/main" val="5617160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1_이미지 및 캡션">
    <p:bg>
      <p:bgPr>
        <a:solidFill>
          <a:schemeClr val="bg2">
            <a:alpha val="40000"/>
          </a:schemeClr>
        </a:solidFill>
        <a:effectLst/>
      </p:bgPr>
    </p:bg>
    <p:spTree>
      <p:nvGrpSpPr>
        <p:cNvPr id="1" name=""/>
        <p:cNvGrpSpPr/>
        <p:nvPr/>
      </p:nvGrpSpPr>
      <p:grpSpPr>
        <a:xfrm>
          <a:off x="0" y="0"/>
          <a:ext cx="0" cy="0"/>
          <a:chOff x="0" y="0"/>
          <a:chExt cx="0" cy="0"/>
        </a:xfrm>
      </p:grpSpPr>
      <p:sp>
        <p:nvSpPr>
          <p:cNvPr id="10" name="직사각형 9">
            <a:extLst>
              <a:ext uri="{FF2B5EF4-FFF2-40B4-BE49-F238E27FC236}">
                <a16:creationId xmlns:a16="http://schemas.microsoft.com/office/drawing/2014/main" id="{14A22209-F6F4-814A-9719-87CDCD23C55F}"/>
              </a:ext>
            </a:extLst>
          </p:cNvPr>
          <p:cNvSpPr/>
          <p:nvPr/>
        </p:nvSpPr>
        <p:spPr>
          <a:xfrm>
            <a:off x="0" y="914400"/>
            <a:ext cx="12192000" cy="5029200"/>
          </a:xfrm>
          <a:prstGeom prst="rect">
            <a:avLst/>
          </a:prstGeom>
          <a:pattFill prst="lgGrid">
            <a:fgClr>
              <a:schemeClr val="tx2">
                <a:lumMod val="10000"/>
                <a:lumOff val="90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dirty="0">
              <a:latin typeface="Malgun Gothic" panose="020B0503020000020004" pitchFamily="50" charset="-127"/>
              <a:ea typeface="Malgun Gothic" panose="020B0503020000020004" pitchFamily="50" charset="-127"/>
            </a:endParaRPr>
          </a:p>
        </p:txBody>
      </p:sp>
      <p:sp>
        <p:nvSpPr>
          <p:cNvPr id="11" name="직사각형 10">
            <a:extLst>
              <a:ext uri="{FF2B5EF4-FFF2-40B4-BE49-F238E27FC236}">
                <a16:creationId xmlns:a16="http://schemas.microsoft.com/office/drawing/2014/main" id="{51817374-D7A2-2F4D-91C6-E24955F0018B}"/>
              </a:ext>
            </a:extLst>
          </p:cNvPr>
          <p:cNvSpPr/>
          <p:nvPr/>
        </p:nvSpPr>
        <p:spPr>
          <a:xfrm>
            <a:off x="5951621" y="1803214"/>
            <a:ext cx="6240379" cy="325288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dirty="0">
              <a:latin typeface="Malgun Gothic" panose="020B0503020000020004" pitchFamily="50" charset="-127"/>
              <a:ea typeface="Malgun Gothic" panose="020B0503020000020004" pitchFamily="50" charset="-127"/>
            </a:endParaRPr>
          </a:p>
        </p:txBody>
      </p:sp>
      <p:sp>
        <p:nvSpPr>
          <p:cNvPr id="2" name="날짜 개체 틀 1">
            <a:extLst>
              <a:ext uri="{FF2B5EF4-FFF2-40B4-BE49-F238E27FC236}">
                <a16:creationId xmlns:a16="http://schemas.microsoft.com/office/drawing/2014/main" id="{09FBA462-7E60-BA4E-9A1E-3B5E69DACB3A}"/>
              </a:ext>
            </a:extLst>
          </p:cNvPr>
          <p:cNvSpPr>
            <a:spLocks noGrp="1"/>
          </p:cNvSpPr>
          <p:nvPr>
            <p:ph type="dt" sz="half" idx="10"/>
          </p:nvPr>
        </p:nvSpPr>
        <p:spPr/>
        <p:txBody>
          <a:bodyPr rtlCol="0"/>
          <a:lstStyle>
            <a:lvl1pPr>
              <a:defRPr>
                <a:latin typeface="Malgun Gothic" panose="020B0503020000020004" pitchFamily="50" charset="-127"/>
                <a:ea typeface="Malgun Gothic" panose="020B0503020000020004" pitchFamily="50" charset="-127"/>
              </a:defRPr>
            </a:lvl1pPr>
          </a:lstStyle>
          <a:p>
            <a:fld id="{338271FB-7AEA-4111-9638-83F929F3B8E9}" type="datetimeFigureOut">
              <a:rPr lang="ko-KR" altLang="en-US" smtClean="0"/>
              <a:t>2021-08-06</a:t>
            </a:fld>
            <a:endParaRPr lang="ko-KR" altLang="en-US"/>
          </a:p>
        </p:txBody>
      </p:sp>
      <p:sp>
        <p:nvSpPr>
          <p:cNvPr id="3" name="바닥글 개체 틀 2">
            <a:extLst>
              <a:ext uri="{FF2B5EF4-FFF2-40B4-BE49-F238E27FC236}">
                <a16:creationId xmlns:a16="http://schemas.microsoft.com/office/drawing/2014/main" id="{218A28A8-5C75-FC4B-9A28-8F343DF4B1F9}"/>
              </a:ext>
            </a:extLst>
          </p:cNvPr>
          <p:cNvSpPr>
            <a:spLocks noGrp="1"/>
          </p:cNvSpPr>
          <p:nvPr>
            <p:ph type="ftr" sz="quarter" idx="11"/>
          </p:nvPr>
        </p:nvSpPr>
        <p:spPr/>
        <p:txBody>
          <a:bodyPr rtlCol="0"/>
          <a:lstStyle>
            <a:lvl1pPr>
              <a:defRPr>
                <a:latin typeface="Malgun Gothic" panose="020B0503020000020004" pitchFamily="50" charset="-127"/>
                <a:ea typeface="Malgun Gothic" panose="020B0503020000020004" pitchFamily="50" charset="-127"/>
              </a:defRPr>
            </a:lvl1pPr>
          </a:lstStyle>
          <a:p>
            <a:endParaRPr lang="ko-KR" altLang="en-US"/>
          </a:p>
        </p:txBody>
      </p:sp>
      <p:sp>
        <p:nvSpPr>
          <p:cNvPr id="4" name="슬라이드 번호 개체 틀 3">
            <a:extLst>
              <a:ext uri="{FF2B5EF4-FFF2-40B4-BE49-F238E27FC236}">
                <a16:creationId xmlns:a16="http://schemas.microsoft.com/office/drawing/2014/main" id="{71FD5A6F-AE17-4E4C-9567-DB3B02853306}"/>
              </a:ext>
            </a:extLst>
          </p:cNvPr>
          <p:cNvSpPr>
            <a:spLocks noGrp="1"/>
          </p:cNvSpPr>
          <p:nvPr>
            <p:ph type="sldNum" sz="quarter" idx="12"/>
          </p:nvPr>
        </p:nvSpPr>
        <p:spPr/>
        <p:txBody>
          <a:bodyPr rtlCol="0"/>
          <a:lstStyle>
            <a:lvl1pPr>
              <a:defRPr>
                <a:latin typeface="Malgun Gothic" panose="020B0503020000020004" pitchFamily="50" charset="-127"/>
                <a:ea typeface="Malgun Gothic" panose="020B0503020000020004" pitchFamily="50" charset="-127"/>
              </a:defRPr>
            </a:lvl1pPr>
          </a:lstStyle>
          <a:p>
            <a:fld id="{09B82C14-BF2B-4896-9C46-ECEA08150119}" type="slidenum">
              <a:rPr lang="ko-KR" altLang="en-US" smtClean="0"/>
              <a:t>‹#›</a:t>
            </a:fld>
            <a:endParaRPr lang="ko-KR" altLang="en-US"/>
          </a:p>
        </p:txBody>
      </p:sp>
      <p:sp>
        <p:nvSpPr>
          <p:cNvPr id="9" name="제목 1">
            <a:extLst>
              <a:ext uri="{FF2B5EF4-FFF2-40B4-BE49-F238E27FC236}">
                <a16:creationId xmlns:a16="http://schemas.microsoft.com/office/drawing/2014/main" id="{656FB1BA-653F-254C-9C39-2A5BDD763EE8}"/>
              </a:ext>
            </a:extLst>
          </p:cNvPr>
          <p:cNvSpPr>
            <a:spLocks noGrp="1"/>
          </p:cNvSpPr>
          <p:nvPr>
            <p:ph type="title"/>
          </p:nvPr>
        </p:nvSpPr>
        <p:spPr>
          <a:xfrm>
            <a:off x="6494545" y="2028031"/>
            <a:ext cx="5058209" cy="583800"/>
          </a:xfrm>
          <a:prstGeom prst="rect">
            <a:avLst/>
          </a:prstGeom>
        </p:spPr>
        <p:txBody>
          <a:bodyPr lIns="91440" rIns="91440" rtlCol="0">
            <a:noAutofit/>
          </a:bodyPr>
          <a:lstStyle>
            <a:lvl1pPr>
              <a:defRPr sz="2400" b="1" i="0" spc="150" baseline="0">
                <a:solidFill>
                  <a:schemeClr val="tx1"/>
                </a:solidFill>
                <a:latin typeface="Malgun Gothic" panose="020B0503020000020004" pitchFamily="50" charset="-127"/>
                <a:ea typeface="Malgun Gothic" panose="020B0503020000020004" pitchFamily="50" charset="-127"/>
              </a:defRPr>
            </a:lvl1pPr>
          </a:lstStyle>
          <a:p>
            <a:pPr rtl="0"/>
            <a:r>
              <a:rPr lang="ko-KR" altLang="en-US" noProof="0"/>
              <a:t>마스터 제목 스타일 편집</a:t>
            </a:r>
            <a:endParaRPr lang="ko" noProof="0"/>
          </a:p>
        </p:txBody>
      </p:sp>
      <p:sp>
        <p:nvSpPr>
          <p:cNvPr id="13" name="그림 개체 틀 10">
            <a:extLst>
              <a:ext uri="{FF2B5EF4-FFF2-40B4-BE49-F238E27FC236}">
                <a16:creationId xmlns:a16="http://schemas.microsoft.com/office/drawing/2014/main" id="{AD5E91DA-7D30-8C45-9BE7-5F82AA824B11}"/>
              </a:ext>
            </a:extLst>
          </p:cNvPr>
          <p:cNvSpPr>
            <a:spLocks noGrp="1"/>
          </p:cNvSpPr>
          <p:nvPr>
            <p:ph type="pic" sz="quarter" idx="14"/>
          </p:nvPr>
        </p:nvSpPr>
        <p:spPr>
          <a:xfrm>
            <a:off x="542925" y="0"/>
            <a:ext cx="5408696" cy="6858000"/>
          </a:xfrm>
          <a:prstGeom prst="rect">
            <a:avLst/>
          </a:prstGeom>
          <a:solidFill>
            <a:schemeClr val="tx1"/>
          </a:solidFill>
        </p:spPr>
        <p:txBody>
          <a:bodyPr rtlCol="0"/>
          <a:lstStyle>
            <a:lvl1pPr marL="0" indent="0">
              <a:buNone/>
              <a:defRPr>
                <a:solidFill>
                  <a:schemeClr val="bg1"/>
                </a:solidFill>
                <a:latin typeface="Malgun Gothic" panose="020B0503020000020004" pitchFamily="50" charset="-127"/>
                <a:ea typeface="Malgun Gothic" panose="020B0503020000020004" pitchFamily="50" charset="-127"/>
              </a:defRPr>
            </a:lvl1pPr>
          </a:lstStyle>
          <a:p>
            <a:pPr rtl="0"/>
            <a:r>
              <a:rPr lang="ko-KR" altLang="en-US" noProof="0"/>
              <a:t>그림을 추가하려면 아이콘을 클릭하십시오</a:t>
            </a:r>
            <a:endParaRPr lang="ko" noProof="0"/>
          </a:p>
        </p:txBody>
      </p:sp>
      <p:sp>
        <p:nvSpPr>
          <p:cNvPr id="6" name="내용 개체 틀 5">
            <a:extLst>
              <a:ext uri="{FF2B5EF4-FFF2-40B4-BE49-F238E27FC236}">
                <a16:creationId xmlns:a16="http://schemas.microsoft.com/office/drawing/2014/main" id="{A94B5840-E92F-4CFE-B3C0-0873B2740891}"/>
              </a:ext>
            </a:extLst>
          </p:cNvPr>
          <p:cNvSpPr>
            <a:spLocks noGrp="1"/>
          </p:cNvSpPr>
          <p:nvPr>
            <p:ph sz="quarter" idx="15"/>
          </p:nvPr>
        </p:nvSpPr>
        <p:spPr>
          <a:xfrm>
            <a:off x="6494463" y="2611438"/>
            <a:ext cx="5058291" cy="2165350"/>
          </a:xfrm>
        </p:spPr>
        <p:txBody>
          <a:bodyPr rtlCol="0"/>
          <a:lstStyle>
            <a:lvl1pPr marL="0" indent="0">
              <a:lnSpc>
                <a:spcPct val="200000"/>
              </a:lnSpc>
              <a:spcBef>
                <a:spcPts val="1900"/>
              </a:spcBef>
              <a:buNone/>
              <a:defRPr>
                <a:latin typeface="Malgun Gothic" panose="020B0503020000020004" pitchFamily="50" charset="-127"/>
                <a:ea typeface="Malgun Gothic" panose="020B0503020000020004" pitchFamily="50" charset="-127"/>
              </a:defRPr>
            </a:lvl1pPr>
          </a:lstStyle>
          <a:p>
            <a:pPr lvl="0" rtl="0"/>
            <a:r>
              <a:rPr lang="ko-KR" altLang="en-US" noProof="0"/>
              <a:t>마스터 텍스트 스타일을 편집하려면 클릭</a:t>
            </a:r>
          </a:p>
        </p:txBody>
      </p:sp>
    </p:spTree>
    <p:extLst>
      <p:ext uri="{BB962C8B-B14F-4D97-AF65-F5344CB8AC3E}">
        <p14:creationId xmlns:p14="http://schemas.microsoft.com/office/powerpoint/2010/main" val="164804986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비어 있음">
    <p:bg>
      <p:bgPr>
        <a:solidFill>
          <a:schemeClr val="accent4">
            <a:alpha val="40000"/>
          </a:schemeClr>
        </a:solidFill>
        <a:effectLst/>
      </p:bgPr>
    </p:bg>
    <p:spTree>
      <p:nvGrpSpPr>
        <p:cNvPr id="1" name=""/>
        <p:cNvGrpSpPr/>
        <p:nvPr/>
      </p:nvGrpSpPr>
      <p:grpSpPr>
        <a:xfrm>
          <a:off x="0" y="0"/>
          <a:ext cx="0" cy="0"/>
          <a:chOff x="0" y="0"/>
          <a:chExt cx="0" cy="0"/>
        </a:xfrm>
      </p:grpSpPr>
      <p:sp>
        <p:nvSpPr>
          <p:cNvPr id="2" name="날짜 개체 틀 1">
            <a:extLst>
              <a:ext uri="{FF2B5EF4-FFF2-40B4-BE49-F238E27FC236}">
                <a16:creationId xmlns:a16="http://schemas.microsoft.com/office/drawing/2014/main" id="{09FBA462-7E60-BA4E-9A1E-3B5E69DACB3A}"/>
              </a:ext>
            </a:extLst>
          </p:cNvPr>
          <p:cNvSpPr>
            <a:spLocks noGrp="1"/>
          </p:cNvSpPr>
          <p:nvPr>
            <p:ph type="dt" sz="half" idx="10"/>
          </p:nvPr>
        </p:nvSpPr>
        <p:spPr/>
        <p:txBody>
          <a:bodyPr rtlCol="0"/>
          <a:lstStyle>
            <a:lvl1pPr>
              <a:defRPr>
                <a:latin typeface="Malgun Gothic" panose="020B0503020000020004" pitchFamily="50" charset="-127"/>
                <a:ea typeface="Malgun Gothic" panose="020B0503020000020004" pitchFamily="50" charset="-127"/>
              </a:defRPr>
            </a:lvl1pPr>
          </a:lstStyle>
          <a:p>
            <a:fld id="{338271FB-7AEA-4111-9638-83F929F3B8E9}" type="datetimeFigureOut">
              <a:rPr lang="ko-KR" altLang="en-US" smtClean="0"/>
              <a:t>2021-08-06</a:t>
            </a:fld>
            <a:endParaRPr lang="ko-KR" altLang="en-US"/>
          </a:p>
        </p:txBody>
      </p:sp>
      <p:sp>
        <p:nvSpPr>
          <p:cNvPr id="3" name="바닥글 개체 틀 2">
            <a:extLst>
              <a:ext uri="{FF2B5EF4-FFF2-40B4-BE49-F238E27FC236}">
                <a16:creationId xmlns:a16="http://schemas.microsoft.com/office/drawing/2014/main" id="{218A28A8-5C75-FC4B-9A28-8F343DF4B1F9}"/>
              </a:ext>
            </a:extLst>
          </p:cNvPr>
          <p:cNvSpPr>
            <a:spLocks noGrp="1"/>
          </p:cNvSpPr>
          <p:nvPr>
            <p:ph type="ftr" sz="quarter" idx="11"/>
          </p:nvPr>
        </p:nvSpPr>
        <p:spPr/>
        <p:txBody>
          <a:bodyPr rtlCol="0"/>
          <a:lstStyle>
            <a:lvl1pPr>
              <a:defRPr>
                <a:latin typeface="Malgun Gothic" panose="020B0503020000020004" pitchFamily="50" charset="-127"/>
                <a:ea typeface="Malgun Gothic" panose="020B0503020000020004" pitchFamily="50" charset="-127"/>
              </a:defRPr>
            </a:lvl1pPr>
          </a:lstStyle>
          <a:p>
            <a:endParaRPr lang="ko-KR" altLang="en-US"/>
          </a:p>
        </p:txBody>
      </p:sp>
      <p:sp>
        <p:nvSpPr>
          <p:cNvPr id="4" name="슬라이드 번호 개체 틀 3">
            <a:extLst>
              <a:ext uri="{FF2B5EF4-FFF2-40B4-BE49-F238E27FC236}">
                <a16:creationId xmlns:a16="http://schemas.microsoft.com/office/drawing/2014/main" id="{71FD5A6F-AE17-4E4C-9567-DB3B02853306}"/>
              </a:ext>
            </a:extLst>
          </p:cNvPr>
          <p:cNvSpPr>
            <a:spLocks noGrp="1"/>
          </p:cNvSpPr>
          <p:nvPr>
            <p:ph type="sldNum" sz="quarter" idx="12"/>
          </p:nvPr>
        </p:nvSpPr>
        <p:spPr/>
        <p:txBody>
          <a:bodyPr rtlCol="0"/>
          <a:lstStyle>
            <a:lvl1pPr>
              <a:defRPr>
                <a:latin typeface="Malgun Gothic" panose="020B0503020000020004" pitchFamily="50" charset="-127"/>
                <a:ea typeface="Malgun Gothic" panose="020B0503020000020004" pitchFamily="50" charset="-127"/>
              </a:defRPr>
            </a:lvl1pPr>
          </a:lstStyle>
          <a:p>
            <a:fld id="{09B82C14-BF2B-4896-9C46-ECEA08150119}" type="slidenum">
              <a:rPr lang="ko-KR" altLang="en-US" smtClean="0"/>
              <a:t>‹#›</a:t>
            </a:fld>
            <a:endParaRPr lang="ko-KR" altLang="en-US"/>
          </a:p>
        </p:txBody>
      </p:sp>
    </p:spTree>
    <p:extLst>
      <p:ext uri="{BB962C8B-B14F-4D97-AF65-F5344CB8AC3E}">
        <p14:creationId xmlns:p14="http://schemas.microsoft.com/office/powerpoint/2010/main" val="218155281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제목 및 내용">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DE0F5C2-F86B-43A4-9F78-75701ED7F601}"/>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67610A03-7C0C-423E-A972-B9EDDE522713}"/>
              </a:ext>
            </a:extLst>
          </p:cNvPr>
          <p:cNvSpPr>
            <a:spLocks noGrp="1"/>
          </p:cNvSpPr>
          <p:nvPr>
            <p:ph idx="1"/>
          </p:nvPr>
        </p:nvSpPr>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F932F01F-4F46-485D-95D7-27D1436C3615}"/>
              </a:ext>
            </a:extLst>
          </p:cNvPr>
          <p:cNvSpPr>
            <a:spLocks noGrp="1"/>
          </p:cNvSpPr>
          <p:nvPr>
            <p:ph type="dt" sz="half" idx="10"/>
          </p:nvPr>
        </p:nvSpPr>
        <p:spPr/>
        <p:txBody>
          <a:bodyPr/>
          <a:lstStyle/>
          <a:p>
            <a:fld id="{338271FB-7AEA-4111-9638-83F929F3B8E9}" type="datetimeFigureOut">
              <a:rPr lang="ko-KR" altLang="en-US" smtClean="0"/>
              <a:t>2021-08-06</a:t>
            </a:fld>
            <a:endParaRPr lang="ko-KR" altLang="en-US"/>
          </a:p>
        </p:txBody>
      </p:sp>
      <p:sp>
        <p:nvSpPr>
          <p:cNvPr id="5" name="바닥글 개체 틀 4">
            <a:extLst>
              <a:ext uri="{FF2B5EF4-FFF2-40B4-BE49-F238E27FC236}">
                <a16:creationId xmlns:a16="http://schemas.microsoft.com/office/drawing/2014/main" id="{60D8FFAC-E70D-44BE-AC56-B8CFEC8FFF98}"/>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CFF71EC5-8941-415E-ADB8-507685E1FB41}"/>
              </a:ext>
            </a:extLst>
          </p:cNvPr>
          <p:cNvSpPr>
            <a:spLocks noGrp="1"/>
          </p:cNvSpPr>
          <p:nvPr>
            <p:ph type="sldNum" sz="quarter" idx="12"/>
          </p:nvPr>
        </p:nvSpPr>
        <p:spPr/>
        <p:txBody>
          <a:bodyPr/>
          <a:lstStyle/>
          <a:p>
            <a:fld id="{09B82C14-BF2B-4896-9C46-ECEA08150119}" type="slidenum">
              <a:rPr lang="ko-KR" altLang="en-US" smtClean="0"/>
              <a:t>‹#›</a:t>
            </a:fld>
            <a:endParaRPr lang="ko-KR" altLang="en-US"/>
          </a:p>
        </p:txBody>
      </p:sp>
    </p:spTree>
    <p:extLst>
      <p:ext uri="{BB962C8B-B14F-4D97-AF65-F5344CB8AC3E}">
        <p14:creationId xmlns:p14="http://schemas.microsoft.com/office/powerpoint/2010/main" val="353854828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제목 슬라이드">
    <p:bg>
      <p:bgPr>
        <a:solidFill>
          <a:schemeClr val="bg1">
            <a:alpha val="30000"/>
          </a:schemeClr>
        </a:solidFill>
        <a:effectLst/>
      </p:bgPr>
    </p:bg>
    <p:spTree>
      <p:nvGrpSpPr>
        <p:cNvPr id="1" name=""/>
        <p:cNvGrpSpPr/>
        <p:nvPr/>
      </p:nvGrpSpPr>
      <p:grpSpPr>
        <a:xfrm>
          <a:off x="0" y="0"/>
          <a:ext cx="0" cy="0"/>
          <a:chOff x="0" y="0"/>
          <a:chExt cx="0" cy="0"/>
        </a:xfrm>
      </p:grpSpPr>
      <p:sp>
        <p:nvSpPr>
          <p:cNvPr id="7" name="직사각형 6">
            <a:extLst>
              <a:ext uri="{FF2B5EF4-FFF2-40B4-BE49-F238E27FC236}">
                <a16:creationId xmlns:a16="http://schemas.microsoft.com/office/drawing/2014/main" id="{4CC33A90-B87E-634E-AF2A-F4C3C8923FED}"/>
              </a:ext>
            </a:extLst>
          </p:cNvPr>
          <p:cNvSpPr/>
          <p:nvPr/>
        </p:nvSpPr>
        <p:spPr>
          <a:xfrm>
            <a:off x="0" y="914400"/>
            <a:ext cx="12192000" cy="5029200"/>
          </a:xfrm>
          <a:prstGeom prst="rect">
            <a:avLst/>
          </a:prstGeom>
          <a:pattFill prst="lgGrid">
            <a:fgClr>
              <a:schemeClr val="tx2">
                <a:lumMod val="10000"/>
                <a:lumOff val="90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dirty="0">
              <a:latin typeface="Malgun Gothic" panose="020B0503020000020004" pitchFamily="50" charset="-127"/>
              <a:ea typeface="Malgun Gothic" panose="020B0503020000020004" pitchFamily="50" charset="-127"/>
            </a:endParaRPr>
          </a:p>
        </p:txBody>
      </p:sp>
      <p:sp>
        <p:nvSpPr>
          <p:cNvPr id="13" name="직사각형 12">
            <a:extLst>
              <a:ext uri="{FF2B5EF4-FFF2-40B4-BE49-F238E27FC236}">
                <a16:creationId xmlns:a16="http://schemas.microsoft.com/office/drawing/2014/main" id="{41147E0E-4AE4-D149-A315-F2528623D5EA}"/>
              </a:ext>
            </a:extLst>
          </p:cNvPr>
          <p:cNvSpPr/>
          <p:nvPr/>
        </p:nvSpPr>
        <p:spPr>
          <a:xfrm>
            <a:off x="763425" y="2818150"/>
            <a:ext cx="6207001" cy="257181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dirty="0">
              <a:latin typeface="Malgun Gothic" panose="020B0503020000020004" pitchFamily="50" charset="-127"/>
              <a:ea typeface="Malgun Gothic" panose="020B0503020000020004" pitchFamily="50" charset="-127"/>
            </a:endParaRPr>
          </a:p>
        </p:txBody>
      </p:sp>
      <p:sp>
        <p:nvSpPr>
          <p:cNvPr id="16" name="직사각형 2">
            <a:extLst>
              <a:ext uri="{FF2B5EF4-FFF2-40B4-BE49-F238E27FC236}">
                <a16:creationId xmlns:a16="http://schemas.microsoft.com/office/drawing/2014/main" id="{AA222472-5BC8-7B4F-AB2F-B6A10019B606}"/>
              </a:ext>
            </a:extLst>
          </p:cNvPr>
          <p:cNvSpPr>
            <a:spLocks noChangeArrowheads="1"/>
          </p:cNvSpPr>
          <p:nvPr/>
        </p:nvSpPr>
        <p:spPr bwMode="auto">
          <a:xfrm>
            <a:off x="3105150" y="3237598"/>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noProof="0" dirty="0">
                <a:ln>
                  <a:noFill/>
                </a:ln>
                <a:solidFill>
                  <a:schemeClr val="tx1"/>
                </a:solidFill>
                <a:effectLst/>
                <a:latin typeface="Malgun Gothic" panose="020B0503020000020004" pitchFamily="50" charset="-127"/>
                <a:ea typeface="Malgun Gothic" panose="020B0503020000020004" pitchFamily="50" charset="-127"/>
              </a:rPr>
            </a:br>
            <a:endParaRPr kumimoji="0" lang="en-US" altLang="en-US" sz="1800" b="0" i="0" u="none" strike="noStrike" cap="none" normalizeH="0" baseline="0" noProof="0" dirty="0">
              <a:ln>
                <a:noFill/>
              </a:ln>
              <a:solidFill>
                <a:schemeClr val="tx1"/>
              </a:solidFill>
              <a:effectLst/>
              <a:latin typeface="Malgun Gothic" panose="020B0503020000020004" pitchFamily="50" charset="-127"/>
              <a:ea typeface="Malgun Gothic" panose="020B0503020000020004" pitchFamily="50" charset="-127"/>
            </a:endParaRPr>
          </a:p>
        </p:txBody>
      </p:sp>
      <p:sp>
        <p:nvSpPr>
          <p:cNvPr id="18" name="제목 1">
            <a:extLst>
              <a:ext uri="{FF2B5EF4-FFF2-40B4-BE49-F238E27FC236}">
                <a16:creationId xmlns:a16="http://schemas.microsoft.com/office/drawing/2014/main" id="{E3ED0903-C4AC-F843-878E-D66CB7BFB0E9}"/>
              </a:ext>
            </a:extLst>
          </p:cNvPr>
          <p:cNvSpPr>
            <a:spLocks noGrp="1"/>
          </p:cNvSpPr>
          <p:nvPr>
            <p:ph type="title" hasCustomPrompt="1"/>
          </p:nvPr>
        </p:nvSpPr>
        <p:spPr>
          <a:xfrm>
            <a:off x="1108430" y="3267744"/>
            <a:ext cx="5651293" cy="1086304"/>
          </a:xfrm>
          <a:prstGeom prst="rect">
            <a:avLst/>
          </a:prstGeom>
        </p:spPr>
        <p:txBody>
          <a:bodyPr lIns="91440" rIns="91440" rtlCol="0" anchor="ctr" anchorCtr="0">
            <a:noAutofit/>
          </a:bodyPr>
          <a:lstStyle>
            <a:lvl1pPr algn="l">
              <a:defRPr sz="8800" b="1" i="0" spc="150" baseline="0">
                <a:solidFill>
                  <a:schemeClr val="tx1"/>
                </a:solidFill>
                <a:latin typeface="Malgun Gothic" panose="020B0503020000020004" pitchFamily="50" charset="-127"/>
                <a:ea typeface="Malgun Gothic" panose="020B0503020000020004" pitchFamily="50" charset="-127"/>
              </a:defRPr>
            </a:lvl1pPr>
          </a:lstStyle>
          <a:p>
            <a:pPr rtl="0"/>
            <a:r>
              <a:rPr lang="ko" noProof="0"/>
              <a:t>제목</a:t>
            </a:r>
          </a:p>
        </p:txBody>
      </p:sp>
      <p:sp>
        <p:nvSpPr>
          <p:cNvPr id="11" name="그림 개체 틀 10">
            <a:extLst>
              <a:ext uri="{FF2B5EF4-FFF2-40B4-BE49-F238E27FC236}">
                <a16:creationId xmlns:a16="http://schemas.microsoft.com/office/drawing/2014/main" id="{C8F278E7-697F-D34E-BB55-5D254AF87F94}"/>
              </a:ext>
            </a:extLst>
          </p:cNvPr>
          <p:cNvSpPr>
            <a:spLocks noGrp="1"/>
          </p:cNvSpPr>
          <p:nvPr>
            <p:ph type="pic" sz="quarter" idx="14"/>
          </p:nvPr>
        </p:nvSpPr>
        <p:spPr>
          <a:xfrm>
            <a:off x="5923125" y="0"/>
            <a:ext cx="6268875" cy="6858000"/>
          </a:xfrm>
          <a:custGeom>
            <a:avLst/>
            <a:gdLst>
              <a:gd name="connsiteX0" fmla="*/ 0 w 6268875"/>
              <a:gd name="connsiteY0" fmla="*/ 0 h 6858000"/>
              <a:gd name="connsiteX1" fmla="*/ 6268875 w 6268875"/>
              <a:gd name="connsiteY1" fmla="*/ 0 h 6858000"/>
              <a:gd name="connsiteX2" fmla="*/ 6268875 w 6268875"/>
              <a:gd name="connsiteY2" fmla="*/ 6858000 h 6858000"/>
              <a:gd name="connsiteX3" fmla="*/ 0 w 6268875"/>
              <a:gd name="connsiteY3" fmla="*/ 6858000 h 6858000"/>
              <a:gd name="connsiteX4" fmla="*/ 0 w 6268875"/>
              <a:gd name="connsiteY4" fmla="*/ 5389964 h 6858000"/>
              <a:gd name="connsiteX5" fmla="*/ 1047301 w 6268875"/>
              <a:gd name="connsiteY5" fmla="*/ 5389964 h 6858000"/>
              <a:gd name="connsiteX6" fmla="*/ 1047301 w 6268875"/>
              <a:gd name="connsiteY6" fmla="*/ 2814404 h 6858000"/>
              <a:gd name="connsiteX7" fmla="*/ 0 w 6268875"/>
              <a:gd name="connsiteY7" fmla="*/ 28144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268875" h="6858000">
                <a:moveTo>
                  <a:pt x="0" y="0"/>
                </a:moveTo>
                <a:lnTo>
                  <a:pt x="6268875" y="0"/>
                </a:lnTo>
                <a:lnTo>
                  <a:pt x="6268875" y="6858000"/>
                </a:lnTo>
                <a:lnTo>
                  <a:pt x="0" y="6858000"/>
                </a:lnTo>
                <a:lnTo>
                  <a:pt x="0" y="5389964"/>
                </a:lnTo>
                <a:lnTo>
                  <a:pt x="1047301" y="5389964"/>
                </a:lnTo>
                <a:lnTo>
                  <a:pt x="1047301" y="2814404"/>
                </a:lnTo>
                <a:lnTo>
                  <a:pt x="0" y="2814404"/>
                </a:lnTo>
                <a:close/>
              </a:path>
            </a:pathLst>
          </a:custGeom>
          <a:solidFill>
            <a:schemeClr val="tx1"/>
          </a:solidFill>
        </p:spPr>
        <p:txBody>
          <a:bodyPr wrap="square" rtlCol="0">
            <a:noAutofit/>
          </a:bodyPr>
          <a:lstStyle>
            <a:lvl1pPr marL="0" indent="0">
              <a:buNone/>
              <a:defRPr>
                <a:solidFill>
                  <a:schemeClr val="bg1"/>
                </a:solidFill>
                <a:latin typeface="Malgun Gothic" panose="020B0503020000020004" pitchFamily="50" charset="-127"/>
                <a:ea typeface="Malgun Gothic" panose="020B0503020000020004" pitchFamily="50" charset="-127"/>
              </a:defRPr>
            </a:lvl1pPr>
          </a:lstStyle>
          <a:p>
            <a:pPr rtl="0"/>
            <a:r>
              <a:rPr lang="ko-KR" altLang="en-US" noProof="0"/>
              <a:t>그림을 추가하려면 아이콘을 클릭하십시오</a:t>
            </a:r>
            <a:endParaRPr lang="ko" noProof="0"/>
          </a:p>
        </p:txBody>
      </p:sp>
      <p:sp>
        <p:nvSpPr>
          <p:cNvPr id="3" name="텍스트 개체 틀 2">
            <a:extLst>
              <a:ext uri="{FF2B5EF4-FFF2-40B4-BE49-F238E27FC236}">
                <a16:creationId xmlns:a16="http://schemas.microsoft.com/office/drawing/2014/main" id="{762719C4-9998-4B9C-8E34-87A64F6BCDAE}"/>
              </a:ext>
            </a:extLst>
          </p:cNvPr>
          <p:cNvSpPr>
            <a:spLocks noGrp="1"/>
          </p:cNvSpPr>
          <p:nvPr>
            <p:ph type="body" sz="quarter" idx="15" hasCustomPrompt="1"/>
          </p:nvPr>
        </p:nvSpPr>
        <p:spPr>
          <a:xfrm>
            <a:off x="1124261" y="4354048"/>
            <a:ext cx="5651500" cy="704088"/>
          </a:xfrm>
        </p:spPr>
        <p:txBody>
          <a:bodyPr rtlCol="0" anchor="ctr">
            <a:normAutofit/>
          </a:bodyPr>
          <a:lstStyle>
            <a:lvl1pPr marL="0" indent="0">
              <a:buNone/>
              <a:defRPr sz="2400" b="1" i="0" cap="all" spc="600" baseline="0">
                <a:latin typeface="Malgun Gothic" panose="020B0503020000020004" pitchFamily="50" charset="-127"/>
                <a:ea typeface="Malgun Gothic" panose="020B0503020000020004" pitchFamily="50" charset="-127"/>
              </a:defRPr>
            </a:lvl1pPr>
          </a:lstStyle>
          <a:p>
            <a:pPr lvl="0" rtl="0"/>
            <a:r>
              <a:rPr lang="ko" noProof="0"/>
              <a:t>부제목</a:t>
            </a:r>
          </a:p>
        </p:txBody>
      </p:sp>
    </p:spTree>
    <p:extLst>
      <p:ext uri="{BB962C8B-B14F-4D97-AF65-F5344CB8AC3E}">
        <p14:creationId xmlns:p14="http://schemas.microsoft.com/office/powerpoint/2010/main" val="6843789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DE0F5C2-F86B-43A4-9F78-75701ED7F601}"/>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67610A03-7C0C-423E-A972-B9EDDE522713}"/>
              </a:ext>
            </a:extLst>
          </p:cNvPr>
          <p:cNvSpPr>
            <a:spLocks noGrp="1"/>
          </p:cNvSpPr>
          <p:nvPr>
            <p:ph idx="1"/>
          </p:nvPr>
        </p:nvSpPr>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F932F01F-4F46-485D-95D7-27D1436C3615}"/>
              </a:ext>
            </a:extLst>
          </p:cNvPr>
          <p:cNvSpPr>
            <a:spLocks noGrp="1"/>
          </p:cNvSpPr>
          <p:nvPr>
            <p:ph type="dt" sz="half" idx="10"/>
          </p:nvPr>
        </p:nvSpPr>
        <p:spPr/>
        <p:txBody>
          <a:bodyPr/>
          <a:lstStyle/>
          <a:p>
            <a:fld id="{338271FB-7AEA-4111-9638-83F929F3B8E9}" type="datetimeFigureOut">
              <a:rPr lang="ko-KR" altLang="en-US" smtClean="0"/>
              <a:t>2021-08-06</a:t>
            </a:fld>
            <a:endParaRPr lang="ko-KR" altLang="en-US"/>
          </a:p>
        </p:txBody>
      </p:sp>
      <p:sp>
        <p:nvSpPr>
          <p:cNvPr id="5" name="바닥글 개체 틀 4">
            <a:extLst>
              <a:ext uri="{FF2B5EF4-FFF2-40B4-BE49-F238E27FC236}">
                <a16:creationId xmlns:a16="http://schemas.microsoft.com/office/drawing/2014/main" id="{60D8FFAC-E70D-44BE-AC56-B8CFEC8FFF98}"/>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CFF71EC5-8941-415E-ADB8-507685E1FB41}"/>
              </a:ext>
            </a:extLst>
          </p:cNvPr>
          <p:cNvSpPr>
            <a:spLocks noGrp="1"/>
          </p:cNvSpPr>
          <p:nvPr>
            <p:ph type="sldNum" sz="quarter" idx="12"/>
          </p:nvPr>
        </p:nvSpPr>
        <p:spPr/>
        <p:txBody>
          <a:bodyPr/>
          <a:lstStyle/>
          <a:p>
            <a:fld id="{09B82C14-BF2B-4896-9C46-ECEA08150119}" type="slidenum">
              <a:rPr lang="ko-KR" altLang="en-US" smtClean="0"/>
              <a:t>‹#›</a:t>
            </a:fld>
            <a:endParaRPr lang="ko-KR" altLang="en-US"/>
          </a:p>
        </p:txBody>
      </p:sp>
    </p:spTree>
    <p:extLst>
      <p:ext uri="{BB962C8B-B14F-4D97-AF65-F5344CB8AC3E}">
        <p14:creationId xmlns:p14="http://schemas.microsoft.com/office/powerpoint/2010/main" val="406758463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제목 및 내용 ">
    <p:bg>
      <p:bgPr>
        <a:solidFill>
          <a:schemeClr val="bg2">
            <a:alpha val="40000"/>
          </a:schemeClr>
        </a:solidFill>
        <a:effectLst/>
      </p:bgPr>
    </p:bg>
    <p:spTree>
      <p:nvGrpSpPr>
        <p:cNvPr id="1" name=""/>
        <p:cNvGrpSpPr/>
        <p:nvPr/>
      </p:nvGrpSpPr>
      <p:grpSpPr>
        <a:xfrm>
          <a:off x="0" y="0"/>
          <a:ext cx="0" cy="0"/>
          <a:chOff x="0" y="0"/>
          <a:chExt cx="0" cy="0"/>
        </a:xfrm>
      </p:grpSpPr>
      <p:sp>
        <p:nvSpPr>
          <p:cNvPr id="2" name="날짜 개체 틀 1">
            <a:extLst>
              <a:ext uri="{FF2B5EF4-FFF2-40B4-BE49-F238E27FC236}">
                <a16:creationId xmlns:a16="http://schemas.microsoft.com/office/drawing/2014/main" id="{09FBA462-7E60-BA4E-9A1E-3B5E69DACB3A}"/>
              </a:ext>
            </a:extLst>
          </p:cNvPr>
          <p:cNvSpPr>
            <a:spLocks noGrp="1"/>
          </p:cNvSpPr>
          <p:nvPr>
            <p:ph type="dt" sz="half" idx="10"/>
          </p:nvPr>
        </p:nvSpPr>
        <p:spPr/>
        <p:txBody>
          <a:bodyPr rtlCol="0"/>
          <a:lstStyle>
            <a:lvl1pPr>
              <a:defRPr>
                <a:latin typeface="Malgun Gothic" panose="020B0503020000020004" pitchFamily="50" charset="-127"/>
                <a:ea typeface="Malgun Gothic" panose="020B0503020000020004" pitchFamily="50" charset="-127"/>
              </a:defRPr>
            </a:lvl1pPr>
          </a:lstStyle>
          <a:p>
            <a:fld id="{338271FB-7AEA-4111-9638-83F929F3B8E9}" type="datetimeFigureOut">
              <a:rPr lang="ko-KR" altLang="en-US" smtClean="0"/>
              <a:t>2021-08-06</a:t>
            </a:fld>
            <a:endParaRPr lang="ko-KR" altLang="en-US"/>
          </a:p>
        </p:txBody>
      </p:sp>
      <p:sp>
        <p:nvSpPr>
          <p:cNvPr id="3" name="바닥글 개체 틀 2">
            <a:extLst>
              <a:ext uri="{FF2B5EF4-FFF2-40B4-BE49-F238E27FC236}">
                <a16:creationId xmlns:a16="http://schemas.microsoft.com/office/drawing/2014/main" id="{218A28A8-5C75-FC4B-9A28-8F343DF4B1F9}"/>
              </a:ext>
            </a:extLst>
          </p:cNvPr>
          <p:cNvSpPr>
            <a:spLocks noGrp="1"/>
          </p:cNvSpPr>
          <p:nvPr>
            <p:ph type="ftr" sz="quarter" idx="11"/>
          </p:nvPr>
        </p:nvSpPr>
        <p:spPr/>
        <p:txBody>
          <a:bodyPr rtlCol="0"/>
          <a:lstStyle>
            <a:lvl1pPr>
              <a:defRPr>
                <a:latin typeface="Malgun Gothic" panose="020B0503020000020004" pitchFamily="50" charset="-127"/>
                <a:ea typeface="Malgun Gothic" panose="020B0503020000020004" pitchFamily="50" charset="-127"/>
              </a:defRPr>
            </a:lvl1pPr>
          </a:lstStyle>
          <a:p>
            <a:endParaRPr lang="ko-KR" altLang="en-US"/>
          </a:p>
        </p:txBody>
      </p:sp>
      <p:sp>
        <p:nvSpPr>
          <p:cNvPr id="4" name="슬라이드 번호 개체 틀 3">
            <a:extLst>
              <a:ext uri="{FF2B5EF4-FFF2-40B4-BE49-F238E27FC236}">
                <a16:creationId xmlns:a16="http://schemas.microsoft.com/office/drawing/2014/main" id="{71FD5A6F-AE17-4E4C-9567-DB3B02853306}"/>
              </a:ext>
            </a:extLst>
          </p:cNvPr>
          <p:cNvSpPr>
            <a:spLocks noGrp="1"/>
          </p:cNvSpPr>
          <p:nvPr>
            <p:ph type="sldNum" sz="quarter" idx="12"/>
          </p:nvPr>
        </p:nvSpPr>
        <p:spPr/>
        <p:txBody>
          <a:bodyPr rtlCol="0"/>
          <a:lstStyle>
            <a:lvl1pPr>
              <a:defRPr>
                <a:latin typeface="Malgun Gothic" panose="020B0503020000020004" pitchFamily="50" charset="-127"/>
                <a:ea typeface="Malgun Gothic" panose="020B0503020000020004" pitchFamily="50" charset="-127"/>
              </a:defRPr>
            </a:lvl1pPr>
          </a:lstStyle>
          <a:p>
            <a:fld id="{09B82C14-BF2B-4896-9C46-ECEA08150119}" type="slidenum">
              <a:rPr lang="ko-KR" altLang="en-US" smtClean="0"/>
              <a:t>‹#›</a:t>
            </a:fld>
            <a:endParaRPr lang="ko-KR" altLang="en-US"/>
          </a:p>
        </p:txBody>
      </p:sp>
      <p:sp>
        <p:nvSpPr>
          <p:cNvPr id="5" name="직사각형 4">
            <a:extLst>
              <a:ext uri="{FF2B5EF4-FFF2-40B4-BE49-F238E27FC236}">
                <a16:creationId xmlns:a16="http://schemas.microsoft.com/office/drawing/2014/main" id="{F9B59AC0-ACCA-0548-A037-BC61068B8FE2}"/>
              </a:ext>
            </a:extLst>
          </p:cNvPr>
          <p:cNvSpPr/>
          <p:nvPr/>
        </p:nvSpPr>
        <p:spPr>
          <a:xfrm>
            <a:off x="0" y="0"/>
            <a:ext cx="12192000" cy="986306"/>
          </a:xfrm>
          <a:prstGeom prst="rect">
            <a:avLst/>
          </a:prstGeom>
          <a:pattFill prst="lgGrid">
            <a:fgClr>
              <a:schemeClr val="tx2">
                <a:lumMod val="10000"/>
                <a:lumOff val="90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dirty="0">
              <a:latin typeface="Malgun Gothic" panose="020B0503020000020004" pitchFamily="50" charset="-127"/>
              <a:ea typeface="Malgun Gothic" panose="020B0503020000020004" pitchFamily="50" charset="-127"/>
            </a:endParaRPr>
          </a:p>
        </p:txBody>
      </p:sp>
      <p:sp>
        <p:nvSpPr>
          <p:cNvPr id="6" name="직사각형 5">
            <a:extLst>
              <a:ext uri="{FF2B5EF4-FFF2-40B4-BE49-F238E27FC236}">
                <a16:creationId xmlns:a16="http://schemas.microsoft.com/office/drawing/2014/main" id="{2A57C152-0331-B74F-81FE-04A927A72C7B}"/>
              </a:ext>
            </a:extLst>
          </p:cNvPr>
          <p:cNvSpPr/>
          <p:nvPr/>
        </p:nvSpPr>
        <p:spPr>
          <a:xfrm>
            <a:off x="350520" y="279792"/>
            <a:ext cx="11475720" cy="98630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rtlCol="0" anchor="ctr"/>
          <a:lstStyle/>
          <a:p>
            <a:pPr rtl="0"/>
            <a:endParaRPr lang="en-US" sz="2400" b="1" noProof="0" dirty="0">
              <a:latin typeface="Malgun Gothic" panose="020B0503020000020004" pitchFamily="50" charset="-127"/>
              <a:ea typeface="Malgun Gothic" panose="020B0503020000020004" pitchFamily="50" charset="-127"/>
            </a:endParaRPr>
          </a:p>
        </p:txBody>
      </p:sp>
      <p:sp>
        <p:nvSpPr>
          <p:cNvPr id="8" name="제목 1">
            <a:extLst>
              <a:ext uri="{FF2B5EF4-FFF2-40B4-BE49-F238E27FC236}">
                <a16:creationId xmlns:a16="http://schemas.microsoft.com/office/drawing/2014/main" id="{5FDDD9A4-1691-5D47-9605-21650E2212D3}"/>
              </a:ext>
            </a:extLst>
          </p:cNvPr>
          <p:cNvSpPr>
            <a:spLocks noGrp="1"/>
          </p:cNvSpPr>
          <p:nvPr>
            <p:ph type="title"/>
          </p:nvPr>
        </p:nvSpPr>
        <p:spPr>
          <a:xfrm>
            <a:off x="639413" y="483440"/>
            <a:ext cx="10904438" cy="583800"/>
          </a:xfrm>
          <a:prstGeom prst="rect">
            <a:avLst/>
          </a:prstGeom>
        </p:spPr>
        <p:txBody>
          <a:bodyPr lIns="91440" rIns="91440" rtlCol="0">
            <a:noAutofit/>
          </a:bodyPr>
          <a:lstStyle>
            <a:lvl1pPr>
              <a:defRPr sz="2400" b="1" i="0" spc="150" baseline="0">
                <a:solidFill>
                  <a:schemeClr val="tx1"/>
                </a:solidFill>
                <a:latin typeface="Malgun Gothic" panose="020B0503020000020004" pitchFamily="50" charset="-127"/>
                <a:ea typeface="Malgun Gothic" panose="020B0503020000020004" pitchFamily="50" charset="-127"/>
              </a:defRPr>
            </a:lvl1pPr>
          </a:lstStyle>
          <a:p>
            <a:pPr rtl="0"/>
            <a:r>
              <a:rPr lang="ko-KR" altLang="en-US" noProof="0"/>
              <a:t>마스터 제목 스타일 편집</a:t>
            </a:r>
            <a:endParaRPr lang="ko" noProof="0"/>
          </a:p>
        </p:txBody>
      </p:sp>
      <p:sp>
        <p:nvSpPr>
          <p:cNvPr id="10" name="내용 개체 틀 9">
            <a:extLst>
              <a:ext uri="{FF2B5EF4-FFF2-40B4-BE49-F238E27FC236}">
                <a16:creationId xmlns:a16="http://schemas.microsoft.com/office/drawing/2014/main" id="{A6B69B4E-3A48-4F14-8C09-ECC8E58C7321}"/>
              </a:ext>
            </a:extLst>
          </p:cNvPr>
          <p:cNvSpPr>
            <a:spLocks noGrp="1"/>
          </p:cNvSpPr>
          <p:nvPr>
            <p:ph sz="quarter" idx="13"/>
          </p:nvPr>
        </p:nvSpPr>
        <p:spPr>
          <a:xfrm>
            <a:off x="639763" y="1470025"/>
            <a:ext cx="10904088" cy="4706938"/>
          </a:xfrm>
        </p:spPr>
        <p:txBody>
          <a:bodyPr rtlCol="0"/>
          <a:lstStyle>
            <a:lvl1pPr>
              <a:defRPr>
                <a:latin typeface="Malgun Gothic" panose="020B0503020000020004" pitchFamily="50" charset="-127"/>
                <a:ea typeface="Malgun Gothic" panose="020B0503020000020004" pitchFamily="50" charset="-127"/>
              </a:defRPr>
            </a:lvl1pPr>
            <a:lvl2pPr>
              <a:defRPr>
                <a:latin typeface="Malgun Gothic" panose="020B0503020000020004" pitchFamily="50" charset="-127"/>
                <a:ea typeface="Malgun Gothic" panose="020B0503020000020004" pitchFamily="50" charset="-127"/>
              </a:defRPr>
            </a:lvl2pPr>
            <a:lvl3pPr>
              <a:defRPr>
                <a:latin typeface="Malgun Gothic" panose="020B0503020000020004" pitchFamily="50" charset="-127"/>
                <a:ea typeface="Malgun Gothic" panose="020B0503020000020004" pitchFamily="50" charset="-127"/>
              </a:defRPr>
            </a:lvl3pPr>
            <a:lvl4pPr>
              <a:defRPr>
                <a:latin typeface="Malgun Gothic" panose="020B0503020000020004" pitchFamily="50" charset="-127"/>
                <a:ea typeface="Malgun Gothic" panose="020B0503020000020004" pitchFamily="50" charset="-127"/>
              </a:defRPr>
            </a:lvl4pPr>
            <a:lvl5pPr>
              <a:defRPr>
                <a:latin typeface="Malgun Gothic" panose="020B0503020000020004" pitchFamily="50" charset="-127"/>
                <a:ea typeface="Malgun Gothic" panose="020B0503020000020004" pitchFamily="50" charset="-127"/>
              </a:defRPr>
            </a:lvl5pPr>
          </a:lstStyle>
          <a:p>
            <a:pPr lvl="0" rtl="0"/>
            <a:r>
              <a:rPr lang="ko-KR" altLang="en-US" noProof="0"/>
              <a:t>마스터 텍스트 스타일을 편집하려면 클릭</a:t>
            </a:r>
          </a:p>
          <a:p>
            <a:pPr lvl="1" rtl="0"/>
            <a:r>
              <a:rPr lang="ko-KR" altLang="en-US" noProof="0"/>
              <a:t>두 번째 수준</a:t>
            </a:r>
          </a:p>
          <a:p>
            <a:pPr lvl="2" rtl="0"/>
            <a:r>
              <a:rPr lang="ko-KR" altLang="en-US" noProof="0"/>
              <a:t>세 번째 수준</a:t>
            </a:r>
          </a:p>
          <a:p>
            <a:pPr lvl="3" rtl="0"/>
            <a:r>
              <a:rPr lang="ko-KR" altLang="en-US" noProof="0"/>
              <a:t>네 번째 수준</a:t>
            </a:r>
          </a:p>
          <a:p>
            <a:pPr lvl="4" rtl="0"/>
            <a:r>
              <a:rPr lang="ko-KR" altLang="en-US" noProof="0"/>
              <a:t>다섯 번째 수준</a:t>
            </a:r>
            <a:endParaRPr lang="ko" noProof="0"/>
          </a:p>
        </p:txBody>
      </p:sp>
    </p:spTree>
    <p:extLst>
      <p:ext uri="{BB962C8B-B14F-4D97-AF65-F5344CB8AC3E}">
        <p14:creationId xmlns:p14="http://schemas.microsoft.com/office/powerpoint/2010/main" val="253505612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내용 2개 ">
    <p:bg>
      <p:bgPr>
        <a:solidFill>
          <a:schemeClr val="bg2">
            <a:alpha val="40000"/>
          </a:schemeClr>
        </a:solidFill>
        <a:effectLst/>
      </p:bgPr>
    </p:bg>
    <p:spTree>
      <p:nvGrpSpPr>
        <p:cNvPr id="1" name=""/>
        <p:cNvGrpSpPr/>
        <p:nvPr/>
      </p:nvGrpSpPr>
      <p:grpSpPr>
        <a:xfrm>
          <a:off x="0" y="0"/>
          <a:ext cx="0" cy="0"/>
          <a:chOff x="0" y="0"/>
          <a:chExt cx="0" cy="0"/>
        </a:xfrm>
      </p:grpSpPr>
      <p:sp>
        <p:nvSpPr>
          <p:cNvPr id="6" name="직사각형 5">
            <a:extLst>
              <a:ext uri="{FF2B5EF4-FFF2-40B4-BE49-F238E27FC236}">
                <a16:creationId xmlns:a16="http://schemas.microsoft.com/office/drawing/2014/main" id="{987C56A2-F952-8343-A875-78793BA51A34}"/>
              </a:ext>
            </a:extLst>
          </p:cNvPr>
          <p:cNvSpPr/>
          <p:nvPr/>
        </p:nvSpPr>
        <p:spPr>
          <a:xfrm>
            <a:off x="0" y="5871694"/>
            <a:ext cx="12192000" cy="986306"/>
          </a:xfrm>
          <a:prstGeom prst="rect">
            <a:avLst/>
          </a:prstGeom>
          <a:pattFill prst="lgGrid">
            <a:fgClr>
              <a:schemeClr val="tx1">
                <a:lumMod val="10000"/>
                <a:lumOff val="90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dirty="0">
              <a:latin typeface="Malgun Gothic" panose="020B0503020000020004" pitchFamily="50" charset="-127"/>
              <a:ea typeface="Malgun Gothic" panose="020B0503020000020004" pitchFamily="50" charset="-127"/>
            </a:endParaRPr>
          </a:p>
        </p:txBody>
      </p:sp>
      <p:sp>
        <p:nvSpPr>
          <p:cNvPr id="7" name="직사각형 6">
            <a:extLst>
              <a:ext uri="{FF2B5EF4-FFF2-40B4-BE49-F238E27FC236}">
                <a16:creationId xmlns:a16="http://schemas.microsoft.com/office/drawing/2014/main" id="{81BB3689-72F8-2345-BF30-38C81BDD487E}"/>
              </a:ext>
            </a:extLst>
          </p:cNvPr>
          <p:cNvSpPr/>
          <p:nvPr/>
        </p:nvSpPr>
        <p:spPr>
          <a:xfrm>
            <a:off x="5002306" y="0"/>
            <a:ext cx="7189694" cy="6858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dirty="0">
              <a:latin typeface="Malgun Gothic" panose="020B0503020000020004" pitchFamily="50" charset="-127"/>
              <a:ea typeface="Malgun Gothic" panose="020B0503020000020004" pitchFamily="50" charset="-127"/>
            </a:endParaRPr>
          </a:p>
        </p:txBody>
      </p:sp>
      <p:sp>
        <p:nvSpPr>
          <p:cNvPr id="2" name="날짜 개체 틀 1">
            <a:extLst>
              <a:ext uri="{FF2B5EF4-FFF2-40B4-BE49-F238E27FC236}">
                <a16:creationId xmlns:a16="http://schemas.microsoft.com/office/drawing/2014/main" id="{09FBA462-7E60-BA4E-9A1E-3B5E69DACB3A}"/>
              </a:ext>
            </a:extLst>
          </p:cNvPr>
          <p:cNvSpPr>
            <a:spLocks noGrp="1"/>
          </p:cNvSpPr>
          <p:nvPr>
            <p:ph type="dt" sz="half" idx="10"/>
          </p:nvPr>
        </p:nvSpPr>
        <p:spPr/>
        <p:txBody>
          <a:bodyPr rtlCol="0"/>
          <a:lstStyle>
            <a:lvl1pPr>
              <a:defRPr>
                <a:latin typeface="Malgun Gothic" panose="020B0503020000020004" pitchFamily="50" charset="-127"/>
                <a:ea typeface="Malgun Gothic" panose="020B0503020000020004" pitchFamily="50" charset="-127"/>
              </a:defRPr>
            </a:lvl1pPr>
          </a:lstStyle>
          <a:p>
            <a:fld id="{338271FB-7AEA-4111-9638-83F929F3B8E9}" type="datetimeFigureOut">
              <a:rPr lang="ko-KR" altLang="en-US" smtClean="0"/>
              <a:t>2021-08-06</a:t>
            </a:fld>
            <a:endParaRPr lang="ko-KR" altLang="en-US"/>
          </a:p>
        </p:txBody>
      </p:sp>
      <p:sp>
        <p:nvSpPr>
          <p:cNvPr id="3" name="바닥글 개체 틀 2">
            <a:extLst>
              <a:ext uri="{FF2B5EF4-FFF2-40B4-BE49-F238E27FC236}">
                <a16:creationId xmlns:a16="http://schemas.microsoft.com/office/drawing/2014/main" id="{218A28A8-5C75-FC4B-9A28-8F343DF4B1F9}"/>
              </a:ext>
            </a:extLst>
          </p:cNvPr>
          <p:cNvSpPr>
            <a:spLocks noGrp="1"/>
          </p:cNvSpPr>
          <p:nvPr>
            <p:ph type="ftr" sz="quarter" idx="11"/>
          </p:nvPr>
        </p:nvSpPr>
        <p:spPr/>
        <p:txBody>
          <a:bodyPr rtlCol="0"/>
          <a:lstStyle>
            <a:lvl1pPr>
              <a:defRPr>
                <a:latin typeface="Malgun Gothic" panose="020B0503020000020004" pitchFamily="50" charset="-127"/>
                <a:ea typeface="Malgun Gothic" panose="020B0503020000020004" pitchFamily="50" charset="-127"/>
              </a:defRPr>
            </a:lvl1pPr>
          </a:lstStyle>
          <a:p>
            <a:endParaRPr lang="ko-KR" altLang="en-US"/>
          </a:p>
        </p:txBody>
      </p:sp>
      <p:sp>
        <p:nvSpPr>
          <p:cNvPr id="4" name="슬라이드 번호 개체 틀 3">
            <a:extLst>
              <a:ext uri="{FF2B5EF4-FFF2-40B4-BE49-F238E27FC236}">
                <a16:creationId xmlns:a16="http://schemas.microsoft.com/office/drawing/2014/main" id="{71FD5A6F-AE17-4E4C-9567-DB3B02853306}"/>
              </a:ext>
            </a:extLst>
          </p:cNvPr>
          <p:cNvSpPr>
            <a:spLocks noGrp="1"/>
          </p:cNvSpPr>
          <p:nvPr>
            <p:ph type="sldNum" sz="quarter" idx="12"/>
          </p:nvPr>
        </p:nvSpPr>
        <p:spPr/>
        <p:txBody>
          <a:bodyPr rtlCol="0"/>
          <a:lstStyle>
            <a:lvl1pPr>
              <a:defRPr>
                <a:latin typeface="Malgun Gothic" panose="020B0503020000020004" pitchFamily="50" charset="-127"/>
                <a:ea typeface="Malgun Gothic" panose="020B0503020000020004" pitchFamily="50" charset="-127"/>
              </a:defRPr>
            </a:lvl1pPr>
          </a:lstStyle>
          <a:p>
            <a:fld id="{09B82C14-BF2B-4896-9C46-ECEA08150119}" type="slidenum">
              <a:rPr lang="ko-KR" altLang="en-US" smtClean="0"/>
              <a:t>‹#›</a:t>
            </a:fld>
            <a:endParaRPr lang="ko-KR" altLang="en-US"/>
          </a:p>
        </p:txBody>
      </p:sp>
      <p:sp>
        <p:nvSpPr>
          <p:cNvPr id="9" name="제목 1">
            <a:extLst>
              <a:ext uri="{FF2B5EF4-FFF2-40B4-BE49-F238E27FC236}">
                <a16:creationId xmlns:a16="http://schemas.microsoft.com/office/drawing/2014/main" id="{656FB1BA-653F-254C-9C39-2A5BDD763EE8}"/>
              </a:ext>
            </a:extLst>
          </p:cNvPr>
          <p:cNvSpPr>
            <a:spLocks noGrp="1"/>
          </p:cNvSpPr>
          <p:nvPr>
            <p:ph type="title"/>
          </p:nvPr>
        </p:nvSpPr>
        <p:spPr>
          <a:xfrm>
            <a:off x="6761117" y="681037"/>
            <a:ext cx="4791637" cy="583800"/>
          </a:xfrm>
          <a:prstGeom prst="rect">
            <a:avLst/>
          </a:prstGeom>
        </p:spPr>
        <p:txBody>
          <a:bodyPr lIns="91440" rIns="91440" rtlCol="0">
            <a:noAutofit/>
          </a:bodyPr>
          <a:lstStyle>
            <a:lvl1pPr>
              <a:defRPr sz="2400" b="1" i="0" spc="150" baseline="0">
                <a:solidFill>
                  <a:schemeClr val="tx1"/>
                </a:solidFill>
                <a:latin typeface="Malgun Gothic" panose="020B0503020000020004" pitchFamily="50" charset="-127"/>
                <a:ea typeface="Malgun Gothic" panose="020B0503020000020004" pitchFamily="50" charset="-127"/>
              </a:defRPr>
            </a:lvl1pPr>
          </a:lstStyle>
          <a:p>
            <a:pPr rtl="0"/>
            <a:r>
              <a:rPr lang="ko-KR" altLang="en-US" noProof="0"/>
              <a:t>마스터 제목 스타일 편집</a:t>
            </a:r>
            <a:endParaRPr lang="ko" noProof="0"/>
          </a:p>
        </p:txBody>
      </p:sp>
      <p:sp>
        <p:nvSpPr>
          <p:cNvPr id="12" name="그림 개체 틀 10">
            <a:extLst>
              <a:ext uri="{FF2B5EF4-FFF2-40B4-BE49-F238E27FC236}">
                <a16:creationId xmlns:a16="http://schemas.microsoft.com/office/drawing/2014/main" id="{CB2BF900-EE78-604F-A9A8-83394228A684}"/>
              </a:ext>
            </a:extLst>
          </p:cNvPr>
          <p:cNvSpPr>
            <a:spLocks noGrp="1"/>
          </p:cNvSpPr>
          <p:nvPr>
            <p:ph type="pic" sz="quarter" idx="14"/>
          </p:nvPr>
        </p:nvSpPr>
        <p:spPr>
          <a:xfrm>
            <a:off x="542925" y="571500"/>
            <a:ext cx="5553075" cy="5715000"/>
          </a:xfrm>
          <a:prstGeom prst="rect">
            <a:avLst/>
          </a:prstGeom>
          <a:solidFill>
            <a:schemeClr val="tx1"/>
          </a:solidFill>
        </p:spPr>
        <p:txBody>
          <a:bodyPr rtlCol="0"/>
          <a:lstStyle>
            <a:lvl1pPr marL="0" indent="0">
              <a:buNone/>
              <a:defRPr>
                <a:solidFill>
                  <a:schemeClr val="bg1"/>
                </a:solidFill>
                <a:latin typeface="Malgun Gothic" panose="020B0503020000020004" pitchFamily="50" charset="-127"/>
                <a:ea typeface="Malgun Gothic" panose="020B0503020000020004" pitchFamily="50" charset="-127"/>
              </a:defRPr>
            </a:lvl1pPr>
          </a:lstStyle>
          <a:p>
            <a:pPr rtl="0"/>
            <a:r>
              <a:rPr lang="ko-KR" altLang="en-US" noProof="0"/>
              <a:t>그림을 추가하려면 아이콘을 클릭하십시오</a:t>
            </a:r>
            <a:endParaRPr lang="ko" noProof="0"/>
          </a:p>
        </p:txBody>
      </p:sp>
      <p:sp>
        <p:nvSpPr>
          <p:cNvPr id="10" name="내용 개체 틀 9">
            <a:extLst>
              <a:ext uri="{FF2B5EF4-FFF2-40B4-BE49-F238E27FC236}">
                <a16:creationId xmlns:a16="http://schemas.microsoft.com/office/drawing/2014/main" id="{C4C04996-C3BC-4E03-A361-2BA33F3CA305}"/>
              </a:ext>
            </a:extLst>
          </p:cNvPr>
          <p:cNvSpPr>
            <a:spLocks noGrp="1"/>
          </p:cNvSpPr>
          <p:nvPr>
            <p:ph sz="quarter" idx="15"/>
          </p:nvPr>
        </p:nvSpPr>
        <p:spPr>
          <a:xfrm>
            <a:off x="6761163" y="1265238"/>
            <a:ext cx="4791591" cy="4911725"/>
          </a:xfrm>
        </p:spPr>
        <p:txBody>
          <a:bodyPr rtlCol="0">
            <a:normAutofit/>
          </a:bodyPr>
          <a:lstStyle>
            <a:lvl1pPr>
              <a:lnSpc>
                <a:spcPct val="200000"/>
              </a:lnSpc>
              <a:spcBef>
                <a:spcPts val="1000"/>
              </a:spcBef>
              <a:buClrTx/>
              <a:defRPr sz="1400">
                <a:latin typeface="Malgun Gothic" panose="020B0503020000020004" pitchFamily="50" charset="-127"/>
                <a:ea typeface="Malgun Gothic" panose="020B0503020000020004" pitchFamily="50" charset="-127"/>
              </a:defRPr>
            </a:lvl1pPr>
            <a:lvl2pPr>
              <a:lnSpc>
                <a:spcPct val="200000"/>
              </a:lnSpc>
              <a:spcBef>
                <a:spcPts val="1000"/>
              </a:spcBef>
              <a:buClrTx/>
              <a:defRPr/>
            </a:lvl2pPr>
            <a:lvl3pPr>
              <a:lnSpc>
                <a:spcPct val="200000"/>
              </a:lnSpc>
              <a:spcBef>
                <a:spcPts val="1000"/>
              </a:spcBef>
              <a:buClrTx/>
              <a:defRPr/>
            </a:lvl3pPr>
            <a:lvl4pPr>
              <a:lnSpc>
                <a:spcPct val="200000"/>
              </a:lnSpc>
              <a:spcBef>
                <a:spcPts val="1000"/>
              </a:spcBef>
              <a:buClrTx/>
              <a:defRPr/>
            </a:lvl4pPr>
            <a:lvl5pPr>
              <a:lnSpc>
                <a:spcPct val="200000"/>
              </a:lnSpc>
              <a:spcBef>
                <a:spcPts val="1000"/>
              </a:spcBef>
              <a:buClrTx/>
              <a:defRPr/>
            </a:lvl5pPr>
          </a:lstStyle>
          <a:p>
            <a:pPr lvl="0" rtl="0"/>
            <a:r>
              <a:rPr lang="ko-KR" altLang="en-US" noProof="0"/>
              <a:t>마스터 텍스트 스타일을 편집하려면 클릭</a:t>
            </a:r>
          </a:p>
        </p:txBody>
      </p:sp>
    </p:spTree>
    <p:extLst>
      <p:ext uri="{BB962C8B-B14F-4D97-AF65-F5344CB8AC3E}">
        <p14:creationId xmlns:p14="http://schemas.microsoft.com/office/powerpoint/2010/main" val="175052308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비교">
    <p:bg>
      <p:bgPr>
        <a:solidFill>
          <a:schemeClr val="bg2">
            <a:alpha val="40000"/>
          </a:schemeClr>
        </a:solidFill>
        <a:effectLst/>
      </p:bgPr>
    </p:bg>
    <p:spTree>
      <p:nvGrpSpPr>
        <p:cNvPr id="1" name=""/>
        <p:cNvGrpSpPr/>
        <p:nvPr/>
      </p:nvGrpSpPr>
      <p:grpSpPr>
        <a:xfrm>
          <a:off x="0" y="0"/>
          <a:ext cx="0" cy="0"/>
          <a:chOff x="0" y="0"/>
          <a:chExt cx="0" cy="0"/>
        </a:xfrm>
      </p:grpSpPr>
      <p:sp>
        <p:nvSpPr>
          <p:cNvPr id="16" name="직사각형 15">
            <a:extLst>
              <a:ext uri="{FF2B5EF4-FFF2-40B4-BE49-F238E27FC236}">
                <a16:creationId xmlns:a16="http://schemas.microsoft.com/office/drawing/2014/main" id="{F2F96941-79C9-A34B-8AB5-C167A4D72D51}"/>
              </a:ext>
            </a:extLst>
          </p:cNvPr>
          <p:cNvSpPr/>
          <p:nvPr/>
        </p:nvSpPr>
        <p:spPr>
          <a:xfrm>
            <a:off x="0" y="0"/>
            <a:ext cx="12192000" cy="986306"/>
          </a:xfrm>
          <a:prstGeom prst="rect">
            <a:avLst/>
          </a:prstGeom>
          <a:pattFill prst="lgGrid">
            <a:fgClr>
              <a:schemeClr val="tx1">
                <a:lumMod val="10000"/>
                <a:lumOff val="90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dirty="0">
              <a:latin typeface="Malgun Gothic" panose="020B0503020000020004" pitchFamily="50" charset="-127"/>
              <a:ea typeface="Malgun Gothic" panose="020B0503020000020004" pitchFamily="50" charset="-127"/>
            </a:endParaRPr>
          </a:p>
        </p:txBody>
      </p:sp>
      <p:sp>
        <p:nvSpPr>
          <p:cNvPr id="2" name="날짜 개체 틀 1">
            <a:extLst>
              <a:ext uri="{FF2B5EF4-FFF2-40B4-BE49-F238E27FC236}">
                <a16:creationId xmlns:a16="http://schemas.microsoft.com/office/drawing/2014/main" id="{09FBA462-7E60-BA4E-9A1E-3B5E69DACB3A}"/>
              </a:ext>
            </a:extLst>
          </p:cNvPr>
          <p:cNvSpPr>
            <a:spLocks noGrp="1"/>
          </p:cNvSpPr>
          <p:nvPr>
            <p:ph type="dt" sz="half" idx="10"/>
          </p:nvPr>
        </p:nvSpPr>
        <p:spPr/>
        <p:txBody>
          <a:bodyPr rtlCol="0"/>
          <a:lstStyle>
            <a:lvl1pPr>
              <a:defRPr>
                <a:latin typeface="Malgun Gothic" panose="020B0503020000020004" pitchFamily="50" charset="-127"/>
                <a:ea typeface="Malgun Gothic" panose="020B0503020000020004" pitchFamily="50" charset="-127"/>
              </a:defRPr>
            </a:lvl1pPr>
          </a:lstStyle>
          <a:p>
            <a:fld id="{338271FB-7AEA-4111-9638-83F929F3B8E9}" type="datetimeFigureOut">
              <a:rPr lang="ko-KR" altLang="en-US" smtClean="0"/>
              <a:t>2021-08-06</a:t>
            </a:fld>
            <a:endParaRPr lang="ko-KR" altLang="en-US"/>
          </a:p>
        </p:txBody>
      </p:sp>
      <p:sp>
        <p:nvSpPr>
          <p:cNvPr id="3" name="바닥글 개체 틀 2">
            <a:extLst>
              <a:ext uri="{FF2B5EF4-FFF2-40B4-BE49-F238E27FC236}">
                <a16:creationId xmlns:a16="http://schemas.microsoft.com/office/drawing/2014/main" id="{218A28A8-5C75-FC4B-9A28-8F343DF4B1F9}"/>
              </a:ext>
            </a:extLst>
          </p:cNvPr>
          <p:cNvSpPr>
            <a:spLocks noGrp="1"/>
          </p:cNvSpPr>
          <p:nvPr>
            <p:ph type="ftr" sz="quarter" idx="11"/>
          </p:nvPr>
        </p:nvSpPr>
        <p:spPr/>
        <p:txBody>
          <a:bodyPr rtlCol="0"/>
          <a:lstStyle>
            <a:lvl1pPr>
              <a:defRPr>
                <a:latin typeface="Malgun Gothic" panose="020B0503020000020004" pitchFamily="50" charset="-127"/>
                <a:ea typeface="Malgun Gothic" panose="020B0503020000020004" pitchFamily="50" charset="-127"/>
              </a:defRPr>
            </a:lvl1pPr>
          </a:lstStyle>
          <a:p>
            <a:endParaRPr lang="ko-KR" altLang="en-US"/>
          </a:p>
        </p:txBody>
      </p:sp>
      <p:sp>
        <p:nvSpPr>
          <p:cNvPr id="4" name="슬라이드 번호 개체 틀 3">
            <a:extLst>
              <a:ext uri="{FF2B5EF4-FFF2-40B4-BE49-F238E27FC236}">
                <a16:creationId xmlns:a16="http://schemas.microsoft.com/office/drawing/2014/main" id="{71FD5A6F-AE17-4E4C-9567-DB3B02853306}"/>
              </a:ext>
            </a:extLst>
          </p:cNvPr>
          <p:cNvSpPr>
            <a:spLocks noGrp="1"/>
          </p:cNvSpPr>
          <p:nvPr>
            <p:ph type="sldNum" sz="quarter" idx="12"/>
          </p:nvPr>
        </p:nvSpPr>
        <p:spPr/>
        <p:txBody>
          <a:bodyPr rtlCol="0"/>
          <a:lstStyle>
            <a:lvl1pPr>
              <a:defRPr>
                <a:latin typeface="Malgun Gothic" panose="020B0503020000020004" pitchFamily="50" charset="-127"/>
                <a:ea typeface="Malgun Gothic" panose="020B0503020000020004" pitchFamily="50" charset="-127"/>
              </a:defRPr>
            </a:lvl1pPr>
          </a:lstStyle>
          <a:p>
            <a:fld id="{09B82C14-BF2B-4896-9C46-ECEA08150119}" type="slidenum">
              <a:rPr lang="ko-KR" altLang="en-US" smtClean="0"/>
              <a:t>‹#›</a:t>
            </a:fld>
            <a:endParaRPr lang="ko-KR" altLang="en-US"/>
          </a:p>
        </p:txBody>
      </p:sp>
      <p:sp>
        <p:nvSpPr>
          <p:cNvPr id="6" name="직사각형 5">
            <a:extLst>
              <a:ext uri="{FF2B5EF4-FFF2-40B4-BE49-F238E27FC236}">
                <a16:creationId xmlns:a16="http://schemas.microsoft.com/office/drawing/2014/main" id="{2A57C152-0331-B74F-81FE-04A927A72C7B}"/>
              </a:ext>
            </a:extLst>
          </p:cNvPr>
          <p:cNvSpPr/>
          <p:nvPr/>
        </p:nvSpPr>
        <p:spPr>
          <a:xfrm>
            <a:off x="350520" y="279792"/>
            <a:ext cx="11475720" cy="98630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rtlCol="0" anchor="ctr"/>
          <a:lstStyle/>
          <a:p>
            <a:pPr rtl="0"/>
            <a:endParaRPr lang="en-US" sz="2400" b="1" noProof="0" dirty="0">
              <a:solidFill>
                <a:schemeClr val="bg1"/>
              </a:solidFill>
              <a:latin typeface="Malgun Gothic" panose="020B0503020000020004" pitchFamily="50" charset="-127"/>
              <a:ea typeface="Malgun Gothic" panose="020B0503020000020004" pitchFamily="50" charset="-127"/>
            </a:endParaRPr>
          </a:p>
        </p:txBody>
      </p:sp>
      <p:sp>
        <p:nvSpPr>
          <p:cNvPr id="8" name="제목 1">
            <a:extLst>
              <a:ext uri="{FF2B5EF4-FFF2-40B4-BE49-F238E27FC236}">
                <a16:creationId xmlns:a16="http://schemas.microsoft.com/office/drawing/2014/main" id="{5FDDD9A4-1691-5D47-9605-21650E2212D3}"/>
              </a:ext>
            </a:extLst>
          </p:cNvPr>
          <p:cNvSpPr>
            <a:spLocks noGrp="1"/>
          </p:cNvSpPr>
          <p:nvPr>
            <p:ph type="title"/>
          </p:nvPr>
        </p:nvSpPr>
        <p:spPr>
          <a:xfrm>
            <a:off x="639413" y="483440"/>
            <a:ext cx="10904438" cy="583800"/>
          </a:xfrm>
          <a:prstGeom prst="rect">
            <a:avLst/>
          </a:prstGeom>
        </p:spPr>
        <p:txBody>
          <a:bodyPr lIns="91440" rIns="91440" rtlCol="0">
            <a:noAutofit/>
          </a:bodyPr>
          <a:lstStyle>
            <a:lvl1pPr>
              <a:defRPr sz="2400" b="1" i="0" spc="150" baseline="0">
                <a:solidFill>
                  <a:schemeClr val="tx1"/>
                </a:solidFill>
                <a:latin typeface="Malgun Gothic" panose="020B0503020000020004" pitchFamily="50" charset="-127"/>
                <a:ea typeface="Malgun Gothic" panose="020B0503020000020004" pitchFamily="50" charset="-127"/>
              </a:defRPr>
            </a:lvl1pPr>
          </a:lstStyle>
          <a:p>
            <a:pPr rtl="0"/>
            <a:r>
              <a:rPr lang="ko-KR" altLang="en-US" noProof="0"/>
              <a:t>마스터 제목 스타일 편집</a:t>
            </a:r>
            <a:endParaRPr lang="ko" noProof="0"/>
          </a:p>
        </p:txBody>
      </p:sp>
      <p:sp>
        <p:nvSpPr>
          <p:cNvPr id="10" name="텍스트 개체 틀 2">
            <a:extLst>
              <a:ext uri="{FF2B5EF4-FFF2-40B4-BE49-F238E27FC236}">
                <a16:creationId xmlns:a16="http://schemas.microsoft.com/office/drawing/2014/main" id="{62F811A9-08B1-C746-B30D-69D7B4A6CD59}"/>
              </a:ext>
            </a:extLst>
          </p:cNvPr>
          <p:cNvSpPr>
            <a:spLocks noGrp="1"/>
          </p:cNvSpPr>
          <p:nvPr>
            <p:ph type="body" idx="1"/>
          </p:nvPr>
        </p:nvSpPr>
        <p:spPr>
          <a:xfrm>
            <a:off x="838201" y="2038570"/>
            <a:ext cx="5042646" cy="703135"/>
          </a:xfrm>
          <a:prstGeom prst="rect">
            <a:avLst/>
          </a:prstGeom>
        </p:spPr>
        <p:txBody>
          <a:bodyPr lIns="91440" rIns="91440" rtlCol="0" anchor="ctr">
            <a:normAutofit/>
          </a:bodyPr>
          <a:lstStyle>
            <a:lvl1pPr marL="0" indent="0" algn="l">
              <a:lnSpc>
                <a:spcPct val="150000"/>
              </a:lnSpc>
              <a:buNone/>
              <a:defRPr sz="1600" b="1" i="0" cap="all" spc="150" baseline="0">
                <a:solidFill>
                  <a:schemeClr val="tx2"/>
                </a:solidFill>
                <a:latin typeface="Malgun Gothic" panose="020B0503020000020004" pitchFamily="50" charset="-127"/>
                <a:ea typeface="Malgun Gothic" panose="020B0503020000020004" pitchFamily="50" charset="-127"/>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ko-KR" altLang="en-US" noProof="0"/>
              <a:t>마스터 텍스트 스타일을 편집하려면 클릭</a:t>
            </a:r>
          </a:p>
        </p:txBody>
      </p:sp>
      <p:sp>
        <p:nvSpPr>
          <p:cNvPr id="12" name="텍스트 개체 틀 2">
            <a:extLst>
              <a:ext uri="{FF2B5EF4-FFF2-40B4-BE49-F238E27FC236}">
                <a16:creationId xmlns:a16="http://schemas.microsoft.com/office/drawing/2014/main" id="{54F0B191-C947-1640-8AD2-EEEAA1ED57C9}"/>
              </a:ext>
            </a:extLst>
          </p:cNvPr>
          <p:cNvSpPr>
            <a:spLocks noGrp="1"/>
          </p:cNvSpPr>
          <p:nvPr>
            <p:ph type="body" idx="14"/>
          </p:nvPr>
        </p:nvSpPr>
        <p:spPr>
          <a:xfrm>
            <a:off x="6501205" y="2038570"/>
            <a:ext cx="5042646" cy="703135"/>
          </a:xfrm>
          <a:prstGeom prst="rect">
            <a:avLst/>
          </a:prstGeom>
        </p:spPr>
        <p:txBody>
          <a:bodyPr lIns="91440" rIns="91440" rtlCol="0" anchor="ctr">
            <a:normAutofit/>
          </a:bodyPr>
          <a:lstStyle>
            <a:lvl1pPr marL="0" indent="0" algn="l">
              <a:lnSpc>
                <a:spcPct val="150000"/>
              </a:lnSpc>
              <a:buNone/>
              <a:defRPr sz="1600" b="1" i="0" cap="all" spc="150" baseline="0">
                <a:solidFill>
                  <a:schemeClr val="tx2"/>
                </a:solidFill>
                <a:latin typeface="Malgun Gothic" panose="020B0503020000020004" pitchFamily="50" charset="-127"/>
                <a:ea typeface="Malgun Gothic" panose="020B0503020000020004" pitchFamily="50" charset="-127"/>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ko-KR" altLang="en-US" noProof="0"/>
              <a:t>마스터 텍스트 스타일을 편집하려면 클릭</a:t>
            </a:r>
          </a:p>
        </p:txBody>
      </p:sp>
      <p:cxnSp>
        <p:nvCxnSpPr>
          <p:cNvPr id="14" name="직선 연결선(S) 13">
            <a:extLst>
              <a:ext uri="{FF2B5EF4-FFF2-40B4-BE49-F238E27FC236}">
                <a16:creationId xmlns:a16="http://schemas.microsoft.com/office/drawing/2014/main" id="{E8B92D52-6B55-2C4B-95E4-CE89611E590B}"/>
              </a:ext>
            </a:extLst>
          </p:cNvPr>
          <p:cNvCxnSpPr>
            <a:cxnSpLocks/>
          </p:cNvCxnSpPr>
          <p:nvPr/>
        </p:nvCxnSpPr>
        <p:spPr>
          <a:xfrm>
            <a:off x="6167716" y="1613647"/>
            <a:ext cx="0" cy="4904068"/>
          </a:xfrm>
          <a:prstGeom prst="line">
            <a:avLst/>
          </a:prstGeom>
          <a:ln>
            <a:solidFill>
              <a:schemeClr val="tx2">
                <a:lumMod val="10000"/>
                <a:lumOff val="90000"/>
              </a:schemeClr>
            </a:solidFill>
          </a:ln>
        </p:spPr>
        <p:style>
          <a:lnRef idx="1">
            <a:schemeClr val="accent1"/>
          </a:lnRef>
          <a:fillRef idx="0">
            <a:schemeClr val="accent1"/>
          </a:fillRef>
          <a:effectRef idx="0">
            <a:schemeClr val="accent1"/>
          </a:effectRef>
          <a:fontRef idx="minor">
            <a:schemeClr val="tx1"/>
          </a:fontRef>
        </p:style>
      </p:cxnSp>
      <p:sp>
        <p:nvSpPr>
          <p:cNvPr id="7" name="내용 개체 틀 6">
            <a:extLst>
              <a:ext uri="{FF2B5EF4-FFF2-40B4-BE49-F238E27FC236}">
                <a16:creationId xmlns:a16="http://schemas.microsoft.com/office/drawing/2014/main" id="{F0F9EB4B-EC9F-404E-A98B-1EA3F6FF116A}"/>
              </a:ext>
            </a:extLst>
          </p:cNvPr>
          <p:cNvSpPr>
            <a:spLocks noGrp="1"/>
          </p:cNvSpPr>
          <p:nvPr>
            <p:ph sz="quarter" idx="15"/>
          </p:nvPr>
        </p:nvSpPr>
        <p:spPr>
          <a:xfrm>
            <a:off x="838199" y="2894013"/>
            <a:ext cx="5042647" cy="3094037"/>
          </a:xfrm>
        </p:spPr>
        <p:txBody>
          <a:bodyPr rtlCol="0"/>
          <a:lstStyle>
            <a:lvl1pPr>
              <a:defRPr>
                <a:latin typeface="Malgun Gothic" panose="020B0503020000020004" pitchFamily="50" charset="-127"/>
                <a:ea typeface="Malgun Gothic" panose="020B0503020000020004" pitchFamily="50" charset="-127"/>
              </a:defRPr>
            </a:lvl1pPr>
            <a:lvl2pPr>
              <a:defRPr>
                <a:latin typeface="Malgun Gothic" panose="020B0503020000020004" pitchFamily="50" charset="-127"/>
                <a:ea typeface="Malgun Gothic" panose="020B0503020000020004" pitchFamily="50" charset="-127"/>
              </a:defRPr>
            </a:lvl2pPr>
            <a:lvl3pPr>
              <a:defRPr>
                <a:latin typeface="Malgun Gothic" panose="020B0503020000020004" pitchFamily="50" charset="-127"/>
                <a:ea typeface="Malgun Gothic" panose="020B0503020000020004" pitchFamily="50" charset="-127"/>
              </a:defRPr>
            </a:lvl3pPr>
            <a:lvl4pPr>
              <a:defRPr>
                <a:latin typeface="Malgun Gothic" panose="020B0503020000020004" pitchFamily="50" charset="-127"/>
                <a:ea typeface="Malgun Gothic" panose="020B0503020000020004" pitchFamily="50" charset="-127"/>
              </a:defRPr>
            </a:lvl4pPr>
            <a:lvl5pPr>
              <a:defRPr>
                <a:latin typeface="Malgun Gothic" panose="020B0503020000020004" pitchFamily="50" charset="-127"/>
                <a:ea typeface="Malgun Gothic" panose="020B0503020000020004" pitchFamily="50" charset="-127"/>
              </a:defRPr>
            </a:lvl5pPr>
          </a:lstStyle>
          <a:p>
            <a:pPr lvl="0" rtl="0"/>
            <a:r>
              <a:rPr lang="ko-KR" altLang="en-US" noProof="0"/>
              <a:t>마스터 텍스트 스타일을 편집하려면 클릭</a:t>
            </a:r>
          </a:p>
          <a:p>
            <a:pPr lvl="1" rtl="0"/>
            <a:r>
              <a:rPr lang="ko-KR" altLang="en-US" noProof="0"/>
              <a:t>두 번째 수준</a:t>
            </a:r>
          </a:p>
          <a:p>
            <a:pPr lvl="2" rtl="0"/>
            <a:r>
              <a:rPr lang="ko-KR" altLang="en-US" noProof="0"/>
              <a:t>세 번째 수준</a:t>
            </a:r>
          </a:p>
          <a:p>
            <a:pPr lvl="3" rtl="0"/>
            <a:r>
              <a:rPr lang="ko-KR" altLang="en-US" noProof="0"/>
              <a:t>네 번째 수준</a:t>
            </a:r>
          </a:p>
          <a:p>
            <a:pPr lvl="4" rtl="0"/>
            <a:r>
              <a:rPr lang="ko-KR" altLang="en-US" noProof="0"/>
              <a:t>다섯 번째 수준</a:t>
            </a:r>
            <a:endParaRPr lang="ko" noProof="0"/>
          </a:p>
        </p:txBody>
      </p:sp>
      <p:sp>
        <p:nvSpPr>
          <p:cNvPr id="15" name="내용 개체 틀 6">
            <a:extLst>
              <a:ext uri="{FF2B5EF4-FFF2-40B4-BE49-F238E27FC236}">
                <a16:creationId xmlns:a16="http://schemas.microsoft.com/office/drawing/2014/main" id="{7A648C0A-27FE-4582-8D3C-7FF280E14591}"/>
              </a:ext>
            </a:extLst>
          </p:cNvPr>
          <p:cNvSpPr>
            <a:spLocks noGrp="1"/>
          </p:cNvSpPr>
          <p:nvPr>
            <p:ph sz="quarter" idx="16"/>
          </p:nvPr>
        </p:nvSpPr>
        <p:spPr>
          <a:xfrm>
            <a:off x="6501205" y="2894013"/>
            <a:ext cx="5042647" cy="3094037"/>
          </a:xfrm>
        </p:spPr>
        <p:txBody>
          <a:bodyPr rtlCol="0"/>
          <a:lstStyle>
            <a:lvl1pPr>
              <a:defRPr>
                <a:latin typeface="Malgun Gothic" panose="020B0503020000020004" pitchFamily="50" charset="-127"/>
                <a:ea typeface="Malgun Gothic" panose="020B0503020000020004" pitchFamily="50" charset="-127"/>
              </a:defRPr>
            </a:lvl1pPr>
            <a:lvl2pPr>
              <a:defRPr>
                <a:latin typeface="Malgun Gothic" panose="020B0503020000020004" pitchFamily="50" charset="-127"/>
                <a:ea typeface="Malgun Gothic" panose="020B0503020000020004" pitchFamily="50" charset="-127"/>
              </a:defRPr>
            </a:lvl2pPr>
            <a:lvl3pPr>
              <a:defRPr>
                <a:latin typeface="Malgun Gothic" panose="020B0503020000020004" pitchFamily="50" charset="-127"/>
                <a:ea typeface="Malgun Gothic" panose="020B0503020000020004" pitchFamily="50" charset="-127"/>
              </a:defRPr>
            </a:lvl3pPr>
            <a:lvl4pPr>
              <a:defRPr>
                <a:latin typeface="Malgun Gothic" panose="020B0503020000020004" pitchFamily="50" charset="-127"/>
                <a:ea typeface="Malgun Gothic" panose="020B0503020000020004" pitchFamily="50" charset="-127"/>
              </a:defRPr>
            </a:lvl4pPr>
            <a:lvl5pPr>
              <a:defRPr>
                <a:latin typeface="Malgun Gothic" panose="020B0503020000020004" pitchFamily="50" charset="-127"/>
                <a:ea typeface="Malgun Gothic" panose="020B0503020000020004" pitchFamily="50" charset="-127"/>
              </a:defRPr>
            </a:lvl5pPr>
          </a:lstStyle>
          <a:p>
            <a:pPr lvl="0" rtl="0"/>
            <a:r>
              <a:rPr lang="ko-KR" altLang="en-US" noProof="0"/>
              <a:t>마스터 텍스트 스타일을 편집하려면 클릭</a:t>
            </a:r>
          </a:p>
          <a:p>
            <a:pPr lvl="1" rtl="0"/>
            <a:r>
              <a:rPr lang="ko-KR" altLang="en-US" noProof="0"/>
              <a:t>두 번째 수준</a:t>
            </a:r>
          </a:p>
          <a:p>
            <a:pPr lvl="2" rtl="0"/>
            <a:r>
              <a:rPr lang="ko-KR" altLang="en-US" noProof="0"/>
              <a:t>세 번째 수준</a:t>
            </a:r>
          </a:p>
          <a:p>
            <a:pPr lvl="3" rtl="0"/>
            <a:r>
              <a:rPr lang="ko-KR" altLang="en-US" noProof="0"/>
              <a:t>네 번째 수준</a:t>
            </a:r>
          </a:p>
          <a:p>
            <a:pPr lvl="4" rtl="0"/>
            <a:r>
              <a:rPr lang="ko-KR" altLang="en-US" noProof="0"/>
              <a:t>다섯 번째 수준</a:t>
            </a:r>
            <a:endParaRPr lang="ko" noProof="0"/>
          </a:p>
        </p:txBody>
      </p:sp>
    </p:spTree>
    <p:extLst>
      <p:ext uri="{BB962C8B-B14F-4D97-AF65-F5344CB8AC3E}">
        <p14:creationId xmlns:p14="http://schemas.microsoft.com/office/powerpoint/2010/main" val="67810760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1_이미지 및 캡션">
    <p:bg>
      <p:bgPr>
        <a:solidFill>
          <a:schemeClr val="bg2">
            <a:alpha val="40000"/>
          </a:schemeClr>
        </a:solidFill>
        <a:effectLst/>
      </p:bgPr>
    </p:bg>
    <p:spTree>
      <p:nvGrpSpPr>
        <p:cNvPr id="1" name=""/>
        <p:cNvGrpSpPr/>
        <p:nvPr/>
      </p:nvGrpSpPr>
      <p:grpSpPr>
        <a:xfrm>
          <a:off x="0" y="0"/>
          <a:ext cx="0" cy="0"/>
          <a:chOff x="0" y="0"/>
          <a:chExt cx="0" cy="0"/>
        </a:xfrm>
      </p:grpSpPr>
      <p:sp>
        <p:nvSpPr>
          <p:cNvPr id="10" name="직사각형 9">
            <a:extLst>
              <a:ext uri="{FF2B5EF4-FFF2-40B4-BE49-F238E27FC236}">
                <a16:creationId xmlns:a16="http://schemas.microsoft.com/office/drawing/2014/main" id="{14A22209-F6F4-814A-9719-87CDCD23C55F}"/>
              </a:ext>
            </a:extLst>
          </p:cNvPr>
          <p:cNvSpPr/>
          <p:nvPr/>
        </p:nvSpPr>
        <p:spPr>
          <a:xfrm>
            <a:off x="0" y="914400"/>
            <a:ext cx="12192000" cy="5029200"/>
          </a:xfrm>
          <a:prstGeom prst="rect">
            <a:avLst/>
          </a:prstGeom>
          <a:pattFill prst="lgGrid">
            <a:fgClr>
              <a:schemeClr val="tx2">
                <a:lumMod val="10000"/>
                <a:lumOff val="90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dirty="0">
              <a:latin typeface="Malgun Gothic" panose="020B0503020000020004" pitchFamily="50" charset="-127"/>
              <a:ea typeface="Malgun Gothic" panose="020B0503020000020004" pitchFamily="50" charset="-127"/>
            </a:endParaRPr>
          </a:p>
        </p:txBody>
      </p:sp>
      <p:sp>
        <p:nvSpPr>
          <p:cNvPr id="11" name="직사각형 10">
            <a:extLst>
              <a:ext uri="{FF2B5EF4-FFF2-40B4-BE49-F238E27FC236}">
                <a16:creationId xmlns:a16="http://schemas.microsoft.com/office/drawing/2014/main" id="{51817374-D7A2-2F4D-91C6-E24955F0018B}"/>
              </a:ext>
            </a:extLst>
          </p:cNvPr>
          <p:cNvSpPr/>
          <p:nvPr/>
        </p:nvSpPr>
        <p:spPr>
          <a:xfrm>
            <a:off x="5951621" y="1803214"/>
            <a:ext cx="6240379" cy="325288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dirty="0">
              <a:latin typeface="Malgun Gothic" panose="020B0503020000020004" pitchFamily="50" charset="-127"/>
              <a:ea typeface="Malgun Gothic" panose="020B0503020000020004" pitchFamily="50" charset="-127"/>
            </a:endParaRPr>
          </a:p>
        </p:txBody>
      </p:sp>
      <p:sp>
        <p:nvSpPr>
          <p:cNvPr id="2" name="날짜 개체 틀 1">
            <a:extLst>
              <a:ext uri="{FF2B5EF4-FFF2-40B4-BE49-F238E27FC236}">
                <a16:creationId xmlns:a16="http://schemas.microsoft.com/office/drawing/2014/main" id="{09FBA462-7E60-BA4E-9A1E-3B5E69DACB3A}"/>
              </a:ext>
            </a:extLst>
          </p:cNvPr>
          <p:cNvSpPr>
            <a:spLocks noGrp="1"/>
          </p:cNvSpPr>
          <p:nvPr>
            <p:ph type="dt" sz="half" idx="10"/>
          </p:nvPr>
        </p:nvSpPr>
        <p:spPr/>
        <p:txBody>
          <a:bodyPr rtlCol="0"/>
          <a:lstStyle>
            <a:lvl1pPr>
              <a:defRPr>
                <a:latin typeface="Malgun Gothic" panose="020B0503020000020004" pitchFamily="50" charset="-127"/>
                <a:ea typeface="Malgun Gothic" panose="020B0503020000020004" pitchFamily="50" charset="-127"/>
              </a:defRPr>
            </a:lvl1pPr>
          </a:lstStyle>
          <a:p>
            <a:fld id="{338271FB-7AEA-4111-9638-83F929F3B8E9}" type="datetimeFigureOut">
              <a:rPr lang="ko-KR" altLang="en-US" smtClean="0"/>
              <a:t>2021-08-06</a:t>
            </a:fld>
            <a:endParaRPr lang="ko-KR" altLang="en-US"/>
          </a:p>
        </p:txBody>
      </p:sp>
      <p:sp>
        <p:nvSpPr>
          <p:cNvPr id="3" name="바닥글 개체 틀 2">
            <a:extLst>
              <a:ext uri="{FF2B5EF4-FFF2-40B4-BE49-F238E27FC236}">
                <a16:creationId xmlns:a16="http://schemas.microsoft.com/office/drawing/2014/main" id="{218A28A8-5C75-FC4B-9A28-8F343DF4B1F9}"/>
              </a:ext>
            </a:extLst>
          </p:cNvPr>
          <p:cNvSpPr>
            <a:spLocks noGrp="1"/>
          </p:cNvSpPr>
          <p:nvPr>
            <p:ph type="ftr" sz="quarter" idx="11"/>
          </p:nvPr>
        </p:nvSpPr>
        <p:spPr/>
        <p:txBody>
          <a:bodyPr rtlCol="0"/>
          <a:lstStyle>
            <a:lvl1pPr>
              <a:defRPr>
                <a:latin typeface="Malgun Gothic" panose="020B0503020000020004" pitchFamily="50" charset="-127"/>
                <a:ea typeface="Malgun Gothic" panose="020B0503020000020004" pitchFamily="50" charset="-127"/>
              </a:defRPr>
            </a:lvl1pPr>
          </a:lstStyle>
          <a:p>
            <a:endParaRPr lang="ko-KR" altLang="en-US"/>
          </a:p>
        </p:txBody>
      </p:sp>
      <p:sp>
        <p:nvSpPr>
          <p:cNvPr id="4" name="슬라이드 번호 개체 틀 3">
            <a:extLst>
              <a:ext uri="{FF2B5EF4-FFF2-40B4-BE49-F238E27FC236}">
                <a16:creationId xmlns:a16="http://schemas.microsoft.com/office/drawing/2014/main" id="{71FD5A6F-AE17-4E4C-9567-DB3B02853306}"/>
              </a:ext>
            </a:extLst>
          </p:cNvPr>
          <p:cNvSpPr>
            <a:spLocks noGrp="1"/>
          </p:cNvSpPr>
          <p:nvPr>
            <p:ph type="sldNum" sz="quarter" idx="12"/>
          </p:nvPr>
        </p:nvSpPr>
        <p:spPr/>
        <p:txBody>
          <a:bodyPr rtlCol="0"/>
          <a:lstStyle>
            <a:lvl1pPr>
              <a:defRPr>
                <a:latin typeface="Malgun Gothic" panose="020B0503020000020004" pitchFamily="50" charset="-127"/>
                <a:ea typeface="Malgun Gothic" panose="020B0503020000020004" pitchFamily="50" charset="-127"/>
              </a:defRPr>
            </a:lvl1pPr>
          </a:lstStyle>
          <a:p>
            <a:fld id="{09B82C14-BF2B-4896-9C46-ECEA08150119}" type="slidenum">
              <a:rPr lang="ko-KR" altLang="en-US" smtClean="0"/>
              <a:t>‹#›</a:t>
            </a:fld>
            <a:endParaRPr lang="ko-KR" altLang="en-US"/>
          </a:p>
        </p:txBody>
      </p:sp>
      <p:sp>
        <p:nvSpPr>
          <p:cNvPr id="9" name="제목 1">
            <a:extLst>
              <a:ext uri="{FF2B5EF4-FFF2-40B4-BE49-F238E27FC236}">
                <a16:creationId xmlns:a16="http://schemas.microsoft.com/office/drawing/2014/main" id="{656FB1BA-653F-254C-9C39-2A5BDD763EE8}"/>
              </a:ext>
            </a:extLst>
          </p:cNvPr>
          <p:cNvSpPr>
            <a:spLocks noGrp="1"/>
          </p:cNvSpPr>
          <p:nvPr>
            <p:ph type="title"/>
          </p:nvPr>
        </p:nvSpPr>
        <p:spPr>
          <a:xfrm>
            <a:off x="6494545" y="2028031"/>
            <a:ext cx="5058209" cy="583800"/>
          </a:xfrm>
          <a:prstGeom prst="rect">
            <a:avLst/>
          </a:prstGeom>
        </p:spPr>
        <p:txBody>
          <a:bodyPr lIns="91440" rIns="91440" rtlCol="0">
            <a:noAutofit/>
          </a:bodyPr>
          <a:lstStyle>
            <a:lvl1pPr>
              <a:defRPr sz="2400" b="1" i="0" spc="150" baseline="0">
                <a:solidFill>
                  <a:schemeClr val="tx1"/>
                </a:solidFill>
                <a:latin typeface="Malgun Gothic" panose="020B0503020000020004" pitchFamily="50" charset="-127"/>
                <a:ea typeface="Malgun Gothic" panose="020B0503020000020004" pitchFamily="50" charset="-127"/>
              </a:defRPr>
            </a:lvl1pPr>
          </a:lstStyle>
          <a:p>
            <a:pPr rtl="0"/>
            <a:r>
              <a:rPr lang="ko-KR" altLang="en-US" noProof="0"/>
              <a:t>마스터 제목 스타일 편집</a:t>
            </a:r>
            <a:endParaRPr lang="ko" noProof="0"/>
          </a:p>
        </p:txBody>
      </p:sp>
      <p:sp>
        <p:nvSpPr>
          <p:cNvPr id="13" name="그림 개체 틀 10">
            <a:extLst>
              <a:ext uri="{FF2B5EF4-FFF2-40B4-BE49-F238E27FC236}">
                <a16:creationId xmlns:a16="http://schemas.microsoft.com/office/drawing/2014/main" id="{AD5E91DA-7D30-8C45-9BE7-5F82AA824B11}"/>
              </a:ext>
            </a:extLst>
          </p:cNvPr>
          <p:cNvSpPr>
            <a:spLocks noGrp="1"/>
          </p:cNvSpPr>
          <p:nvPr>
            <p:ph type="pic" sz="quarter" idx="14"/>
          </p:nvPr>
        </p:nvSpPr>
        <p:spPr>
          <a:xfrm>
            <a:off x="542925" y="0"/>
            <a:ext cx="5408696" cy="6858000"/>
          </a:xfrm>
          <a:prstGeom prst="rect">
            <a:avLst/>
          </a:prstGeom>
          <a:solidFill>
            <a:schemeClr val="tx1"/>
          </a:solidFill>
        </p:spPr>
        <p:txBody>
          <a:bodyPr rtlCol="0"/>
          <a:lstStyle>
            <a:lvl1pPr marL="0" indent="0">
              <a:buNone/>
              <a:defRPr>
                <a:solidFill>
                  <a:schemeClr val="bg1"/>
                </a:solidFill>
                <a:latin typeface="Malgun Gothic" panose="020B0503020000020004" pitchFamily="50" charset="-127"/>
                <a:ea typeface="Malgun Gothic" panose="020B0503020000020004" pitchFamily="50" charset="-127"/>
              </a:defRPr>
            </a:lvl1pPr>
          </a:lstStyle>
          <a:p>
            <a:pPr rtl="0"/>
            <a:r>
              <a:rPr lang="ko-KR" altLang="en-US" noProof="0"/>
              <a:t>그림을 추가하려면 아이콘을 클릭하십시오</a:t>
            </a:r>
            <a:endParaRPr lang="ko" noProof="0"/>
          </a:p>
        </p:txBody>
      </p:sp>
      <p:sp>
        <p:nvSpPr>
          <p:cNvPr id="6" name="내용 개체 틀 5">
            <a:extLst>
              <a:ext uri="{FF2B5EF4-FFF2-40B4-BE49-F238E27FC236}">
                <a16:creationId xmlns:a16="http://schemas.microsoft.com/office/drawing/2014/main" id="{A94B5840-E92F-4CFE-B3C0-0873B2740891}"/>
              </a:ext>
            </a:extLst>
          </p:cNvPr>
          <p:cNvSpPr>
            <a:spLocks noGrp="1"/>
          </p:cNvSpPr>
          <p:nvPr>
            <p:ph sz="quarter" idx="15"/>
          </p:nvPr>
        </p:nvSpPr>
        <p:spPr>
          <a:xfrm>
            <a:off x="6494463" y="2611438"/>
            <a:ext cx="5058291" cy="2165350"/>
          </a:xfrm>
        </p:spPr>
        <p:txBody>
          <a:bodyPr rtlCol="0"/>
          <a:lstStyle>
            <a:lvl1pPr marL="0" indent="0">
              <a:lnSpc>
                <a:spcPct val="200000"/>
              </a:lnSpc>
              <a:spcBef>
                <a:spcPts val="1900"/>
              </a:spcBef>
              <a:buNone/>
              <a:defRPr>
                <a:latin typeface="Malgun Gothic" panose="020B0503020000020004" pitchFamily="50" charset="-127"/>
                <a:ea typeface="Malgun Gothic" panose="020B0503020000020004" pitchFamily="50" charset="-127"/>
              </a:defRPr>
            </a:lvl1pPr>
          </a:lstStyle>
          <a:p>
            <a:pPr lvl="0" rtl="0"/>
            <a:r>
              <a:rPr lang="ko-KR" altLang="en-US" noProof="0"/>
              <a:t>마스터 텍스트 스타일을 편집하려면 클릭</a:t>
            </a:r>
          </a:p>
        </p:txBody>
      </p:sp>
    </p:spTree>
    <p:extLst>
      <p:ext uri="{BB962C8B-B14F-4D97-AF65-F5344CB8AC3E}">
        <p14:creationId xmlns:p14="http://schemas.microsoft.com/office/powerpoint/2010/main" val="209520426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비어 있음">
    <p:bg>
      <p:bgPr>
        <a:solidFill>
          <a:schemeClr val="accent4">
            <a:alpha val="40000"/>
          </a:schemeClr>
        </a:solidFill>
        <a:effectLst/>
      </p:bgPr>
    </p:bg>
    <p:spTree>
      <p:nvGrpSpPr>
        <p:cNvPr id="1" name=""/>
        <p:cNvGrpSpPr/>
        <p:nvPr/>
      </p:nvGrpSpPr>
      <p:grpSpPr>
        <a:xfrm>
          <a:off x="0" y="0"/>
          <a:ext cx="0" cy="0"/>
          <a:chOff x="0" y="0"/>
          <a:chExt cx="0" cy="0"/>
        </a:xfrm>
      </p:grpSpPr>
      <p:sp>
        <p:nvSpPr>
          <p:cNvPr id="2" name="날짜 개체 틀 1">
            <a:extLst>
              <a:ext uri="{FF2B5EF4-FFF2-40B4-BE49-F238E27FC236}">
                <a16:creationId xmlns:a16="http://schemas.microsoft.com/office/drawing/2014/main" id="{09FBA462-7E60-BA4E-9A1E-3B5E69DACB3A}"/>
              </a:ext>
            </a:extLst>
          </p:cNvPr>
          <p:cNvSpPr>
            <a:spLocks noGrp="1"/>
          </p:cNvSpPr>
          <p:nvPr>
            <p:ph type="dt" sz="half" idx="10"/>
          </p:nvPr>
        </p:nvSpPr>
        <p:spPr/>
        <p:txBody>
          <a:bodyPr rtlCol="0"/>
          <a:lstStyle>
            <a:lvl1pPr>
              <a:defRPr>
                <a:latin typeface="Malgun Gothic" panose="020B0503020000020004" pitchFamily="50" charset="-127"/>
                <a:ea typeface="Malgun Gothic" panose="020B0503020000020004" pitchFamily="50" charset="-127"/>
              </a:defRPr>
            </a:lvl1pPr>
          </a:lstStyle>
          <a:p>
            <a:fld id="{338271FB-7AEA-4111-9638-83F929F3B8E9}" type="datetimeFigureOut">
              <a:rPr lang="ko-KR" altLang="en-US" smtClean="0"/>
              <a:t>2021-08-06</a:t>
            </a:fld>
            <a:endParaRPr lang="ko-KR" altLang="en-US"/>
          </a:p>
        </p:txBody>
      </p:sp>
      <p:sp>
        <p:nvSpPr>
          <p:cNvPr id="3" name="바닥글 개체 틀 2">
            <a:extLst>
              <a:ext uri="{FF2B5EF4-FFF2-40B4-BE49-F238E27FC236}">
                <a16:creationId xmlns:a16="http://schemas.microsoft.com/office/drawing/2014/main" id="{218A28A8-5C75-FC4B-9A28-8F343DF4B1F9}"/>
              </a:ext>
            </a:extLst>
          </p:cNvPr>
          <p:cNvSpPr>
            <a:spLocks noGrp="1"/>
          </p:cNvSpPr>
          <p:nvPr>
            <p:ph type="ftr" sz="quarter" idx="11"/>
          </p:nvPr>
        </p:nvSpPr>
        <p:spPr/>
        <p:txBody>
          <a:bodyPr rtlCol="0"/>
          <a:lstStyle>
            <a:lvl1pPr>
              <a:defRPr>
                <a:latin typeface="Malgun Gothic" panose="020B0503020000020004" pitchFamily="50" charset="-127"/>
                <a:ea typeface="Malgun Gothic" panose="020B0503020000020004" pitchFamily="50" charset="-127"/>
              </a:defRPr>
            </a:lvl1pPr>
          </a:lstStyle>
          <a:p>
            <a:endParaRPr lang="ko-KR" altLang="en-US"/>
          </a:p>
        </p:txBody>
      </p:sp>
      <p:sp>
        <p:nvSpPr>
          <p:cNvPr id="4" name="슬라이드 번호 개체 틀 3">
            <a:extLst>
              <a:ext uri="{FF2B5EF4-FFF2-40B4-BE49-F238E27FC236}">
                <a16:creationId xmlns:a16="http://schemas.microsoft.com/office/drawing/2014/main" id="{71FD5A6F-AE17-4E4C-9567-DB3B02853306}"/>
              </a:ext>
            </a:extLst>
          </p:cNvPr>
          <p:cNvSpPr>
            <a:spLocks noGrp="1"/>
          </p:cNvSpPr>
          <p:nvPr>
            <p:ph type="sldNum" sz="quarter" idx="12"/>
          </p:nvPr>
        </p:nvSpPr>
        <p:spPr/>
        <p:txBody>
          <a:bodyPr rtlCol="0"/>
          <a:lstStyle>
            <a:lvl1pPr>
              <a:defRPr>
                <a:latin typeface="Malgun Gothic" panose="020B0503020000020004" pitchFamily="50" charset="-127"/>
                <a:ea typeface="Malgun Gothic" panose="020B0503020000020004" pitchFamily="50" charset="-127"/>
              </a:defRPr>
            </a:lvl1pPr>
          </a:lstStyle>
          <a:p>
            <a:fld id="{09B82C14-BF2B-4896-9C46-ECEA08150119}" type="slidenum">
              <a:rPr lang="ko-KR" altLang="en-US" smtClean="0"/>
              <a:t>‹#›</a:t>
            </a:fld>
            <a:endParaRPr lang="ko-KR" altLang="en-US"/>
          </a:p>
        </p:txBody>
      </p:sp>
    </p:spTree>
    <p:extLst>
      <p:ext uri="{BB962C8B-B14F-4D97-AF65-F5344CB8AC3E}">
        <p14:creationId xmlns:p14="http://schemas.microsoft.com/office/powerpoint/2010/main" val="358298114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cSld name="제목 및 내용">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DE0F5C2-F86B-43A4-9F78-75701ED7F601}"/>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67610A03-7C0C-423E-A972-B9EDDE522713}"/>
              </a:ext>
            </a:extLst>
          </p:cNvPr>
          <p:cNvSpPr>
            <a:spLocks noGrp="1"/>
          </p:cNvSpPr>
          <p:nvPr>
            <p:ph idx="1"/>
          </p:nvPr>
        </p:nvSpPr>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F932F01F-4F46-485D-95D7-27D1436C3615}"/>
              </a:ext>
            </a:extLst>
          </p:cNvPr>
          <p:cNvSpPr>
            <a:spLocks noGrp="1"/>
          </p:cNvSpPr>
          <p:nvPr>
            <p:ph type="dt" sz="half" idx="10"/>
          </p:nvPr>
        </p:nvSpPr>
        <p:spPr/>
        <p:txBody>
          <a:bodyPr/>
          <a:lstStyle/>
          <a:p>
            <a:fld id="{338271FB-7AEA-4111-9638-83F929F3B8E9}" type="datetimeFigureOut">
              <a:rPr lang="ko-KR" altLang="en-US" smtClean="0"/>
              <a:t>2021-08-06</a:t>
            </a:fld>
            <a:endParaRPr lang="ko-KR" altLang="en-US"/>
          </a:p>
        </p:txBody>
      </p:sp>
      <p:sp>
        <p:nvSpPr>
          <p:cNvPr id="5" name="바닥글 개체 틀 4">
            <a:extLst>
              <a:ext uri="{FF2B5EF4-FFF2-40B4-BE49-F238E27FC236}">
                <a16:creationId xmlns:a16="http://schemas.microsoft.com/office/drawing/2014/main" id="{60D8FFAC-E70D-44BE-AC56-B8CFEC8FFF98}"/>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CFF71EC5-8941-415E-ADB8-507685E1FB41}"/>
              </a:ext>
            </a:extLst>
          </p:cNvPr>
          <p:cNvSpPr>
            <a:spLocks noGrp="1"/>
          </p:cNvSpPr>
          <p:nvPr>
            <p:ph type="sldNum" sz="quarter" idx="12"/>
          </p:nvPr>
        </p:nvSpPr>
        <p:spPr/>
        <p:txBody>
          <a:bodyPr/>
          <a:lstStyle/>
          <a:p>
            <a:fld id="{09B82C14-BF2B-4896-9C46-ECEA08150119}" type="slidenum">
              <a:rPr lang="ko-KR" altLang="en-US" smtClean="0"/>
              <a:t>‹#›</a:t>
            </a:fld>
            <a:endParaRPr lang="ko-KR" altLang="en-US"/>
          </a:p>
        </p:txBody>
      </p:sp>
    </p:spTree>
    <p:extLst>
      <p:ext uri="{BB962C8B-B14F-4D97-AF65-F5344CB8AC3E}">
        <p14:creationId xmlns:p14="http://schemas.microsoft.com/office/powerpoint/2010/main" val="139924335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제목 슬라이드">
    <p:bg>
      <p:bgPr>
        <a:solidFill>
          <a:schemeClr val="bg1">
            <a:alpha val="30000"/>
          </a:schemeClr>
        </a:solidFill>
        <a:effectLst/>
      </p:bgPr>
    </p:bg>
    <p:spTree>
      <p:nvGrpSpPr>
        <p:cNvPr id="1" name=""/>
        <p:cNvGrpSpPr/>
        <p:nvPr/>
      </p:nvGrpSpPr>
      <p:grpSpPr>
        <a:xfrm>
          <a:off x="0" y="0"/>
          <a:ext cx="0" cy="0"/>
          <a:chOff x="0" y="0"/>
          <a:chExt cx="0" cy="0"/>
        </a:xfrm>
      </p:grpSpPr>
      <p:sp>
        <p:nvSpPr>
          <p:cNvPr id="7" name="직사각형 6">
            <a:extLst>
              <a:ext uri="{FF2B5EF4-FFF2-40B4-BE49-F238E27FC236}">
                <a16:creationId xmlns:a16="http://schemas.microsoft.com/office/drawing/2014/main" id="{4CC33A90-B87E-634E-AF2A-F4C3C8923FED}"/>
              </a:ext>
            </a:extLst>
          </p:cNvPr>
          <p:cNvSpPr/>
          <p:nvPr/>
        </p:nvSpPr>
        <p:spPr>
          <a:xfrm>
            <a:off x="0" y="914400"/>
            <a:ext cx="12192000" cy="5029200"/>
          </a:xfrm>
          <a:prstGeom prst="rect">
            <a:avLst/>
          </a:prstGeom>
          <a:pattFill prst="lgGrid">
            <a:fgClr>
              <a:schemeClr val="tx2">
                <a:lumMod val="10000"/>
                <a:lumOff val="90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dirty="0">
              <a:latin typeface="Malgun Gothic" panose="020B0503020000020004" pitchFamily="50" charset="-127"/>
              <a:ea typeface="Malgun Gothic" panose="020B0503020000020004" pitchFamily="50" charset="-127"/>
            </a:endParaRPr>
          </a:p>
        </p:txBody>
      </p:sp>
      <p:sp>
        <p:nvSpPr>
          <p:cNvPr id="13" name="직사각형 12">
            <a:extLst>
              <a:ext uri="{FF2B5EF4-FFF2-40B4-BE49-F238E27FC236}">
                <a16:creationId xmlns:a16="http://schemas.microsoft.com/office/drawing/2014/main" id="{41147E0E-4AE4-D149-A315-F2528623D5EA}"/>
              </a:ext>
            </a:extLst>
          </p:cNvPr>
          <p:cNvSpPr/>
          <p:nvPr/>
        </p:nvSpPr>
        <p:spPr>
          <a:xfrm>
            <a:off x="763425" y="2818150"/>
            <a:ext cx="6207001" cy="257181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dirty="0">
              <a:latin typeface="Malgun Gothic" panose="020B0503020000020004" pitchFamily="50" charset="-127"/>
              <a:ea typeface="Malgun Gothic" panose="020B0503020000020004" pitchFamily="50" charset="-127"/>
            </a:endParaRPr>
          </a:p>
        </p:txBody>
      </p:sp>
      <p:sp>
        <p:nvSpPr>
          <p:cNvPr id="16" name="직사각형 2">
            <a:extLst>
              <a:ext uri="{FF2B5EF4-FFF2-40B4-BE49-F238E27FC236}">
                <a16:creationId xmlns:a16="http://schemas.microsoft.com/office/drawing/2014/main" id="{AA222472-5BC8-7B4F-AB2F-B6A10019B606}"/>
              </a:ext>
            </a:extLst>
          </p:cNvPr>
          <p:cNvSpPr>
            <a:spLocks noChangeArrowheads="1"/>
          </p:cNvSpPr>
          <p:nvPr/>
        </p:nvSpPr>
        <p:spPr bwMode="auto">
          <a:xfrm>
            <a:off x="3105150" y="3237598"/>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noProof="0" dirty="0">
                <a:ln>
                  <a:noFill/>
                </a:ln>
                <a:solidFill>
                  <a:schemeClr val="tx1"/>
                </a:solidFill>
                <a:effectLst/>
                <a:latin typeface="Malgun Gothic" panose="020B0503020000020004" pitchFamily="50" charset="-127"/>
                <a:ea typeface="Malgun Gothic" panose="020B0503020000020004" pitchFamily="50" charset="-127"/>
              </a:rPr>
            </a:br>
            <a:endParaRPr kumimoji="0" lang="en-US" altLang="en-US" sz="1800" b="0" i="0" u="none" strike="noStrike" cap="none" normalizeH="0" baseline="0" noProof="0" dirty="0">
              <a:ln>
                <a:noFill/>
              </a:ln>
              <a:solidFill>
                <a:schemeClr val="tx1"/>
              </a:solidFill>
              <a:effectLst/>
              <a:latin typeface="Malgun Gothic" panose="020B0503020000020004" pitchFamily="50" charset="-127"/>
              <a:ea typeface="Malgun Gothic" panose="020B0503020000020004" pitchFamily="50" charset="-127"/>
            </a:endParaRPr>
          </a:p>
        </p:txBody>
      </p:sp>
      <p:sp>
        <p:nvSpPr>
          <p:cNvPr id="18" name="제목 1">
            <a:extLst>
              <a:ext uri="{FF2B5EF4-FFF2-40B4-BE49-F238E27FC236}">
                <a16:creationId xmlns:a16="http://schemas.microsoft.com/office/drawing/2014/main" id="{E3ED0903-C4AC-F843-878E-D66CB7BFB0E9}"/>
              </a:ext>
            </a:extLst>
          </p:cNvPr>
          <p:cNvSpPr>
            <a:spLocks noGrp="1"/>
          </p:cNvSpPr>
          <p:nvPr>
            <p:ph type="title" hasCustomPrompt="1"/>
          </p:nvPr>
        </p:nvSpPr>
        <p:spPr>
          <a:xfrm>
            <a:off x="1108430" y="3267744"/>
            <a:ext cx="5651293" cy="1086304"/>
          </a:xfrm>
          <a:prstGeom prst="rect">
            <a:avLst/>
          </a:prstGeom>
        </p:spPr>
        <p:txBody>
          <a:bodyPr lIns="91440" rIns="91440" rtlCol="0" anchor="ctr" anchorCtr="0">
            <a:noAutofit/>
          </a:bodyPr>
          <a:lstStyle>
            <a:lvl1pPr algn="l">
              <a:defRPr sz="8800" b="1" i="0" spc="150" baseline="0">
                <a:solidFill>
                  <a:schemeClr val="tx1"/>
                </a:solidFill>
                <a:latin typeface="Malgun Gothic" panose="020B0503020000020004" pitchFamily="50" charset="-127"/>
                <a:ea typeface="Malgun Gothic" panose="020B0503020000020004" pitchFamily="50" charset="-127"/>
              </a:defRPr>
            </a:lvl1pPr>
          </a:lstStyle>
          <a:p>
            <a:pPr rtl="0"/>
            <a:r>
              <a:rPr lang="ko" noProof="0"/>
              <a:t>제목</a:t>
            </a:r>
          </a:p>
        </p:txBody>
      </p:sp>
      <p:sp>
        <p:nvSpPr>
          <p:cNvPr id="11" name="그림 개체 틀 10">
            <a:extLst>
              <a:ext uri="{FF2B5EF4-FFF2-40B4-BE49-F238E27FC236}">
                <a16:creationId xmlns:a16="http://schemas.microsoft.com/office/drawing/2014/main" id="{C8F278E7-697F-D34E-BB55-5D254AF87F94}"/>
              </a:ext>
            </a:extLst>
          </p:cNvPr>
          <p:cNvSpPr>
            <a:spLocks noGrp="1"/>
          </p:cNvSpPr>
          <p:nvPr>
            <p:ph type="pic" sz="quarter" idx="14"/>
          </p:nvPr>
        </p:nvSpPr>
        <p:spPr>
          <a:xfrm>
            <a:off x="5923125" y="0"/>
            <a:ext cx="6268875" cy="6858000"/>
          </a:xfrm>
          <a:custGeom>
            <a:avLst/>
            <a:gdLst>
              <a:gd name="connsiteX0" fmla="*/ 0 w 6268875"/>
              <a:gd name="connsiteY0" fmla="*/ 0 h 6858000"/>
              <a:gd name="connsiteX1" fmla="*/ 6268875 w 6268875"/>
              <a:gd name="connsiteY1" fmla="*/ 0 h 6858000"/>
              <a:gd name="connsiteX2" fmla="*/ 6268875 w 6268875"/>
              <a:gd name="connsiteY2" fmla="*/ 6858000 h 6858000"/>
              <a:gd name="connsiteX3" fmla="*/ 0 w 6268875"/>
              <a:gd name="connsiteY3" fmla="*/ 6858000 h 6858000"/>
              <a:gd name="connsiteX4" fmla="*/ 0 w 6268875"/>
              <a:gd name="connsiteY4" fmla="*/ 5389964 h 6858000"/>
              <a:gd name="connsiteX5" fmla="*/ 1047301 w 6268875"/>
              <a:gd name="connsiteY5" fmla="*/ 5389964 h 6858000"/>
              <a:gd name="connsiteX6" fmla="*/ 1047301 w 6268875"/>
              <a:gd name="connsiteY6" fmla="*/ 2814404 h 6858000"/>
              <a:gd name="connsiteX7" fmla="*/ 0 w 6268875"/>
              <a:gd name="connsiteY7" fmla="*/ 28144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268875" h="6858000">
                <a:moveTo>
                  <a:pt x="0" y="0"/>
                </a:moveTo>
                <a:lnTo>
                  <a:pt x="6268875" y="0"/>
                </a:lnTo>
                <a:lnTo>
                  <a:pt x="6268875" y="6858000"/>
                </a:lnTo>
                <a:lnTo>
                  <a:pt x="0" y="6858000"/>
                </a:lnTo>
                <a:lnTo>
                  <a:pt x="0" y="5389964"/>
                </a:lnTo>
                <a:lnTo>
                  <a:pt x="1047301" y="5389964"/>
                </a:lnTo>
                <a:lnTo>
                  <a:pt x="1047301" y="2814404"/>
                </a:lnTo>
                <a:lnTo>
                  <a:pt x="0" y="2814404"/>
                </a:lnTo>
                <a:close/>
              </a:path>
            </a:pathLst>
          </a:custGeom>
          <a:solidFill>
            <a:schemeClr val="tx1"/>
          </a:solidFill>
        </p:spPr>
        <p:txBody>
          <a:bodyPr wrap="square" rtlCol="0">
            <a:noAutofit/>
          </a:bodyPr>
          <a:lstStyle>
            <a:lvl1pPr marL="0" indent="0">
              <a:buNone/>
              <a:defRPr>
                <a:solidFill>
                  <a:schemeClr val="bg1"/>
                </a:solidFill>
                <a:latin typeface="Malgun Gothic" panose="020B0503020000020004" pitchFamily="50" charset="-127"/>
                <a:ea typeface="Malgun Gothic" panose="020B0503020000020004" pitchFamily="50" charset="-127"/>
              </a:defRPr>
            </a:lvl1pPr>
          </a:lstStyle>
          <a:p>
            <a:pPr rtl="0"/>
            <a:r>
              <a:rPr lang="ko-KR" altLang="en-US" noProof="0"/>
              <a:t>그림을 추가하려면 아이콘을 클릭하십시오</a:t>
            </a:r>
            <a:endParaRPr lang="ko" noProof="0"/>
          </a:p>
        </p:txBody>
      </p:sp>
      <p:sp>
        <p:nvSpPr>
          <p:cNvPr id="3" name="텍스트 개체 틀 2">
            <a:extLst>
              <a:ext uri="{FF2B5EF4-FFF2-40B4-BE49-F238E27FC236}">
                <a16:creationId xmlns:a16="http://schemas.microsoft.com/office/drawing/2014/main" id="{762719C4-9998-4B9C-8E34-87A64F6BCDAE}"/>
              </a:ext>
            </a:extLst>
          </p:cNvPr>
          <p:cNvSpPr>
            <a:spLocks noGrp="1"/>
          </p:cNvSpPr>
          <p:nvPr>
            <p:ph type="body" sz="quarter" idx="15" hasCustomPrompt="1"/>
          </p:nvPr>
        </p:nvSpPr>
        <p:spPr>
          <a:xfrm>
            <a:off x="1124261" y="4354048"/>
            <a:ext cx="5651500" cy="704088"/>
          </a:xfrm>
        </p:spPr>
        <p:txBody>
          <a:bodyPr rtlCol="0" anchor="ctr">
            <a:normAutofit/>
          </a:bodyPr>
          <a:lstStyle>
            <a:lvl1pPr marL="0" indent="0">
              <a:buNone/>
              <a:defRPr sz="2400" b="1" i="0" cap="all" spc="600" baseline="0">
                <a:latin typeface="Malgun Gothic" panose="020B0503020000020004" pitchFamily="50" charset="-127"/>
                <a:ea typeface="Malgun Gothic" panose="020B0503020000020004" pitchFamily="50" charset="-127"/>
              </a:defRPr>
            </a:lvl1pPr>
          </a:lstStyle>
          <a:p>
            <a:pPr lvl="0" rtl="0"/>
            <a:r>
              <a:rPr lang="ko" noProof="0"/>
              <a:t>부제목</a:t>
            </a:r>
          </a:p>
        </p:txBody>
      </p:sp>
    </p:spTree>
    <p:extLst>
      <p:ext uri="{BB962C8B-B14F-4D97-AF65-F5344CB8AC3E}">
        <p14:creationId xmlns:p14="http://schemas.microsoft.com/office/powerpoint/2010/main" val="220762290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제목 및 내용 ">
    <p:bg>
      <p:bgPr>
        <a:solidFill>
          <a:schemeClr val="bg2">
            <a:alpha val="40000"/>
          </a:schemeClr>
        </a:solidFill>
        <a:effectLst/>
      </p:bgPr>
    </p:bg>
    <p:spTree>
      <p:nvGrpSpPr>
        <p:cNvPr id="1" name=""/>
        <p:cNvGrpSpPr/>
        <p:nvPr/>
      </p:nvGrpSpPr>
      <p:grpSpPr>
        <a:xfrm>
          <a:off x="0" y="0"/>
          <a:ext cx="0" cy="0"/>
          <a:chOff x="0" y="0"/>
          <a:chExt cx="0" cy="0"/>
        </a:xfrm>
      </p:grpSpPr>
      <p:sp>
        <p:nvSpPr>
          <p:cNvPr id="2" name="날짜 개체 틀 1">
            <a:extLst>
              <a:ext uri="{FF2B5EF4-FFF2-40B4-BE49-F238E27FC236}">
                <a16:creationId xmlns:a16="http://schemas.microsoft.com/office/drawing/2014/main" id="{09FBA462-7E60-BA4E-9A1E-3B5E69DACB3A}"/>
              </a:ext>
            </a:extLst>
          </p:cNvPr>
          <p:cNvSpPr>
            <a:spLocks noGrp="1"/>
          </p:cNvSpPr>
          <p:nvPr>
            <p:ph type="dt" sz="half" idx="10"/>
          </p:nvPr>
        </p:nvSpPr>
        <p:spPr/>
        <p:txBody>
          <a:bodyPr rtlCol="0"/>
          <a:lstStyle>
            <a:lvl1pPr>
              <a:defRPr>
                <a:latin typeface="Malgun Gothic" panose="020B0503020000020004" pitchFamily="50" charset="-127"/>
                <a:ea typeface="Malgun Gothic" panose="020B0503020000020004" pitchFamily="50" charset="-127"/>
              </a:defRPr>
            </a:lvl1pPr>
          </a:lstStyle>
          <a:p>
            <a:fld id="{338271FB-7AEA-4111-9638-83F929F3B8E9}" type="datetimeFigureOut">
              <a:rPr lang="ko-KR" altLang="en-US" smtClean="0"/>
              <a:t>2021-08-06</a:t>
            </a:fld>
            <a:endParaRPr lang="ko-KR" altLang="en-US"/>
          </a:p>
        </p:txBody>
      </p:sp>
      <p:sp>
        <p:nvSpPr>
          <p:cNvPr id="3" name="바닥글 개체 틀 2">
            <a:extLst>
              <a:ext uri="{FF2B5EF4-FFF2-40B4-BE49-F238E27FC236}">
                <a16:creationId xmlns:a16="http://schemas.microsoft.com/office/drawing/2014/main" id="{218A28A8-5C75-FC4B-9A28-8F343DF4B1F9}"/>
              </a:ext>
            </a:extLst>
          </p:cNvPr>
          <p:cNvSpPr>
            <a:spLocks noGrp="1"/>
          </p:cNvSpPr>
          <p:nvPr>
            <p:ph type="ftr" sz="quarter" idx="11"/>
          </p:nvPr>
        </p:nvSpPr>
        <p:spPr/>
        <p:txBody>
          <a:bodyPr rtlCol="0"/>
          <a:lstStyle>
            <a:lvl1pPr>
              <a:defRPr>
                <a:latin typeface="Malgun Gothic" panose="020B0503020000020004" pitchFamily="50" charset="-127"/>
                <a:ea typeface="Malgun Gothic" panose="020B0503020000020004" pitchFamily="50" charset="-127"/>
              </a:defRPr>
            </a:lvl1pPr>
          </a:lstStyle>
          <a:p>
            <a:endParaRPr lang="ko-KR" altLang="en-US"/>
          </a:p>
        </p:txBody>
      </p:sp>
      <p:sp>
        <p:nvSpPr>
          <p:cNvPr id="4" name="슬라이드 번호 개체 틀 3">
            <a:extLst>
              <a:ext uri="{FF2B5EF4-FFF2-40B4-BE49-F238E27FC236}">
                <a16:creationId xmlns:a16="http://schemas.microsoft.com/office/drawing/2014/main" id="{71FD5A6F-AE17-4E4C-9567-DB3B02853306}"/>
              </a:ext>
            </a:extLst>
          </p:cNvPr>
          <p:cNvSpPr>
            <a:spLocks noGrp="1"/>
          </p:cNvSpPr>
          <p:nvPr>
            <p:ph type="sldNum" sz="quarter" idx="12"/>
          </p:nvPr>
        </p:nvSpPr>
        <p:spPr/>
        <p:txBody>
          <a:bodyPr rtlCol="0"/>
          <a:lstStyle>
            <a:lvl1pPr>
              <a:defRPr>
                <a:latin typeface="Malgun Gothic" panose="020B0503020000020004" pitchFamily="50" charset="-127"/>
                <a:ea typeface="Malgun Gothic" panose="020B0503020000020004" pitchFamily="50" charset="-127"/>
              </a:defRPr>
            </a:lvl1pPr>
          </a:lstStyle>
          <a:p>
            <a:fld id="{09B82C14-BF2B-4896-9C46-ECEA08150119}" type="slidenum">
              <a:rPr lang="ko-KR" altLang="en-US" smtClean="0"/>
              <a:t>‹#›</a:t>
            </a:fld>
            <a:endParaRPr lang="ko-KR" altLang="en-US"/>
          </a:p>
        </p:txBody>
      </p:sp>
      <p:sp>
        <p:nvSpPr>
          <p:cNvPr id="5" name="직사각형 4">
            <a:extLst>
              <a:ext uri="{FF2B5EF4-FFF2-40B4-BE49-F238E27FC236}">
                <a16:creationId xmlns:a16="http://schemas.microsoft.com/office/drawing/2014/main" id="{F9B59AC0-ACCA-0548-A037-BC61068B8FE2}"/>
              </a:ext>
            </a:extLst>
          </p:cNvPr>
          <p:cNvSpPr/>
          <p:nvPr/>
        </p:nvSpPr>
        <p:spPr>
          <a:xfrm>
            <a:off x="0" y="0"/>
            <a:ext cx="12192000" cy="986306"/>
          </a:xfrm>
          <a:prstGeom prst="rect">
            <a:avLst/>
          </a:prstGeom>
          <a:pattFill prst="lgGrid">
            <a:fgClr>
              <a:schemeClr val="tx2">
                <a:lumMod val="10000"/>
                <a:lumOff val="90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dirty="0">
              <a:latin typeface="Malgun Gothic" panose="020B0503020000020004" pitchFamily="50" charset="-127"/>
              <a:ea typeface="Malgun Gothic" panose="020B0503020000020004" pitchFamily="50" charset="-127"/>
            </a:endParaRPr>
          </a:p>
        </p:txBody>
      </p:sp>
      <p:sp>
        <p:nvSpPr>
          <p:cNvPr id="6" name="직사각형 5">
            <a:extLst>
              <a:ext uri="{FF2B5EF4-FFF2-40B4-BE49-F238E27FC236}">
                <a16:creationId xmlns:a16="http://schemas.microsoft.com/office/drawing/2014/main" id="{2A57C152-0331-B74F-81FE-04A927A72C7B}"/>
              </a:ext>
            </a:extLst>
          </p:cNvPr>
          <p:cNvSpPr/>
          <p:nvPr/>
        </p:nvSpPr>
        <p:spPr>
          <a:xfrm>
            <a:off x="350520" y="279792"/>
            <a:ext cx="11475720" cy="98630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rtlCol="0" anchor="ctr"/>
          <a:lstStyle/>
          <a:p>
            <a:pPr rtl="0"/>
            <a:endParaRPr lang="en-US" sz="2400" b="1" noProof="0" dirty="0">
              <a:latin typeface="Malgun Gothic" panose="020B0503020000020004" pitchFamily="50" charset="-127"/>
              <a:ea typeface="Malgun Gothic" panose="020B0503020000020004" pitchFamily="50" charset="-127"/>
            </a:endParaRPr>
          </a:p>
        </p:txBody>
      </p:sp>
      <p:sp>
        <p:nvSpPr>
          <p:cNvPr id="8" name="제목 1">
            <a:extLst>
              <a:ext uri="{FF2B5EF4-FFF2-40B4-BE49-F238E27FC236}">
                <a16:creationId xmlns:a16="http://schemas.microsoft.com/office/drawing/2014/main" id="{5FDDD9A4-1691-5D47-9605-21650E2212D3}"/>
              </a:ext>
            </a:extLst>
          </p:cNvPr>
          <p:cNvSpPr>
            <a:spLocks noGrp="1"/>
          </p:cNvSpPr>
          <p:nvPr>
            <p:ph type="title"/>
          </p:nvPr>
        </p:nvSpPr>
        <p:spPr>
          <a:xfrm>
            <a:off x="639413" y="483440"/>
            <a:ext cx="10904438" cy="583800"/>
          </a:xfrm>
          <a:prstGeom prst="rect">
            <a:avLst/>
          </a:prstGeom>
        </p:spPr>
        <p:txBody>
          <a:bodyPr lIns="91440" rIns="91440" rtlCol="0">
            <a:noAutofit/>
          </a:bodyPr>
          <a:lstStyle>
            <a:lvl1pPr>
              <a:defRPr sz="2400" b="1" i="0" spc="150" baseline="0">
                <a:solidFill>
                  <a:schemeClr val="tx1"/>
                </a:solidFill>
                <a:latin typeface="Malgun Gothic" panose="020B0503020000020004" pitchFamily="50" charset="-127"/>
                <a:ea typeface="Malgun Gothic" panose="020B0503020000020004" pitchFamily="50" charset="-127"/>
              </a:defRPr>
            </a:lvl1pPr>
          </a:lstStyle>
          <a:p>
            <a:pPr rtl="0"/>
            <a:r>
              <a:rPr lang="ko-KR" altLang="en-US" noProof="0"/>
              <a:t>마스터 제목 스타일 편집</a:t>
            </a:r>
            <a:endParaRPr lang="ko" noProof="0"/>
          </a:p>
        </p:txBody>
      </p:sp>
      <p:sp>
        <p:nvSpPr>
          <p:cNvPr id="10" name="내용 개체 틀 9">
            <a:extLst>
              <a:ext uri="{FF2B5EF4-FFF2-40B4-BE49-F238E27FC236}">
                <a16:creationId xmlns:a16="http://schemas.microsoft.com/office/drawing/2014/main" id="{A6B69B4E-3A48-4F14-8C09-ECC8E58C7321}"/>
              </a:ext>
            </a:extLst>
          </p:cNvPr>
          <p:cNvSpPr>
            <a:spLocks noGrp="1"/>
          </p:cNvSpPr>
          <p:nvPr>
            <p:ph sz="quarter" idx="13"/>
          </p:nvPr>
        </p:nvSpPr>
        <p:spPr>
          <a:xfrm>
            <a:off x="639763" y="1470025"/>
            <a:ext cx="10904088" cy="4706938"/>
          </a:xfrm>
        </p:spPr>
        <p:txBody>
          <a:bodyPr rtlCol="0"/>
          <a:lstStyle>
            <a:lvl1pPr>
              <a:defRPr>
                <a:latin typeface="Malgun Gothic" panose="020B0503020000020004" pitchFamily="50" charset="-127"/>
                <a:ea typeface="Malgun Gothic" panose="020B0503020000020004" pitchFamily="50" charset="-127"/>
              </a:defRPr>
            </a:lvl1pPr>
            <a:lvl2pPr>
              <a:defRPr>
                <a:latin typeface="Malgun Gothic" panose="020B0503020000020004" pitchFamily="50" charset="-127"/>
                <a:ea typeface="Malgun Gothic" panose="020B0503020000020004" pitchFamily="50" charset="-127"/>
              </a:defRPr>
            </a:lvl2pPr>
            <a:lvl3pPr>
              <a:defRPr>
                <a:latin typeface="Malgun Gothic" panose="020B0503020000020004" pitchFamily="50" charset="-127"/>
                <a:ea typeface="Malgun Gothic" panose="020B0503020000020004" pitchFamily="50" charset="-127"/>
              </a:defRPr>
            </a:lvl3pPr>
            <a:lvl4pPr>
              <a:defRPr>
                <a:latin typeface="Malgun Gothic" panose="020B0503020000020004" pitchFamily="50" charset="-127"/>
                <a:ea typeface="Malgun Gothic" panose="020B0503020000020004" pitchFamily="50" charset="-127"/>
              </a:defRPr>
            </a:lvl4pPr>
            <a:lvl5pPr>
              <a:defRPr>
                <a:latin typeface="Malgun Gothic" panose="020B0503020000020004" pitchFamily="50" charset="-127"/>
                <a:ea typeface="Malgun Gothic" panose="020B0503020000020004" pitchFamily="50" charset="-127"/>
              </a:defRPr>
            </a:lvl5pPr>
          </a:lstStyle>
          <a:p>
            <a:pPr lvl="0" rtl="0"/>
            <a:r>
              <a:rPr lang="ko-KR" altLang="en-US" noProof="0"/>
              <a:t>마스터 텍스트 스타일을 편집하려면 클릭</a:t>
            </a:r>
          </a:p>
          <a:p>
            <a:pPr lvl="1" rtl="0"/>
            <a:r>
              <a:rPr lang="ko-KR" altLang="en-US" noProof="0"/>
              <a:t>두 번째 수준</a:t>
            </a:r>
          </a:p>
          <a:p>
            <a:pPr lvl="2" rtl="0"/>
            <a:r>
              <a:rPr lang="ko-KR" altLang="en-US" noProof="0"/>
              <a:t>세 번째 수준</a:t>
            </a:r>
          </a:p>
          <a:p>
            <a:pPr lvl="3" rtl="0"/>
            <a:r>
              <a:rPr lang="ko-KR" altLang="en-US" noProof="0"/>
              <a:t>네 번째 수준</a:t>
            </a:r>
          </a:p>
          <a:p>
            <a:pPr lvl="4" rtl="0"/>
            <a:r>
              <a:rPr lang="ko-KR" altLang="en-US" noProof="0"/>
              <a:t>다섯 번째 수준</a:t>
            </a:r>
            <a:endParaRPr lang="ko" noProof="0"/>
          </a:p>
        </p:txBody>
      </p:sp>
    </p:spTree>
    <p:extLst>
      <p:ext uri="{BB962C8B-B14F-4D97-AF65-F5344CB8AC3E}">
        <p14:creationId xmlns:p14="http://schemas.microsoft.com/office/powerpoint/2010/main" val="292066657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내용 2개 ">
    <p:bg>
      <p:bgPr>
        <a:solidFill>
          <a:schemeClr val="bg2">
            <a:alpha val="40000"/>
          </a:schemeClr>
        </a:solidFill>
        <a:effectLst/>
      </p:bgPr>
    </p:bg>
    <p:spTree>
      <p:nvGrpSpPr>
        <p:cNvPr id="1" name=""/>
        <p:cNvGrpSpPr/>
        <p:nvPr/>
      </p:nvGrpSpPr>
      <p:grpSpPr>
        <a:xfrm>
          <a:off x="0" y="0"/>
          <a:ext cx="0" cy="0"/>
          <a:chOff x="0" y="0"/>
          <a:chExt cx="0" cy="0"/>
        </a:xfrm>
      </p:grpSpPr>
      <p:sp>
        <p:nvSpPr>
          <p:cNvPr id="6" name="직사각형 5">
            <a:extLst>
              <a:ext uri="{FF2B5EF4-FFF2-40B4-BE49-F238E27FC236}">
                <a16:creationId xmlns:a16="http://schemas.microsoft.com/office/drawing/2014/main" id="{987C56A2-F952-8343-A875-78793BA51A34}"/>
              </a:ext>
            </a:extLst>
          </p:cNvPr>
          <p:cNvSpPr/>
          <p:nvPr/>
        </p:nvSpPr>
        <p:spPr>
          <a:xfrm>
            <a:off x="0" y="5871694"/>
            <a:ext cx="12192000" cy="986306"/>
          </a:xfrm>
          <a:prstGeom prst="rect">
            <a:avLst/>
          </a:prstGeom>
          <a:pattFill prst="lgGrid">
            <a:fgClr>
              <a:schemeClr val="tx1">
                <a:lumMod val="10000"/>
                <a:lumOff val="90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dirty="0">
              <a:latin typeface="Malgun Gothic" panose="020B0503020000020004" pitchFamily="50" charset="-127"/>
              <a:ea typeface="Malgun Gothic" panose="020B0503020000020004" pitchFamily="50" charset="-127"/>
            </a:endParaRPr>
          </a:p>
        </p:txBody>
      </p:sp>
      <p:sp>
        <p:nvSpPr>
          <p:cNvPr id="7" name="직사각형 6">
            <a:extLst>
              <a:ext uri="{FF2B5EF4-FFF2-40B4-BE49-F238E27FC236}">
                <a16:creationId xmlns:a16="http://schemas.microsoft.com/office/drawing/2014/main" id="{81BB3689-72F8-2345-BF30-38C81BDD487E}"/>
              </a:ext>
            </a:extLst>
          </p:cNvPr>
          <p:cNvSpPr/>
          <p:nvPr/>
        </p:nvSpPr>
        <p:spPr>
          <a:xfrm>
            <a:off x="5002306" y="0"/>
            <a:ext cx="7189694" cy="6858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dirty="0">
              <a:latin typeface="Malgun Gothic" panose="020B0503020000020004" pitchFamily="50" charset="-127"/>
              <a:ea typeface="Malgun Gothic" panose="020B0503020000020004" pitchFamily="50" charset="-127"/>
            </a:endParaRPr>
          </a:p>
        </p:txBody>
      </p:sp>
      <p:sp>
        <p:nvSpPr>
          <p:cNvPr id="2" name="날짜 개체 틀 1">
            <a:extLst>
              <a:ext uri="{FF2B5EF4-FFF2-40B4-BE49-F238E27FC236}">
                <a16:creationId xmlns:a16="http://schemas.microsoft.com/office/drawing/2014/main" id="{09FBA462-7E60-BA4E-9A1E-3B5E69DACB3A}"/>
              </a:ext>
            </a:extLst>
          </p:cNvPr>
          <p:cNvSpPr>
            <a:spLocks noGrp="1"/>
          </p:cNvSpPr>
          <p:nvPr>
            <p:ph type="dt" sz="half" idx="10"/>
          </p:nvPr>
        </p:nvSpPr>
        <p:spPr/>
        <p:txBody>
          <a:bodyPr rtlCol="0"/>
          <a:lstStyle>
            <a:lvl1pPr>
              <a:defRPr>
                <a:latin typeface="Malgun Gothic" panose="020B0503020000020004" pitchFamily="50" charset="-127"/>
                <a:ea typeface="Malgun Gothic" panose="020B0503020000020004" pitchFamily="50" charset="-127"/>
              </a:defRPr>
            </a:lvl1pPr>
          </a:lstStyle>
          <a:p>
            <a:fld id="{338271FB-7AEA-4111-9638-83F929F3B8E9}" type="datetimeFigureOut">
              <a:rPr lang="ko-KR" altLang="en-US" smtClean="0"/>
              <a:t>2021-08-06</a:t>
            </a:fld>
            <a:endParaRPr lang="ko-KR" altLang="en-US"/>
          </a:p>
        </p:txBody>
      </p:sp>
      <p:sp>
        <p:nvSpPr>
          <p:cNvPr id="3" name="바닥글 개체 틀 2">
            <a:extLst>
              <a:ext uri="{FF2B5EF4-FFF2-40B4-BE49-F238E27FC236}">
                <a16:creationId xmlns:a16="http://schemas.microsoft.com/office/drawing/2014/main" id="{218A28A8-5C75-FC4B-9A28-8F343DF4B1F9}"/>
              </a:ext>
            </a:extLst>
          </p:cNvPr>
          <p:cNvSpPr>
            <a:spLocks noGrp="1"/>
          </p:cNvSpPr>
          <p:nvPr>
            <p:ph type="ftr" sz="quarter" idx="11"/>
          </p:nvPr>
        </p:nvSpPr>
        <p:spPr/>
        <p:txBody>
          <a:bodyPr rtlCol="0"/>
          <a:lstStyle>
            <a:lvl1pPr>
              <a:defRPr>
                <a:latin typeface="Malgun Gothic" panose="020B0503020000020004" pitchFamily="50" charset="-127"/>
                <a:ea typeface="Malgun Gothic" panose="020B0503020000020004" pitchFamily="50" charset="-127"/>
              </a:defRPr>
            </a:lvl1pPr>
          </a:lstStyle>
          <a:p>
            <a:endParaRPr lang="ko-KR" altLang="en-US"/>
          </a:p>
        </p:txBody>
      </p:sp>
      <p:sp>
        <p:nvSpPr>
          <p:cNvPr id="4" name="슬라이드 번호 개체 틀 3">
            <a:extLst>
              <a:ext uri="{FF2B5EF4-FFF2-40B4-BE49-F238E27FC236}">
                <a16:creationId xmlns:a16="http://schemas.microsoft.com/office/drawing/2014/main" id="{71FD5A6F-AE17-4E4C-9567-DB3B02853306}"/>
              </a:ext>
            </a:extLst>
          </p:cNvPr>
          <p:cNvSpPr>
            <a:spLocks noGrp="1"/>
          </p:cNvSpPr>
          <p:nvPr>
            <p:ph type="sldNum" sz="quarter" idx="12"/>
          </p:nvPr>
        </p:nvSpPr>
        <p:spPr/>
        <p:txBody>
          <a:bodyPr rtlCol="0"/>
          <a:lstStyle>
            <a:lvl1pPr>
              <a:defRPr>
                <a:latin typeface="Malgun Gothic" panose="020B0503020000020004" pitchFamily="50" charset="-127"/>
                <a:ea typeface="Malgun Gothic" panose="020B0503020000020004" pitchFamily="50" charset="-127"/>
              </a:defRPr>
            </a:lvl1pPr>
          </a:lstStyle>
          <a:p>
            <a:fld id="{09B82C14-BF2B-4896-9C46-ECEA08150119}" type="slidenum">
              <a:rPr lang="ko-KR" altLang="en-US" smtClean="0"/>
              <a:t>‹#›</a:t>
            </a:fld>
            <a:endParaRPr lang="ko-KR" altLang="en-US"/>
          </a:p>
        </p:txBody>
      </p:sp>
      <p:sp>
        <p:nvSpPr>
          <p:cNvPr id="9" name="제목 1">
            <a:extLst>
              <a:ext uri="{FF2B5EF4-FFF2-40B4-BE49-F238E27FC236}">
                <a16:creationId xmlns:a16="http://schemas.microsoft.com/office/drawing/2014/main" id="{656FB1BA-653F-254C-9C39-2A5BDD763EE8}"/>
              </a:ext>
            </a:extLst>
          </p:cNvPr>
          <p:cNvSpPr>
            <a:spLocks noGrp="1"/>
          </p:cNvSpPr>
          <p:nvPr>
            <p:ph type="title"/>
          </p:nvPr>
        </p:nvSpPr>
        <p:spPr>
          <a:xfrm>
            <a:off x="6761117" y="681037"/>
            <a:ext cx="4791637" cy="583800"/>
          </a:xfrm>
          <a:prstGeom prst="rect">
            <a:avLst/>
          </a:prstGeom>
        </p:spPr>
        <p:txBody>
          <a:bodyPr lIns="91440" rIns="91440" rtlCol="0">
            <a:noAutofit/>
          </a:bodyPr>
          <a:lstStyle>
            <a:lvl1pPr>
              <a:defRPr sz="2400" b="1" i="0" spc="150" baseline="0">
                <a:solidFill>
                  <a:schemeClr val="tx1"/>
                </a:solidFill>
                <a:latin typeface="Malgun Gothic" panose="020B0503020000020004" pitchFamily="50" charset="-127"/>
                <a:ea typeface="Malgun Gothic" panose="020B0503020000020004" pitchFamily="50" charset="-127"/>
              </a:defRPr>
            </a:lvl1pPr>
          </a:lstStyle>
          <a:p>
            <a:pPr rtl="0"/>
            <a:r>
              <a:rPr lang="ko-KR" altLang="en-US" noProof="0"/>
              <a:t>마스터 제목 스타일 편집</a:t>
            </a:r>
            <a:endParaRPr lang="ko" noProof="0"/>
          </a:p>
        </p:txBody>
      </p:sp>
      <p:sp>
        <p:nvSpPr>
          <p:cNvPr id="12" name="그림 개체 틀 10">
            <a:extLst>
              <a:ext uri="{FF2B5EF4-FFF2-40B4-BE49-F238E27FC236}">
                <a16:creationId xmlns:a16="http://schemas.microsoft.com/office/drawing/2014/main" id="{CB2BF900-EE78-604F-A9A8-83394228A684}"/>
              </a:ext>
            </a:extLst>
          </p:cNvPr>
          <p:cNvSpPr>
            <a:spLocks noGrp="1"/>
          </p:cNvSpPr>
          <p:nvPr>
            <p:ph type="pic" sz="quarter" idx="14"/>
          </p:nvPr>
        </p:nvSpPr>
        <p:spPr>
          <a:xfrm>
            <a:off x="542925" y="571500"/>
            <a:ext cx="5553075" cy="5715000"/>
          </a:xfrm>
          <a:prstGeom prst="rect">
            <a:avLst/>
          </a:prstGeom>
          <a:solidFill>
            <a:schemeClr val="tx1"/>
          </a:solidFill>
        </p:spPr>
        <p:txBody>
          <a:bodyPr rtlCol="0"/>
          <a:lstStyle>
            <a:lvl1pPr marL="0" indent="0">
              <a:buNone/>
              <a:defRPr>
                <a:solidFill>
                  <a:schemeClr val="bg1"/>
                </a:solidFill>
                <a:latin typeface="Malgun Gothic" panose="020B0503020000020004" pitchFamily="50" charset="-127"/>
                <a:ea typeface="Malgun Gothic" panose="020B0503020000020004" pitchFamily="50" charset="-127"/>
              </a:defRPr>
            </a:lvl1pPr>
          </a:lstStyle>
          <a:p>
            <a:pPr rtl="0"/>
            <a:r>
              <a:rPr lang="ko-KR" altLang="en-US" noProof="0"/>
              <a:t>그림을 추가하려면 아이콘을 클릭하십시오</a:t>
            </a:r>
            <a:endParaRPr lang="ko" noProof="0"/>
          </a:p>
        </p:txBody>
      </p:sp>
      <p:sp>
        <p:nvSpPr>
          <p:cNvPr id="10" name="내용 개체 틀 9">
            <a:extLst>
              <a:ext uri="{FF2B5EF4-FFF2-40B4-BE49-F238E27FC236}">
                <a16:creationId xmlns:a16="http://schemas.microsoft.com/office/drawing/2014/main" id="{C4C04996-C3BC-4E03-A361-2BA33F3CA305}"/>
              </a:ext>
            </a:extLst>
          </p:cNvPr>
          <p:cNvSpPr>
            <a:spLocks noGrp="1"/>
          </p:cNvSpPr>
          <p:nvPr>
            <p:ph sz="quarter" idx="15"/>
          </p:nvPr>
        </p:nvSpPr>
        <p:spPr>
          <a:xfrm>
            <a:off x="6761163" y="1265238"/>
            <a:ext cx="4791591" cy="4911725"/>
          </a:xfrm>
        </p:spPr>
        <p:txBody>
          <a:bodyPr rtlCol="0">
            <a:normAutofit/>
          </a:bodyPr>
          <a:lstStyle>
            <a:lvl1pPr>
              <a:lnSpc>
                <a:spcPct val="200000"/>
              </a:lnSpc>
              <a:spcBef>
                <a:spcPts val="1000"/>
              </a:spcBef>
              <a:buClrTx/>
              <a:defRPr sz="1400">
                <a:latin typeface="Malgun Gothic" panose="020B0503020000020004" pitchFamily="50" charset="-127"/>
                <a:ea typeface="Malgun Gothic" panose="020B0503020000020004" pitchFamily="50" charset="-127"/>
              </a:defRPr>
            </a:lvl1pPr>
            <a:lvl2pPr>
              <a:lnSpc>
                <a:spcPct val="200000"/>
              </a:lnSpc>
              <a:spcBef>
                <a:spcPts val="1000"/>
              </a:spcBef>
              <a:buClrTx/>
              <a:defRPr/>
            </a:lvl2pPr>
            <a:lvl3pPr>
              <a:lnSpc>
                <a:spcPct val="200000"/>
              </a:lnSpc>
              <a:spcBef>
                <a:spcPts val="1000"/>
              </a:spcBef>
              <a:buClrTx/>
              <a:defRPr/>
            </a:lvl3pPr>
            <a:lvl4pPr>
              <a:lnSpc>
                <a:spcPct val="200000"/>
              </a:lnSpc>
              <a:spcBef>
                <a:spcPts val="1000"/>
              </a:spcBef>
              <a:buClrTx/>
              <a:defRPr/>
            </a:lvl4pPr>
            <a:lvl5pPr>
              <a:lnSpc>
                <a:spcPct val="200000"/>
              </a:lnSpc>
              <a:spcBef>
                <a:spcPts val="1000"/>
              </a:spcBef>
              <a:buClrTx/>
              <a:defRPr/>
            </a:lvl5pPr>
          </a:lstStyle>
          <a:p>
            <a:pPr lvl="0" rtl="0"/>
            <a:r>
              <a:rPr lang="ko-KR" altLang="en-US" noProof="0"/>
              <a:t>마스터 텍스트 스타일을 편집하려면 클릭</a:t>
            </a:r>
          </a:p>
        </p:txBody>
      </p:sp>
    </p:spTree>
    <p:extLst>
      <p:ext uri="{BB962C8B-B14F-4D97-AF65-F5344CB8AC3E}">
        <p14:creationId xmlns:p14="http://schemas.microsoft.com/office/powerpoint/2010/main" val="313748464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비교">
    <p:bg>
      <p:bgPr>
        <a:solidFill>
          <a:schemeClr val="bg2">
            <a:alpha val="40000"/>
          </a:schemeClr>
        </a:solidFill>
        <a:effectLst/>
      </p:bgPr>
    </p:bg>
    <p:spTree>
      <p:nvGrpSpPr>
        <p:cNvPr id="1" name=""/>
        <p:cNvGrpSpPr/>
        <p:nvPr/>
      </p:nvGrpSpPr>
      <p:grpSpPr>
        <a:xfrm>
          <a:off x="0" y="0"/>
          <a:ext cx="0" cy="0"/>
          <a:chOff x="0" y="0"/>
          <a:chExt cx="0" cy="0"/>
        </a:xfrm>
      </p:grpSpPr>
      <p:sp>
        <p:nvSpPr>
          <p:cNvPr id="16" name="직사각형 15">
            <a:extLst>
              <a:ext uri="{FF2B5EF4-FFF2-40B4-BE49-F238E27FC236}">
                <a16:creationId xmlns:a16="http://schemas.microsoft.com/office/drawing/2014/main" id="{F2F96941-79C9-A34B-8AB5-C167A4D72D51}"/>
              </a:ext>
            </a:extLst>
          </p:cNvPr>
          <p:cNvSpPr/>
          <p:nvPr/>
        </p:nvSpPr>
        <p:spPr>
          <a:xfrm>
            <a:off x="0" y="0"/>
            <a:ext cx="12192000" cy="986306"/>
          </a:xfrm>
          <a:prstGeom prst="rect">
            <a:avLst/>
          </a:prstGeom>
          <a:pattFill prst="lgGrid">
            <a:fgClr>
              <a:schemeClr val="tx1">
                <a:lumMod val="10000"/>
                <a:lumOff val="90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dirty="0">
              <a:latin typeface="Malgun Gothic" panose="020B0503020000020004" pitchFamily="50" charset="-127"/>
              <a:ea typeface="Malgun Gothic" panose="020B0503020000020004" pitchFamily="50" charset="-127"/>
            </a:endParaRPr>
          </a:p>
        </p:txBody>
      </p:sp>
      <p:sp>
        <p:nvSpPr>
          <p:cNvPr id="2" name="날짜 개체 틀 1">
            <a:extLst>
              <a:ext uri="{FF2B5EF4-FFF2-40B4-BE49-F238E27FC236}">
                <a16:creationId xmlns:a16="http://schemas.microsoft.com/office/drawing/2014/main" id="{09FBA462-7E60-BA4E-9A1E-3B5E69DACB3A}"/>
              </a:ext>
            </a:extLst>
          </p:cNvPr>
          <p:cNvSpPr>
            <a:spLocks noGrp="1"/>
          </p:cNvSpPr>
          <p:nvPr>
            <p:ph type="dt" sz="half" idx="10"/>
          </p:nvPr>
        </p:nvSpPr>
        <p:spPr/>
        <p:txBody>
          <a:bodyPr rtlCol="0"/>
          <a:lstStyle>
            <a:lvl1pPr>
              <a:defRPr>
                <a:latin typeface="Malgun Gothic" panose="020B0503020000020004" pitchFamily="50" charset="-127"/>
                <a:ea typeface="Malgun Gothic" panose="020B0503020000020004" pitchFamily="50" charset="-127"/>
              </a:defRPr>
            </a:lvl1pPr>
          </a:lstStyle>
          <a:p>
            <a:fld id="{338271FB-7AEA-4111-9638-83F929F3B8E9}" type="datetimeFigureOut">
              <a:rPr lang="ko-KR" altLang="en-US" smtClean="0"/>
              <a:t>2021-08-06</a:t>
            </a:fld>
            <a:endParaRPr lang="ko-KR" altLang="en-US"/>
          </a:p>
        </p:txBody>
      </p:sp>
      <p:sp>
        <p:nvSpPr>
          <p:cNvPr id="3" name="바닥글 개체 틀 2">
            <a:extLst>
              <a:ext uri="{FF2B5EF4-FFF2-40B4-BE49-F238E27FC236}">
                <a16:creationId xmlns:a16="http://schemas.microsoft.com/office/drawing/2014/main" id="{218A28A8-5C75-FC4B-9A28-8F343DF4B1F9}"/>
              </a:ext>
            </a:extLst>
          </p:cNvPr>
          <p:cNvSpPr>
            <a:spLocks noGrp="1"/>
          </p:cNvSpPr>
          <p:nvPr>
            <p:ph type="ftr" sz="quarter" idx="11"/>
          </p:nvPr>
        </p:nvSpPr>
        <p:spPr/>
        <p:txBody>
          <a:bodyPr rtlCol="0"/>
          <a:lstStyle>
            <a:lvl1pPr>
              <a:defRPr>
                <a:latin typeface="Malgun Gothic" panose="020B0503020000020004" pitchFamily="50" charset="-127"/>
                <a:ea typeface="Malgun Gothic" panose="020B0503020000020004" pitchFamily="50" charset="-127"/>
              </a:defRPr>
            </a:lvl1pPr>
          </a:lstStyle>
          <a:p>
            <a:endParaRPr lang="ko-KR" altLang="en-US"/>
          </a:p>
        </p:txBody>
      </p:sp>
      <p:sp>
        <p:nvSpPr>
          <p:cNvPr id="4" name="슬라이드 번호 개체 틀 3">
            <a:extLst>
              <a:ext uri="{FF2B5EF4-FFF2-40B4-BE49-F238E27FC236}">
                <a16:creationId xmlns:a16="http://schemas.microsoft.com/office/drawing/2014/main" id="{71FD5A6F-AE17-4E4C-9567-DB3B02853306}"/>
              </a:ext>
            </a:extLst>
          </p:cNvPr>
          <p:cNvSpPr>
            <a:spLocks noGrp="1"/>
          </p:cNvSpPr>
          <p:nvPr>
            <p:ph type="sldNum" sz="quarter" idx="12"/>
          </p:nvPr>
        </p:nvSpPr>
        <p:spPr/>
        <p:txBody>
          <a:bodyPr rtlCol="0"/>
          <a:lstStyle>
            <a:lvl1pPr>
              <a:defRPr>
                <a:latin typeface="Malgun Gothic" panose="020B0503020000020004" pitchFamily="50" charset="-127"/>
                <a:ea typeface="Malgun Gothic" panose="020B0503020000020004" pitchFamily="50" charset="-127"/>
              </a:defRPr>
            </a:lvl1pPr>
          </a:lstStyle>
          <a:p>
            <a:fld id="{09B82C14-BF2B-4896-9C46-ECEA08150119}" type="slidenum">
              <a:rPr lang="ko-KR" altLang="en-US" smtClean="0"/>
              <a:t>‹#›</a:t>
            </a:fld>
            <a:endParaRPr lang="ko-KR" altLang="en-US"/>
          </a:p>
        </p:txBody>
      </p:sp>
      <p:sp>
        <p:nvSpPr>
          <p:cNvPr id="6" name="직사각형 5">
            <a:extLst>
              <a:ext uri="{FF2B5EF4-FFF2-40B4-BE49-F238E27FC236}">
                <a16:creationId xmlns:a16="http://schemas.microsoft.com/office/drawing/2014/main" id="{2A57C152-0331-B74F-81FE-04A927A72C7B}"/>
              </a:ext>
            </a:extLst>
          </p:cNvPr>
          <p:cNvSpPr/>
          <p:nvPr/>
        </p:nvSpPr>
        <p:spPr>
          <a:xfrm>
            <a:off x="350520" y="279792"/>
            <a:ext cx="11475720" cy="98630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rtlCol="0" anchor="ctr"/>
          <a:lstStyle/>
          <a:p>
            <a:pPr rtl="0"/>
            <a:endParaRPr lang="en-US" sz="2400" b="1" noProof="0" dirty="0">
              <a:solidFill>
                <a:schemeClr val="bg1"/>
              </a:solidFill>
              <a:latin typeface="Malgun Gothic" panose="020B0503020000020004" pitchFamily="50" charset="-127"/>
              <a:ea typeface="Malgun Gothic" panose="020B0503020000020004" pitchFamily="50" charset="-127"/>
            </a:endParaRPr>
          </a:p>
        </p:txBody>
      </p:sp>
      <p:sp>
        <p:nvSpPr>
          <p:cNvPr id="8" name="제목 1">
            <a:extLst>
              <a:ext uri="{FF2B5EF4-FFF2-40B4-BE49-F238E27FC236}">
                <a16:creationId xmlns:a16="http://schemas.microsoft.com/office/drawing/2014/main" id="{5FDDD9A4-1691-5D47-9605-21650E2212D3}"/>
              </a:ext>
            </a:extLst>
          </p:cNvPr>
          <p:cNvSpPr>
            <a:spLocks noGrp="1"/>
          </p:cNvSpPr>
          <p:nvPr>
            <p:ph type="title"/>
          </p:nvPr>
        </p:nvSpPr>
        <p:spPr>
          <a:xfrm>
            <a:off x="639413" y="483440"/>
            <a:ext cx="10904438" cy="583800"/>
          </a:xfrm>
          <a:prstGeom prst="rect">
            <a:avLst/>
          </a:prstGeom>
        </p:spPr>
        <p:txBody>
          <a:bodyPr lIns="91440" rIns="91440" rtlCol="0">
            <a:noAutofit/>
          </a:bodyPr>
          <a:lstStyle>
            <a:lvl1pPr>
              <a:defRPr sz="2400" b="1" i="0" spc="150" baseline="0">
                <a:solidFill>
                  <a:schemeClr val="tx1"/>
                </a:solidFill>
                <a:latin typeface="Malgun Gothic" panose="020B0503020000020004" pitchFamily="50" charset="-127"/>
                <a:ea typeface="Malgun Gothic" panose="020B0503020000020004" pitchFamily="50" charset="-127"/>
              </a:defRPr>
            </a:lvl1pPr>
          </a:lstStyle>
          <a:p>
            <a:pPr rtl="0"/>
            <a:r>
              <a:rPr lang="ko-KR" altLang="en-US" noProof="0"/>
              <a:t>마스터 제목 스타일 편집</a:t>
            </a:r>
            <a:endParaRPr lang="ko" noProof="0"/>
          </a:p>
        </p:txBody>
      </p:sp>
      <p:sp>
        <p:nvSpPr>
          <p:cNvPr id="10" name="텍스트 개체 틀 2">
            <a:extLst>
              <a:ext uri="{FF2B5EF4-FFF2-40B4-BE49-F238E27FC236}">
                <a16:creationId xmlns:a16="http://schemas.microsoft.com/office/drawing/2014/main" id="{62F811A9-08B1-C746-B30D-69D7B4A6CD59}"/>
              </a:ext>
            </a:extLst>
          </p:cNvPr>
          <p:cNvSpPr>
            <a:spLocks noGrp="1"/>
          </p:cNvSpPr>
          <p:nvPr>
            <p:ph type="body" idx="1"/>
          </p:nvPr>
        </p:nvSpPr>
        <p:spPr>
          <a:xfrm>
            <a:off x="838201" y="2038570"/>
            <a:ext cx="5042646" cy="703135"/>
          </a:xfrm>
          <a:prstGeom prst="rect">
            <a:avLst/>
          </a:prstGeom>
        </p:spPr>
        <p:txBody>
          <a:bodyPr lIns="91440" rIns="91440" rtlCol="0" anchor="ctr">
            <a:normAutofit/>
          </a:bodyPr>
          <a:lstStyle>
            <a:lvl1pPr marL="0" indent="0" algn="l">
              <a:lnSpc>
                <a:spcPct val="150000"/>
              </a:lnSpc>
              <a:buNone/>
              <a:defRPr sz="1600" b="1" i="0" cap="all" spc="150" baseline="0">
                <a:solidFill>
                  <a:schemeClr val="tx2"/>
                </a:solidFill>
                <a:latin typeface="Malgun Gothic" panose="020B0503020000020004" pitchFamily="50" charset="-127"/>
                <a:ea typeface="Malgun Gothic" panose="020B0503020000020004" pitchFamily="50" charset="-127"/>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ko-KR" altLang="en-US" noProof="0"/>
              <a:t>마스터 텍스트 스타일을 편집하려면 클릭</a:t>
            </a:r>
          </a:p>
        </p:txBody>
      </p:sp>
      <p:sp>
        <p:nvSpPr>
          <p:cNvPr id="12" name="텍스트 개체 틀 2">
            <a:extLst>
              <a:ext uri="{FF2B5EF4-FFF2-40B4-BE49-F238E27FC236}">
                <a16:creationId xmlns:a16="http://schemas.microsoft.com/office/drawing/2014/main" id="{54F0B191-C947-1640-8AD2-EEEAA1ED57C9}"/>
              </a:ext>
            </a:extLst>
          </p:cNvPr>
          <p:cNvSpPr>
            <a:spLocks noGrp="1"/>
          </p:cNvSpPr>
          <p:nvPr>
            <p:ph type="body" idx="14"/>
          </p:nvPr>
        </p:nvSpPr>
        <p:spPr>
          <a:xfrm>
            <a:off x="6501205" y="2038570"/>
            <a:ext cx="5042646" cy="703135"/>
          </a:xfrm>
          <a:prstGeom prst="rect">
            <a:avLst/>
          </a:prstGeom>
        </p:spPr>
        <p:txBody>
          <a:bodyPr lIns="91440" rIns="91440" rtlCol="0" anchor="ctr">
            <a:normAutofit/>
          </a:bodyPr>
          <a:lstStyle>
            <a:lvl1pPr marL="0" indent="0" algn="l">
              <a:lnSpc>
                <a:spcPct val="150000"/>
              </a:lnSpc>
              <a:buNone/>
              <a:defRPr sz="1600" b="1" i="0" cap="all" spc="150" baseline="0">
                <a:solidFill>
                  <a:schemeClr val="tx2"/>
                </a:solidFill>
                <a:latin typeface="Malgun Gothic" panose="020B0503020000020004" pitchFamily="50" charset="-127"/>
                <a:ea typeface="Malgun Gothic" panose="020B0503020000020004" pitchFamily="50" charset="-127"/>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ko-KR" altLang="en-US" noProof="0"/>
              <a:t>마스터 텍스트 스타일을 편집하려면 클릭</a:t>
            </a:r>
          </a:p>
        </p:txBody>
      </p:sp>
      <p:cxnSp>
        <p:nvCxnSpPr>
          <p:cNvPr id="14" name="직선 연결선(S) 13">
            <a:extLst>
              <a:ext uri="{FF2B5EF4-FFF2-40B4-BE49-F238E27FC236}">
                <a16:creationId xmlns:a16="http://schemas.microsoft.com/office/drawing/2014/main" id="{E8B92D52-6B55-2C4B-95E4-CE89611E590B}"/>
              </a:ext>
            </a:extLst>
          </p:cNvPr>
          <p:cNvCxnSpPr>
            <a:cxnSpLocks/>
          </p:cNvCxnSpPr>
          <p:nvPr/>
        </p:nvCxnSpPr>
        <p:spPr>
          <a:xfrm>
            <a:off x="6167716" y="1613647"/>
            <a:ext cx="0" cy="4904068"/>
          </a:xfrm>
          <a:prstGeom prst="line">
            <a:avLst/>
          </a:prstGeom>
          <a:ln>
            <a:solidFill>
              <a:schemeClr val="tx2">
                <a:lumMod val="10000"/>
                <a:lumOff val="90000"/>
              </a:schemeClr>
            </a:solidFill>
          </a:ln>
        </p:spPr>
        <p:style>
          <a:lnRef idx="1">
            <a:schemeClr val="accent1"/>
          </a:lnRef>
          <a:fillRef idx="0">
            <a:schemeClr val="accent1"/>
          </a:fillRef>
          <a:effectRef idx="0">
            <a:schemeClr val="accent1"/>
          </a:effectRef>
          <a:fontRef idx="minor">
            <a:schemeClr val="tx1"/>
          </a:fontRef>
        </p:style>
      </p:cxnSp>
      <p:sp>
        <p:nvSpPr>
          <p:cNvPr id="7" name="내용 개체 틀 6">
            <a:extLst>
              <a:ext uri="{FF2B5EF4-FFF2-40B4-BE49-F238E27FC236}">
                <a16:creationId xmlns:a16="http://schemas.microsoft.com/office/drawing/2014/main" id="{F0F9EB4B-EC9F-404E-A98B-1EA3F6FF116A}"/>
              </a:ext>
            </a:extLst>
          </p:cNvPr>
          <p:cNvSpPr>
            <a:spLocks noGrp="1"/>
          </p:cNvSpPr>
          <p:nvPr>
            <p:ph sz="quarter" idx="15"/>
          </p:nvPr>
        </p:nvSpPr>
        <p:spPr>
          <a:xfrm>
            <a:off x="838199" y="2894013"/>
            <a:ext cx="5042647" cy="3094037"/>
          </a:xfrm>
        </p:spPr>
        <p:txBody>
          <a:bodyPr rtlCol="0"/>
          <a:lstStyle>
            <a:lvl1pPr>
              <a:defRPr>
                <a:latin typeface="Malgun Gothic" panose="020B0503020000020004" pitchFamily="50" charset="-127"/>
                <a:ea typeface="Malgun Gothic" panose="020B0503020000020004" pitchFamily="50" charset="-127"/>
              </a:defRPr>
            </a:lvl1pPr>
            <a:lvl2pPr>
              <a:defRPr>
                <a:latin typeface="Malgun Gothic" panose="020B0503020000020004" pitchFamily="50" charset="-127"/>
                <a:ea typeface="Malgun Gothic" panose="020B0503020000020004" pitchFamily="50" charset="-127"/>
              </a:defRPr>
            </a:lvl2pPr>
            <a:lvl3pPr>
              <a:defRPr>
                <a:latin typeface="Malgun Gothic" panose="020B0503020000020004" pitchFamily="50" charset="-127"/>
                <a:ea typeface="Malgun Gothic" panose="020B0503020000020004" pitchFamily="50" charset="-127"/>
              </a:defRPr>
            </a:lvl3pPr>
            <a:lvl4pPr>
              <a:defRPr>
                <a:latin typeface="Malgun Gothic" panose="020B0503020000020004" pitchFamily="50" charset="-127"/>
                <a:ea typeface="Malgun Gothic" panose="020B0503020000020004" pitchFamily="50" charset="-127"/>
              </a:defRPr>
            </a:lvl4pPr>
            <a:lvl5pPr>
              <a:defRPr>
                <a:latin typeface="Malgun Gothic" panose="020B0503020000020004" pitchFamily="50" charset="-127"/>
                <a:ea typeface="Malgun Gothic" panose="020B0503020000020004" pitchFamily="50" charset="-127"/>
              </a:defRPr>
            </a:lvl5pPr>
          </a:lstStyle>
          <a:p>
            <a:pPr lvl="0" rtl="0"/>
            <a:r>
              <a:rPr lang="ko-KR" altLang="en-US" noProof="0"/>
              <a:t>마스터 텍스트 스타일을 편집하려면 클릭</a:t>
            </a:r>
          </a:p>
          <a:p>
            <a:pPr lvl="1" rtl="0"/>
            <a:r>
              <a:rPr lang="ko-KR" altLang="en-US" noProof="0"/>
              <a:t>두 번째 수준</a:t>
            </a:r>
          </a:p>
          <a:p>
            <a:pPr lvl="2" rtl="0"/>
            <a:r>
              <a:rPr lang="ko-KR" altLang="en-US" noProof="0"/>
              <a:t>세 번째 수준</a:t>
            </a:r>
          </a:p>
          <a:p>
            <a:pPr lvl="3" rtl="0"/>
            <a:r>
              <a:rPr lang="ko-KR" altLang="en-US" noProof="0"/>
              <a:t>네 번째 수준</a:t>
            </a:r>
          </a:p>
          <a:p>
            <a:pPr lvl="4" rtl="0"/>
            <a:r>
              <a:rPr lang="ko-KR" altLang="en-US" noProof="0"/>
              <a:t>다섯 번째 수준</a:t>
            </a:r>
            <a:endParaRPr lang="ko" noProof="0"/>
          </a:p>
        </p:txBody>
      </p:sp>
      <p:sp>
        <p:nvSpPr>
          <p:cNvPr id="15" name="내용 개체 틀 6">
            <a:extLst>
              <a:ext uri="{FF2B5EF4-FFF2-40B4-BE49-F238E27FC236}">
                <a16:creationId xmlns:a16="http://schemas.microsoft.com/office/drawing/2014/main" id="{7A648C0A-27FE-4582-8D3C-7FF280E14591}"/>
              </a:ext>
            </a:extLst>
          </p:cNvPr>
          <p:cNvSpPr>
            <a:spLocks noGrp="1"/>
          </p:cNvSpPr>
          <p:nvPr>
            <p:ph sz="quarter" idx="16"/>
          </p:nvPr>
        </p:nvSpPr>
        <p:spPr>
          <a:xfrm>
            <a:off x="6501205" y="2894013"/>
            <a:ext cx="5042647" cy="3094037"/>
          </a:xfrm>
        </p:spPr>
        <p:txBody>
          <a:bodyPr rtlCol="0"/>
          <a:lstStyle>
            <a:lvl1pPr>
              <a:defRPr>
                <a:latin typeface="Malgun Gothic" panose="020B0503020000020004" pitchFamily="50" charset="-127"/>
                <a:ea typeface="Malgun Gothic" panose="020B0503020000020004" pitchFamily="50" charset="-127"/>
              </a:defRPr>
            </a:lvl1pPr>
            <a:lvl2pPr>
              <a:defRPr>
                <a:latin typeface="Malgun Gothic" panose="020B0503020000020004" pitchFamily="50" charset="-127"/>
                <a:ea typeface="Malgun Gothic" panose="020B0503020000020004" pitchFamily="50" charset="-127"/>
              </a:defRPr>
            </a:lvl2pPr>
            <a:lvl3pPr>
              <a:defRPr>
                <a:latin typeface="Malgun Gothic" panose="020B0503020000020004" pitchFamily="50" charset="-127"/>
                <a:ea typeface="Malgun Gothic" panose="020B0503020000020004" pitchFamily="50" charset="-127"/>
              </a:defRPr>
            </a:lvl3pPr>
            <a:lvl4pPr>
              <a:defRPr>
                <a:latin typeface="Malgun Gothic" panose="020B0503020000020004" pitchFamily="50" charset="-127"/>
                <a:ea typeface="Malgun Gothic" panose="020B0503020000020004" pitchFamily="50" charset="-127"/>
              </a:defRPr>
            </a:lvl4pPr>
            <a:lvl5pPr>
              <a:defRPr>
                <a:latin typeface="Malgun Gothic" panose="020B0503020000020004" pitchFamily="50" charset="-127"/>
                <a:ea typeface="Malgun Gothic" panose="020B0503020000020004" pitchFamily="50" charset="-127"/>
              </a:defRPr>
            </a:lvl5pPr>
          </a:lstStyle>
          <a:p>
            <a:pPr lvl="0" rtl="0"/>
            <a:r>
              <a:rPr lang="ko-KR" altLang="en-US" noProof="0"/>
              <a:t>마스터 텍스트 스타일을 편집하려면 클릭</a:t>
            </a:r>
          </a:p>
          <a:p>
            <a:pPr lvl="1" rtl="0"/>
            <a:r>
              <a:rPr lang="ko-KR" altLang="en-US" noProof="0"/>
              <a:t>두 번째 수준</a:t>
            </a:r>
          </a:p>
          <a:p>
            <a:pPr lvl="2" rtl="0"/>
            <a:r>
              <a:rPr lang="ko-KR" altLang="en-US" noProof="0"/>
              <a:t>세 번째 수준</a:t>
            </a:r>
          </a:p>
          <a:p>
            <a:pPr lvl="3" rtl="0"/>
            <a:r>
              <a:rPr lang="ko-KR" altLang="en-US" noProof="0"/>
              <a:t>네 번째 수준</a:t>
            </a:r>
          </a:p>
          <a:p>
            <a:pPr lvl="4" rtl="0"/>
            <a:r>
              <a:rPr lang="ko-KR" altLang="en-US" noProof="0"/>
              <a:t>다섯 번째 수준</a:t>
            </a:r>
            <a:endParaRPr lang="ko" noProof="0"/>
          </a:p>
        </p:txBody>
      </p:sp>
    </p:spTree>
    <p:extLst>
      <p:ext uri="{BB962C8B-B14F-4D97-AF65-F5344CB8AC3E}">
        <p14:creationId xmlns:p14="http://schemas.microsoft.com/office/powerpoint/2010/main" val="10657588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EF0608B2-D170-4F56-86E9-C29F91D15616}"/>
              </a:ext>
            </a:extLst>
          </p:cNvPr>
          <p:cNvSpPr>
            <a:spLocks noGrp="1"/>
          </p:cNvSpPr>
          <p:nvPr>
            <p:ph type="title"/>
          </p:nvPr>
        </p:nvSpPr>
        <p:spPr>
          <a:xfrm>
            <a:off x="831850" y="1709738"/>
            <a:ext cx="10515600" cy="2852737"/>
          </a:xfrm>
        </p:spPr>
        <p:txBody>
          <a:bodyPr anchor="b"/>
          <a:lstStyle>
            <a:lvl1pPr>
              <a:defRPr sz="6000"/>
            </a:lvl1pPr>
          </a:lstStyle>
          <a:p>
            <a:r>
              <a:rPr lang="ko-KR" altLang="en-US"/>
              <a:t>마스터 제목 스타일 편집</a:t>
            </a:r>
          </a:p>
        </p:txBody>
      </p:sp>
      <p:sp>
        <p:nvSpPr>
          <p:cNvPr id="3" name="텍스트 개체 틀 2">
            <a:extLst>
              <a:ext uri="{FF2B5EF4-FFF2-40B4-BE49-F238E27FC236}">
                <a16:creationId xmlns:a16="http://schemas.microsoft.com/office/drawing/2014/main" id="{3070145E-7FF0-42EF-98A0-249DAE130C5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스타일을 편집하려면 클릭</a:t>
            </a:r>
          </a:p>
        </p:txBody>
      </p:sp>
      <p:sp>
        <p:nvSpPr>
          <p:cNvPr id="4" name="날짜 개체 틀 3">
            <a:extLst>
              <a:ext uri="{FF2B5EF4-FFF2-40B4-BE49-F238E27FC236}">
                <a16:creationId xmlns:a16="http://schemas.microsoft.com/office/drawing/2014/main" id="{9BCCDB7C-9420-4F65-AE76-DE2DD3F8FBF9}"/>
              </a:ext>
            </a:extLst>
          </p:cNvPr>
          <p:cNvSpPr>
            <a:spLocks noGrp="1"/>
          </p:cNvSpPr>
          <p:nvPr>
            <p:ph type="dt" sz="half" idx="10"/>
          </p:nvPr>
        </p:nvSpPr>
        <p:spPr/>
        <p:txBody>
          <a:bodyPr/>
          <a:lstStyle/>
          <a:p>
            <a:fld id="{338271FB-7AEA-4111-9638-83F929F3B8E9}" type="datetimeFigureOut">
              <a:rPr lang="ko-KR" altLang="en-US" smtClean="0"/>
              <a:t>2021-08-06</a:t>
            </a:fld>
            <a:endParaRPr lang="ko-KR" altLang="en-US"/>
          </a:p>
        </p:txBody>
      </p:sp>
      <p:sp>
        <p:nvSpPr>
          <p:cNvPr id="5" name="바닥글 개체 틀 4">
            <a:extLst>
              <a:ext uri="{FF2B5EF4-FFF2-40B4-BE49-F238E27FC236}">
                <a16:creationId xmlns:a16="http://schemas.microsoft.com/office/drawing/2014/main" id="{9125A366-4E48-48AD-9103-D897E32ABB52}"/>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AA6BC33C-BCF3-4A61-A68D-692859133F40}"/>
              </a:ext>
            </a:extLst>
          </p:cNvPr>
          <p:cNvSpPr>
            <a:spLocks noGrp="1"/>
          </p:cNvSpPr>
          <p:nvPr>
            <p:ph type="sldNum" sz="quarter" idx="12"/>
          </p:nvPr>
        </p:nvSpPr>
        <p:spPr/>
        <p:txBody>
          <a:bodyPr/>
          <a:lstStyle/>
          <a:p>
            <a:fld id="{09B82C14-BF2B-4896-9C46-ECEA08150119}" type="slidenum">
              <a:rPr lang="ko-KR" altLang="en-US" smtClean="0"/>
              <a:t>‹#›</a:t>
            </a:fld>
            <a:endParaRPr lang="ko-KR" altLang="en-US"/>
          </a:p>
        </p:txBody>
      </p:sp>
    </p:spTree>
    <p:extLst>
      <p:ext uri="{BB962C8B-B14F-4D97-AF65-F5344CB8AC3E}">
        <p14:creationId xmlns:p14="http://schemas.microsoft.com/office/powerpoint/2010/main" val="14590360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1_이미지 및 캡션">
    <p:bg>
      <p:bgPr>
        <a:solidFill>
          <a:schemeClr val="bg2">
            <a:alpha val="40000"/>
          </a:schemeClr>
        </a:solidFill>
        <a:effectLst/>
      </p:bgPr>
    </p:bg>
    <p:spTree>
      <p:nvGrpSpPr>
        <p:cNvPr id="1" name=""/>
        <p:cNvGrpSpPr/>
        <p:nvPr/>
      </p:nvGrpSpPr>
      <p:grpSpPr>
        <a:xfrm>
          <a:off x="0" y="0"/>
          <a:ext cx="0" cy="0"/>
          <a:chOff x="0" y="0"/>
          <a:chExt cx="0" cy="0"/>
        </a:xfrm>
      </p:grpSpPr>
      <p:sp>
        <p:nvSpPr>
          <p:cNvPr id="10" name="직사각형 9">
            <a:extLst>
              <a:ext uri="{FF2B5EF4-FFF2-40B4-BE49-F238E27FC236}">
                <a16:creationId xmlns:a16="http://schemas.microsoft.com/office/drawing/2014/main" id="{14A22209-F6F4-814A-9719-87CDCD23C55F}"/>
              </a:ext>
            </a:extLst>
          </p:cNvPr>
          <p:cNvSpPr/>
          <p:nvPr/>
        </p:nvSpPr>
        <p:spPr>
          <a:xfrm>
            <a:off x="0" y="914400"/>
            <a:ext cx="12192000" cy="5029200"/>
          </a:xfrm>
          <a:prstGeom prst="rect">
            <a:avLst/>
          </a:prstGeom>
          <a:pattFill prst="lgGrid">
            <a:fgClr>
              <a:schemeClr val="tx2">
                <a:lumMod val="10000"/>
                <a:lumOff val="90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dirty="0">
              <a:latin typeface="Malgun Gothic" panose="020B0503020000020004" pitchFamily="50" charset="-127"/>
              <a:ea typeface="Malgun Gothic" panose="020B0503020000020004" pitchFamily="50" charset="-127"/>
            </a:endParaRPr>
          </a:p>
        </p:txBody>
      </p:sp>
      <p:sp>
        <p:nvSpPr>
          <p:cNvPr id="11" name="직사각형 10">
            <a:extLst>
              <a:ext uri="{FF2B5EF4-FFF2-40B4-BE49-F238E27FC236}">
                <a16:creationId xmlns:a16="http://schemas.microsoft.com/office/drawing/2014/main" id="{51817374-D7A2-2F4D-91C6-E24955F0018B}"/>
              </a:ext>
            </a:extLst>
          </p:cNvPr>
          <p:cNvSpPr/>
          <p:nvPr/>
        </p:nvSpPr>
        <p:spPr>
          <a:xfrm>
            <a:off x="5951621" y="1803214"/>
            <a:ext cx="6240379" cy="325288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dirty="0">
              <a:latin typeface="Malgun Gothic" panose="020B0503020000020004" pitchFamily="50" charset="-127"/>
              <a:ea typeface="Malgun Gothic" panose="020B0503020000020004" pitchFamily="50" charset="-127"/>
            </a:endParaRPr>
          </a:p>
        </p:txBody>
      </p:sp>
      <p:sp>
        <p:nvSpPr>
          <p:cNvPr id="2" name="날짜 개체 틀 1">
            <a:extLst>
              <a:ext uri="{FF2B5EF4-FFF2-40B4-BE49-F238E27FC236}">
                <a16:creationId xmlns:a16="http://schemas.microsoft.com/office/drawing/2014/main" id="{09FBA462-7E60-BA4E-9A1E-3B5E69DACB3A}"/>
              </a:ext>
            </a:extLst>
          </p:cNvPr>
          <p:cNvSpPr>
            <a:spLocks noGrp="1"/>
          </p:cNvSpPr>
          <p:nvPr>
            <p:ph type="dt" sz="half" idx="10"/>
          </p:nvPr>
        </p:nvSpPr>
        <p:spPr/>
        <p:txBody>
          <a:bodyPr rtlCol="0"/>
          <a:lstStyle>
            <a:lvl1pPr>
              <a:defRPr>
                <a:latin typeface="Malgun Gothic" panose="020B0503020000020004" pitchFamily="50" charset="-127"/>
                <a:ea typeface="Malgun Gothic" panose="020B0503020000020004" pitchFamily="50" charset="-127"/>
              </a:defRPr>
            </a:lvl1pPr>
          </a:lstStyle>
          <a:p>
            <a:fld id="{338271FB-7AEA-4111-9638-83F929F3B8E9}" type="datetimeFigureOut">
              <a:rPr lang="ko-KR" altLang="en-US" smtClean="0"/>
              <a:t>2021-08-06</a:t>
            </a:fld>
            <a:endParaRPr lang="ko-KR" altLang="en-US"/>
          </a:p>
        </p:txBody>
      </p:sp>
      <p:sp>
        <p:nvSpPr>
          <p:cNvPr id="3" name="바닥글 개체 틀 2">
            <a:extLst>
              <a:ext uri="{FF2B5EF4-FFF2-40B4-BE49-F238E27FC236}">
                <a16:creationId xmlns:a16="http://schemas.microsoft.com/office/drawing/2014/main" id="{218A28A8-5C75-FC4B-9A28-8F343DF4B1F9}"/>
              </a:ext>
            </a:extLst>
          </p:cNvPr>
          <p:cNvSpPr>
            <a:spLocks noGrp="1"/>
          </p:cNvSpPr>
          <p:nvPr>
            <p:ph type="ftr" sz="quarter" idx="11"/>
          </p:nvPr>
        </p:nvSpPr>
        <p:spPr/>
        <p:txBody>
          <a:bodyPr rtlCol="0"/>
          <a:lstStyle>
            <a:lvl1pPr>
              <a:defRPr>
                <a:latin typeface="Malgun Gothic" panose="020B0503020000020004" pitchFamily="50" charset="-127"/>
                <a:ea typeface="Malgun Gothic" panose="020B0503020000020004" pitchFamily="50" charset="-127"/>
              </a:defRPr>
            </a:lvl1pPr>
          </a:lstStyle>
          <a:p>
            <a:endParaRPr lang="ko-KR" altLang="en-US"/>
          </a:p>
        </p:txBody>
      </p:sp>
      <p:sp>
        <p:nvSpPr>
          <p:cNvPr id="4" name="슬라이드 번호 개체 틀 3">
            <a:extLst>
              <a:ext uri="{FF2B5EF4-FFF2-40B4-BE49-F238E27FC236}">
                <a16:creationId xmlns:a16="http://schemas.microsoft.com/office/drawing/2014/main" id="{71FD5A6F-AE17-4E4C-9567-DB3B02853306}"/>
              </a:ext>
            </a:extLst>
          </p:cNvPr>
          <p:cNvSpPr>
            <a:spLocks noGrp="1"/>
          </p:cNvSpPr>
          <p:nvPr>
            <p:ph type="sldNum" sz="quarter" idx="12"/>
          </p:nvPr>
        </p:nvSpPr>
        <p:spPr/>
        <p:txBody>
          <a:bodyPr rtlCol="0"/>
          <a:lstStyle>
            <a:lvl1pPr>
              <a:defRPr>
                <a:latin typeface="Malgun Gothic" panose="020B0503020000020004" pitchFamily="50" charset="-127"/>
                <a:ea typeface="Malgun Gothic" panose="020B0503020000020004" pitchFamily="50" charset="-127"/>
              </a:defRPr>
            </a:lvl1pPr>
          </a:lstStyle>
          <a:p>
            <a:fld id="{09B82C14-BF2B-4896-9C46-ECEA08150119}" type="slidenum">
              <a:rPr lang="ko-KR" altLang="en-US" smtClean="0"/>
              <a:t>‹#›</a:t>
            </a:fld>
            <a:endParaRPr lang="ko-KR" altLang="en-US"/>
          </a:p>
        </p:txBody>
      </p:sp>
      <p:sp>
        <p:nvSpPr>
          <p:cNvPr id="9" name="제목 1">
            <a:extLst>
              <a:ext uri="{FF2B5EF4-FFF2-40B4-BE49-F238E27FC236}">
                <a16:creationId xmlns:a16="http://schemas.microsoft.com/office/drawing/2014/main" id="{656FB1BA-653F-254C-9C39-2A5BDD763EE8}"/>
              </a:ext>
            </a:extLst>
          </p:cNvPr>
          <p:cNvSpPr>
            <a:spLocks noGrp="1"/>
          </p:cNvSpPr>
          <p:nvPr>
            <p:ph type="title"/>
          </p:nvPr>
        </p:nvSpPr>
        <p:spPr>
          <a:xfrm>
            <a:off x="6494545" y="2028031"/>
            <a:ext cx="5058209" cy="583800"/>
          </a:xfrm>
          <a:prstGeom prst="rect">
            <a:avLst/>
          </a:prstGeom>
        </p:spPr>
        <p:txBody>
          <a:bodyPr lIns="91440" rIns="91440" rtlCol="0">
            <a:noAutofit/>
          </a:bodyPr>
          <a:lstStyle>
            <a:lvl1pPr>
              <a:defRPr sz="2400" b="1" i="0" spc="150" baseline="0">
                <a:solidFill>
                  <a:schemeClr val="tx1"/>
                </a:solidFill>
                <a:latin typeface="Malgun Gothic" panose="020B0503020000020004" pitchFamily="50" charset="-127"/>
                <a:ea typeface="Malgun Gothic" panose="020B0503020000020004" pitchFamily="50" charset="-127"/>
              </a:defRPr>
            </a:lvl1pPr>
          </a:lstStyle>
          <a:p>
            <a:pPr rtl="0"/>
            <a:r>
              <a:rPr lang="ko-KR" altLang="en-US" noProof="0"/>
              <a:t>마스터 제목 스타일 편집</a:t>
            </a:r>
            <a:endParaRPr lang="ko" noProof="0"/>
          </a:p>
        </p:txBody>
      </p:sp>
      <p:sp>
        <p:nvSpPr>
          <p:cNvPr id="13" name="그림 개체 틀 10">
            <a:extLst>
              <a:ext uri="{FF2B5EF4-FFF2-40B4-BE49-F238E27FC236}">
                <a16:creationId xmlns:a16="http://schemas.microsoft.com/office/drawing/2014/main" id="{AD5E91DA-7D30-8C45-9BE7-5F82AA824B11}"/>
              </a:ext>
            </a:extLst>
          </p:cNvPr>
          <p:cNvSpPr>
            <a:spLocks noGrp="1"/>
          </p:cNvSpPr>
          <p:nvPr>
            <p:ph type="pic" sz="quarter" idx="14"/>
          </p:nvPr>
        </p:nvSpPr>
        <p:spPr>
          <a:xfrm>
            <a:off x="542925" y="0"/>
            <a:ext cx="5408696" cy="6858000"/>
          </a:xfrm>
          <a:prstGeom prst="rect">
            <a:avLst/>
          </a:prstGeom>
          <a:solidFill>
            <a:schemeClr val="tx1"/>
          </a:solidFill>
        </p:spPr>
        <p:txBody>
          <a:bodyPr rtlCol="0"/>
          <a:lstStyle>
            <a:lvl1pPr marL="0" indent="0">
              <a:buNone/>
              <a:defRPr>
                <a:solidFill>
                  <a:schemeClr val="bg1"/>
                </a:solidFill>
                <a:latin typeface="Malgun Gothic" panose="020B0503020000020004" pitchFamily="50" charset="-127"/>
                <a:ea typeface="Malgun Gothic" panose="020B0503020000020004" pitchFamily="50" charset="-127"/>
              </a:defRPr>
            </a:lvl1pPr>
          </a:lstStyle>
          <a:p>
            <a:pPr rtl="0"/>
            <a:r>
              <a:rPr lang="ko-KR" altLang="en-US" noProof="0"/>
              <a:t>그림을 추가하려면 아이콘을 클릭하십시오</a:t>
            </a:r>
            <a:endParaRPr lang="ko" noProof="0"/>
          </a:p>
        </p:txBody>
      </p:sp>
      <p:sp>
        <p:nvSpPr>
          <p:cNvPr id="6" name="내용 개체 틀 5">
            <a:extLst>
              <a:ext uri="{FF2B5EF4-FFF2-40B4-BE49-F238E27FC236}">
                <a16:creationId xmlns:a16="http://schemas.microsoft.com/office/drawing/2014/main" id="{A94B5840-E92F-4CFE-B3C0-0873B2740891}"/>
              </a:ext>
            </a:extLst>
          </p:cNvPr>
          <p:cNvSpPr>
            <a:spLocks noGrp="1"/>
          </p:cNvSpPr>
          <p:nvPr>
            <p:ph sz="quarter" idx="15"/>
          </p:nvPr>
        </p:nvSpPr>
        <p:spPr>
          <a:xfrm>
            <a:off x="6494463" y="2611438"/>
            <a:ext cx="5058291" cy="2165350"/>
          </a:xfrm>
        </p:spPr>
        <p:txBody>
          <a:bodyPr rtlCol="0"/>
          <a:lstStyle>
            <a:lvl1pPr marL="0" indent="0">
              <a:lnSpc>
                <a:spcPct val="200000"/>
              </a:lnSpc>
              <a:spcBef>
                <a:spcPts val="1900"/>
              </a:spcBef>
              <a:buNone/>
              <a:defRPr>
                <a:latin typeface="Malgun Gothic" panose="020B0503020000020004" pitchFamily="50" charset="-127"/>
                <a:ea typeface="Malgun Gothic" panose="020B0503020000020004" pitchFamily="50" charset="-127"/>
              </a:defRPr>
            </a:lvl1pPr>
          </a:lstStyle>
          <a:p>
            <a:pPr lvl="0" rtl="0"/>
            <a:r>
              <a:rPr lang="ko-KR" altLang="en-US" noProof="0"/>
              <a:t>마스터 텍스트 스타일을 편집하려면 클릭</a:t>
            </a:r>
          </a:p>
        </p:txBody>
      </p:sp>
    </p:spTree>
    <p:extLst>
      <p:ext uri="{BB962C8B-B14F-4D97-AF65-F5344CB8AC3E}">
        <p14:creationId xmlns:p14="http://schemas.microsoft.com/office/powerpoint/2010/main" val="121063860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비어 있음">
    <p:bg>
      <p:bgPr>
        <a:solidFill>
          <a:schemeClr val="accent4">
            <a:alpha val="40000"/>
          </a:schemeClr>
        </a:solidFill>
        <a:effectLst/>
      </p:bgPr>
    </p:bg>
    <p:spTree>
      <p:nvGrpSpPr>
        <p:cNvPr id="1" name=""/>
        <p:cNvGrpSpPr/>
        <p:nvPr/>
      </p:nvGrpSpPr>
      <p:grpSpPr>
        <a:xfrm>
          <a:off x="0" y="0"/>
          <a:ext cx="0" cy="0"/>
          <a:chOff x="0" y="0"/>
          <a:chExt cx="0" cy="0"/>
        </a:xfrm>
      </p:grpSpPr>
      <p:sp>
        <p:nvSpPr>
          <p:cNvPr id="2" name="날짜 개체 틀 1">
            <a:extLst>
              <a:ext uri="{FF2B5EF4-FFF2-40B4-BE49-F238E27FC236}">
                <a16:creationId xmlns:a16="http://schemas.microsoft.com/office/drawing/2014/main" id="{09FBA462-7E60-BA4E-9A1E-3B5E69DACB3A}"/>
              </a:ext>
            </a:extLst>
          </p:cNvPr>
          <p:cNvSpPr>
            <a:spLocks noGrp="1"/>
          </p:cNvSpPr>
          <p:nvPr>
            <p:ph type="dt" sz="half" idx="10"/>
          </p:nvPr>
        </p:nvSpPr>
        <p:spPr/>
        <p:txBody>
          <a:bodyPr rtlCol="0"/>
          <a:lstStyle>
            <a:lvl1pPr>
              <a:defRPr>
                <a:latin typeface="Malgun Gothic" panose="020B0503020000020004" pitchFamily="50" charset="-127"/>
                <a:ea typeface="Malgun Gothic" panose="020B0503020000020004" pitchFamily="50" charset="-127"/>
              </a:defRPr>
            </a:lvl1pPr>
          </a:lstStyle>
          <a:p>
            <a:fld id="{338271FB-7AEA-4111-9638-83F929F3B8E9}" type="datetimeFigureOut">
              <a:rPr lang="ko-KR" altLang="en-US" smtClean="0"/>
              <a:t>2021-08-06</a:t>
            </a:fld>
            <a:endParaRPr lang="ko-KR" altLang="en-US"/>
          </a:p>
        </p:txBody>
      </p:sp>
      <p:sp>
        <p:nvSpPr>
          <p:cNvPr id="3" name="바닥글 개체 틀 2">
            <a:extLst>
              <a:ext uri="{FF2B5EF4-FFF2-40B4-BE49-F238E27FC236}">
                <a16:creationId xmlns:a16="http://schemas.microsoft.com/office/drawing/2014/main" id="{218A28A8-5C75-FC4B-9A28-8F343DF4B1F9}"/>
              </a:ext>
            </a:extLst>
          </p:cNvPr>
          <p:cNvSpPr>
            <a:spLocks noGrp="1"/>
          </p:cNvSpPr>
          <p:nvPr>
            <p:ph type="ftr" sz="quarter" idx="11"/>
          </p:nvPr>
        </p:nvSpPr>
        <p:spPr/>
        <p:txBody>
          <a:bodyPr rtlCol="0"/>
          <a:lstStyle>
            <a:lvl1pPr>
              <a:defRPr>
                <a:latin typeface="Malgun Gothic" panose="020B0503020000020004" pitchFamily="50" charset="-127"/>
                <a:ea typeface="Malgun Gothic" panose="020B0503020000020004" pitchFamily="50" charset="-127"/>
              </a:defRPr>
            </a:lvl1pPr>
          </a:lstStyle>
          <a:p>
            <a:endParaRPr lang="ko-KR" altLang="en-US"/>
          </a:p>
        </p:txBody>
      </p:sp>
      <p:sp>
        <p:nvSpPr>
          <p:cNvPr id="4" name="슬라이드 번호 개체 틀 3">
            <a:extLst>
              <a:ext uri="{FF2B5EF4-FFF2-40B4-BE49-F238E27FC236}">
                <a16:creationId xmlns:a16="http://schemas.microsoft.com/office/drawing/2014/main" id="{71FD5A6F-AE17-4E4C-9567-DB3B02853306}"/>
              </a:ext>
            </a:extLst>
          </p:cNvPr>
          <p:cNvSpPr>
            <a:spLocks noGrp="1"/>
          </p:cNvSpPr>
          <p:nvPr>
            <p:ph type="sldNum" sz="quarter" idx="12"/>
          </p:nvPr>
        </p:nvSpPr>
        <p:spPr/>
        <p:txBody>
          <a:bodyPr rtlCol="0"/>
          <a:lstStyle>
            <a:lvl1pPr>
              <a:defRPr>
                <a:latin typeface="Malgun Gothic" panose="020B0503020000020004" pitchFamily="50" charset="-127"/>
                <a:ea typeface="Malgun Gothic" panose="020B0503020000020004" pitchFamily="50" charset="-127"/>
              </a:defRPr>
            </a:lvl1pPr>
          </a:lstStyle>
          <a:p>
            <a:fld id="{09B82C14-BF2B-4896-9C46-ECEA08150119}" type="slidenum">
              <a:rPr lang="ko-KR" altLang="en-US" smtClean="0"/>
              <a:t>‹#›</a:t>
            </a:fld>
            <a:endParaRPr lang="ko-KR" altLang="en-US"/>
          </a:p>
        </p:txBody>
      </p:sp>
    </p:spTree>
    <p:extLst>
      <p:ext uri="{BB962C8B-B14F-4D97-AF65-F5344CB8AC3E}">
        <p14:creationId xmlns:p14="http://schemas.microsoft.com/office/powerpoint/2010/main" val="301387812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
  <p:cSld name="제목 및 내용">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DE0F5C2-F86B-43A4-9F78-75701ED7F601}"/>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67610A03-7C0C-423E-A972-B9EDDE522713}"/>
              </a:ext>
            </a:extLst>
          </p:cNvPr>
          <p:cNvSpPr>
            <a:spLocks noGrp="1"/>
          </p:cNvSpPr>
          <p:nvPr>
            <p:ph idx="1"/>
          </p:nvPr>
        </p:nvSpPr>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F932F01F-4F46-485D-95D7-27D1436C3615}"/>
              </a:ext>
            </a:extLst>
          </p:cNvPr>
          <p:cNvSpPr>
            <a:spLocks noGrp="1"/>
          </p:cNvSpPr>
          <p:nvPr>
            <p:ph type="dt" sz="half" idx="10"/>
          </p:nvPr>
        </p:nvSpPr>
        <p:spPr/>
        <p:txBody>
          <a:bodyPr/>
          <a:lstStyle/>
          <a:p>
            <a:fld id="{338271FB-7AEA-4111-9638-83F929F3B8E9}" type="datetimeFigureOut">
              <a:rPr lang="ko-KR" altLang="en-US" smtClean="0"/>
              <a:t>2021-08-06</a:t>
            </a:fld>
            <a:endParaRPr lang="ko-KR" altLang="en-US"/>
          </a:p>
        </p:txBody>
      </p:sp>
      <p:sp>
        <p:nvSpPr>
          <p:cNvPr id="5" name="바닥글 개체 틀 4">
            <a:extLst>
              <a:ext uri="{FF2B5EF4-FFF2-40B4-BE49-F238E27FC236}">
                <a16:creationId xmlns:a16="http://schemas.microsoft.com/office/drawing/2014/main" id="{60D8FFAC-E70D-44BE-AC56-B8CFEC8FFF98}"/>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CFF71EC5-8941-415E-ADB8-507685E1FB41}"/>
              </a:ext>
            </a:extLst>
          </p:cNvPr>
          <p:cNvSpPr>
            <a:spLocks noGrp="1"/>
          </p:cNvSpPr>
          <p:nvPr>
            <p:ph type="sldNum" sz="quarter" idx="12"/>
          </p:nvPr>
        </p:nvSpPr>
        <p:spPr/>
        <p:txBody>
          <a:bodyPr/>
          <a:lstStyle/>
          <a:p>
            <a:fld id="{09B82C14-BF2B-4896-9C46-ECEA08150119}" type="slidenum">
              <a:rPr lang="ko-KR" altLang="en-US" smtClean="0"/>
              <a:t>‹#›</a:t>
            </a:fld>
            <a:endParaRPr lang="ko-KR" altLang="en-US"/>
          </a:p>
        </p:txBody>
      </p:sp>
    </p:spTree>
    <p:extLst>
      <p:ext uri="{BB962C8B-B14F-4D97-AF65-F5344CB8AC3E}">
        <p14:creationId xmlns:p14="http://schemas.microsoft.com/office/powerpoint/2010/main" val="123993497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제목 슬라이드">
    <p:bg>
      <p:bgPr>
        <a:solidFill>
          <a:schemeClr val="bg1">
            <a:alpha val="30000"/>
          </a:schemeClr>
        </a:solidFill>
        <a:effectLst/>
      </p:bgPr>
    </p:bg>
    <p:spTree>
      <p:nvGrpSpPr>
        <p:cNvPr id="1" name=""/>
        <p:cNvGrpSpPr/>
        <p:nvPr/>
      </p:nvGrpSpPr>
      <p:grpSpPr>
        <a:xfrm>
          <a:off x="0" y="0"/>
          <a:ext cx="0" cy="0"/>
          <a:chOff x="0" y="0"/>
          <a:chExt cx="0" cy="0"/>
        </a:xfrm>
      </p:grpSpPr>
      <p:sp>
        <p:nvSpPr>
          <p:cNvPr id="7" name="직사각형 6">
            <a:extLst>
              <a:ext uri="{FF2B5EF4-FFF2-40B4-BE49-F238E27FC236}">
                <a16:creationId xmlns:a16="http://schemas.microsoft.com/office/drawing/2014/main" id="{4CC33A90-B87E-634E-AF2A-F4C3C8923FED}"/>
              </a:ext>
            </a:extLst>
          </p:cNvPr>
          <p:cNvSpPr/>
          <p:nvPr/>
        </p:nvSpPr>
        <p:spPr>
          <a:xfrm>
            <a:off x="0" y="914400"/>
            <a:ext cx="12192000" cy="5029200"/>
          </a:xfrm>
          <a:prstGeom prst="rect">
            <a:avLst/>
          </a:prstGeom>
          <a:pattFill prst="lgGrid">
            <a:fgClr>
              <a:schemeClr val="tx2">
                <a:lumMod val="10000"/>
                <a:lumOff val="90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dirty="0">
              <a:latin typeface="Malgun Gothic" panose="020B0503020000020004" pitchFamily="50" charset="-127"/>
              <a:ea typeface="Malgun Gothic" panose="020B0503020000020004" pitchFamily="50" charset="-127"/>
            </a:endParaRPr>
          </a:p>
        </p:txBody>
      </p:sp>
      <p:sp>
        <p:nvSpPr>
          <p:cNvPr id="13" name="직사각형 12">
            <a:extLst>
              <a:ext uri="{FF2B5EF4-FFF2-40B4-BE49-F238E27FC236}">
                <a16:creationId xmlns:a16="http://schemas.microsoft.com/office/drawing/2014/main" id="{41147E0E-4AE4-D149-A315-F2528623D5EA}"/>
              </a:ext>
            </a:extLst>
          </p:cNvPr>
          <p:cNvSpPr/>
          <p:nvPr/>
        </p:nvSpPr>
        <p:spPr>
          <a:xfrm>
            <a:off x="763425" y="2818150"/>
            <a:ext cx="6207001" cy="257181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dirty="0">
              <a:latin typeface="Malgun Gothic" panose="020B0503020000020004" pitchFamily="50" charset="-127"/>
              <a:ea typeface="Malgun Gothic" panose="020B0503020000020004" pitchFamily="50" charset="-127"/>
            </a:endParaRPr>
          </a:p>
        </p:txBody>
      </p:sp>
      <p:sp>
        <p:nvSpPr>
          <p:cNvPr id="16" name="직사각형 2">
            <a:extLst>
              <a:ext uri="{FF2B5EF4-FFF2-40B4-BE49-F238E27FC236}">
                <a16:creationId xmlns:a16="http://schemas.microsoft.com/office/drawing/2014/main" id="{AA222472-5BC8-7B4F-AB2F-B6A10019B606}"/>
              </a:ext>
            </a:extLst>
          </p:cNvPr>
          <p:cNvSpPr>
            <a:spLocks noChangeArrowheads="1"/>
          </p:cNvSpPr>
          <p:nvPr/>
        </p:nvSpPr>
        <p:spPr bwMode="auto">
          <a:xfrm>
            <a:off x="3105150" y="3237598"/>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noProof="0" dirty="0">
                <a:ln>
                  <a:noFill/>
                </a:ln>
                <a:solidFill>
                  <a:schemeClr val="tx1"/>
                </a:solidFill>
                <a:effectLst/>
                <a:latin typeface="Malgun Gothic" panose="020B0503020000020004" pitchFamily="50" charset="-127"/>
                <a:ea typeface="Malgun Gothic" panose="020B0503020000020004" pitchFamily="50" charset="-127"/>
              </a:rPr>
            </a:br>
            <a:endParaRPr kumimoji="0" lang="en-US" altLang="en-US" sz="1800" b="0" i="0" u="none" strike="noStrike" cap="none" normalizeH="0" baseline="0" noProof="0" dirty="0">
              <a:ln>
                <a:noFill/>
              </a:ln>
              <a:solidFill>
                <a:schemeClr val="tx1"/>
              </a:solidFill>
              <a:effectLst/>
              <a:latin typeface="Malgun Gothic" panose="020B0503020000020004" pitchFamily="50" charset="-127"/>
              <a:ea typeface="Malgun Gothic" panose="020B0503020000020004" pitchFamily="50" charset="-127"/>
            </a:endParaRPr>
          </a:p>
        </p:txBody>
      </p:sp>
      <p:sp>
        <p:nvSpPr>
          <p:cNvPr id="18" name="제목 1">
            <a:extLst>
              <a:ext uri="{FF2B5EF4-FFF2-40B4-BE49-F238E27FC236}">
                <a16:creationId xmlns:a16="http://schemas.microsoft.com/office/drawing/2014/main" id="{E3ED0903-C4AC-F843-878E-D66CB7BFB0E9}"/>
              </a:ext>
            </a:extLst>
          </p:cNvPr>
          <p:cNvSpPr>
            <a:spLocks noGrp="1"/>
          </p:cNvSpPr>
          <p:nvPr>
            <p:ph type="title" hasCustomPrompt="1"/>
          </p:nvPr>
        </p:nvSpPr>
        <p:spPr>
          <a:xfrm>
            <a:off x="1108430" y="3267744"/>
            <a:ext cx="5651293" cy="1086304"/>
          </a:xfrm>
          <a:prstGeom prst="rect">
            <a:avLst/>
          </a:prstGeom>
        </p:spPr>
        <p:txBody>
          <a:bodyPr lIns="91440" rIns="91440" rtlCol="0" anchor="ctr" anchorCtr="0">
            <a:noAutofit/>
          </a:bodyPr>
          <a:lstStyle>
            <a:lvl1pPr algn="l">
              <a:defRPr sz="8800" b="1" i="0" spc="150" baseline="0">
                <a:solidFill>
                  <a:schemeClr val="tx1"/>
                </a:solidFill>
                <a:latin typeface="Malgun Gothic" panose="020B0503020000020004" pitchFamily="50" charset="-127"/>
                <a:ea typeface="Malgun Gothic" panose="020B0503020000020004" pitchFamily="50" charset="-127"/>
              </a:defRPr>
            </a:lvl1pPr>
          </a:lstStyle>
          <a:p>
            <a:pPr rtl="0"/>
            <a:r>
              <a:rPr lang="ko" noProof="0"/>
              <a:t>제목</a:t>
            </a:r>
          </a:p>
        </p:txBody>
      </p:sp>
      <p:sp>
        <p:nvSpPr>
          <p:cNvPr id="11" name="그림 개체 틀 10">
            <a:extLst>
              <a:ext uri="{FF2B5EF4-FFF2-40B4-BE49-F238E27FC236}">
                <a16:creationId xmlns:a16="http://schemas.microsoft.com/office/drawing/2014/main" id="{C8F278E7-697F-D34E-BB55-5D254AF87F94}"/>
              </a:ext>
            </a:extLst>
          </p:cNvPr>
          <p:cNvSpPr>
            <a:spLocks noGrp="1"/>
          </p:cNvSpPr>
          <p:nvPr>
            <p:ph type="pic" sz="quarter" idx="14"/>
          </p:nvPr>
        </p:nvSpPr>
        <p:spPr>
          <a:xfrm>
            <a:off x="5923125" y="0"/>
            <a:ext cx="6268875" cy="6858000"/>
          </a:xfrm>
          <a:custGeom>
            <a:avLst/>
            <a:gdLst>
              <a:gd name="connsiteX0" fmla="*/ 0 w 6268875"/>
              <a:gd name="connsiteY0" fmla="*/ 0 h 6858000"/>
              <a:gd name="connsiteX1" fmla="*/ 6268875 w 6268875"/>
              <a:gd name="connsiteY1" fmla="*/ 0 h 6858000"/>
              <a:gd name="connsiteX2" fmla="*/ 6268875 w 6268875"/>
              <a:gd name="connsiteY2" fmla="*/ 6858000 h 6858000"/>
              <a:gd name="connsiteX3" fmla="*/ 0 w 6268875"/>
              <a:gd name="connsiteY3" fmla="*/ 6858000 h 6858000"/>
              <a:gd name="connsiteX4" fmla="*/ 0 w 6268875"/>
              <a:gd name="connsiteY4" fmla="*/ 5389964 h 6858000"/>
              <a:gd name="connsiteX5" fmla="*/ 1047301 w 6268875"/>
              <a:gd name="connsiteY5" fmla="*/ 5389964 h 6858000"/>
              <a:gd name="connsiteX6" fmla="*/ 1047301 w 6268875"/>
              <a:gd name="connsiteY6" fmla="*/ 2814404 h 6858000"/>
              <a:gd name="connsiteX7" fmla="*/ 0 w 6268875"/>
              <a:gd name="connsiteY7" fmla="*/ 28144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268875" h="6858000">
                <a:moveTo>
                  <a:pt x="0" y="0"/>
                </a:moveTo>
                <a:lnTo>
                  <a:pt x="6268875" y="0"/>
                </a:lnTo>
                <a:lnTo>
                  <a:pt x="6268875" y="6858000"/>
                </a:lnTo>
                <a:lnTo>
                  <a:pt x="0" y="6858000"/>
                </a:lnTo>
                <a:lnTo>
                  <a:pt x="0" y="5389964"/>
                </a:lnTo>
                <a:lnTo>
                  <a:pt x="1047301" y="5389964"/>
                </a:lnTo>
                <a:lnTo>
                  <a:pt x="1047301" y="2814404"/>
                </a:lnTo>
                <a:lnTo>
                  <a:pt x="0" y="2814404"/>
                </a:lnTo>
                <a:close/>
              </a:path>
            </a:pathLst>
          </a:custGeom>
          <a:solidFill>
            <a:schemeClr val="tx1"/>
          </a:solidFill>
        </p:spPr>
        <p:txBody>
          <a:bodyPr wrap="square" rtlCol="0">
            <a:noAutofit/>
          </a:bodyPr>
          <a:lstStyle>
            <a:lvl1pPr marL="0" indent="0">
              <a:buNone/>
              <a:defRPr>
                <a:solidFill>
                  <a:schemeClr val="bg1"/>
                </a:solidFill>
                <a:latin typeface="Malgun Gothic" panose="020B0503020000020004" pitchFamily="50" charset="-127"/>
                <a:ea typeface="Malgun Gothic" panose="020B0503020000020004" pitchFamily="50" charset="-127"/>
              </a:defRPr>
            </a:lvl1pPr>
          </a:lstStyle>
          <a:p>
            <a:pPr rtl="0"/>
            <a:r>
              <a:rPr lang="ko-KR" altLang="en-US" noProof="0"/>
              <a:t>그림을 추가하려면 아이콘을 클릭하십시오</a:t>
            </a:r>
            <a:endParaRPr lang="ko" noProof="0"/>
          </a:p>
        </p:txBody>
      </p:sp>
      <p:sp>
        <p:nvSpPr>
          <p:cNvPr id="3" name="텍스트 개체 틀 2">
            <a:extLst>
              <a:ext uri="{FF2B5EF4-FFF2-40B4-BE49-F238E27FC236}">
                <a16:creationId xmlns:a16="http://schemas.microsoft.com/office/drawing/2014/main" id="{762719C4-9998-4B9C-8E34-87A64F6BCDAE}"/>
              </a:ext>
            </a:extLst>
          </p:cNvPr>
          <p:cNvSpPr>
            <a:spLocks noGrp="1"/>
          </p:cNvSpPr>
          <p:nvPr>
            <p:ph type="body" sz="quarter" idx="15" hasCustomPrompt="1"/>
          </p:nvPr>
        </p:nvSpPr>
        <p:spPr>
          <a:xfrm>
            <a:off x="1124261" y="4354048"/>
            <a:ext cx="5651500" cy="704088"/>
          </a:xfrm>
        </p:spPr>
        <p:txBody>
          <a:bodyPr rtlCol="0" anchor="ctr">
            <a:normAutofit/>
          </a:bodyPr>
          <a:lstStyle>
            <a:lvl1pPr marL="0" indent="0">
              <a:buNone/>
              <a:defRPr sz="2400" b="1" i="0" cap="all" spc="600" baseline="0">
                <a:latin typeface="Malgun Gothic" panose="020B0503020000020004" pitchFamily="50" charset="-127"/>
                <a:ea typeface="Malgun Gothic" panose="020B0503020000020004" pitchFamily="50" charset="-127"/>
              </a:defRPr>
            </a:lvl1pPr>
          </a:lstStyle>
          <a:p>
            <a:pPr lvl="0" rtl="0"/>
            <a:r>
              <a:rPr lang="ko" noProof="0"/>
              <a:t>부제목</a:t>
            </a:r>
          </a:p>
        </p:txBody>
      </p:sp>
    </p:spTree>
    <p:extLst>
      <p:ext uri="{BB962C8B-B14F-4D97-AF65-F5344CB8AC3E}">
        <p14:creationId xmlns:p14="http://schemas.microsoft.com/office/powerpoint/2010/main" val="111947894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제목 및 내용 ">
    <p:bg>
      <p:bgPr>
        <a:solidFill>
          <a:schemeClr val="bg2">
            <a:alpha val="40000"/>
          </a:schemeClr>
        </a:solidFill>
        <a:effectLst/>
      </p:bgPr>
    </p:bg>
    <p:spTree>
      <p:nvGrpSpPr>
        <p:cNvPr id="1" name=""/>
        <p:cNvGrpSpPr/>
        <p:nvPr/>
      </p:nvGrpSpPr>
      <p:grpSpPr>
        <a:xfrm>
          <a:off x="0" y="0"/>
          <a:ext cx="0" cy="0"/>
          <a:chOff x="0" y="0"/>
          <a:chExt cx="0" cy="0"/>
        </a:xfrm>
      </p:grpSpPr>
      <p:sp>
        <p:nvSpPr>
          <p:cNvPr id="2" name="날짜 개체 틀 1">
            <a:extLst>
              <a:ext uri="{FF2B5EF4-FFF2-40B4-BE49-F238E27FC236}">
                <a16:creationId xmlns:a16="http://schemas.microsoft.com/office/drawing/2014/main" id="{09FBA462-7E60-BA4E-9A1E-3B5E69DACB3A}"/>
              </a:ext>
            </a:extLst>
          </p:cNvPr>
          <p:cNvSpPr>
            <a:spLocks noGrp="1"/>
          </p:cNvSpPr>
          <p:nvPr>
            <p:ph type="dt" sz="half" idx="10"/>
          </p:nvPr>
        </p:nvSpPr>
        <p:spPr/>
        <p:txBody>
          <a:bodyPr rtlCol="0"/>
          <a:lstStyle>
            <a:lvl1pPr>
              <a:defRPr>
                <a:latin typeface="Malgun Gothic" panose="020B0503020000020004" pitchFamily="50" charset="-127"/>
                <a:ea typeface="Malgun Gothic" panose="020B0503020000020004" pitchFamily="50" charset="-127"/>
              </a:defRPr>
            </a:lvl1pPr>
          </a:lstStyle>
          <a:p>
            <a:fld id="{338271FB-7AEA-4111-9638-83F929F3B8E9}" type="datetimeFigureOut">
              <a:rPr lang="ko-KR" altLang="en-US" smtClean="0"/>
              <a:t>2021-08-06</a:t>
            </a:fld>
            <a:endParaRPr lang="ko-KR" altLang="en-US"/>
          </a:p>
        </p:txBody>
      </p:sp>
      <p:sp>
        <p:nvSpPr>
          <p:cNvPr id="3" name="바닥글 개체 틀 2">
            <a:extLst>
              <a:ext uri="{FF2B5EF4-FFF2-40B4-BE49-F238E27FC236}">
                <a16:creationId xmlns:a16="http://schemas.microsoft.com/office/drawing/2014/main" id="{218A28A8-5C75-FC4B-9A28-8F343DF4B1F9}"/>
              </a:ext>
            </a:extLst>
          </p:cNvPr>
          <p:cNvSpPr>
            <a:spLocks noGrp="1"/>
          </p:cNvSpPr>
          <p:nvPr>
            <p:ph type="ftr" sz="quarter" idx="11"/>
          </p:nvPr>
        </p:nvSpPr>
        <p:spPr/>
        <p:txBody>
          <a:bodyPr rtlCol="0"/>
          <a:lstStyle>
            <a:lvl1pPr>
              <a:defRPr>
                <a:latin typeface="Malgun Gothic" panose="020B0503020000020004" pitchFamily="50" charset="-127"/>
                <a:ea typeface="Malgun Gothic" panose="020B0503020000020004" pitchFamily="50" charset="-127"/>
              </a:defRPr>
            </a:lvl1pPr>
          </a:lstStyle>
          <a:p>
            <a:endParaRPr lang="ko-KR" altLang="en-US"/>
          </a:p>
        </p:txBody>
      </p:sp>
      <p:sp>
        <p:nvSpPr>
          <p:cNvPr id="4" name="슬라이드 번호 개체 틀 3">
            <a:extLst>
              <a:ext uri="{FF2B5EF4-FFF2-40B4-BE49-F238E27FC236}">
                <a16:creationId xmlns:a16="http://schemas.microsoft.com/office/drawing/2014/main" id="{71FD5A6F-AE17-4E4C-9567-DB3B02853306}"/>
              </a:ext>
            </a:extLst>
          </p:cNvPr>
          <p:cNvSpPr>
            <a:spLocks noGrp="1"/>
          </p:cNvSpPr>
          <p:nvPr>
            <p:ph type="sldNum" sz="quarter" idx="12"/>
          </p:nvPr>
        </p:nvSpPr>
        <p:spPr/>
        <p:txBody>
          <a:bodyPr rtlCol="0"/>
          <a:lstStyle>
            <a:lvl1pPr>
              <a:defRPr>
                <a:latin typeface="Malgun Gothic" panose="020B0503020000020004" pitchFamily="50" charset="-127"/>
                <a:ea typeface="Malgun Gothic" panose="020B0503020000020004" pitchFamily="50" charset="-127"/>
              </a:defRPr>
            </a:lvl1pPr>
          </a:lstStyle>
          <a:p>
            <a:fld id="{09B82C14-BF2B-4896-9C46-ECEA08150119}" type="slidenum">
              <a:rPr lang="ko-KR" altLang="en-US" smtClean="0"/>
              <a:t>‹#›</a:t>
            </a:fld>
            <a:endParaRPr lang="ko-KR" altLang="en-US"/>
          </a:p>
        </p:txBody>
      </p:sp>
      <p:sp>
        <p:nvSpPr>
          <p:cNvPr id="5" name="직사각형 4">
            <a:extLst>
              <a:ext uri="{FF2B5EF4-FFF2-40B4-BE49-F238E27FC236}">
                <a16:creationId xmlns:a16="http://schemas.microsoft.com/office/drawing/2014/main" id="{F9B59AC0-ACCA-0548-A037-BC61068B8FE2}"/>
              </a:ext>
            </a:extLst>
          </p:cNvPr>
          <p:cNvSpPr/>
          <p:nvPr/>
        </p:nvSpPr>
        <p:spPr>
          <a:xfrm>
            <a:off x="0" y="0"/>
            <a:ext cx="12192000" cy="986306"/>
          </a:xfrm>
          <a:prstGeom prst="rect">
            <a:avLst/>
          </a:prstGeom>
          <a:pattFill prst="lgGrid">
            <a:fgClr>
              <a:schemeClr val="tx2">
                <a:lumMod val="10000"/>
                <a:lumOff val="90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dirty="0">
              <a:latin typeface="Malgun Gothic" panose="020B0503020000020004" pitchFamily="50" charset="-127"/>
              <a:ea typeface="Malgun Gothic" panose="020B0503020000020004" pitchFamily="50" charset="-127"/>
            </a:endParaRPr>
          </a:p>
        </p:txBody>
      </p:sp>
      <p:sp>
        <p:nvSpPr>
          <p:cNvPr id="6" name="직사각형 5">
            <a:extLst>
              <a:ext uri="{FF2B5EF4-FFF2-40B4-BE49-F238E27FC236}">
                <a16:creationId xmlns:a16="http://schemas.microsoft.com/office/drawing/2014/main" id="{2A57C152-0331-B74F-81FE-04A927A72C7B}"/>
              </a:ext>
            </a:extLst>
          </p:cNvPr>
          <p:cNvSpPr/>
          <p:nvPr/>
        </p:nvSpPr>
        <p:spPr>
          <a:xfrm>
            <a:off x="350520" y="279792"/>
            <a:ext cx="11475720" cy="98630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rtlCol="0" anchor="ctr"/>
          <a:lstStyle/>
          <a:p>
            <a:pPr rtl="0"/>
            <a:endParaRPr lang="en-US" sz="2400" b="1" noProof="0" dirty="0">
              <a:latin typeface="Malgun Gothic" panose="020B0503020000020004" pitchFamily="50" charset="-127"/>
              <a:ea typeface="Malgun Gothic" panose="020B0503020000020004" pitchFamily="50" charset="-127"/>
            </a:endParaRPr>
          </a:p>
        </p:txBody>
      </p:sp>
      <p:sp>
        <p:nvSpPr>
          <p:cNvPr id="8" name="제목 1">
            <a:extLst>
              <a:ext uri="{FF2B5EF4-FFF2-40B4-BE49-F238E27FC236}">
                <a16:creationId xmlns:a16="http://schemas.microsoft.com/office/drawing/2014/main" id="{5FDDD9A4-1691-5D47-9605-21650E2212D3}"/>
              </a:ext>
            </a:extLst>
          </p:cNvPr>
          <p:cNvSpPr>
            <a:spLocks noGrp="1"/>
          </p:cNvSpPr>
          <p:nvPr>
            <p:ph type="title"/>
          </p:nvPr>
        </p:nvSpPr>
        <p:spPr>
          <a:xfrm>
            <a:off x="639413" y="483440"/>
            <a:ext cx="10904438" cy="583800"/>
          </a:xfrm>
          <a:prstGeom prst="rect">
            <a:avLst/>
          </a:prstGeom>
        </p:spPr>
        <p:txBody>
          <a:bodyPr lIns="91440" rIns="91440" rtlCol="0">
            <a:noAutofit/>
          </a:bodyPr>
          <a:lstStyle>
            <a:lvl1pPr>
              <a:defRPr sz="2400" b="1" i="0" spc="150" baseline="0">
                <a:solidFill>
                  <a:schemeClr val="tx1"/>
                </a:solidFill>
                <a:latin typeface="Malgun Gothic" panose="020B0503020000020004" pitchFamily="50" charset="-127"/>
                <a:ea typeface="Malgun Gothic" panose="020B0503020000020004" pitchFamily="50" charset="-127"/>
              </a:defRPr>
            </a:lvl1pPr>
          </a:lstStyle>
          <a:p>
            <a:pPr rtl="0"/>
            <a:r>
              <a:rPr lang="ko-KR" altLang="en-US" noProof="0"/>
              <a:t>마스터 제목 스타일 편집</a:t>
            </a:r>
            <a:endParaRPr lang="ko" noProof="0"/>
          </a:p>
        </p:txBody>
      </p:sp>
      <p:sp>
        <p:nvSpPr>
          <p:cNvPr id="10" name="내용 개체 틀 9">
            <a:extLst>
              <a:ext uri="{FF2B5EF4-FFF2-40B4-BE49-F238E27FC236}">
                <a16:creationId xmlns:a16="http://schemas.microsoft.com/office/drawing/2014/main" id="{A6B69B4E-3A48-4F14-8C09-ECC8E58C7321}"/>
              </a:ext>
            </a:extLst>
          </p:cNvPr>
          <p:cNvSpPr>
            <a:spLocks noGrp="1"/>
          </p:cNvSpPr>
          <p:nvPr>
            <p:ph sz="quarter" idx="13"/>
          </p:nvPr>
        </p:nvSpPr>
        <p:spPr>
          <a:xfrm>
            <a:off x="639763" y="1470025"/>
            <a:ext cx="10904088" cy="4706938"/>
          </a:xfrm>
        </p:spPr>
        <p:txBody>
          <a:bodyPr rtlCol="0"/>
          <a:lstStyle>
            <a:lvl1pPr>
              <a:defRPr>
                <a:latin typeface="Malgun Gothic" panose="020B0503020000020004" pitchFamily="50" charset="-127"/>
                <a:ea typeface="Malgun Gothic" panose="020B0503020000020004" pitchFamily="50" charset="-127"/>
              </a:defRPr>
            </a:lvl1pPr>
            <a:lvl2pPr>
              <a:defRPr>
                <a:latin typeface="Malgun Gothic" panose="020B0503020000020004" pitchFamily="50" charset="-127"/>
                <a:ea typeface="Malgun Gothic" panose="020B0503020000020004" pitchFamily="50" charset="-127"/>
              </a:defRPr>
            </a:lvl2pPr>
            <a:lvl3pPr>
              <a:defRPr>
                <a:latin typeface="Malgun Gothic" panose="020B0503020000020004" pitchFamily="50" charset="-127"/>
                <a:ea typeface="Malgun Gothic" panose="020B0503020000020004" pitchFamily="50" charset="-127"/>
              </a:defRPr>
            </a:lvl3pPr>
            <a:lvl4pPr>
              <a:defRPr>
                <a:latin typeface="Malgun Gothic" panose="020B0503020000020004" pitchFamily="50" charset="-127"/>
                <a:ea typeface="Malgun Gothic" panose="020B0503020000020004" pitchFamily="50" charset="-127"/>
              </a:defRPr>
            </a:lvl4pPr>
            <a:lvl5pPr>
              <a:defRPr>
                <a:latin typeface="Malgun Gothic" panose="020B0503020000020004" pitchFamily="50" charset="-127"/>
                <a:ea typeface="Malgun Gothic" panose="020B0503020000020004" pitchFamily="50" charset="-127"/>
              </a:defRPr>
            </a:lvl5pPr>
          </a:lstStyle>
          <a:p>
            <a:pPr lvl="0" rtl="0"/>
            <a:r>
              <a:rPr lang="ko-KR" altLang="en-US" noProof="0"/>
              <a:t>마스터 텍스트 스타일을 편집하려면 클릭</a:t>
            </a:r>
          </a:p>
          <a:p>
            <a:pPr lvl="1" rtl="0"/>
            <a:r>
              <a:rPr lang="ko-KR" altLang="en-US" noProof="0"/>
              <a:t>두 번째 수준</a:t>
            </a:r>
          </a:p>
          <a:p>
            <a:pPr lvl="2" rtl="0"/>
            <a:r>
              <a:rPr lang="ko-KR" altLang="en-US" noProof="0"/>
              <a:t>세 번째 수준</a:t>
            </a:r>
          </a:p>
          <a:p>
            <a:pPr lvl="3" rtl="0"/>
            <a:r>
              <a:rPr lang="ko-KR" altLang="en-US" noProof="0"/>
              <a:t>네 번째 수준</a:t>
            </a:r>
          </a:p>
          <a:p>
            <a:pPr lvl="4" rtl="0"/>
            <a:r>
              <a:rPr lang="ko-KR" altLang="en-US" noProof="0"/>
              <a:t>다섯 번째 수준</a:t>
            </a:r>
            <a:endParaRPr lang="ko" noProof="0"/>
          </a:p>
        </p:txBody>
      </p:sp>
    </p:spTree>
    <p:extLst>
      <p:ext uri="{BB962C8B-B14F-4D97-AF65-F5344CB8AC3E}">
        <p14:creationId xmlns:p14="http://schemas.microsoft.com/office/powerpoint/2010/main" val="30049444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내용 2개 ">
    <p:bg>
      <p:bgPr>
        <a:solidFill>
          <a:schemeClr val="bg2">
            <a:alpha val="40000"/>
          </a:schemeClr>
        </a:solidFill>
        <a:effectLst/>
      </p:bgPr>
    </p:bg>
    <p:spTree>
      <p:nvGrpSpPr>
        <p:cNvPr id="1" name=""/>
        <p:cNvGrpSpPr/>
        <p:nvPr/>
      </p:nvGrpSpPr>
      <p:grpSpPr>
        <a:xfrm>
          <a:off x="0" y="0"/>
          <a:ext cx="0" cy="0"/>
          <a:chOff x="0" y="0"/>
          <a:chExt cx="0" cy="0"/>
        </a:xfrm>
      </p:grpSpPr>
      <p:sp>
        <p:nvSpPr>
          <p:cNvPr id="6" name="직사각형 5">
            <a:extLst>
              <a:ext uri="{FF2B5EF4-FFF2-40B4-BE49-F238E27FC236}">
                <a16:creationId xmlns:a16="http://schemas.microsoft.com/office/drawing/2014/main" id="{987C56A2-F952-8343-A875-78793BA51A34}"/>
              </a:ext>
            </a:extLst>
          </p:cNvPr>
          <p:cNvSpPr/>
          <p:nvPr/>
        </p:nvSpPr>
        <p:spPr>
          <a:xfrm>
            <a:off x="0" y="5871694"/>
            <a:ext cx="12192000" cy="986306"/>
          </a:xfrm>
          <a:prstGeom prst="rect">
            <a:avLst/>
          </a:prstGeom>
          <a:pattFill prst="lgGrid">
            <a:fgClr>
              <a:schemeClr val="tx1">
                <a:lumMod val="10000"/>
                <a:lumOff val="90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dirty="0">
              <a:latin typeface="Malgun Gothic" panose="020B0503020000020004" pitchFamily="50" charset="-127"/>
              <a:ea typeface="Malgun Gothic" panose="020B0503020000020004" pitchFamily="50" charset="-127"/>
            </a:endParaRPr>
          </a:p>
        </p:txBody>
      </p:sp>
      <p:sp>
        <p:nvSpPr>
          <p:cNvPr id="7" name="직사각형 6">
            <a:extLst>
              <a:ext uri="{FF2B5EF4-FFF2-40B4-BE49-F238E27FC236}">
                <a16:creationId xmlns:a16="http://schemas.microsoft.com/office/drawing/2014/main" id="{81BB3689-72F8-2345-BF30-38C81BDD487E}"/>
              </a:ext>
            </a:extLst>
          </p:cNvPr>
          <p:cNvSpPr/>
          <p:nvPr/>
        </p:nvSpPr>
        <p:spPr>
          <a:xfrm>
            <a:off x="5002306" y="0"/>
            <a:ext cx="7189694" cy="6858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dirty="0">
              <a:latin typeface="Malgun Gothic" panose="020B0503020000020004" pitchFamily="50" charset="-127"/>
              <a:ea typeface="Malgun Gothic" panose="020B0503020000020004" pitchFamily="50" charset="-127"/>
            </a:endParaRPr>
          </a:p>
        </p:txBody>
      </p:sp>
      <p:sp>
        <p:nvSpPr>
          <p:cNvPr id="2" name="날짜 개체 틀 1">
            <a:extLst>
              <a:ext uri="{FF2B5EF4-FFF2-40B4-BE49-F238E27FC236}">
                <a16:creationId xmlns:a16="http://schemas.microsoft.com/office/drawing/2014/main" id="{09FBA462-7E60-BA4E-9A1E-3B5E69DACB3A}"/>
              </a:ext>
            </a:extLst>
          </p:cNvPr>
          <p:cNvSpPr>
            <a:spLocks noGrp="1"/>
          </p:cNvSpPr>
          <p:nvPr>
            <p:ph type="dt" sz="half" idx="10"/>
          </p:nvPr>
        </p:nvSpPr>
        <p:spPr/>
        <p:txBody>
          <a:bodyPr rtlCol="0"/>
          <a:lstStyle>
            <a:lvl1pPr>
              <a:defRPr>
                <a:latin typeface="Malgun Gothic" panose="020B0503020000020004" pitchFamily="50" charset="-127"/>
                <a:ea typeface="Malgun Gothic" panose="020B0503020000020004" pitchFamily="50" charset="-127"/>
              </a:defRPr>
            </a:lvl1pPr>
          </a:lstStyle>
          <a:p>
            <a:fld id="{338271FB-7AEA-4111-9638-83F929F3B8E9}" type="datetimeFigureOut">
              <a:rPr lang="ko-KR" altLang="en-US" smtClean="0"/>
              <a:t>2021-08-06</a:t>
            </a:fld>
            <a:endParaRPr lang="ko-KR" altLang="en-US"/>
          </a:p>
        </p:txBody>
      </p:sp>
      <p:sp>
        <p:nvSpPr>
          <p:cNvPr id="3" name="바닥글 개체 틀 2">
            <a:extLst>
              <a:ext uri="{FF2B5EF4-FFF2-40B4-BE49-F238E27FC236}">
                <a16:creationId xmlns:a16="http://schemas.microsoft.com/office/drawing/2014/main" id="{218A28A8-5C75-FC4B-9A28-8F343DF4B1F9}"/>
              </a:ext>
            </a:extLst>
          </p:cNvPr>
          <p:cNvSpPr>
            <a:spLocks noGrp="1"/>
          </p:cNvSpPr>
          <p:nvPr>
            <p:ph type="ftr" sz="quarter" idx="11"/>
          </p:nvPr>
        </p:nvSpPr>
        <p:spPr/>
        <p:txBody>
          <a:bodyPr rtlCol="0"/>
          <a:lstStyle>
            <a:lvl1pPr>
              <a:defRPr>
                <a:latin typeface="Malgun Gothic" panose="020B0503020000020004" pitchFamily="50" charset="-127"/>
                <a:ea typeface="Malgun Gothic" panose="020B0503020000020004" pitchFamily="50" charset="-127"/>
              </a:defRPr>
            </a:lvl1pPr>
          </a:lstStyle>
          <a:p>
            <a:endParaRPr lang="ko-KR" altLang="en-US"/>
          </a:p>
        </p:txBody>
      </p:sp>
      <p:sp>
        <p:nvSpPr>
          <p:cNvPr id="4" name="슬라이드 번호 개체 틀 3">
            <a:extLst>
              <a:ext uri="{FF2B5EF4-FFF2-40B4-BE49-F238E27FC236}">
                <a16:creationId xmlns:a16="http://schemas.microsoft.com/office/drawing/2014/main" id="{71FD5A6F-AE17-4E4C-9567-DB3B02853306}"/>
              </a:ext>
            </a:extLst>
          </p:cNvPr>
          <p:cNvSpPr>
            <a:spLocks noGrp="1"/>
          </p:cNvSpPr>
          <p:nvPr>
            <p:ph type="sldNum" sz="quarter" idx="12"/>
          </p:nvPr>
        </p:nvSpPr>
        <p:spPr/>
        <p:txBody>
          <a:bodyPr rtlCol="0"/>
          <a:lstStyle>
            <a:lvl1pPr>
              <a:defRPr>
                <a:latin typeface="Malgun Gothic" panose="020B0503020000020004" pitchFamily="50" charset="-127"/>
                <a:ea typeface="Malgun Gothic" panose="020B0503020000020004" pitchFamily="50" charset="-127"/>
              </a:defRPr>
            </a:lvl1pPr>
          </a:lstStyle>
          <a:p>
            <a:fld id="{09B82C14-BF2B-4896-9C46-ECEA08150119}" type="slidenum">
              <a:rPr lang="ko-KR" altLang="en-US" smtClean="0"/>
              <a:t>‹#›</a:t>
            </a:fld>
            <a:endParaRPr lang="ko-KR" altLang="en-US"/>
          </a:p>
        </p:txBody>
      </p:sp>
      <p:sp>
        <p:nvSpPr>
          <p:cNvPr id="9" name="제목 1">
            <a:extLst>
              <a:ext uri="{FF2B5EF4-FFF2-40B4-BE49-F238E27FC236}">
                <a16:creationId xmlns:a16="http://schemas.microsoft.com/office/drawing/2014/main" id="{656FB1BA-653F-254C-9C39-2A5BDD763EE8}"/>
              </a:ext>
            </a:extLst>
          </p:cNvPr>
          <p:cNvSpPr>
            <a:spLocks noGrp="1"/>
          </p:cNvSpPr>
          <p:nvPr>
            <p:ph type="title"/>
          </p:nvPr>
        </p:nvSpPr>
        <p:spPr>
          <a:xfrm>
            <a:off x="6761117" y="681037"/>
            <a:ext cx="4791637" cy="583800"/>
          </a:xfrm>
          <a:prstGeom prst="rect">
            <a:avLst/>
          </a:prstGeom>
        </p:spPr>
        <p:txBody>
          <a:bodyPr lIns="91440" rIns="91440" rtlCol="0">
            <a:noAutofit/>
          </a:bodyPr>
          <a:lstStyle>
            <a:lvl1pPr>
              <a:defRPr sz="2400" b="1" i="0" spc="150" baseline="0">
                <a:solidFill>
                  <a:schemeClr val="tx1"/>
                </a:solidFill>
                <a:latin typeface="Malgun Gothic" panose="020B0503020000020004" pitchFamily="50" charset="-127"/>
                <a:ea typeface="Malgun Gothic" panose="020B0503020000020004" pitchFamily="50" charset="-127"/>
              </a:defRPr>
            </a:lvl1pPr>
          </a:lstStyle>
          <a:p>
            <a:pPr rtl="0"/>
            <a:r>
              <a:rPr lang="ko-KR" altLang="en-US" noProof="0"/>
              <a:t>마스터 제목 스타일 편집</a:t>
            </a:r>
            <a:endParaRPr lang="ko" noProof="0"/>
          </a:p>
        </p:txBody>
      </p:sp>
      <p:sp>
        <p:nvSpPr>
          <p:cNvPr id="12" name="그림 개체 틀 10">
            <a:extLst>
              <a:ext uri="{FF2B5EF4-FFF2-40B4-BE49-F238E27FC236}">
                <a16:creationId xmlns:a16="http://schemas.microsoft.com/office/drawing/2014/main" id="{CB2BF900-EE78-604F-A9A8-83394228A684}"/>
              </a:ext>
            </a:extLst>
          </p:cNvPr>
          <p:cNvSpPr>
            <a:spLocks noGrp="1"/>
          </p:cNvSpPr>
          <p:nvPr>
            <p:ph type="pic" sz="quarter" idx="14"/>
          </p:nvPr>
        </p:nvSpPr>
        <p:spPr>
          <a:xfrm>
            <a:off x="542925" y="571500"/>
            <a:ext cx="5553075" cy="5715000"/>
          </a:xfrm>
          <a:prstGeom prst="rect">
            <a:avLst/>
          </a:prstGeom>
          <a:solidFill>
            <a:schemeClr val="tx1"/>
          </a:solidFill>
        </p:spPr>
        <p:txBody>
          <a:bodyPr rtlCol="0"/>
          <a:lstStyle>
            <a:lvl1pPr marL="0" indent="0">
              <a:buNone/>
              <a:defRPr>
                <a:solidFill>
                  <a:schemeClr val="bg1"/>
                </a:solidFill>
                <a:latin typeface="Malgun Gothic" panose="020B0503020000020004" pitchFamily="50" charset="-127"/>
                <a:ea typeface="Malgun Gothic" panose="020B0503020000020004" pitchFamily="50" charset="-127"/>
              </a:defRPr>
            </a:lvl1pPr>
          </a:lstStyle>
          <a:p>
            <a:pPr rtl="0"/>
            <a:r>
              <a:rPr lang="ko-KR" altLang="en-US" noProof="0"/>
              <a:t>그림을 추가하려면 아이콘을 클릭하십시오</a:t>
            </a:r>
            <a:endParaRPr lang="ko" noProof="0"/>
          </a:p>
        </p:txBody>
      </p:sp>
      <p:sp>
        <p:nvSpPr>
          <p:cNvPr id="10" name="내용 개체 틀 9">
            <a:extLst>
              <a:ext uri="{FF2B5EF4-FFF2-40B4-BE49-F238E27FC236}">
                <a16:creationId xmlns:a16="http://schemas.microsoft.com/office/drawing/2014/main" id="{C4C04996-C3BC-4E03-A361-2BA33F3CA305}"/>
              </a:ext>
            </a:extLst>
          </p:cNvPr>
          <p:cNvSpPr>
            <a:spLocks noGrp="1"/>
          </p:cNvSpPr>
          <p:nvPr>
            <p:ph sz="quarter" idx="15"/>
          </p:nvPr>
        </p:nvSpPr>
        <p:spPr>
          <a:xfrm>
            <a:off x="6761163" y="1265238"/>
            <a:ext cx="4791591" cy="4911725"/>
          </a:xfrm>
        </p:spPr>
        <p:txBody>
          <a:bodyPr rtlCol="0">
            <a:normAutofit/>
          </a:bodyPr>
          <a:lstStyle>
            <a:lvl1pPr>
              <a:lnSpc>
                <a:spcPct val="200000"/>
              </a:lnSpc>
              <a:spcBef>
                <a:spcPts val="1000"/>
              </a:spcBef>
              <a:buClrTx/>
              <a:defRPr sz="1400">
                <a:latin typeface="Malgun Gothic" panose="020B0503020000020004" pitchFamily="50" charset="-127"/>
                <a:ea typeface="Malgun Gothic" panose="020B0503020000020004" pitchFamily="50" charset="-127"/>
              </a:defRPr>
            </a:lvl1pPr>
            <a:lvl2pPr>
              <a:lnSpc>
                <a:spcPct val="200000"/>
              </a:lnSpc>
              <a:spcBef>
                <a:spcPts val="1000"/>
              </a:spcBef>
              <a:buClrTx/>
              <a:defRPr/>
            </a:lvl2pPr>
            <a:lvl3pPr>
              <a:lnSpc>
                <a:spcPct val="200000"/>
              </a:lnSpc>
              <a:spcBef>
                <a:spcPts val="1000"/>
              </a:spcBef>
              <a:buClrTx/>
              <a:defRPr/>
            </a:lvl3pPr>
            <a:lvl4pPr>
              <a:lnSpc>
                <a:spcPct val="200000"/>
              </a:lnSpc>
              <a:spcBef>
                <a:spcPts val="1000"/>
              </a:spcBef>
              <a:buClrTx/>
              <a:defRPr/>
            </a:lvl4pPr>
            <a:lvl5pPr>
              <a:lnSpc>
                <a:spcPct val="200000"/>
              </a:lnSpc>
              <a:spcBef>
                <a:spcPts val="1000"/>
              </a:spcBef>
              <a:buClrTx/>
              <a:defRPr/>
            </a:lvl5pPr>
          </a:lstStyle>
          <a:p>
            <a:pPr lvl="0" rtl="0"/>
            <a:r>
              <a:rPr lang="ko-KR" altLang="en-US" noProof="0"/>
              <a:t>마스터 텍스트 스타일을 편집하려면 클릭</a:t>
            </a:r>
          </a:p>
        </p:txBody>
      </p:sp>
    </p:spTree>
    <p:extLst>
      <p:ext uri="{BB962C8B-B14F-4D97-AF65-F5344CB8AC3E}">
        <p14:creationId xmlns:p14="http://schemas.microsoft.com/office/powerpoint/2010/main" val="303556869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비교">
    <p:bg>
      <p:bgPr>
        <a:solidFill>
          <a:schemeClr val="bg2">
            <a:alpha val="40000"/>
          </a:schemeClr>
        </a:solidFill>
        <a:effectLst/>
      </p:bgPr>
    </p:bg>
    <p:spTree>
      <p:nvGrpSpPr>
        <p:cNvPr id="1" name=""/>
        <p:cNvGrpSpPr/>
        <p:nvPr/>
      </p:nvGrpSpPr>
      <p:grpSpPr>
        <a:xfrm>
          <a:off x="0" y="0"/>
          <a:ext cx="0" cy="0"/>
          <a:chOff x="0" y="0"/>
          <a:chExt cx="0" cy="0"/>
        </a:xfrm>
      </p:grpSpPr>
      <p:sp>
        <p:nvSpPr>
          <p:cNvPr id="16" name="직사각형 15">
            <a:extLst>
              <a:ext uri="{FF2B5EF4-FFF2-40B4-BE49-F238E27FC236}">
                <a16:creationId xmlns:a16="http://schemas.microsoft.com/office/drawing/2014/main" id="{F2F96941-79C9-A34B-8AB5-C167A4D72D51}"/>
              </a:ext>
            </a:extLst>
          </p:cNvPr>
          <p:cNvSpPr/>
          <p:nvPr/>
        </p:nvSpPr>
        <p:spPr>
          <a:xfrm>
            <a:off x="0" y="0"/>
            <a:ext cx="12192000" cy="986306"/>
          </a:xfrm>
          <a:prstGeom prst="rect">
            <a:avLst/>
          </a:prstGeom>
          <a:pattFill prst="lgGrid">
            <a:fgClr>
              <a:schemeClr val="tx1">
                <a:lumMod val="10000"/>
                <a:lumOff val="90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dirty="0">
              <a:latin typeface="Malgun Gothic" panose="020B0503020000020004" pitchFamily="50" charset="-127"/>
              <a:ea typeface="Malgun Gothic" panose="020B0503020000020004" pitchFamily="50" charset="-127"/>
            </a:endParaRPr>
          </a:p>
        </p:txBody>
      </p:sp>
      <p:sp>
        <p:nvSpPr>
          <p:cNvPr id="2" name="날짜 개체 틀 1">
            <a:extLst>
              <a:ext uri="{FF2B5EF4-FFF2-40B4-BE49-F238E27FC236}">
                <a16:creationId xmlns:a16="http://schemas.microsoft.com/office/drawing/2014/main" id="{09FBA462-7E60-BA4E-9A1E-3B5E69DACB3A}"/>
              </a:ext>
            </a:extLst>
          </p:cNvPr>
          <p:cNvSpPr>
            <a:spLocks noGrp="1"/>
          </p:cNvSpPr>
          <p:nvPr>
            <p:ph type="dt" sz="half" idx="10"/>
          </p:nvPr>
        </p:nvSpPr>
        <p:spPr/>
        <p:txBody>
          <a:bodyPr rtlCol="0"/>
          <a:lstStyle>
            <a:lvl1pPr>
              <a:defRPr>
                <a:latin typeface="Malgun Gothic" panose="020B0503020000020004" pitchFamily="50" charset="-127"/>
                <a:ea typeface="Malgun Gothic" panose="020B0503020000020004" pitchFamily="50" charset="-127"/>
              </a:defRPr>
            </a:lvl1pPr>
          </a:lstStyle>
          <a:p>
            <a:fld id="{338271FB-7AEA-4111-9638-83F929F3B8E9}" type="datetimeFigureOut">
              <a:rPr lang="ko-KR" altLang="en-US" smtClean="0"/>
              <a:t>2021-08-06</a:t>
            </a:fld>
            <a:endParaRPr lang="ko-KR" altLang="en-US"/>
          </a:p>
        </p:txBody>
      </p:sp>
      <p:sp>
        <p:nvSpPr>
          <p:cNvPr id="3" name="바닥글 개체 틀 2">
            <a:extLst>
              <a:ext uri="{FF2B5EF4-FFF2-40B4-BE49-F238E27FC236}">
                <a16:creationId xmlns:a16="http://schemas.microsoft.com/office/drawing/2014/main" id="{218A28A8-5C75-FC4B-9A28-8F343DF4B1F9}"/>
              </a:ext>
            </a:extLst>
          </p:cNvPr>
          <p:cNvSpPr>
            <a:spLocks noGrp="1"/>
          </p:cNvSpPr>
          <p:nvPr>
            <p:ph type="ftr" sz="quarter" idx="11"/>
          </p:nvPr>
        </p:nvSpPr>
        <p:spPr/>
        <p:txBody>
          <a:bodyPr rtlCol="0"/>
          <a:lstStyle>
            <a:lvl1pPr>
              <a:defRPr>
                <a:latin typeface="Malgun Gothic" panose="020B0503020000020004" pitchFamily="50" charset="-127"/>
                <a:ea typeface="Malgun Gothic" panose="020B0503020000020004" pitchFamily="50" charset="-127"/>
              </a:defRPr>
            </a:lvl1pPr>
          </a:lstStyle>
          <a:p>
            <a:endParaRPr lang="ko-KR" altLang="en-US"/>
          </a:p>
        </p:txBody>
      </p:sp>
      <p:sp>
        <p:nvSpPr>
          <p:cNvPr id="4" name="슬라이드 번호 개체 틀 3">
            <a:extLst>
              <a:ext uri="{FF2B5EF4-FFF2-40B4-BE49-F238E27FC236}">
                <a16:creationId xmlns:a16="http://schemas.microsoft.com/office/drawing/2014/main" id="{71FD5A6F-AE17-4E4C-9567-DB3B02853306}"/>
              </a:ext>
            </a:extLst>
          </p:cNvPr>
          <p:cNvSpPr>
            <a:spLocks noGrp="1"/>
          </p:cNvSpPr>
          <p:nvPr>
            <p:ph type="sldNum" sz="quarter" idx="12"/>
          </p:nvPr>
        </p:nvSpPr>
        <p:spPr/>
        <p:txBody>
          <a:bodyPr rtlCol="0"/>
          <a:lstStyle>
            <a:lvl1pPr>
              <a:defRPr>
                <a:latin typeface="Malgun Gothic" panose="020B0503020000020004" pitchFamily="50" charset="-127"/>
                <a:ea typeface="Malgun Gothic" panose="020B0503020000020004" pitchFamily="50" charset="-127"/>
              </a:defRPr>
            </a:lvl1pPr>
          </a:lstStyle>
          <a:p>
            <a:fld id="{09B82C14-BF2B-4896-9C46-ECEA08150119}" type="slidenum">
              <a:rPr lang="ko-KR" altLang="en-US" smtClean="0"/>
              <a:t>‹#›</a:t>
            </a:fld>
            <a:endParaRPr lang="ko-KR" altLang="en-US"/>
          </a:p>
        </p:txBody>
      </p:sp>
      <p:sp>
        <p:nvSpPr>
          <p:cNvPr id="6" name="직사각형 5">
            <a:extLst>
              <a:ext uri="{FF2B5EF4-FFF2-40B4-BE49-F238E27FC236}">
                <a16:creationId xmlns:a16="http://schemas.microsoft.com/office/drawing/2014/main" id="{2A57C152-0331-B74F-81FE-04A927A72C7B}"/>
              </a:ext>
            </a:extLst>
          </p:cNvPr>
          <p:cNvSpPr/>
          <p:nvPr/>
        </p:nvSpPr>
        <p:spPr>
          <a:xfrm>
            <a:off x="350520" y="279792"/>
            <a:ext cx="11475720" cy="98630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rtlCol="0" anchor="ctr"/>
          <a:lstStyle/>
          <a:p>
            <a:pPr rtl="0"/>
            <a:endParaRPr lang="en-US" sz="2400" b="1" noProof="0" dirty="0">
              <a:solidFill>
                <a:schemeClr val="bg1"/>
              </a:solidFill>
              <a:latin typeface="Malgun Gothic" panose="020B0503020000020004" pitchFamily="50" charset="-127"/>
              <a:ea typeface="Malgun Gothic" panose="020B0503020000020004" pitchFamily="50" charset="-127"/>
            </a:endParaRPr>
          </a:p>
        </p:txBody>
      </p:sp>
      <p:sp>
        <p:nvSpPr>
          <p:cNvPr id="8" name="제목 1">
            <a:extLst>
              <a:ext uri="{FF2B5EF4-FFF2-40B4-BE49-F238E27FC236}">
                <a16:creationId xmlns:a16="http://schemas.microsoft.com/office/drawing/2014/main" id="{5FDDD9A4-1691-5D47-9605-21650E2212D3}"/>
              </a:ext>
            </a:extLst>
          </p:cNvPr>
          <p:cNvSpPr>
            <a:spLocks noGrp="1"/>
          </p:cNvSpPr>
          <p:nvPr>
            <p:ph type="title"/>
          </p:nvPr>
        </p:nvSpPr>
        <p:spPr>
          <a:xfrm>
            <a:off x="639413" y="483440"/>
            <a:ext cx="10904438" cy="583800"/>
          </a:xfrm>
          <a:prstGeom prst="rect">
            <a:avLst/>
          </a:prstGeom>
        </p:spPr>
        <p:txBody>
          <a:bodyPr lIns="91440" rIns="91440" rtlCol="0">
            <a:noAutofit/>
          </a:bodyPr>
          <a:lstStyle>
            <a:lvl1pPr>
              <a:defRPr sz="2400" b="1" i="0" spc="150" baseline="0">
                <a:solidFill>
                  <a:schemeClr val="tx1"/>
                </a:solidFill>
                <a:latin typeface="Malgun Gothic" panose="020B0503020000020004" pitchFamily="50" charset="-127"/>
                <a:ea typeface="Malgun Gothic" panose="020B0503020000020004" pitchFamily="50" charset="-127"/>
              </a:defRPr>
            </a:lvl1pPr>
          </a:lstStyle>
          <a:p>
            <a:pPr rtl="0"/>
            <a:r>
              <a:rPr lang="ko-KR" altLang="en-US" noProof="0"/>
              <a:t>마스터 제목 스타일 편집</a:t>
            </a:r>
            <a:endParaRPr lang="ko" noProof="0"/>
          </a:p>
        </p:txBody>
      </p:sp>
      <p:sp>
        <p:nvSpPr>
          <p:cNvPr id="10" name="텍스트 개체 틀 2">
            <a:extLst>
              <a:ext uri="{FF2B5EF4-FFF2-40B4-BE49-F238E27FC236}">
                <a16:creationId xmlns:a16="http://schemas.microsoft.com/office/drawing/2014/main" id="{62F811A9-08B1-C746-B30D-69D7B4A6CD59}"/>
              </a:ext>
            </a:extLst>
          </p:cNvPr>
          <p:cNvSpPr>
            <a:spLocks noGrp="1"/>
          </p:cNvSpPr>
          <p:nvPr>
            <p:ph type="body" idx="1"/>
          </p:nvPr>
        </p:nvSpPr>
        <p:spPr>
          <a:xfrm>
            <a:off x="838201" y="2038570"/>
            <a:ext cx="5042646" cy="703135"/>
          </a:xfrm>
          <a:prstGeom prst="rect">
            <a:avLst/>
          </a:prstGeom>
        </p:spPr>
        <p:txBody>
          <a:bodyPr lIns="91440" rIns="91440" rtlCol="0" anchor="ctr">
            <a:normAutofit/>
          </a:bodyPr>
          <a:lstStyle>
            <a:lvl1pPr marL="0" indent="0" algn="l">
              <a:lnSpc>
                <a:spcPct val="150000"/>
              </a:lnSpc>
              <a:buNone/>
              <a:defRPr sz="1600" b="1" i="0" cap="all" spc="150" baseline="0">
                <a:solidFill>
                  <a:schemeClr val="tx2"/>
                </a:solidFill>
                <a:latin typeface="Malgun Gothic" panose="020B0503020000020004" pitchFamily="50" charset="-127"/>
                <a:ea typeface="Malgun Gothic" panose="020B0503020000020004" pitchFamily="50" charset="-127"/>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ko-KR" altLang="en-US" noProof="0"/>
              <a:t>마스터 텍스트 스타일을 편집하려면 클릭</a:t>
            </a:r>
          </a:p>
        </p:txBody>
      </p:sp>
      <p:sp>
        <p:nvSpPr>
          <p:cNvPr id="12" name="텍스트 개체 틀 2">
            <a:extLst>
              <a:ext uri="{FF2B5EF4-FFF2-40B4-BE49-F238E27FC236}">
                <a16:creationId xmlns:a16="http://schemas.microsoft.com/office/drawing/2014/main" id="{54F0B191-C947-1640-8AD2-EEEAA1ED57C9}"/>
              </a:ext>
            </a:extLst>
          </p:cNvPr>
          <p:cNvSpPr>
            <a:spLocks noGrp="1"/>
          </p:cNvSpPr>
          <p:nvPr>
            <p:ph type="body" idx="14"/>
          </p:nvPr>
        </p:nvSpPr>
        <p:spPr>
          <a:xfrm>
            <a:off x="6501205" y="2038570"/>
            <a:ext cx="5042646" cy="703135"/>
          </a:xfrm>
          <a:prstGeom prst="rect">
            <a:avLst/>
          </a:prstGeom>
        </p:spPr>
        <p:txBody>
          <a:bodyPr lIns="91440" rIns="91440" rtlCol="0" anchor="ctr">
            <a:normAutofit/>
          </a:bodyPr>
          <a:lstStyle>
            <a:lvl1pPr marL="0" indent="0" algn="l">
              <a:lnSpc>
                <a:spcPct val="150000"/>
              </a:lnSpc>
              <a:buNone/>
              <a:defRPr sz="1600" b="1" i="0" cap="all" spc="150" baseline="0">
                <a:solidFill>
                  <a:schemeClr val="tx2"/>
                </a:solidFill>
                <a:latin typeface="Malgun Gothic" panose="020B0503020000020004" pitchFamily="50" charset="-127"/>
                <a:ea typeface="Malgun Gothic" panose="020B0503020000020004" pitchFamily="50" charset="-127"/>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ko-KR" altLang="en-US" noProof="0"/>
              <a:t>마스터 텍스트 스타일을 편집하려면 클릭</a:t>
            </a:r>
          </a:p>
        </p:txBody>
      </p:sp>
      <p:cxnSp>
        <p:nvCxnSpPr>
          <p:cNvPr id="14" name="직선 연결선(S) 13">
            <a:extLst>
              <a:ext uri="{FF2B5EF4-FFF2-40B4-BE49-F238E27FC236}">
                <a16:creationId xmlns:a16="http://schemas.microsoft.com/office/drawing/2014/main" id="{E8B92D52-6B55-2C4B-95E4-CE89611E590B}"/>
              </a:ext>
            </a:extLst>
          </p:cNvPr>
          <p:cNvCxnSpPr>
            <a:cxnSpLocks/>
          </p:cNvCxnSpPr>
          <p:nvPr/>
        </p:nvCxnSpPr>
        <p:spPr>
          <a:xfrm>
            <a:off x="6167716" y="1613647"/>
            <a:ext cx="0" cy="4904068"/>
          </a:xfrm>
          <a:prstGeom prst="line">
            <a:avLst/>
          </a:prstGeom>
          <a:ln>
            <a:solidFill>
              <a:schemeClr val="tx2">
                <a:lumMod val="10000"/>
                <a:lumOff val="90000"/>
              </a:schemeClr>
            </a:solidFill>
          </a:ln>
        </p:spPr>
        <p:style>
          <a:lnRef idx="1">
            <a:schemeClr val="accent1"/>
          </a:lnRef>
          <a:fillRef idx="0">
            <a:schemeClr val="accent1"/>
          </a:fillRef>
          <a:effectRef idx="0">
            <a:schemeClr val="accent1"/>
          </a:effectRef>
          <a:fontRef idx="minor">
            <a:schemeClr val="tx1"/>
          </a:fontRef>
        </p:style>
      </p:cxnSp>
      <p:sp>
        <p:nvSpPr>
          <p:cNvPr id="7" name="내용 개체 틀 6">
            <a:extLst>
              <a:ext uri="{FF2B5EF4-FFF2-40B4-BE49-F238E27FC236}">
                <a16:creationId xmlns:a16="http://schemas.microsoft.com/office/drawing/2014/main" id="{F0F9EB4B-EC9F-404E-A98B-1EA3F6FF116A}"/>
              </a:ext>
            </a:extLst>
          </p:cNvPr>
          <p:cNvSpPr>
            <a:spLocks noGrp="1"/>
          </p:cNvSpPr>
          <p:nvPr>
            <p:ph sz="quarter" idx="15"/>
          </p:nvPr>
        </p:nvSpPr>
        <p:spPr>
          <a:xfrm>
            <a:off x="838199" y="2894013"/>
            <a:ext cx="5042647" cy="3094037"/>
          </a:xfrm>
        </p:spPr>
        <p:txBody>
          <a:bodyPr rtlCol="0"/>
          <a:lstStyle>
            <a:lvl1pPr>
              <a:defRPr>
                <a:latin typeface="Malgun Gothic" panose="020B0503020000020004" pitchFamily="50" charset="-127"/>
                <a:ea typeface="Malgun Gothic" panose="020B0503020000020004" pitchFamily="50" charset="-127"/>
              </a:defRPr>
            </a:lvl1pPr>
            <a:lvl2pPr>
              <a:defRPr>
                <a:latin typeface="Malgun Gothic" panose="020B0503020000020004" pitchFamily="50" charset="-127"/>
                <a:ea typeface="Malgun Gothic" panose="020B0503020000020004" pitchFamily="50" charset="-127"/>
              </a:defRPr>
            </a:lvl2pPr>
            <a:lvl3pPr>
              <a:defRPr>
                <a:latin typeface="Malgun Gothic" panose="020B0503020000020004" pitchFamily="50" charset="-127"/>
                <a:ea typeface="Malgun Gothic" panose="020B0503020000020004" pitchFamily="50" charset="-127"/>
              </a:defRPr>
            </a:lvl3pPr>
            <a:lvl4pPr>
              <a:defRPr>
                <a:latin typeface="Malgun Gothic" panose="020B0503020000020004" pitchFamily="50" charset="-127"/>
                <a:ea typeface="Malgun Gothic" panose="020B0503020000020004" pitchFamily="50" charset="-127"/>
              </a:defRPr>
            </a:lvl4pPr>
            <a:lvl5pPr>
              <a:defRPr>
                <a:latin typeface="Malgun Gothic" panose="020B0503020000020004" pitchFamily="50" charset="-127"/>
                <a:ea typeface="Malgun Gothic" panose="020B0503020000020004" pitchFamily="50" charset="-127"/>
              </a:defRPr>
            </a:lvl5pPr>
          </a:lstStyle>
          <a:p>
            <a:pPr lvl="0" rtl="0"/>
            <a:r>
              <a:rPr lang="ko-KR" altLang="en-US" noProof="0"/>
              <a:t>마스터 텍스트 스타일을 편집하려면 클릭</a:t>
            </a:r>
          </a:p>
          <a:p>
            <a:pPr lvl="1" rtl="0"/>
            <a:r>
              <a:rPr lang="ko-KR" altLang="en-US" noProof="0"/>
              <a:t>두 번째 수준</a:t>
            </a:r>
          </a:p>
          <a:p>
            <a:pPr lvl="2" rtl="0"/>
            <a:r>
              <a:rPr lang="ko-KR" altLang="en-US" noProof="0"/>
              <a:t>세 번째 수준</a:t>
            </a:r>
          </a:p>
          <a:p>
            <a:pPr lvl="3" rtl="0"/>
            <a:r>
              <a:rPr lang="ko-KR" altLang="en-US" noProof="0"/>
              <a:t>네 번째 수준</a:t>
            </a:r>
          </a:p>
          <a:p>
            <a:pPr lvl="4" rtl="0"/>
            <a:r>
              <a:rPr lang="ko-KR" altLang="en-US" noProof="0"/>
              <a:t>다섯 번째 수준</a:t>
            </a:r>
            <a:endParaRPr lang="ko" noProof="0"/>
          </a:p>
        </p:txBody>
      </p:sp>
      <p:sp>
        <p:nvSpPr>
          <p:cNvPr id="15" name="내용 개체 틀 6">
            <a:extLst>
              <a:ext uri="{FF2B5EF4-FFF2-40B4-BE49-F238E27FC236}">
                <a16:creationId xmlns:a16="http://schemas.microsoft.com/office/drawing/2014/main" id="{7A648C0A-27FE-4582-8D3C-7FF280E14591}"/>
              </a:ext>
            </a:extLst>
          </p:cNvPr>
          <p:cNvSpPr>
            <a:spLocks noGrp="1"/>
          </p:cNvSpPr>
          <p:nvPr>
            <p:ph sz="quarter" idx="16"/>
          </p:nvPr>
        </p:nvSpPr>
        <p:spPr>
          <a:xfrm>
            <a:off x="6501205" y="2894013"/>
            <a:ext cx="5042647" cy="3094037"/>
          </a:xfrm>
        </p:spPr>
        <p:txBody>
          <a:bodyPr rtlCol="0"/>
          <a:lstStyle>
            <a:lvl1pPr>
              <a:defRPr>
                <a:latin typeface="Malgun Gothic" panose="020B0503020000020004" pitchFamily="50" charset="-127"/>
                <a:ea typeface="Malgun Gothic" panose="020B0503020000020004" pitchFamily="50" charset="-127"/>
              </a:defRPr>
            </a:lvl1pPr>
            <a:lvl2pPr>
              <a:defRPr>
                <a:latin typeface="Malgun Gothic" panose="020B0503020000020004" pitchFamily="50" charset="-127"/>
                <a:ea typeface="Malgun Gothic" panose="020B0503020000020004" pitchFamily="50" charset="-127"/>
              </a:defRPr>
            </a:lvl2pPr>
            <a:lvl3pPr>
              <a:defRPr>
                <a:latin typeface="Malgun Gothic" panose="020B0503020000020004" pitchFamily="50" charset="-127"/>
                <a:ea typeface="Malgun Gothic" panose="020B0503020000020004" pitchFamily="50" charset="-127"/>
              </a:defRPr>
            </a:lvl3pPr>
            <a:lvl4pPr>
              <a:defRPr>
                <a:latin typeface="Malgun Gothic" panose="020B0503020000020004" pitchFamily="50" charset="-127"/>
                <a:ea typeface="Malgun Gothic" panose="020B0503020000020004" pitchFamily="50" charset="-127"/>
              </a:defRPr>
            </a:lvl4pPr>
            <a:lvl5pPr>
              <a:defRPr>
                <a:latin typeface="Malgun Gothic" panose="020B0503020000020004" pitchFamily="50" charset="-127"/>
                <a:ea typeface="Malgun Gothic" panose="020B0503020000020004" pitchFamily="50" charset="-127"/>
              </a:defRPr>
            </a:lvl5pPr>
          </a:lstStyle>
          <a:p>
            <a:pPr lvl="0" rtl="0"/>
            <a:r>
              <a:rPr lang="ko-KR" altLang="en-US" noProof="0"/>
              <a:t>마스터 텍스트 스타일을 편집하려면 클릭</a:t>
            </a:r>
          </a:p>
          <a:p>
            <a:pPr lvl="1" rtl="0"/>
            <a:r>
              <a:rPr lang="ko-KR" altLang="en-US" noProof="0"/>
              <a:t>두 번째 수준</a:t>
            </a:r>
          </a:p>
          <a:p>
            <a:pPr lvl="2" rtl="0"/>
            <a:r>
              <a:rPr lang="ko-KR" altLang="en-US" noProof="0"/>
              <a:t>세 번째 수준</a:t>
            </a:r>
          </a:p>
          <a:p>
            <a:pPr lvl="3" rtl="0"/>
            <a:r>
              <a:rPr lang="ko-KR" altLang="en-US" noProof="0"/>
              <a:t>네 번째 수준</a:t>
            </a:r>
          </a:p>
          <a:p>
            <a:pPr lvl="4" rtl="0"/>
            <a:r>
              <a:rPr lang="ko-KR" altLang="en-US" noProof="0"/>
              <a:t>다섯 번째 수준</a:t>
            </a:r>
            <a:endParaRPr lang="ko" noProof="0"/>
          </a:p>
        </p:txBody>
      </p:sp>
    </p:spTree>
    <p:extLst>
      <p:ext uri="{BB962C8B-B14F-4D97-AF65-F5344CB8AC3E}">
        <p14:creationId xmlns:p14="http://schemas.microsoft.com/office/powerpoint/2010/main" val="135093335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1_이미지 및 캡션">
    <p:bg>
      <p:bgPr>
        <a:solidFill>
          <a:schemeClr val="bg2">
            <a:alpha val="40000"/>
          </a:schemeClr>
        </a:solidFill>
        <a:effectLst/>
      </p:bgPr>
    </p:bg>
    <p:spTree>
      <p:nvGrpSpPr>
        <p:cNvPr id="1" name=""/>
        <p:cNvGrpSpPr/>
        <p:nvPr/>
      </p:nvGrpSpPr>
      <p:grpSpPr>
        <a:xfrm>
          <a:off x="0" y="0"/>
          <a:ext cx="0" cy="0"/>
          <a:chOff x="0" y="0"/>
          <a:chExt cx="0" cy="0"/>
        </a:xfrm>
      </p:grpSpPr>
      <p:sp>
        <p:nvSpPr>
          <p:cNvPr id="10" name="직사각형 9">
            <a:extLst>
              <a:ext uri="{FF2B5EF4-FFF2-40B4-BE49-F238E27FC236}">
                <a16:creationId xmlns:a16="http://schemas.microsoft.com/office/drawing/2014/main" id="{14A22209-F6F4-814A-9719-87CDCD23C55F}"/>
              </a:ext>
            </a:extLst>
          </p:cNvPr>
          <p:cNvSpPr/>
          <p:nvPr/>
        </p:nvSpPr>
        <p:spPr>
          <a:xfrm>
            <a:off x="0" y="914400"/>
            <a:ext cx="12192000" cy="5029200"/>
          </a:xfrm>
          <a:prstGeom prst="rect">
            <a:avLst/>
          </a:prstGeom>
          <a:pattFill prst="lgGrid">
            <a:fgClr>
              <a:schemeClr val="tx2">
                <a:lumMod val="10000"/>
                <a:lumOff val="90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dirty="0">
              <a:latin typeface="Malgun Gothic" panose="020B0503020000020004" pitchFamily="50" charset="-127"/>
              <a:ea typeface="Malgun Gothic" panose="020B0503020000020004" pitchFamily="50" charset="-127"/>
            </a:endParaRPr>
          </a:p>
        </p:txBody>
      </p:sp>
      <p:sp>
        <p:nvSpPr>
          <p:cNvPr id="11" name="직사각형 10">
            <a:extLst>
              <a:ext uri="{FF2B5EF4-FFF2-40B4-BE49-F238E27FC236}">
                <a16:creationId xmlns:a16="http://schemas.microsoft.com/office/drawing/2014/main" id="{51817374-D7A2-2F4D-91C6-E24955F0018B}"/>
              </a:ext>
            </a:extLst>
          </p:cNvPr>
          <p:cNvSpPr/>
          <p:nvPr/>
        </p:nvSpPr>
        <p:spPr>
          <a:xfrm>
            <a:off x="5951621" y="1803214"/>
            <a:ext cx="6240379" cy="325288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dirty="0">
              <a:latin typeface="Malgun Gothic" panose="020B0503020000020004" pitchFamily="50" charset="-127"/>
              <a:ea typeface="Malgun Gothic" panose="020B0503020000020004" pitchFamily="50" charset="-127"/>
            </a:endParaRPr>
          </a:p>
        </p:txBody>
      </p:sp>
      <p:sp>
        <p:nvSpPr>
          <p:cNvPr id="2" name="날짜 개체 틀 1">
            <a:extLst>
              <a:ext uri="{FF2B5EF4-FFF2-40B4-BE49-F238E27FC236}">
                <a16:creationId xmlns:a16="http://schemas.microsoft.com/office/drawing/2014/main" id="{09FBA462-7E60-BA4E-9A1E-3B5E69DACB3A}"/>
              </a:ext>
            </a:extLst>
          </p:cNvPr>
          <p:cNvSpPr>
            <a:spLocks noGrp="1"/>
          </p:cNvSpPr>
          <p:nvPr>
            <p:ph type="dt" sz="half" idx="10"/>
          </p:nvPr>
        </p:nvSpPr>
        <p:spPr/>
        <p:txBody>
          <a:bodyPr rtlCol="0"/>
          <a:lstStyle>
            <a:lvl1pPr>
              <a:defRPr>
                <a:latin typeface="Malgun Gothic" panose="020B0503020000020004" pitchFamily="50" charset="-127"/>
                <a:ea typeface="Malgun Gothic" panose="020B0503020000020004" pitchFamily="50" charset="-127"/>
              </a:defRPr>
            </a:lvl1pPr>
          </a:lstStyle>
          <a:p>
            <a:fld id="{338271FB-7AEA-4111-9638-83F929F3B8E9}" type="datetimeFigureOut">
              <a:rPr lang="ko-KR" altLang="en-US" smtClean="0"/>
              <a:t>2021-08-06</a:t>
            </a:fld>
            <a:endParaRPr lang="ko-KR" altLang="en-US"/>
          </a:p>
        </p:txBody>
      </p:sp>
      <p:sp>
        <p:nvSpPr>
          <p:cNvPr id="3" name="바닥글 개체 틀 2">
            <a:extLst>
              <a:ext uri="{FF2B5EF4-FFF2-40B4-BE49-F238E27FC236}">
                <a16:creationId xmlns:a16="http://schemas.microsoft.com/office/drawing/2014/main" id="{218A28A8-5C75-FC4B-9A28-8F343DF4B1F9}"/>
              </a:ext>
            </a:extLst>
          </p:cNvPr>
          <p:cNvSpPr>
            <a:spLocks noGrp="1"/>
          </p:cNvSpPr>
          <p:nvPr>
            <p:ph type="ftr" sz="quarter" idx="11"/>
          </p:nvPr>
        </p:nvSpPr>
        <p:spPr/>
        <p:txBody>
          <a:bodyPr rtlCol="0"/>
          <a:lstStyle>
            <a:lvl1pPr>
              <a:defRPr>
                <a:latin typeface="Malgun Gothic" panose="020B0503020000020004" pitchFamily="50" charset="-127"/>
                <a:ea typeface="Malgun Gothic" panose="020B0503020000020004" pitchFamily="50" charset="-127"/>
              </a:defRPr>
            </a:lvl1pPr>
          </a:lstStyle>
          <a:p>
            <a:endParaRPr lang="ko-KR" altLang="en-US"/>
          </a:p>
        </p:txBody>
      </p:sp>
      <p:sp>
        <p:nvSpPr>
          <p:cNvPr id="4" name="슬라이드 번호 개체 틀 3">
            <a:extLst>
              <a:ext uri="{FF2B5EF4-FFF2-40B4-BE49-F238E27FC236}">
                <a16:creationId xmlns:a16="http://schemas.microsoft.com/office/drawing/2014/main" id="{71FD5A6F-AE17-4E4C-9567-DB3B02853306}"/>
              </a:ext>
            </a:extLst>
          </p:cNvPr>
          <p:cNvSpPr>
            <a:spLocks noGrp="1"/>
          </p:cNvSpPr>
          <p:nvPr>
            <p:ph type="sldNum" sz="quarter" idx="12"/>
          </p:nvPr>
        </p:nvSpPr>
        <p:spPr/>
        <p:txBody>
          <a:bodyPr rtlCol="0"/>
          <a:lstStyle>
            <a:lvl1pPr>
              <a:defRPr>
                <a:latin typeface="Malgun Gothic" panose="020B0503020000020004" pitchFamily="50" charset="-127"/>
                <a:ea typeface="Malgun Gothic" panose="020B0503020000020004" pitchFamily="50" charset="-127"/>
              </a:defRPr>
            </a:lvl1pPr>
          </a:lstStyle>
          <a:p>
            <a:fld id="{09B82C14-BF2B-4896-9C46-ECEA08150119}" type="slidenum">
              <a:rPr lang="ko-KR" altLang="en-US" smtClean="0"/>
              <a:t>‹#›</a:t>
            </a:fld>
            <a:endParaRPr lang="ko-KR" altLang="en-US"/>
          </a:p>
        </p:txBody>
      </p:sp>
      <p:sp>
        <p:nvSpPr>
          <p:cNvPr id="9" name="제목 1">
            <a:extLst>
              <a:ext uri="{FF2B5EF4-FFF2-40B4-BE49-F238E27FC236}">
                <a16:creationId xmlns:a16="http://schemas.microsoft.com/office/drawing/2014/main" id="{656FB1BA-653F-254C-9C39-2A5BDD763EE8}"/>
              </a:ext>
            </a:extLst>
          </p:cNvPr>
          <p:cNvSpPr>
            <a:spLocks noGrp="1"/>
          </p:cNvSpPr>
          <p:nvPr>
            <p:ph type="title"/>
          </p:nvPr>
        </p:nvSpPr>
        <p:spPr>
          <a:xfrm>
            <a:off x="6494545" y="2028031"/>
            <a:ext cx="5058209" cy="583800"/>
          </a:xfrm>
          <a:prstGeom prst="rect">
            <a:avLst/>
          </a:prstGeom>
        </p:spPr>
        <p:txBody>
          <a:bodyPr lIns="91440" rIns="91440" rtlCol="0">
            <a:noAutofit/>
          </a:bodyPr>
          <a:lstStyle>
            <a:lvl1pPr>
              <a:defRPr sz="2400" b="1" i="0" spc="150" baseline="0">
                <a:solidFill>
                  <a:schemeClr val="tx1"/>
                </a:solidFill>
                <a:latin typeface="Malgun Gothic" panose="020B0503020000020004" pitchFamily="50" charset="-127"/>
                <a:ea typeface="Malgun Gothic" panose="020B0503020000020004" pitchFamily="50" charset="-127"/>
              </a:defRPr>
            </a:lvl1pPr>
          </a:lstStyle>
          <a:p>
            <a:pPr rtl="0"/>
            <a:r>
              <a:rPr lang="ko-KR" altLang="en-US" noProof="0"/>
              <a:t>마스터 제목 스타일 편집</a:t>
            </a:r>
            <a:endParaRPr lang="ko" noProof="0"/>
          </a:p>
        </p:txBody>
      </p:sp>
      <p:sp>
        <p:nvSpPr>
          <p:cNvPr id="13" name="그림 개체 틀 10">
            <a:extLst>
              <a:ext uri="{FF2B5EF4-FFF2-40B4-BE49-F238E27FC236}">
                <a16:creationId xmlns:a16="http://schemas.microsoft.com/office/drawing/2014/main" id="{AD5E91DA-7D30-8C45-9BE7-5F82AA824B11}"/>
              </a:ext>
            </a:extLst>
          </p:cNvPr>
          <p:cNvSpPr>
            <a:spLocks noGrp="1"/>
          </p:cNvSpPr>
          <p:nvPr>
            <p:ph type="pic" sz="quarter" idx="14"/>
          </p:nvPr>
        </p:nvSpPr>
        <p:spPr>
          <a:xfrm>
            <a:off x="542925" y="0"/>
            <a:ext cx="5408696" cy="6858000"/>
          </a:xfrm>
          <a:prstGeom prst="rect">
            <a:avLst/>
          </a:prstGeom>
          <a:solidFill>
            <a:schemeClr val="tx1"/>
          </a:solidFill>
        </p:spPr>
        <p:txBody>
          <a:bodyPr rtlCol="0"/>
          <a:lstStyle>
            <a:lvl1pPr marL="0" indent="0">
              <a:buNone/>
              <a:defRPr>
                <a:solidFill>
                  <a:schemeClr val="bg1"/>
                </a:solidFill>
                <a:latin typeface="Malgun Gothic" panose="020B0503020000020004" pitchFamily="50" charset="-127"/>
                <a:ea typeface="Malgun Gothic" panose="020B0503020000020004" pitchFamily="50" charset="-127"/>
              </a:defRPr>
            </a:lvl1pPr>
          </a:lstStyle>
          <a:p>
            <a:pPr rtl="0"/>
            <a:r>
              <a:rPr lang="ko-KR" altLang="en-US" noProof="0"/>
              <a:t>그림을 추가하려면 아이콘을 클릭하십시오</a:t>
            </a:r>
            <a:endParaRPr lang="ko" noProof="0"/>
          </a:p>
        </p:txBody>
      </p:sp>
      <p:sp>
        <p:nvSpPr>
          <p:cNvPr id="6" name="내용 개체 틀 5">
            <a:extLst>
              <a:ext uri="{FF2B5EF4-FFF2-40B4-BE49-F238E27FC236}">
                <a16:creationId xmlns:a16="http://schemas.microsoft.com/office/drawing/2014/main" id="{A94B5840-E92F-4CFE-B3C0-0873B2740891}"/>
              </a:ext>
            </a:extLst>
          </p:cNvPr>
          <p:cNvSpPr>
            <a:spLocks noGrp="1"/>
          </p:cNvSpPr>
          <p:nvPr>
            <p:ph sz="quarter" idx="15"/>
          </p:nvPr>
        </p:nvSpPr>
        <p:spPr>
          <a:xfrm>
            <a:off x="6494463" y="2611438"/>
            <a:ext cx="5058291" cy="2165350"/>
          </a:xfrm>
        </p:spPr>
        <p:txBody>
          <a:bodyPr rtlCol="0"/>
          <a:lstStyle>
            <a:lvl1pPr marL="0" indent="0">
              <a:lnSpc>
                <a:spcPct val="200000"/>
              </a:lnSpc>
              <a:spcBef>
                <a:spcPts val="1900"/>
              </a:spcBef>
              <a:buNone/>
              <a:defRPr>
                <a:latin typeface="Malgun Gothic" panose="020B0503020000020004" pitchFamily="50" charset="-127"/>
                <a:ea typeface="Malgun Gothic" panose="020B0503020000020004" pitchFamily="50" charset="-127"/>
              </a:defRPr>
            </a:lvl1pPr>
          </a:lstStyle>
          <a:p>
            <a:pPr lvl="0" rtl="0"/>
            <a:r>
              <a:rPr lang="ko-KR" altLang="en-US" noProof="0"/>
              <a:t>마스터 텍스트 스타일을 편집하려면 클릭</a:t>
            </a:r>
          </a:p>
        </p:txBody>
      </p:sp>
    </p:spTree>
    <p:extLst>
      <p:ext uri="{BB962C8B-B14F-4D97-AF65-F5344CB8AC3E}">
        <p14:creationId xmlns:p14="http://schemas.microsoft.com/office/powerpoint/2010/main" val="59478773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blank" preserve="1">
  <p:cSld name="비어 있음">
    <p:bg>
      <p:bgPr>
        <a:solidFill>
          <a:schemeClr val="accent4">
            <a:alpha val="40000"/>
          </a:schemeClr>
        </a:solidFill>
        <a:effectLst/>
      </p:bgPr>
    </p:bg>
    <p:spTree>
      <p:nvGrpSpPr>
        <p:cNvPr id="1" name=""/>
        <p:cNvGrpSpPr/>
        <p:nvPr/>
      </p:nvGrpSpPr>
      <p:grpSpPr>
        <a:xfrm>
          <a:off x="0" y="0"/>
          <a:ext cx="0" cy="0"/>
          <a:chOff x="0" y="0"/>
          <a:chExt cx="0" cy="0"/>
        </a:xfrm>
      </p:grpSpPr>
      <p:sp>
        <p:nvSpPr>
          <p:cNvPr id="2" name="날짜 개체 틀 1">
            <a:extLst>
              <a:ext uri="{FF2B5EF4-FFF2-40B4-BE49-F238E27FC236}">
                <a16:creationId xmlns:a16="http://schemas.microsoft.com/office/drawing/2014/main" id="{09FBA462-7E60-BA4E-9A1E-3B5E69DACB3A}"/>
              </a:ext>
            </a:extLst>
          </p:cNvPr>
          <p:cNvSpPr>
            <a:spLocks noGrp="1"/>
          </p:cNvSpPr>
          <p:nvPr>
            <p:ph type="dt" sz="half" idx="10"/>
          </p:nvPr>
        </p:nvSpPr>
        <p:spPr/>
        <p:txBody>
          <a:bodyPr rtlCol="0"/>
          <a:lstStyle>
            <a:lvl1pPr>
              <a:defRPr>
                <a:latin typeface="Malgun Gothic" panose="020B0503020000020004" pitchFamily="50" charset="-127"/>
                <a:ea typeface="Malgun Gothic" panose="020B0503020000020004" pitchFamily="50" charset="-127"/>
              </a:defRPr>
            </a:lvl1pPr>
          </a:lstStyle>
          <a:p>
            <a:fld id="{338271FB-7AEA-4111-9638-83F929F3B8E9}" type="datetimeFigureOut">
              <a:rPr lang="ko-KR" altLang="en-US" smtClean="0"/>
              <a:t>2021-08-06</a:t>
            </a:fld>
            <a:endParaRPr lang="ko-KR" altLang="en-US"/>
          </a:p>
        </p:txBody>
      </p:sp>
      <p:sp>
        <p:nvSpPr>
          <p:cNvPr id="3" name="바닥글 개체 틀 2">
            <a:extLst>
              <a:ext uri="{FF2B5EF4-FFF2-40B4-BE49-F238E27FC236}">
                <a16:creationId xmlns:a16="http://schemas.microsoft.com/office/drawing/2014/main" id="{218A28A8-5C75-FC4B-9A28-8F343DF4B1F9}"/>
              </a:ext>
            </a:extLst>
          </p:cNvPr>
          <p:cNvSpPr>
            <a:spLocks noGrp="1"/>
          </p:cNvSpPr>
          <p:nvPr>
            <p:ph type="ftr" sz="quarter" idx="11"/>
          </p:nvPr>
        </p:nvSpPr>
        <p:spPr/>
        <p:txBody>
          <a:bodyPr rtlCol="0"/>
          <a:lstStyle>
            <a:lvl1pPr>
              <a:defRPr>
                <a:latin typeface="Malgun Gothic" panose="020B0503020000020004" pitchFamily="50" charset="-127"/>
                <a:ea typeface="Malgun Gothic" panose="020B0503020000020004" pitchFamily="50" charset="-127"/>
              </a:defRPr>
            </a:lvl1pPr>
          </a:lstStyle>
          <a:p>
            <a:endParaRPr lang="ko-KR" altLang="en-US"/>
          </a:p>
        </p:txBody>
      </p:sp>
      <p:sp>
        <p:nvSpPr>
          <p:cNvPr id="4" name="슬라이드 번호 개체 틀 3">
            <a:extLst>
              <a:ext uri="{FF2B5EF4-FFF2-40B4-BE49-F238E27FC236}">
                <a16:creationId xmlns:a16="http://schemas.microsoft.com/office/drawing/2014/main" id="{71FD5A6F-AE17-4E4C-9567-DB3B02853306}"/>
              </a:ext>
            </a:extLst>
          </p:cNvPr>
          <p:cNvSpPr>
            <a:spLocks noGrp="1"/>
          </p:cNvSpPr>
          <p:nvPr>
            <p:ph type="sldNum" sz="quarter" idx="12"/>
          </p:nvPr>
        </p:nvSpPr>
        <p:spPr/>
        <p:txBody>
          <a:bodyPr rtlCol="0"/>
          <a:lstStyle>
            <a:lvl1pPr>
              <a:defRPr>
                <a:latin typeface="Malgun Gothic" panose="020B0503020000020004" pitchFamily="50" charset="-127"/>
                <a:ea typeface="Malgun Gothic" panose="020B0503020000020004" pitchFamily="50" charset="-127"/>
              </a:defRPr>
            </a:lvl1pPr>
          </a:lstStyle>
          <a:p>
            <a:fld id="{09B82C14-BF2B-4896-9C46-ECEA08150119}" type="slidenum">
              <a:rPr lang="ko-KR" altLang="en-US" smtClean="0"/>
              <a:t>‹#›</a:t>
            </a:fld>
            <a:endParaRPr lang="ko-KR" altLang="en-US"/>
          </a:p>
        </p:txBody>
      </p:sp>
    </p:spTree>
    <p:extLst>
      <p:ext uri="{BB962C8B-B14F-4D97-AF65-F5344CB8AC3E}">
        <p14:creationId xmlns:p14="http://schemas.microsoft.com/office/powerpoint/2010/main" val="8799371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cSld name="제목 및 내용">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DE0F5C2-F86B-43A4-9F78-75701ED7F601}"/>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67610A03-7C0C-423E-A972-B9EDDE522713}"/>
              </a:ext>
            </a:extLst>
          </p:cNvPr>
          <p:cNvSpPr>
            <a:spLocks noGrp="1"/>
          </p:cNvSpPr>
          <p:nvPr>
            <p:ph idx="1"/>
          </p:nvPr>
        </p:nvSpPr>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F932F01F-4F46-485D-95D7-27D1436C3615}"/>
              </a:ext>
            </a:extLst>
          </p:cNvPr>
          <p:cNvSpPr>
            <a:spLocks noGrp="1"/>
          </p:cNvSpPr>
          <p:nvPr>
            <p:ph type="dt" sz="half" idx="10"/>
          </p:nvPr>
        </p:nvSpPr>
        <p:spPr/>
        <p:txBody>
          <a:bodyPr/>
          <a:lstStyle/>
          <a:p>
            <a:fld id="{338271FB-7AEA-4111-9638-83F929F3B8E9}" type="datetimeFigureOut">
              <a:rPr lang="ko-KR" altLang="en-US" smtClean="0"/>
              <a:t>2021-08-06</a:t>
            </a:fld>
            <a:endParaRPr lang="ko-KR" altLang="en-US"/>
          </a:p>
        </p:txBody>
      </p:sp>
      <p:sp>
        <p:nvSpPr>
          <p:cNvPr id="5" name="바닥글 개체 틀 4">
            <a:extLst>
              <a:ext uri="{FF2B5EF4-FFF2-40B4-BE49-F238E27FC236}">
                <a16:creationId xmlns:a16="http://schemas.microsoft.com/office/drawing/2014/main" id="{60D8FFAC-E70D-44BE-AC56-B8CFEC8FFF98}"/>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CFF71EC5-8941-415E-ADB8-507685E1FB41}"/>
              </a:ext>
            </a:extLst>
          </p:cNvPr>
          <p:cNvSpPr>
            <a:spLocks noGrp="1"/>
          </p:cNvSpPr>
          <p:nvPr>
            <p:ph type="sldNum" sz="quarter" idx="12"/>
          </p:nvPr>
        </p:nvSpPr>
        <p:spPr/>
        <p:txBody>
          <a:bodyPr/>
          <a:lstStyle/>
          <a:p>
            <a:fld id="{09B82C14-BF2B-4896-9C46-ECEA08150119}" type="slidenum">
              <a:rPr lang="ko-KR" altLang="en-US" smtClean="0"/>
              <a:t>‹#›</a:t>
            </a:fld>
            <a:endParaRPr lang="ko-KR" altLang="en-US"/>
          </a:p>
        </p:txBody>
      </p:sp>
    </p:spTree>
    <p:extLst>
      <p:ext uri="{BB962C8B-B14F-4D97-AF65-F5344CB8AC3E}">
        <p14:creationId xmlns:p14="http://schemas.microsoft.com/office/powerpoint/2010/main" val="26122932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39B6841-AC6F-4769-A184-15E3DAC00E5A}"/>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73198253-E40A-4A36-BF74-A8178D22F476}"/>
              </a:ext>
            </a:extLst>
          </p:cNvPr>
          <p:cNvSpPr>
            <a:spLocks noGrp="1"/>
          </p:cNvSpPr>
          <p:nvPr>
            <p:ph sz="half" idx="1"/>
          </p:nvPr>
        </p:nvSpPr>
        <p:spPr>
          <a:xfrm>
            <a:off x="838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내용 개체 틀 3">
            <a:extLst>
              <a:ext uri="{FF2B5EF4-FFF2-40B4-BE49-F238E27FC236}">
                <a16:creationId xmlns:a16="http://schemas.microsoft.com/office/drawing/2014/main" id="{FE2FB291-E294-44FB-9767-F952424FB000}"/>
              </a:ext>
            </a:extLst>
          </p:cNvPr>
          <p:cNvSpPr>
            <a:spLocks noGrp="1"/>
          </p:cNvSpPr>
          <p:nvPr>
            <p:ph sz="half" idx="2"/>
          </p:nvPr>
        </p:nvSpPr>
        <p:spPr>
          <a:xfrm>
            <a:off x="6172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날짜 개체 틀 4">
            <a:extLst>
              <a:ext uri="{FF2B5EF4-FFF2-40B4-BE49-F238E27FC236}">
                <a16:creationId xmlns:a16="http://schemas.microsoft.com/office/drawing/2014/main" id="{5920F370-949E-4589-BAF9-6892499A610D}"/>
              </a:ext>
            </a:extLst>
          </p:cNvPr>
          <p:cNvSpPr>
            <a:spLocks noGrp="1"/>
          </p:cNvSpPr>
          <p:nvPr>
            <p:ph type="dt" sz="half" idx="10"/>
          </p:nvPr>
        </p:nvSpPr>
        <p:spPr/>
        <p:txBody>
          <a:bodyPr/>
          <a:lstStyle/>
          <a:p>
            <a:fld id="{338271FB-7AEA-4111-9638-83F929F3B8E9}" type="datetimeFigureOut">
              <a:rPr lang="ko-KR" altLang="en-US" smtClean="0"/>
              <a:t>2021-08-06</a:t>
            </a:fld>
            <a:endParaRPr lang="ko-KR" altLang="en-US"/>
          </a:p>
        </p:txBody>
      </p:sp>
      <p:sp>
        <p:nvSpPr>
          <p:cNvPr id="6" name="바닥글 개체 틀 5">
            <a:extLst>
              <a:ext uri="{FF2B5EF4-FFF2-40B4-BE49-F238E27FC236}">
                <a16:creationId xmlns:a16="http://schemas.microsoft.com/office/drawing/2014/main" id="{47995F07-4DD5-4965-A9A0-B154B54E0B38}"/>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D386D10E-D7FF-4732-9AFC-62058C379858}"/>
              </a:ext>
            </a:extLst>
          </p:cNvPr>
          <p:cNvSpPr>
            <a:spLocks noGrp="1"/>
          </p:cNvSpPr>
          <p:nvPr>
            <p:ph type="sldNum" sz="quarter" idx="12"/>
          </p:nvPr>
        </p:nvSpPr>
        <p:spPr/>
        <p:txBody>
          <a:bodyPr/>
          <a:lstStyle/>
          <a:p>
            <a:fld id="{09B82C14-BF2B-4896-9C46-ECEA08150119}" type="slidenum">
              <a:rPr lang="ko-KR" altLang="en-US" smtClean="0"/>
              <a:t>‹#›</a:t>
            </a:fld>
            <a:endParaRPr lang="ko-KR" altLang="en-US"/>
          </a:p>
        </p:txBody>
      </p:sp>
    </p:spTree>
    <p:extLst>
      <p:ext uri="{BB962C8B-B14F-4D97-AF65-F5344CB8AC3E}">
        <p14:creationId xmlns:p14="http://schemas.microsoft.com/office/powerpoint/2010/main" val="3598446026"/>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제목 슬라이드">
    <p:bg>
      <p:bgPr>
        <a:solidFill>
          <a:schemeClr val="bg1">
            <a:alpha val="30000"/>
          </a:schemeClr>
        </a:solidFill>
        <a:effectLst/>
      </p:bgPr>
    </p:bg>
    <p:spTree>
      <p:nvGrpSpPr>
        <p:cNvPr id="1" name=""/>
        <p:cNvGrpSpPr/>
        <p:nvPr/>
      </p:nvGrpSpPr>
      <p:grpSpPr>
        <a:xfrm>
          <a:off x="0" y="0"/>
          <a:ext cx="0" cy="0"/>
          <a:chOff x="0" y="0"/>
          <a:chExt cx="0" cy="0"/>
        </a:xfrm>
      </p:grpSpPr>
      <p:sp>
        <p:nvSpPr>
          <p:cNvPr id="7" name="직사각형 6">
            <a:extLst>
              <a:ext uri="{FF2B5EF4-FFF2-40B4-BE49-F238E27FC236}">
                <a16:creationId xmlns:a16="http://schemas.microsoft.com/office/drawing/2014/main" id="{4CC33A90-B87E-634E-AF2A-F4C3C8923FED}"/>
              </a:ext>
            </a:extLst>
          </p:cNvPr>
          <p:cNvSpPr/>
          <p:nvPr/>
        </p:nvSpPr>
        <p:spPr>
          <a:xfrm>
            <a:off x="0" y="914400"/>
            <a:ext cx="12192000" cy="5029200"/>
          </a:xfrm>
          <a:prstGeom prst="rect">
            <a:avLst/>
          </a:prstGeom>
          <a:pattFill prst="lgGrid">
            <a:fgClr>
              <a:schemeClr val="tx2">
                <a:lumMod val="10000"/>
                <a:lumOff val="90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dirty="0">
              <a:latin typeface="Malgun Gothic" panose="020B0503020000020004" pitchFamily="50" charset="-127"/>
              <a:ea typeface="Malgun Gothic" panose="020B0503020000020004" pitchFamily="50" charset="-127"/>
            </a:endParaRPr>
          </a:p>
        </p:txBody>
      </p:sp>
      <p:sp>
        <p:nvSpPr>
          <p:cNvPr id="13" name="직사각형 12">
            <a:extLst>
              <a:ext uri="{FF2B5EF4-FFF2-40B4-BE49-F238E27FC236}">
                <a16:creationId xmlns:a16="http://schemas.microsoft.com/office/drawing/2014/main" id="{41147E0E-4AE4-D149-A315-F2528623D5EA}"/>
              </a:ext>
            </a:extLst>
          </p:cNvPr>
          <p:cNvSpPr/>
          <p:nvPr/>
        </p:nvSpPr>
        <p:spPr>
          <a:xfrm>
            <a:off x="763425" y="2818150"/>
            <a:ext cx="6207001" cy="257181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dirty="0">
              <a:latin typeface="Malgun Gothic" panose="020B0503020000020004" pitchFamily="50" charset="-127"/>
              <a:ea typeface="Malgun Gothic" panose="020B0503020000020004" pitchFamily="50" charset="-127"/>
            </a:endParaRPr>
          </a:p>
        </p:txBody>
      </p:sp>
      <p:sp>
        <p:nvSpPr>
          <p:cNvPr id="16" name="직사각형 2">
            <a:extLst>
              <a:ext uri="{FF2B5EF4-FFF2-40B4-BE49-F238E27FC236}">
                <a16:creationId xmlns:a16="http://schemas.microsoft.com/office/drawing/2014/main" id="{AA222472-5BC8-7B4F-AB2F-B6A10019B606}"/>
              </a:ext>
            </a:extLst>
          </p:cNvPr>
          <p:cNvSpPr>
            <a:spLocks noChangeArrowheads="1"/>
          </p:cNvSpPr>
          <p:nvPr/>
        </p:nvSpPr>
        <p:spPr bwMode="auto">
          <a:xfrm>
            <a:off x="3105150" y="3237598"/>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noProof="0" dirty="0">
                <a:ln>
                  <a:noFill/>
                </a:ln>
                <a:solidFill>
                  <a:schemeClr val="tx1"/>
                </a:solidFill>
                <a:effectLst/>
                <a:latin typeface="Malgun Gothic" panose="020B0503020000020004" pitchFamily="50" charset="-127"/>
                <a:ea typeface="Malgun Gothic" panose="020B0503020000020004" pitchFamily="50" charset="-127"/>
              </a:rPr>
            </a:br>
            <a:endParaRPr kumimoji="0" lang="en-US" altLang="en-US" sz="1800" b="0" i="0" u="none" strike="noStrike" cap="none" normalizeH="0" baseline="0" noProof="0" dirty="0">
              <a:ln>
                <a:noFill/>
              </a:ln>
              <a:solidFill>
                <a:schemeClr val="tx1"/>
              </a:solidFill>
              <a:effectLst/>
              <a:latin typeface="Malgun Gothic" panose="020B0503020000020004" pitchFamily="50" charset="-127"/>
              <a:ea typeface="Malgun Gothic" panose="020B0503020000020004" pitchFamily="50" charset="-127"/>
            </a:endParaRPr>
          </a:p>
        </p:txBody>
      </p:sp>
      <p:sp>
        <p:nvSpPr>
          <p:cNvPr id="18" name="제목 1">
            <a:extLst>
              <a:ext uri="{FF2B5EF4-FFF2-40B4-BE49-F238E27FC236}">
                <a16:creationId xmlns:a16="http://schemas.microsoft.com/office/drawing/2014/main" id="{E3ED0903-C4AC-F843-878E-D66CB7BFB0E9}"/>
              </a:ext>
            </a:extLst>
          </p:cNvPr>
          <p:cNvSpPr>
            <a:spLocks noGrp="1"/>
          </p:cNvSpPr>
          <p:nvPr>
            <p:ph type="title" hasCustomPrompt="1"/>
          </p:nvPr>
        </p:nvSpPr>
        <p:spPr>
          <a:xfrm>
            <a:off x="1108430" y="3267744"/>
            <a:ext cx="5651293" cy="1086304"/>
          </a:xfrm>
          <a:prstGeom prst="rect">
            <a:avLst/>
          </a:prstGeom>
        </p:spPr>
        <p:txBody>
          <a:bodyPr lIns="91440" rIns="91440" rtlCol="0" anchor="ctr" anchorCtr="0">
            <a:noAutofit/>
          </a:bodyPr>
          <a:lstStyle>
            <a:lvl1pPr algn="l">
              <a:defRPr sz="8800" b="1" i="0" spc="150" baseline="0">
                <a:solidFill>
                  <a:schemeClr val="tx1"/>
                </a:solidFill>
                <a:latin typeface="Malgun Gothic" panose="020B0503020000020004" pitchFamily="50" charset="-127"/>
                <a:ea typeface="Malgun Gothic" panose="020B0503020000020004" pitchFamily="50" charset="-127"/>
              </a:defRPr>
            </a:lvl1pPr>
          </a:lstStyle>
          <a:p>
            <a:pPr rtl="0"/>
            <a:r>
              <a:rPr lang="ko" noProof="0"/>
              <a:t>제목</a:t>
            </a:r>
          </a:p>
        </p:txBody>
      </p:sp>
      <p:sp>
        <p:nvSpPr>
          <p:cNvPr id="11" name="그림 개체 틀 10">
            <a:extLst>
              <a:ext uri="{FF2B5EF4-FFF2-40B4-BE49-F238E27FC236}">
                <a16:creationId xmlns:a16="http://schemas.microsoft.com/office/drawing/2014/main" id="{C8F278E7-697F-D34E-BB55-5D254AF87F94}"/>
              </a:ext>
            </a:extLst>
          </p:cNvPr>
          <p:cNvSpPr>
            <a:spLocks noGrp="1"/>
          </p:cNvSpPr>
          <p:nvPr>
            <p:ph type="pic" sz="quarter" idx="14"/>
          </p:nvPr>
        </p:nvSpPr>
        <p:spPr>
          <a:xfrm>
            <a:off x="5923125" y="0"/>
            <a:ext cx="6268875" cy="6858000"/>
          </a:xfrm>
          <a:custGeom>
            <a:avLst/>
            <a:gdLst>
              <a:gd name="connsiteX0" fmla="*/ 0 w 6268875"/>
              <a:gd name="connsiteY0" fmla="*/ 0 h 6858000"/>
              <a:gd name="connsiteX1" fmla="*/ 6268875 w 6268875"/>
              <a:gd name="connsiteY1" fmla="*/ 0 h 6858000"/>
              <a:gd name="connsiteX2" fmla="*/ 6268875 w 6268875"/>
              <a:gd name="connsiteY2" fmla="*/ 6858000 h 6858000"/>
              <a:gd name="connsiteX3" fmla="*/ 0 w 6268875"/>
              <a:gd name="connsiteY3" fmla="*/ 6858000 h 6858000"/>
              <a:gd name="connsiteX4" fmla="*/ 0 w 6268875"/>
              <a:gd name="connsiteY4" fmla="*/ 5389964 h 6858000"/>
              <a:gd name="connsiteX5" fmla="*/ 1047301 w 6268875"/>
              <a:gd name="connsiteY5" fmla="*/ 5389964 h 6858000"/>
              <a:gd name="connsiteX6" fmla="*/ 1047301 w 6268875"/>
              <a:gd name="connsiteY6" fmla="*/ 2814404 h 6858000"/>
              <a:gd name="connsiteX7" fmla="*/ 0 w 6268875"/>
              <a:gd name="connsiteY7" fmla="*/ 28144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268875" h="6858000">
                <a:moveTo>
                  <a:pt x="0" y="0"/>
                </a:moveTo>
                <a:lnTo>
                  <a:pt x="6268875" y="0"/>
                </a:lnTo>
                <a:lnTo>
                  <a:pt x="6268875" y="6858000"/>
                </a:lnTo>
                <a:lnTo>
                  <a:pt x="0" y="6858000"/>
                </a:lnTo>
                <a:lnTo>
                  <a:pt x="0" y="5389964"/>
                </a:lnTo>
                <a:lnTo>
                  <a:pt x="1047301" y="5389964"/>
                </a:lnTo>
                <a:lnTo>
                  <a:pt x="1047301" y="2814404"/>
                </a:lnTo>
                <a:lnTo>
                  <a:pt x="0" y="2814404"/>
                </a:lnTo>
                <a:close/>
              </a:path>
            </a:pathLst>
          </a:custGeom>
          <a:solidFill>
            <a:schemeClr val="tx1"/>
          </a:solidFill>
        </p:spPr>
        <p:txBody>
          <a:bodyPr wrap="square" rtlCol="0">
            <a:noAutofit/>
          </a:bodyPr>
          <a:lstStyle>
            <a:lvl1pPr marL="0" indent="0">
              <a:buNone/>
              <a:defRPr>
                <a:solidFill>
                  <a:schemeClr val="bg1"/>
                </a:solidFill>
                <a:latin typeface="Malgun Gothic" panose="020B0503020000020004" pitchFamily="50" charset="-127"/>
                <a:ea typeface="Malgun Gothic" panose="020B0503020000020004" pitchFamily="50" charset="-127"/>
              </a:defRPr>
            </a:lvl1pPr>
          </a:lstStyle>
          <a:p>
            <a:pPr rtl="0"/>
            <a:r>
              <a:rPr lang="ko-KR" altLang="en-US" noProof="0"/>
              <a:t>그림을 추가하려면 아이콘을 클릭하십시오</a:t>
            </a:r>
            <a:endParaRPr lang="ko" noProof="0"/>
          </a:p>
        </p:txBody>
      </p:sp>
      <p:sp>
        <p:nvSpPr>
          <p:cNvPr id="3" name="텍스트 개체 틀 2">
            <a:extLst>
              <a:ext uri="{FF2B5EF4-FFF2-40B4-BE49-F238E27FC236}">
                <a16:creationId xmlns:a16="http://schemas.microsoft.com/office/drawing/2014/main" id="{762719C4-9998-4B9C-8E34-87A64F6BCDAE}"/>
              </a:ext>
            </a:extLst>
          </p:cNvPr>
          <p:cNvSpPr>
            <a:spLocks noGrp="1"/>
          </p:cNvSpPr>
          <p:nvPr>
            <p:ph type="body" sz="quarter" idx="15" hasCustomPrompt="1"/>
          </p:nvPr>
        </p:nvSpPr>
        <p:spPr>
          <a:xfrm>
            <a:off x="1124261" y="4354048"/>
            <a:ext cx="5651500" cy="704088"/>
          </a:xfrm>
        </p:spPr>
        <p:txBody>
          <a:bodyPr rtlCol="0" anchor="ctr">
            <a:normAutofit/>
          </a:bodyPr>
          <a:lstStyle>
            <a:lvl1pPr marL="0" indent="0">
              <a:buNone/>
              <a:defRPr sz="2400" b="1" i="0" cap="all" spc="600" baseline="0">
                <a:latin typeface="Malgun Gothic" panose="020B0503020000020004" pitchFamily="50" charset="-127"/>
                <a:ea typeface="Malgun Gothic" panose="020B0503020000020004" pitchFamily="50" charset="-127"/>
              </a:defRPr>
            </a:lvl1pPr>
          </a:lstStyle>
          <a:p>
            <a:pPr lvl="0" rtl="0"/>
            <a:r>
              <a:rPr lang="ko" noProof="0"/>
              <a:t>부제목</a:t>
            </a:r>
          </a:p>
        </p:txBody>
      </p:sp>
    </p:spTree>
    <p:extLst>
      <p:ext uri="{BB962C8B-B14F-4D97-AF65-F5344CB8AC3E}">
        <p14:creationId xmlns:p14="http://schemas.microsoft.com/office/powerpoint/2010/main" val="1368633386"/>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제목 및 내용 ">
    <p:bg>
      <p:bgPr>
        <a:solidFill>
          <a:schemeClr val="bg2">
            <a:alpha val="40000"/>
          </a:schemeClr>
        </a:solidFill>
        <a:effectLst/>
      </p:bgPr>
    </p:bg>
    <p:spTree>
      <p:nvGrpSpPr>
        <p:cNvPr id="1" name=""/>
        <p:cNvGrpSpPr/>
        <p:nvPr/>
      </p:nvGrpSpPr>
      <p:grpSpPr>
        <a:xfrm>
          <a:off x="0" y="0"/>
          <a:ext cx="0" cy="0"/>
          <a:chOff x="0" y="0"/>
          <a:chExt cx="0" cy="0"/>
        </a:xfrm>
      </p:grpSpPr>
      <p:sp>
        <p:nvSpPr>
          <p:cNvPr id="2" name="날짜 개체 틀 1">
            <a:extLst>
              <a:ext uri="{FF2B5EF4-FFF2-40B4-BE49-F238E27FC236}">
                <a16:creationId xmlns:a16="http://schemas.microsoft.com/office/drawing/2014/main" id="{09FBA462-7E60-BA4E-9A1E-3B5E69DACB3A}"/>
              </a:ext>
            </a:extLst>
          </p:cNvPr>
          <p:cNvSpPr>
            <a:spLocks noGrp="1"/>
          </p:cNvSpPr>
          <p:nvPr>
            <p:ph type="dt" sz="half" idx="10"/>
          </p:nvPr>
        </p:nvSpPr>
        <p:spPr/>
        <p:txBody>
          <a:bodyPr rtlCol="0"/>
          <a:lstStyle>
            <a:lvl1pPr>
              <a:defRPr>
                <a:latin typeface="Malgun Gothic" panose="020B0503020000020004" pitchFamily="50" charset="-127"/>
                <a:ea typeface="Malgun Gothic" panose="020B0503020000020004" pitchFamily="50" charset="-127"/>
              </a:defRPr>
            </a:lvl1pPr>
          </a:lstStyle>
          <a:p>
            <a:fld id="{338271FB-7AEA-4111-9638-83F929F3B8E9}" type="datetimeFigureOut">
              <a:rPr lang="ko-KR" altLang="en-US" smtClean="0"/>
              <a:t>2021-08-06</a:t>
            </a:fld>
            <a:endParaRPr lang="ko-KR" altLang="en-US"/>
          </a:p>
        </p:txBody>
      </p:sp>
      <p:sp>
        <p:nvSpPr>
          <p:cNvPr id="3" name="바닥글 개체 틀 2">
            <a:extLst>
              <a:ext uri="{FF2B5EF4-FFF2-40B4-BE49-F238E27FC236}">
                <a16:creationId xmlns:a16="http://schemas.microsoft.com/office/drawing/2014/main" id="{218A28A8-5C75-FC4B-9A28-8F343DF4B1F9}"/>
              </a:ext>
            </a:extLst>
          </p:cNvPr>
          <p:cNvSpPr>
            <a:spLocks noGrp="1"/>
          </p:cNvSpPr>
          <p:nvPr>
            <p:ph type="ftr" sz="quarter" idx="11"/>
          </p:nvPr>
        </p:nvSpPr>
        <p:spPr/>
        <p:txBody>
          <a:bodyPr rtlCol="0"/>
          <a:lstStyle>
            <a:lvl1pPr>
              <a:defRPr>
                <a:latin typeface="Malgun Gothic" panose="020B0503020000020004" pitchFamily="50" charset="-127"/>
                <a:ea typeface="Malgun Gothic" panose="020B0503020000020004" pitchFamily="50" charset="-127"/>
              </a:defRPr>
            </a:lvl1pPr>
          </a:lstStyle>
          <a:p>
            <a:endParaRPr lang="ko-KR" altLang="en-US"/>
          </a:p>
        </p:txBody>
      </p:sp>
      <p:sp>
        <p:nvSpPr>
          <p:cNvPr id="4" name="슬라이드 번호 개체 틀 3">
            <a:extLst>
              <a:ext uri="{FF2B5EF4-FFF2-40B4-BE49-F238E27FC236}">
                <a16:creationId xmlns:a16="http://schemas.microsoft.com/office/drawing/2014/main" id="{71FD5A6F-AE17-4E4C-9567-DB3B02853306}"/>
              </a:ext>
            </a:extLst>
          </p:cNvPr>
          <p:cNvSpPr>
            <a:spLocks noGrp="1"/>
          </p:cNvSpPr>
          <p:nvPr>
            <p:ph type="sldNum" sz="quarter" idx="12"/>
          </p:nvPr>
        </p:nvSpPr>
        <p:spPr/>
        <p:txBody>
          <a:bodyPr rtlCol="0"/>
          <a:lstStyle>
            <a:lvl1pPr>
              <a:defRPr>
                <a:latin typeface="Malgun Gothic" panose="020B0503020000020004" pitchFamily="50" charset="-127"/>
                <a:ea typeface="Malgun Gothic" panose="020B0503020000020004" pitchFamily="50" charset="-127"/>
              </a:defRPr>
            </a:lvl1pPr>
          </a:lstStyle>
          <a:p>
            <a:fld id="{09B82C14-BF2B-4896-9C46-ECEA08150119}" type="slidenum">
              <a:rPr lang="ko-KR" altLang="en-US" smtClean="0"/>
              <a:t>‹#›</a:t>
            </a:fld>
            <a:endParaRPr lang="ko-KR" altLang="en-US"/>
          </a:p>
        </p:txBody>
      </p:sp>
      <p:sp>
        <p:nvSpPr>
          <p:cNvPr id="5" name="직사각형 4">
            <a:extLst>
              <a:ext uri="{FF2B5EF4-FFF2-40B4-BE49-F238E27FC236}">
                <a16:creationId xmlns:a16="http://schemas.microsoft.com/office/drawing/2014/main" id="{F9B59AC0-ACCA-0548-A037-BC61068B8FE2}"/>
              </a:ext>
            </a:extLst>
          </p:cNvPr>
          <p:cNvSpPr/>
          <p:nvPr/>
        </p:nvSpPr>
        <p:spPr>
          <a:xfrm>
            <a:off x="0" y="0"/>
            <a:ext cx="12192000" cy="986306"/>
          </a:xfrm>
          <a:prstGeom prst="rect">
            <a:avLst/>
          </a:prstGeom>
          <a:pattFill prst="lgGrid">
            <a:fgClr>
              <a:schemeClr val="tx2">
                <a:lumMod val="10000"/>
                <a:lumOff val="90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dirty="0">
              <a:latin typeface="Malgun Gothic" panose="020B0503020000020004" pitchFamily="50" charset="-127"/>
              <a:ea typeface="Malgun Gothic" panose="020B0503020000020004" pitchFamily="50" charset="-127"/>
            </a:endParaRPr>
          </a:p>
        </p:txBody>
      </p:sp>
      <p:sp>
        <p:nvSpPr>
          <p:cNvPr id="6" name="직사각형 5">
            <a:extLst>
              <a:ext uri="{FF2B5EF4-FFF2-40B4-BE49-F238E27FC236}">
                <a16:creationId xmlns:a16="http://schemas.microsoft.com/office/drawing/2014/main" id="{2A57C152-0331-B74F-81FE-04A927A72C7B}"/>
              </a:ext>
            </a:extLst>
          </p:cNvPr>
          <p:cNvSpPr/>
          <p:nvPr/>
        </p:nvSpPr>
        <p:spPr>
          <a:xfrm>
            <a:off x="350520" y="279792"/>
            <a:ext cx="11475720" cy="98630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rtlCol="0" anchor="ctr"/>
          <a:lstStyle/>
          <a:p>
            <a:pPr rtl="0"/>
            <a:endParaRPr lang="en-US" sz="2400" b="1" noProof="0" dirty="0">
              <a:latin typeface="Malgun Gothic" panose="020B0503020000020004" pitchFamily="50" charset="-127"/>
              <a:ea typeface="Malgun Gothic" panose="020B0503020000020004" pitchFamily="50" charset="-127"/>
            </a:endParaRPr>
          </a:p>
        </p:txBody>
      </p:sp>
      <p:sp>
        <p:nvSpPr>
          <p:cNvPr id="8" name="제목 1">
            <a:extLst>
              <a:ext uri="{FF2B5EF4-FFF2-40B4-BE49-F238E27FC236}">
                <a16:creationId xmlns:a16="http://schemas.microsoft.com/office/drawing/2014/main" id="{5FDDD9A4-1691-5D47-9605-21650E2212D3}"/>
              </a:ext>
            </a:extLst>
          </p:cNvPr>
          <p:cNvSpPr>
            <a:spLocks noGrp="1"/>
          </p:cNvSpPr>
          <p:nvPr>
            <p:ph type="title"/>
          </p:nvPr>
        </p:nvSpPr>
        <p:spPr>
          <a:xfrm>
            <a:off x="639413" y="483440"/>
            <a:ext cx="10904438" cy="583800"/>
          </a:xfrm>
          <a:prstGeom prst="rect">
            <a:avLst/>
          </a:prstGeom>
        </p:spPr>
        <p:txBody>
          <a:bodyPr lIns="91440" rIns="91440" rtlCol="0">
            <a:noAutofit/>
          </a:bodyPr>
          <a:lstStyle>
            <a:lvl1pPr>
              <a:defRPr sz="2400" b="1" i="0" spc="150" baseline="0">
                <a:solidFill>
                  <a:schemeClr val="tx1"/>
                </a:solidFill>
                <a:latin typeface="Malgun Gothic" panose="020B0503020000020004" pitchFamily="50" charset="-127"/>
                <a:ea typeface="Malgun Gothic" panose="020B0503020000020004" pitchFamily="50" charset="-127"/>
              </a:defRPr>
            </a:lvl1pPr>
          </a:lstStyle>
          <a:p>
            <a:pPr rtl="0"/>
            <a:r>
              <a:rPr lang="ko-KR" altLang="en-US" noProof="0"/>
              <a:t>마스터 제목 스타일 편집</a:t>
            </a:r>
            <a:endParaRPr lang="ko" noProof="0"/>
          </a:p>
        </p:txBody>
      </p:sp>
      <p:sp>
        <p:nvSpPr>
          <p:cNvPr id="10" name="내용 개체 틀 9">
            <a:extLst>
              <a:ext uri="{FF2B5EF4-FFF2-40B4-BE49-F238E27FC236}">
                <a16:creationId xmlns:a16="http://schemas.microsoft.com/office/drawing/2014/main" id="{A6B69B4E-3A48-4F14-8C09-ECC8E58C7321}"/>
              </a:ext>
            </a:extLst>
          </p:cNvPr>
          <p:cNvSpPr>
            <a:spLocks noGrp="1"/>
          </p:cNvSpPr>
          <p:nvPr>
            <p:ph sz="quarter" idx="13"/>
          </p:nvPr>
        </p:nvSpPr>
        <p:spPr>
          <a:xfrm>
            <a:off x="639763" y="1470025"/>
            <a:ext cx="10904088" cy="4706938"/>
          </a:xfrm>
        </p:spPr>
        <p:txBody>
          <a:bodyPr rtlCol="0"/>
          <a:lstStyle>
            <a:lvl1pPr>
              <a:defRPr>
                <a:latin typeface="Malgun Gothic" panose="020B0503020000020004" pitchFamily="50" charset="-127"/>
                <a:ea typeface="Malgun Gothic" panose="020B0503020000020004" pitchFamily="50" charset="-127"/>
              </a:defRPr>
            </a:lvl1pPr>
            <a:lvl2pPr>
              <a:defRPr>
                <a:latin typeface="Malgun Gothic" panose="020B0503020000020004" pitchFamily="50" charset="-127"/>
                <a:ea typeface="Malgun Gothic" panose="020B0503020000020004" pitchFamily="50" charset="-127"/>
              </a:defRPr>
            </a:lvl2pPr>
            <a:lvl3pPr>
              <a:defRPr>
                <a:latin typeface="Malgun Gothic" panose="020B0503020000020004" pitchFamily="50" charset="-127"/>
                <a:ea typeface="Malgun Gothic" panose="020B0503020000020004" pitchFamily="50" charset="-127"/>
              </a:defRPr>
            </a:lvl3pPr>
            <a:lvl4pPr>
              <a:defRPr>
                <a:latin typeface="Malgun Gothic" panose="020B0503020000020004" pitchFamily="50" charset="-127"/>
                <a:ea typeface="Malgun Gothic" panose="020B0503020000020004" pitchFamily="50" charset="-127"/>
              </a:defRPr>
            </a:lvl4pPr>
            <a:lvl5pPr>
              <a:defRPr>
                <a:latin typeface="Malgun Gothic" panose="020B0503020000020004" pitchFamily="50" charset="-127"/>
                <a:ea typeface="Malgun Gothic" panose="020B0503020000020004" pitchFamily="50" charset="-127"/>
              </a:defRPr>
            </a:lvl5pPr>
          </a:lstStyle>
          <a:p>
            <a:pPr lvl="0" rtl="0"/>
            <a:r>
              <a:rPr lang="ko-KR" altLang="en-US" noProof="0"/>
              <a:t>마스터 텍스트 스타일을 편집하려면 클릭</a:t>
            </a:r>
          </a:p>
          <a:p>
            <a:pPr lvl="1" rtl="0"/>
            <a:r>
              <a:rPr lang="ko-KR" altLang="en-US" noProof="0"/>
              <a:t>두 번째 수준</a:t>
            </a:r>
          </a:p>
          <a:p>
            <a:pPr lvl="2" rtl="0"/>
            <a:r>
              <a:rPr lang="ko-KR" altLang="en-US" noProof="0"/>
              <a:t>세 번째 수준</a:t>
            </a:r>
          </a:p>
          <a:p>
            <a:pPr lvl="3" rtl="0"/>
            <a:r>
              <a:rPr lang="ko-KR" altLang="en-US" noProof="0"/>
              <a:t>네 번째 수준</a:t>
            </a:r>
          </a:p>
          <a:p>
            <a:pPr lvl="4" rtl="0"/>
            <a:r>
              <a:rPr lang="ko-KR" altLang="en-US" noProof="0"/>
              <a:t>다섯 번째 수준</a:t>
            </a:r>
            <a:endParaRPr lang="ko" noProof="0"/>
          </a:p>
        </p:txBody>
      </p:sp>
    </p:spTree>
    <p:extLst>
      <p:ext uri="{BB962C8B-B14F-4D97-AF65-F5344CB8AC3E}">
        <p14:creationId xmlns:p14="http://schemas.microsoft.com/office/powerpoint/2010/main" val="139258430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내용 2개 ">
    <p:bg>
      <p:bgPr>
        <a:solidFill>
          <a:schemeClr val="bg2">
            <a:alpha val="40000"/>
          </a:schemeClr>
        </a:solidFill>
        <a:effectLst/>
      </p:bgPr>
    </p:bg>
    <p:spTree>
      <p:nvGrpSpPr>
        <p:cNvPr id="1" name=""/>
        <p:cNvGrpSpPr/>
        <p:nvPr/>
      </p:nvGrpSpPr>
      <p:grpSpPr>
        <a:xfrm>
          <a:off x="0" y="0"/>
          <a:ext cx="0" cy="0"/>
          <a:chOff x="0" y="0"/>
          <a:chExt cx="0" cy="0"/>
        </a:xfrm>
      </p:grpSpPr>
      <p:sp>
        <p:nvSpPr>
          <p:cNvPr id="6" name="직사각형 5">
            <a:extLst>
              <a:ext uri="{FF2B5EF4-FFF2-40B4-BE49-F238E27FC236}">
                <a16:creationId xmlns:a16="http://schemas.microsoft.com/office/drawing/2014/main" id="{987C56A2-F952-8343-A875-78793BA51A34}"/>
              </a:ext>
            </a:extLst>
          </p:cNvPr>
          <p:cNvSpPr/>
          <p:nvPr/>
        </p:nvSpPr>
        <p:spPr>
          <a:xfrm>
            <a:off x="0" y="5871694"/>
            <a:ext cx="12192000" cy="986306"/>
          </a:xfrm>
          <a:prstGeom prst="rect">
            <a:avLst/>
          </a:prstGeom>
          <a:pattFill prst="lgGrid">
            <a:fgClr>
              <a:schemeClr val="tx1">
                <a:lumMod val="10000"/>
                <a:lumOff val="90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dirty="0">
              <a:latin typeface="Malgun Gothic" panose="020B0503020000020004" pitchFamily="50" charset="-127"/>
              <a:ea typeface="Malgun Gothic" panose="020B0503020000020004" pitchFamily="50" charset="-127"/>
            </a:endParaRPr>
          </a:p>
        </p:txBody>
      </p:sp>
      <p:sp>
        <p:nvSpPr>
          <p:cNvPr id="7" name="직사각형 6">
            <a:extLst>
              <a:ext uri="{FF2B5EF4-FFF2-40B4-BE49-F238E27FC236}">
                <a16:creationId xmlns:a16="http://schemas.microsoft.com/office/drawing/2014/main" id="{81BB3689-72F8-2345-BF30-38C81BDD487E}"/>
              </a:ext>
            </a:extLst>
          </p:cNvPr>
          <p:cNvSpPr/>
          <p:nvPr/>
        </p:nvSpPr>
        <p:spPr>
          <a:xfrm>
            <a:off x="5002306" y="0"/>
            <a:ext cx="7189694" cy="6858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dirty="0">
              <a:latin typeface="Malgun Gothic" panose="020B0503020000020004" pitchFamily="50" charset="-127"/>
              <a:ea typeface="Malgun Gothic" panose="020B0503020000020004" pitchFamily="50" charset="-127"/>
            </a:endParaRPr>
          </a:p>
        </p:txBody>
      </p:sp>
      <p:sp>
        <p:nvSpPr>
          <p:cNvPr id="2" name="날짜 개체 틀 1">
            <a:extLst>
              <a:ext uri="{FF2B5EF4-FFF2-40B4-BE49-F238E27FC236}">
                <a16:creationId xmlns:a16="http://schemas.microsoft.com/office/drawing/2014/main" id="{09FBA462-7E60-BA4E-9A1E-3B5E69DACB3A}"/>
              </a:ext>
            </a:extLst>
          </p:cNvPr>
          <p:cNvSpPr>
            <a:spLocks noGrp="1"/>
          </p:cNvSpPr>
          <p:nvPr>
            <p:ph type="dt" sz="half" idx="10"/>
          </p:nvPr>
        </p:nvSpPr>
        <p:spPr/>
        <p:txBody>
          <a:bodyPr rtlCol="0"/>
          <a:lstStyle>
            <a:lvl1pPr>
              <a:defRPr>
                <a:latin typeface="Malgun Gothic" panose="020B0503020000020004" pitchFamily="50" charset="-127"/>
                <a:ea typeface="Malgun Gothic" panose="020B0503020000020004" pitchFamily="50" charset="-127"/>
              </a:defRPr>
            </a:lvl1pPr>
          </a:lstStyle>
          <a:p>
            <a:fld id="{338271FB-7AEA-4111-9638-83F929F3B8E9}" type="datetimeFigureOut">
              <a:rPr lang="ko-KR" altLang="en-US" smtClean="0"/>
              <a:t>2021-08-06</a:t>
            </a:fld>
            <a:endParaRPr lang="ko-KR" altLang="en-US"/>
          </a:p>
        </p:txBody>
      </p:sp>
      <p:sp>
        <p:nvSpPr>
          <p:cNvPr id="3" name="바닥글 개체 틀 2">
            <a:extLst>
              <a:ext uri="{FF2B5EF4-FFF2-40B4-BE49-F238E27FC236}">
                <a16:creationId xmlns:a16="http://schemas.microsoft.com/office/drawing/2014/main" id="{218A28A8-5C75-FC4B-9A28-8F343DF4B1F9}"/>
              </a:ext>
            </a:extLst>
          </p:cNvPr>
          <p:cNvSpPr>
            <a:spLocks noGrp="1"/>
          </p:cNvSpPr>
          <p:nvPr>
            <p:ph type="ftr" sz="quarter" idx="11"/>
          </p:nvPr>
        </p:nvSpPr>
        <p:spPr/>
        <p:txBody>
          <a:bodyPr rtlCol="0"/>
          <a:lstStyle>
            <a:lvl1pPr>
              <a:defRPr>
                <a:latin typeface="Malgun Gothic" panose="020B0503020000020004" pitchFamily="50" charset="-127"/>
                <a:ea typeface="Malgun Gothic" panose="020B0503020000020004" pitchFamily="50" charset="-127"/>
              </a:defRPr>
            </a:lvl1pPr>
          </a:lstStyle>
          <a:p>
            <a:endParaRPr lang="ko-KR" altLang="en-US"/>
          </a:p>
        </p:txBody>
      </p:sp>
      <p:sp>
        <p:nvSpPr>
          <p:cNvPr id="4" name="슬라이드 번호 개체 틀 3">
            <a:extLst>
              <a:ext uri="{FF2B5EF4-FFF2-40B4-BE49-F238E27FC236}">
                <a16:creationId xmlns:a16="http://schemas.microsoft.com/office/drawing/2014/main" id="{71FD5A6F-AE17-4E4C-9567-DB3B02853306}"/>
              </a:ext>
            </a:extLst>
          </p:cNvPr>
          <p:cNvSpPr>
            <a:spLocks noGrp="1"/>
          </p:cNvSpPr>
          <p:nvPr>
            <p:ph type="sldNum" sz="quarter" idx="12"/>
          </p:nvPr>
        </p:nvSpPr>
        <p:spPr/>
        <p:txBody>
          <a:bodyPr rtlCol="0"/>
          <a:lstStyle>
            <a:lvl1pPr>
              <a:defRPr>
                <a:latin typeface="Malgun Gothic" panose="020B0503020000020004" pitchFamily="50" charset="-127"/>
                <a:ea typeface="Malgun Gothic" panose="020B0503020000020004" pitchFamily="50" charset="-127"/>
              </a:defRPr>
            </a:lvl1pPr>
          </a:lstStyle>
          <a:p>
            <a:fld id="{09B82C14-BF2B-4896-9C46-ECEA08150119}" type="slidenum">
              <a:rPr lang="ko-KR" altLang="en-US" smtClean="0"/>
              <a:t>‹#›</a:t>
            </a:fld>
            <a:endParaRPr lang="ko-KR" altLang="en-US"/>
          </a:p>
        </p:txBody>
      </p:sp>
      <p:sp>
        <p:nvSpPr>
          <p:cNvPr id="9" name="제목 1">
            <a:extLst>
              <a:ext uri="{FF2B5EF4-FFF2-40B4-BE49-F238E27FC236}">
                <a16:creationId xmlns:a16="http://schemas.microsoft.com/office/drawing/2014/main" id="{656FB1BA-653F-254C-9C39-2A5BDD763EE8}"/>
              </a:ext>
            </a:extLst>
          </p:cNvPr>
          <p:cNvSpPr>
            <a:spLocks noGrp="1"/>
          </p:cNvSpPr>
          <p:nvPr>
            <p:ph type="title"/>
          </p:nvPr>
        </p:nvSpPr>
        <p:spPr>
          <a:xfrm>
            <a:off x="6761117" y="681037"/>
            <a:ext cx="4791637" cy="583800"/>
          </a:xfrm>
          <a:prstGeom prst="rect">
            <a:avLst/>
          </a:prstGeom>
        </p:spPr>
        <p:txBody>
          <a:bodyPr lIns="91440" rIns="91440" rtlCol="0">
            <a:noAutofit/>
          </a:bodyPr>
          <a:lstStyle>
            <a:lvl1pPr>
              <a:defRPr sz="2400" b="1" i="0" spc="150" baseline="0">
                <a:solidFill>
                  <a:schemeClr val="tx1"/>
                </a:solidFill>
                <a:latin typeface="Malgun Gothic" panose="020B0503020000020004" pitchFamily="50" charset="-127"/>
                <a:ea typeface="Malgun Gothic" panose="020B0503020000020004" pitchFamily="50" charset="-127"/>
              </a:defRPr>
            </a:lvl1pPr>
          </a:lstStyle>
          <a:p>
            <a:pPr rtl="0"/>
            <a:r>
              <a:rPr lang="ko-KR" altLang="en-US" noProof="0"/>
              <a:t>마스터 제목 스타일 편집</a:t>
            </a:r>
            <a:endParaRPr lang="ko" noProof="0"/>
          </a:p>
        </p:txBody>
      </p:sp>
      <p:sp>
        <p:nvSpPr>
          <p:cNvPr id="12" name="그림 개체 틀 10">
            <a:extLst>
              <a:ext uri="{FF2B5EF4-FFF2-40B4-BE49-F238E27FC236}">
                <a16:creationId xmlns:a16="http://schemas.microsoft.com/office/drawing/2014/main" id="{CB2BF900-EE78-604F-A9A8-83394228A684}"/>
              </a:ext>
            </a:extLst>
          </p:cNvPr>
          <p:cNvSpPr>
            <a:spLocks noGrp="1"/>
          </p:cNvSpPr>
          <p:nvPr>
            <p:ph type="pic" sz="quarter" idx="14"/>
          </p:nvPr>
        </p:nvSpPr>
        <p:spPr>
          <a:xfrm>
            <a:off x="542925" y="571500"/>
            <a:ext cx="5553075" cy="5715000"/>
          </a:xfrm>
          <a:prstGeom prst="rect">
            <a:avLst/>
          </a:prstGeom>
          <a:solidFill>
            <a:schemeClr val="tx1"/>
          </a:solidFill>
        </p:spPr>
        <p:txBody>
          <a:bodyPr rtlCol="0"/>
          <a:lstStyle>
            <a:lvl1pPr marL="0" indent="0">
              <a:buNone/>
              <a:defRPr>
                <a:solidFill>
                  <a:schemeClr val="bg1"/>
                </a:solidFill>
                <a:latin typeface="Malgun Gothic" panose="020B0503020000020004" pitchFamily="50" charset="-127"/>
                <a:ea typeface="Malgun Gothic" panose="020B0503020000020004" pitchFamily="50" charset="-127"/>
              </a:defRPr>
            </a:lvl1pPr>
          </a:lstStyle>
          <a:p>
            <a:pPr rtl="0"/>
            <a:r>
              <a:rPr lang="ko-KR" altLang="en-US" noProof="0"/>
              <a:t>그림을 추가하려면 아이콘을 클릭하십시오</a:t>
            </a:r>
            <a:endParaRPr lang="ko" noProof="0"/>
          </a:p>
        </p:txBody>
      </p:sp>
      <p:sp>
        <p:nvSpPr>
          <p:cNvPr id="10" name="내용 개체 틀 9">
            <a:extLst>
              <a:ext uri="{FF2B5EF4-FFF2-40B4-BE49-F238E27FC236}">
                <a16:creationId xmlns:a16="http://schemas.microsoft.com/office/drawing/2014/main" id="{C4C04996-C3BC-4E03-A361-2BA33F3CA305}"/>
              </a:ext>
            </a:extLst>
          </p:cNvPr>
          <p:cNvSpPr>
            <a:spLocks noGrp="1"/>
          </p:cNvSpPr>
          <p:nvPr>
            <p:ph sz="quarter" idx="15"/>
          </p:nvPr>
        </p:nvSpPr>
        <p:spPr>
          <a:xfrm>
            <a:off x="6761163" y="1265238"/>
            <a:ext cx="4791591" cy="4911725"/>
          </a:xfrm>
        </p:spPr>
        <p:txBody>
          <a:bodyPr rtlCol="0">
            <a:normAutofit/>
          </a:bodyPr>
          <a:lstStyle>
            <a:lvl1pPr>
              <a:lnSpc>
                <a:spcPct val="200000"/>
              </a:lnSpc>
              <a:spcBef>
                <a:spcPts val="1000"/>
              </a:spcBef>
              <a:buClrTx/>
              <a:defRPr sz="1400">
                <a:latin typeface="Malgun Gothic" panose="020B0503020000020004" pitchFamily="50" charset="-127"/>
                <a:ea typeface="Malgun Gothic" panose="020B0503020000020004" pitchFamily="50" charset="-127"/>
              </a:defRPr>
            </a:lvl1pPr>
            <a:lvl2pPr>
              <a:lnSpc>
                <a:spcPct val="200000"/>
              </a:lnSpc>
              <a:spcBef>
                <a:spcPts val="1000"/>
              </a:spcBef>
              <a:buClrTx/>
              <a:defRPr/>
            </a:lvl2pPr>
            <a:lvl3pPr>
              <a:lnSpc>
                <a:spcPct val="200000"/>
              </a:lnSpc>
              <a:spcBef>
                <a:spcPts val="1000"/>
              </a:spcBef>
              <a:buClrTx/>
              <a:defRPr/>
            </a:lvl3pPr>
            <a:lvl4pPr>
              <a:lnSpc>
                <a:spcPct val="200000"/>
              </a:lnSpc>
              <a:spcBef>
                <a:spcPts val="1000"/>
              </a:spcBef>
              <a:buClrTx/>
              <a:defRPr/>
            </a:lvl4pPr>
            <a:lvl5pPr>
              <a:lnSpc>
                <a:spcPct val="200000"/>
              </a:lnSpc>
              <a:spcBef>
                <a:spcPts val="1000"/>
              </a:spcBef>
              <a:buClrTx/>
              <a:defRPr/>
            </a:lvl5pPr>
          </a:lstStyle>
          <a:p>
            <a:pPr lvl="0" rtl="0"/>
            <a:r>
              <a:rPr lang="ko-KR" altLang="en-US" noProof="0"/>
              <a:t>마스터 텍스트 스타일을 편집하려면 클릭</a:t>
            </a:r>
          </a:p>
        </p:txBody>
      </p:sp>
    </p:spTree>
    <p:extLst>
      <p:ext uri="{BB962C8B-B14F-4D97-AF65-F5344CB8AC3E}">
        <p14:creationId xmlns:p14="http://schemas.microsoft.com/office/powerpoint/2010/main" val="996725365"/>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비교">
    <p:bg>
      <p:bgPr>
        <a:solidFill>
          <a:schemeClr val="bg2">
            <a:alpha val="40000"/>
          </a:schemeClr>
        </a:solidFill>
        <a:effectLst/>
      </p:bgPr>
    </p:bg>
    <p:spTree>
      <p:nvGrpSpPr>
        <p:cNvPr id="1" name=""/>
        <p:cNvGrpSpPr/>
        <p:nvPr/>
      </p:nvGrpSpPr>
      <p:grpSpPr>
        <a:xfrm>
          <a:off x="0" y="0"/>
          <a:ext cx="0" cy="0"/>
          <a:chOff x="0" y="0"/>
          <a:chExt cx="0" cy="0"/>
        </a:xfrm>
      </p:grpSpPr>
      <p:sp>
        <p:nvSpPr>
          <p:cNvPr id="16" name="직사각형 15">
            <a:extLst>
              <a:ext uri="{FF2B5EF4-FFF2-40B4-BE49-F238E27FC236}">
                <a16:creationId xmlns:a16="http://schemas.microsoft.com/office/drawing/2014/main" id="{F2F96941-79C9-A34B-8AB5-C167A4D72D51}"/>
              </a:ext>
            </a:extLst>
          </p:cNvPr>
          <p:cNvSpPr/>
          <p:nvPr/>
        </p:nvSpPr>
        <p:spPr>
          <a:xfrm>
            <a:off x="0" y="0"/>
            <a:ext cx="12192000" cy="986306"/>
          </a:xfrm>
          <a:prstGeom prst="rect">
            <a:avLst/>
          </a:prstGeom>
          <a:pattFill prst="lgGrid">
            <a:fgClr>
              <a:schemeClr val="tx1">
                <a:lumMod val="10000"/>
                <a:lumOff val="90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dirty="0">
              <a:latin typeface="Malgun Gothic" panose="020B0503020000020004" pitchFamily="50" charset="-127"/>
              <a:ea typeface="Malgun Gothic" panose="020B0503020000020004" pitchFamily="50" charset="-127"/>
            </a:endParaRPr>
          </a:p>
        </p:txBody>
      </p:sp>
      <p:sp>
        <p:nvSpPr>
          <p:cNvPr id="2" name="날짜 개체 틀 1">
            <a:extLst>
              <a:ext uri="{FF2B5EF4-FFF2-40B4-BE49-F238E27FC236}">
                <a16:creationId xmlns:a16="http://schemas.microsoft.com/office/drawing/2014/main" id="{09FBA462-7E60-BA4E-9A1E-3B5E69DACB3A}"/>
              </a:ext>
            </a:extLst>
          </p:cNvPr>
          <p:cNvSpPr>
            <a:spLocks noGrp="1"/>
          </p:cNvSpPr>
          <p:nvPr>
            <p:ph type="dt" sz="half" idx="10"/>
          </p:nvPr>
        </p:nvSpPr>
        <p:spPr/>
        <p:txBody>
          <a:bodyPr rtlCol="0"/>
          <a:lstStyle>
            <a:lvl1pPr>
              <a:defRPr>
                <a:latin typeface="Malgun Gothic" panose="020B0503020000020004" pitchFamily="50" charset="-127"/>
                <a:ea typeface="Malgun Gothic" panose="020B0503020000020004" pitchFamily="50" charset="-127"/>
              </a:defRPr>
            </a:lvl1pPr>
          </a:lstStyle>
          <a:p>
            <a:fld id="{338271FB-7AEA-4111-9638-83F929F3B8E9}" type="datetimeFigureOut">
              <a:rPr lang="ko-KR" altLang="en-US" smtClean="0"/>
              <a:t>2021-08-06</a:t>
            </a:fld>
            <a:endParaRPr lang="ko-KR" altLang="en-US"/>
          </a:p>
        </p:txBody>
      </p:sp>
      <p:sp>
        <p:nvSpPr>
          <p:cNvPr id="3" name="바닥글 개체 틀 2">
            <a:extLst>
              <a:ext uri="{FF2B5EF4-FFF2-40B4-BE49-F238E27FC236}">
                <a16:creationId xmlns:a16="http://schemas.microsoft.com/office/drawing/2014/main" id="{218A28A8-5C75-FC4B-9A28-8F343DF4B1F9}"/>
              </a:ext>
            </a:extLst>
          </p:cNvPr>
          <p:cNvSpPr>
            <a:spLocks noGrp="1"/>
          </p:cNvSpPr>
          <p:nvPr>
            <p:ph type="ftr" sz="quarter" idx="11"/>
          </p:nvPr>
        </p:nvSpPr>
        <p:spPr/>
        <p:txBody>
          <a:bodyPr rtlCol="0"/>
          <a:lstStyle>
            <a:lvl1pPr>
              <a:defRPr>
                <a:latin typeface="Malgun Gothic" panose="020B0503020000020004" pitchFamily="50" charset="-127"/>
                <a:ea typeface="Malgun Gothic" panose="020B0503020000020004" pitchFamily="50" charset="-127"/>
              </a:defRPr>
            </a:lvl1pPr>
          </a:lstStyle>
          <a:p>
            <a:endParaRPr lang="ko-KR" altLang="en-US"/>
          </a:p>
        </p:txBody>
      </p:sp>
      <p:sp>
        <p:nvSpPr>
          <p:cNvPr id="4" name="슬라이드 번호 개체 틀 3">
            <a:extLst>
              <a:ext uri="{FF2B5EF4-FFF2-40B4-BE49-F238E27FC236}">
                <a16:creationId xmlns:a16="http://schemas.microsoft.com/office/drawing/2014/main" id="{71FD5A6F-AE17-4E4C-9567-DB3B02853306}"/>
              </a:ext>
            </a:extLst>
          </p:cNvPr>
          <p:cNvSpPr>
            <a:spLocks noGrp="1"/>
          </p:cNvSpPr>
          <p:nvPr>
            <p:ph type="sldNum" sz="quarter" idx="12"/>
          </p:nvPr>
        </p:nvSpPr>
        <p:spPr/>
        <p:txBody>
          <a:bodyPr rtlCol="0"/>
          <a:lstStyle>
            <a:lvl1pPr>
              <a:defRPr>
                <a:latin typeface="Malgun Gothic" panose="020B0503020000020004" pitchFamily="50" charset="-127"/>
                <a:ea typeface="Malgun Gothic" panose="020B0503020000020004" pitchFamily="50" charset="-127"/>
              </a:defRPr>
            </a:lvl1pPr>
          </a:lstStyle>
          <a:p>
            <a:fld id="{09B82C14-BF2B-4896-9C46-ECEA08150119}" type="slidenum">
              <a:rPr lang="ko-KR" altLang="en-US" smtClean="0"/>
              <a:t>‹#›</a:t>
            </a:fld>
            <a:endParaRPr lang="ko-KR" altLang="en-US"/>
          </a:p>
        </p:txBody>
      </p:sp>
      <p:sp>
        <p:nvSpPr>
          <p:cNvPr id="6" name="직사각형 5">
            <a:extLst>
              <a:ext uri="{FF2B5EF4-FFF2-40B4-BE49-F238E27FC236}">
                <a16:creationId xmlns:a16="http://schemas.microsoft.com/office/drawing/2014/main" id="{2A57C152-0331-B74F-81FE-04A927A72C7B}"/>
              </a:ext>
            </a:extLst>
          </p:cNvPr>
          <p:cNvSpPr/>
          <p:nvPr/>
        </p:nvSpPr>
        <p:spPr>
          <a:xfrm>
            <a:off x="350520" y="279792"/>
            <a:ext cx="11475720" cy="98630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rtlCol="0" anchor="ctr"/>
          <a:lstStyle/>
          <a:p>
            <a:pPr rtl="0"/>
            <a:endParaRPr lang="en-US" sz="2400" b="1" noProof="0" dirty="0">
              <a:solidFill>
                <a:schemeClr val="bg1"/>
              </a:solidFill>
              <a:latin typeface="Malgun Gothic" panose="020B0503020000020004" pitchFamily="50" charset="-127"/>
              <a:ea typeface="Malgun Gothic" panose="020B0503020000020004" pitchFamily="50" charset="-127"/>
            </a:endParaRPr>
          </a:p>
        </p:txBody>
      </p:sp>
      <p:sp>
        <p:nvSpPr>
          <p:cNvPr id="8" name="제목 1">
            <a:extLst>
              <a:ext uri="{FF2B5EF4-FFF2-40B4-BE49-F238E27FC236}">
                <a16:creationId xmlns:a16="http://schemas.microsoft.com/office/drawing/2014/main" id="{5FDDD9A4-1691-5D47-9605-21650E2212D3}"/>
              </a:ext>
            </a:extLst>
          </p:cNvPr>
          <p:cNvSpPr>
            <a:spLocks noGrp="1"/>
          </p:cNvSpPr>
          <p:nvPr>
            <p:ph type="title"/>
          </p:nvPr>
        </p:nvSpPr>
        <p:spPr>
          <a:xfrm>
            <a:off x="639413" y="483440"/>
            <a:ext cx="10904438" cy="583800"/>
          </a:xfrm>
          <a:prstGeom prst="rect">
            <a:avLst/>
          </a:prstGeom>
        </p:spPr>
        <p:txBody>
          <a:bodyPr lIns="91440" rIns="91440" rtlCol="0">
            <a:noAutofit/>
          </a:bodyPr>
          <a:lstStyle>
            <a:lvl1pPr>
              <a:defRPr sz="2400" b="1" i="0" spc="150" baseline="0">
                <a:solidFill>
                  <a:schemeClr val="tx1"/>
                </a:solidFill>
                <a:latin typeface="Malgun Gothic" panose="020B0503020000020004" pitchFamily="50" charset="-127"/>
                <a:ea typeface="Malgun Gothic" panose="020B0503020000020004" pitchFamily="50" charset="-127"/>
              </a:defRPr>
            </a:lvl1pPr>
          </a:lstStyle>
          <a:p>
            <a:pPr rtl="0"/>
            <a:r>
              <a:rPr lang="ko-KR" altLang="en-US" noProof="0"/>
              <a:t>마스터 제목 스타일 편집</a:t>
            </a:r>
            <a:endParaRPr lang="ko" noProof="0"/>
          </a:p>
        </p:txBody>
      </p:sp>
      <p:sp>
        <p:nvSpPr>
          <p:cNvPr id="10" name="텍스트 개체 틀 2">
            <a:extLst>
              <a:ext uri="{FF2B5EF4-FFF2-40B4-BE49-F238E27FC236}">
                <a16:creationId xmlns:a16="http://schemas.microsoft.com/office/drawing/2014/main" id="{62F811A9-08B1-C746-B30D-69D7B4A6CD59}"/>
              </a:ext>
            </a:extLst>
          </p:cNvPr>
          <p:cNvSpPr>
            <a:spLocks noGrp="1"/>
          </p:cNvSpPr>
          <p:nvPr>
            <p:ph type="body" idx="1"/>
          </p:nvPr>
        </p:nvSpPr>
        <p:spPr>
          <a:xfrm>
            <a:off x="838201" y="2038570"/>
            <a:ext cx="5042646" cy="703135"/>
          </a:xfrm>
          <a:prstGeom prst="rect">
            <a:avLst/>
          </a:prstGeom>
        </p:spPr>
        <p:txBody>
          <a:bodyPr lIns="91440" rIns="91440" rtlCol="0" anchor="ctr">
            <a:normAutofit/>
          </a:bodyPr>
          <a:lstStyle>
            <a:lvl1pPr marL="0" indent="0" algn="l">
              <a:lnSpc>
                <a:spcPct val="150000"/>
              </a:lnSpc>
              <a:buNone/>
              <a:defRPr sz="1600" b="1" i="0" cap="all" spc="150" baseline="0">
                <a:solidFill>
                  <a:schemeClr val="tx2"/>
                </a:solidFill>
                <a:latin typeface="Malgun Gothic" panose="020B0503020000020004" pitchFamily="50" charset="-127"/>
                <a:ea typeface="Malgun Gothic" panose="020B0503020000020004" pitchFamily="50" charset="-127"/>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ko-KR" altLang="en-US" noProof="0"/>
              <a:t>마스터 텍스트 스타일을 편집하려면 클릭</a:t>
            </a:r>
          </a:p>
        </p:txBody>
      </p:sp>
      <p:sp>
        <p:nvSpPr>
          <p:cNvPr id="12" name="텍스트 개체 틀 2">
            <a:extLst>
              <a:ext uri="{FF2B5EF4-FFF2-40B4-BE49-F238E27FC236}">
                <a16:creationId xmlns:a16="http://schemas.microsoft.com/office/drawing/2014/main" id="{54F0B191-C947-1640-8AD2-EEEAA1ED57C9}"/>
              </a:ext>
            </a:extLst>
          </p:cNvPr>
          <p:cNvSpPr>
            <a:spLocks noGrp="1"/>
          </p:cNvSpPr>
          <p:nvPr>
            <p:ph type="body" idx="14"/>
          </p:nvPr>
        </p:nvSpPr>
        <p:spPr>
          <a:xfrm>
            <a:off x="6501205" y="2038570"/>
            <a:ext cx="5042646" cy="703135"/>
          </a:xfrm>
          <a:prstGeom prst="rect">
            <a:avLst/>
          </a:prstGeom>
        </p:spPr>
        <p:txBody>
          <a:bodyPr lIns="91440" rIns="91440" rtlCol="0" anchor="ctr">
            <a:normAutofit/>
          </a:bodyPr>
          <a:lstStyle>
            <a:lvl1pPr marL="0" indent="0" algn="l">
              <a:lnSpc>
                <a:spcPct val="150000"/>
              </a:lnSpc>
              <a:buNone/>
              <a:defRPr sz="1600" b="1" i="0" cap="all" spc="150" baseline="0">
                <a:solidFill>
                  <a:schemeClr val="tx2"/>
                </a:solidFill>
                <a:latin typeface="Malgun Gothic" panose="020B0503020000020004" pitchFamily="50" charset="-127"/>
                <a:ea typeface="Malgun Gothic" panose="020B0503020000020004" pitchFamily="50" charset="-127"/>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ko-KR" altLang="en-US" noProof="0"/>
              <a:t>마스터 텍스트 스타일을 편집하려면 클릭</a:t>
            </a:r>
          </a:p>
        </p:txBody>
      </p:sp>
      <p:cxnSp>
        <p:nvCxnSpPr>
          <p:cNvPr id="14" name="직선 연결선(S) 13">
            <a:extLst>
              <a:ext uri="{FF2B5EF4-FFF2-40B4-BE49-F238E27FC236}">
                <a16:creationId xmlns:a16="http://schemas.microsoft.com/office/drawing/2014/main" id="{E8B92D52-6B55-2C4B-95E4-CE89611E590B}"/>
              </a:ext>
            </a:extLst>
          </p:cNvPr>
          <p:cNvCxnSpPr>
            <a:cxnSpLocks/>
          </p:cNvCxnSpPr>
          <p:nvPr/>
        </p:nvCxnSpPr>
        <p:spPr>
          <a:xfrm>
            <a:off x="6167716" y="1613647"/>
            <a:ext cx="0" cy="4904068"/>
          </a:xfrm>
          <a:prstGeom prst="line">
            <a:avLst/>
          </a:prstGeom>
          <a:ln>
            <a:solidFill>
              <a:schemeClr val="tx2">
                <a:lumMod val="10000"/>
                <a:lumOff val="90000"/>
              </a:schemeClr>
            </a:solidFill>
          </a:ln>
        </p:spPr>
        <p:style>
          <a:lnRef idx="1">
            <a:schemeClr val="accent1"/>
          </a:lnRef>
          <a:fillRef idx="0">
            <a:schemeClr val="accent1"/>
          </a:fillRef>
          <a:effectRef idx="0">
            <a:schemeClr val="accent1"/>
          </a:effectRef>
          <a:fontRef idx="minor">
            <a:schemeClr val="tx1"/>
          </a:fontRef>
        </p:style>
      </p:cxnSp>
      <p:sp>
        <p:nvSpPr>
          <p:cNvPr id="7" name="내용 개체 틀 6">
            <a:extLst>
              <a:ext uri="{FF2B5EF4-FFF2-40B4-BE49-F238E27FC236}">
                <a16:creationId xmlns:a16="http://schemas.microsoft.com/office/drawing/2014/main" id="{F0F9EB4B-EC9F-404E-A98B-1EA3F6FF116A}"/>
              </a:ext>
            </a:extLst>
          </p:cNvPr>
          <p:cNvSpPr>
            <a:spLocks noGrp="1"/>
          </p:cNvSpPr>
          <p:nvPr>
            <p:ph sz="quarter" idx="15"/>
          </p:nvPr>
        </p:nvSpPr>
        <p:spPr>
          <a:xfrm>
            <a:off x="838199" y="2894013"/>
            <a:ext cx="5042647" cy="3094037"/>
          </a:xfrm>
        </p:spPr>
        <p:txBody>
          <a:bodyPr rtlCol="0"/>
          <a:lstStyle>
            <a:lvl1pPr>
              <a:defRPr>
                <a:latin typeface="Malgun Gothic" panose="020B0503020000020004" pitchFamily="50" charset="-127"/>
                <a:ea typeface="Malgun Gothic" panose="020B0503020000020004" pitchFamily="50" charset="-127"/>
              </a:defRPr>
            </a:lvl1pPr>
            <a:lvl2pPr>
              <a:defRPr>
                <a:latin typeface="Malgun Gothic" panose="020B0503020000020004" pitchFamily="50" charset="-127"/>
                <a:ea typeface="Malgun Gothic" panose="020B0503020000020004" pitchFamily="50" charset="-127"/>
              </a:defRPr>
            </a:lvl2pPr>
            <a:lvl3pPr>
              <a:defRPr>
                <a:latin typeface="Malgun Gothic" panose="020B0503020000020004" pitchFamily="50" charset="-127"/>
                <a:ea typeface="Malgun Gothic" panose="020B0503020000020004" pitchFamily="50" charset="-127"/>
              </a:defRPr>
            </a:lvl3pPr>
            <a:lvl4pPr>
              <a:defRPr>
                <a:latin typeface="Malgun Gothic" panose="020B0503020000020004" pitchFamily="50" charset="-127"/>
                <a:ea typeface="Malgun Gothic" panose="020B0503020000020004" pitchFamily="50" charset="-127"/>
              </a:defRPr>
            </a:lvl4pPr>
            <a:lvl5pPr>
              <a:defRPr>
                <a:latin typeface="Malgun Gothic" panose="020B0503020000020004" pitchFamily="50" charset="-127"/>
                <a:ea typeface="Malgun Gothic" panose="020B0503020000020004" pitchFamily="50" charset="-127"/>
              </a:defRPr>
            </a:lvl5pPr>
          </a:lstStyle>
          <a:p>
            <a:pPr lvl="0" rtl="0"/>
            <a:r>
              <a:rPr lang="ko-KR" altLang="en-US" noProof="0"/>
              <a:t>마스터 텍스트 스타일을 편집하려면 클릭</a:t>
            </a:r>
          </a:p>
          <a:p>
            <a:pPr lvl="1" rtl="0"/>
            <a:r>
              <a:rPr lang="ko-KR" altLang="en-US" noProof="0"/>
              <a:t>두 번째 수준</a:t>
            </a:r>
          </a:p>
          <a:p>
            <a:pPr lvl="2" rtl="0"/>
            <a:r>
              <a:rPr lang="ko-KR" altLang="en-US" noProof="0"/>
              <a:t>세 번째 수준</a:t>
            </a:r>
          </a:p>
          <a:p>
            <a:pPr lvl="3" rtl="0"/>
            <a:r>
              <a:rPr lang="ko-KR" altLang="en-US" noProof="0"/>
              <a:t>네 번째 수준</a:t>
            </a:r>
          </a:p>
          <a:p>
            <a:pPr lvl="4" rtl="0"/>
            <a:r>
              <a:rPr lang="ko-KR" altLang="en-US" noProof="0"/>
              <a:t>다섯 번째 수준</a:t>
            </a:r>
            <a:endParaRPr lang="ko" noProof="0"/>
          </a:p>
        </p:txBody>
      </p:sp>
      <p:sp>
        <p:nvSpPr>
          <p:cNvPr id="15" name="내용 개체 틀 6">
            <a:extLst>
              <a:ext uri="{FF2B5EF4-FFF2-40B4-BE49-F238E27FC236}">
                <a16:creationId xmlns:a16="http://schemas.microsoft.com/office/drawing/2014/main" id="{7A648C0A-27FE-4582-8D3C-7FF280E14591}"/>
              </a:ext>
            </a:extLst>
          </p:cNvPr>
          <p:cNvSpPr>
            <a:spLocks noGrp="1"/>
          </p:cNvSpPr>
          <p:nvPr>
            <p:ph sz="quarter" idx="16"/>
          </p:nvPr>
        </p:nvSpPr>
        <p:spPr>
          <a:xfrm>
            <a:off x="6501205" y="2894013"/>
            <a:ext cx="5042647" cy="3094037"/>
          </a:xfrm>
        </p:spPr>
        <p:txBody>
          <a:bodyPr rtlCol="0"/>
          <a:lstStyle>
            <a:lvl1pPr>
              <a:defRPr>
                <a:latin typeface="Malgun Gothic" panose="020B0503020000020004" pitchFamily="50" charset="-127"/>
                <a:ea typeface="Malgun Gothic" panose="020B0503020000020004" pitchFamily="50" charset="-127"/>
              </a:defRPr>
            </a:lvl1pPr>
            <a:lvl2pPr>
              <a:defRPr>
                <a:latin typeface="Malgun Gothic" panose="020B0503020000020004" pitchFamily="50" charset="-127"/>
                <a:ea typeface="Malgun Gothic" panose="020B0503020000020004" pitchFamily="50" charset="-127"/>
              </a:defRPr>
            </a:lvl2pPr>
            <a:lvl3pPr>
              <a:defRPr>
                <a:latin typeface="Malgun Gothic" panose="020B0503020000020004" pitchFamily="50" charset="-127"/>
                <a:ea typeface="Malgun Gothic" panose="020B0503020000020004" pitchFamily="50" charset="-127"/>
              </a:defRPr>
            </a:lvl3pPr>
            <a:lvl4pPr>
              <a:defRPr>
                <a:latin typeface="Malgun Gothic" panose="020B0503020000020004" pitchFamily="50" charset="-127"/>
                <a:ea typeface="Malgun Gothic" panose="020B0503020000020004" pitchFamily="50" charset="-127"/>
              </a:defRPr>
            </a:lvl4pPr>
            <a:lvl5pPr>
              <a:defRPr>
                <a:latin typeface="Malgun Gothic" panose="020B0503020000020004" pitchFamily="50" charset="-127"/>
                <a:ea typeface="Malgun Gothic" panose="020B0503020000020004" pitchFamily="50" charset="-127"/>
              </a:defRPr>
            </a:lvl5pPr>
          </a:lstStyle>
          <a:p>
            <a:pPr lvl="0" rtl="0"/>
            <a:r>
              <a:rPr lang="ko-KR" altLang="en-US" noProof="0"/>
              <a:t>마스터 텍스트 스타일을 편집하려면 클릭</a:t>
            </a:r>
          </a:p>
          <a:p>
            <a:pPr lvl="1" rtl="0"/>
            <a:r>
              <a:rPr lang="ko-KR" altLang="en-US" noProof="0"/>
              <a:t>두 번째 수준</a:t>
            </a:r>
          </a:p>
          <a:p>
            <a:pPr lvl="2" rtl="0"/>
            <a:r>
              <a:rPr lang="ko-KR" altLang="en-US" noProof="0"/>
              <a:t>세 번째 수준</a:t>
            </a:r>
          </a:p>
          <a:p>
            <a:pPr lvl="3" rtl="0"/>
            <a:r>
              <a:rPr lang="ko-KR" altLang="en-US" noProof="0"/>
              <a:t>네 번째 수준</a:t>
            </a:r>
          </a:p>
          <a:p>
            <a:pPr lvl="4" rtl="0"/>
            <a:r>
              <a:rPr lang="ko-KR" altLang="en-US" noProof="0"/>
              <a:t>다섯 번째 수준</a:t>
            </a:r>
            <a:endParaRPr lang="ko" noProof="0"/>
          </a:p>
        </p:txBody>
      </p:sp>
    </p:spTree>
    <p:extLst>
      <p:ext uri="{BB962C8B-B14F-4D97-AF65-F5344CB8AC3E}">
        <p14:creationId xmlns:p14="http://schemas.microsoft.com/office/powerpoint/2010/main" val="178719558"/>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1_이미지 및 캡션">
    <p:bg>
      <p:bgPr>
        <a:solidFill>
          <a:schemeClr val="bg2">
            <a:alpha val="40000"/>
          </a:schemeClr>
        </a:solidFill>
        <a:effectLst/>
      </p:bgPr>
    </p:bg>
    <p:spTree>
      <p:nvGrpSpPr>
        <p:cNvPr id="1" name=""/>
        <p:cNvGrpSpPr/>
        <p:nvPr/>
      </p:nvGrpSpPr>
      <p:grpSpPr>
        <a:xfrm>
          <a:off x="0" y="0"/>
          <a:ext cx="0" cy="0"/>
          <a:chOff x="0" y="0"/>
          <a:chExt cx="0" cy="0"/>
        </a:xfrm>
      </p:grpSpPr>
      <p:sp>
        <p:nvSpPr>
          <p:cNvPr id="10" name="직사각형 9">
            <a:extLst>
              <a:ext uri="{FF2B5EF4-FFF2-40B4-BE49-F238E27FC236}">
                <a16:creationId xmlns:a16="http://schemas.microsoft.com/office/drawing/2014/main" id="{14A22209-F6F4-814A-9719-87CDCD23C55F}"/>
              </a:ext>
            </a:extLst>
          </p:cNvPr>
          <p:cNvSpPr/>
          <p:nvPr/>
        </p:nvSpPr>
        <p:spPr>
          <a:xfrm>
            <a:off x="0" y="914400"/>
            <a:ext cx="12192000" cy="5029200"/>
          </a:xfrm>
          <a:prstGeom prst="rect">
            <a:avLst/>
          </a:prstGeom>
          <a:pattFill prst="lgGrid">
            <a:fgClr>
              <a:schemeClr val="tx2">
                <a:lumMod val="10000"/>
                <a:lumOff val="90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dirty="0">
              <a:latin typeface="Malgun Gothic" panose="020B0503020000020004" pitchFamily="50" charset="-127"/>
              <a:ea typeface="Malgun Gothic" panose="020B0503020000020004" pitchFamily="50" charset="-127"/>
            </a:endParaRPr>
          </a:p>
        </p:txBody>
      </p:sp>
      <p:sp>
        <p:nvSpPr>
          <p:cNvPr id="11" name="직사각형 10">
            <a:extLst>
              <a:ext uri="{FF2B5EF4-FFF2-40B4-BE49-F238E27FC236}">
                <a16:creationId xmlns:a16="http://schemas.microsoft.com/office/drawing/2014/main" id="{51817374-D7A2-2F4D-91C6-E24955F0018B}"/>
              </a:ext>
            </a:extLst>
          </p:cNvPr>
          <p:cNvSpPr/>
          <p:nvPr/>
        </p:nvSpPr>
        <p:spPr>
          <a:xfrm>
            <a:off x="5951621" y="1803214"/>
            <a:ext cx="6240379" cy="325288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dirty="0">
              <a:latin typeface="Malgun Gothic" panose="020B0503020000020004" pitchFamily="50" charset="-127"/>
              <a:ea typeface="Malgun Gothic" panose="020B0503020000020004" pitchFamily="50" charset="-127"/>
            </a:endParaRPr>
          </a:p>
        </p:txBody>
      </p:sp>
      <p:sp>
        <p:nvSpPr>
          <p:cNvPr id="2" name="날짜 개체 틀 1">
            <a:extLst>
              <a:ext uri="{FF2B5EF4-FFF2-40B4-BE49-F238E27FC236}">
                <a16:creationId xmlns:a16="http://schemas.microsoft.com/office/drawing/2014/main" id="{09FBA462-7E60-BA4E-9A1E-3B5E69DACB3A}"/>
              </a:ext>
            </a:extLst>
          </p:cNvPr>
          <p:cNvSpPr>
            <a:spLocks noGrp="1"/>
          </p:cNvSpPr>
          <p:nvPr>
            <p:ph type="dt" sz="half" idx="10"/>
          </p:nvPr>
        </p:nvSpPr>
        <p:spPr/>
        <p:txBody>
          <a:bodyPr rtlCol="0"/>
          <a:lstStyle>
            <a:lvl1pPr>
              <a:defRPr>
                <a:latin typeface="Malgun Gothic" panose="020B0503020000020004" pitchFamily="50" charset="-127"/>
                <a:ea typeface="Malgun Gothic" panose="020B0503020000020004" pitchFamily="50" charset="-127"/>
              </a:defRPr>
            </a:lvl1pPr>
          </a:lstStyle>
          <a:p>
            <a:fld id="{338271FB-7AEA-4111-9638-83F929F3B8E9}" type="datetimeFigureOut">
              <a:rPr lang="ko-KR" altLang="en-US" smtClean="0"/>
              <a:t>2021-08-06</a:t>
            </a:fld>
            <a:endParaRPr lang="ko-KR" altLang="en-US"/>
          </a:p>
        </p:txBody>
      </p:sp>
      <p:sp>
        <p:nvSpPr>
          <p:cNvPr id="3" name="바닥글 개체 틀 2">
            <a:extLst>
              <a:ext uri="{FF2B5EF4-FFF2-40B4-BE49-F238E27FC236}">
                <a16:creationId xmlns:a16="http://schemas.microsoft.com/office/drawing/2014/main" id="{218A28A8-5C75-FC4B-9A28-8F343DF4B1F9}"/>
              </a:ext>
            </a:extLst>
          </p:cNvPr>
          <p:cNvSpPr>
            <a:spLocks noGrp="1"/>
          </p:cNvSpPr>
          <p:nvPr>
            <p:ph type="ftr" sz="quarter" idx="11"/>
          </p:nvPr>
        </p:nvSpPr>
        <p:spPr/>
        <p:txBody>
          <a:bodyPr rtlCol="0"/>
          <a:lstStyle>
            <a:lvl1pPr>
              <a:defRPr>
                <a:latin typeface="Malgun Gothic" panose="020B0503020000020004" pitchFamily="50" charset="-127"/>
                <a:ea typeface="Malgun Gothic" panose="020B0503020000020004" pitchFamily="50" charset="-127"/>
              </a:defRPr>
            </a:lvl1pPr>
          </a:lstStyle>
          <a:p>
            <a:endParaRPr lang="ko-KR" altLang="en-US"/>
          </a:p>
        </p:txBody>
      </p:sp>
      <p:sp>
        <p:nvSpPr>
          <p:cNvPr id="4" name="슬라이드 번호 개체 틀 3">
            <a:extLst>
              <a:ext uri="{FF2B5EF4-FFF2-40B4-BE49-F238E27FC236}">
                <a16:creationId xmlns:a16="http://schemas.microsoft.com/office/drawing/2014/main" id="{71FD5A6F-AE17-4E4C-9567-DB3B02853306}"/>
              </a:ext>
            </a:extLst>
          </p:cNvPr>
          <p:cNvSpPr>
            <a:spLocks noGrp="1"/>
          </p:cNvSpPr>
          <p:nvPr>
            <p:ph type="sldNum" sz="quarter" idx="12"/>
          </p:nvPr>
        </p:nvSpPr>
        <p:spPr/>
        <p:txBody>
          <a:bodyPr rtlCol="0"/>
          <a:lstStyle>
            <a:lvl1pPr>
              <a:defRPr>
                <a:latin typeface="Malgun Gothic" panose="020B0503020000020004" pitchFamily="50" charset="-127"/>
                <a:ea typeface="Malgun Gothic" panose="020B0503020000020004" pitchFamily="50" charset="-127"/>
              </a:defRPr>
            </a:lvl1pPr>
          </a:lstStyle>
          <a:p>
            <a:fld id="{09B82C14-BF2B-4896-9C46-ECEA08150119}" type="slidenum">
              <a:rPr lang="ko-KR" altLang="en-US" smtClean="0"/>
              <a:t>‹#›</a:t>
            </a:fld>
            <a:endParaRPr lang="ko-KR" altLang="en-US"/>
          </a:p>
        </p:txBody>
      </p:sp>
      <p:sp>
        <p:nvSpPr>
          <p:cNvPr id="9" name="제목 1">
            <a:extLst>
              <a:ext uri="{FF2B5EF4-FFF2-40B4-BE49-F238E27FC236}">
                <a16:creationId xmlns:a16="http://schemas.microsoft.com/office/drawing/2014/main" id="{656FB1BA-653F-254C-9C39-2A5BDD763EE8}"/>
              </a:ext>
            </a:extLst>
          </p:cNvPr>
          <p:cNvSpPr>
            <a:spLocks noGrp="1"/>
          </p:cNvSpPr>
          <p:nvPr>
            <p:ph type="title"/>
          </p:nvPr>
        </p:nvSpPr>
        <p:spPr>
          <a:xfrm>
            <a:off x="6494545" y="2028031"/>
            <a:ext cx="5058209" cy="583800"/>
          </a:xfrm>
          <a:prstGeom prst="rect">
            <a:avLst/>
          </a:prstGeom>
        </p:spPr>
        <p:txBody>
          <a:bodyPr lIns="91440" rIns="91440" rtlCol="0">
            <a:noAutofit/>
          </a:bodyPr>
          <a:lstStyle>
            <a:lvl1pPr>
              <a:defRPr sz="2400" b="1" i="0" spc="150" baseline="0">
                <a:solidFill>
                  <a:schemeClr val="tx1"/>
                </a:solidFill>
                <a:latin typeface="Malgun Gothic" panose="020B0503020000020004" pitchFamily="50" charset="-127"/>
                <a:ea typeface="Malgun Gothic" panose="020B0503020000020004" pitchFamily="50" charset="-127"/>
              </a:defRPr>
            </a:lvl1pPr>
          </a:lstStyle>
          <a:p>
            <a:pPr rtl="0"/>
            <a:r>
              <a:rPr lang="ko-KR" altLang="en-US" noProof="0"/>
              <a:t>마스터 제목 스타일 편집</a:t>
            </a:r>
            <a:endParaRPr lang="ko" noProof="0"/>
          </a:p>
        </p:txBody>
      </p:sp>
      <p:sp>
        <p:nvSpPr>
          <p:cNvPr id="13" name="그림 개체 틀 10">
            <a:extLst>
              <a:ext uri="{FF2B5EF4-FFF2-40B4-BE49-F238E27FC236}">
                <a16:creationId xmlns:a16="http://schemas.microsoft.com/office/drawing/2014/main" id="{AD5E91DA-7D30-8C45-9BE7-5F82AA824B11}"/>
              </a:ext>
            </a:extLst>
          </p:cNvPr>
          <p:cNvSpPr>
            <a:spLocks noGrp="1"/>
          </p:cNvSpPr>
          <p:nvPr>
            <p:ph type="pic" sz="quarter" idx="14"/>
          </p:nvPr>
        </p:nvSpPr>
        <p:spPr>
          <a:xfrm>
            <a:off x="542925" y="0"/>
            <a:ext cx="5408696" cy="6858000"/>
          </a:xfrm>
          <a:prstGeom prst="rect">
            <a:avLst/>
          </a:prstGeom>
          <a:solidFill>
            <a:schemeClr val="tx1"/>
          </a:solidFill>
        </p:spPr>
        <p:txBody>
          <a:bodyPr rtlCol="0"/>
          <a:lstStyle>
            <a:lvl1pPr marL="0" indent="0">
              <a:buNone/>
              <a:defRPr>
                <a:solidFill>
                  <a:schemeClr val="bg1"/>
                </a:solidFill>
                <a:latin typeface="Malgun Gothic" panose="020B0503020000020004" pitchFamily="50" charset="-127"/>
                <a:ea typeface="Malgun Gothic" panose="020B0503020000020004" pitchFamily="50" charset="-127"/>
              </a:defRPr>
            </a:lvl1pPr>
          </a:lstStyle>
          <a:p>
            <a:pPr rtl="0"/>
            <a:r>
              <a:rPr lang="ko-KR" altLang="en-US" noProof="0"/>
              <a:t>그림을 추가하려면 아이콘을 클릭하십시오</a:t>
            </a:r>
            <a:endParaRPr lang="ko" noProof="0"/>
          </a:p>
        </p:txBody>
      </p:sp>
      <p:sp>
        <p:nvSpPr>
          <p:cNvPr id="6" name="내용 개체 틀 5">
            <a:extLst>
              <a:ext uri="{FF2B5EF4-FFF2-40B4-BE49-F238E27FC236}">
                <a16:creationId xmlns:a16="http://schemas.microsoft.com/office/drawing/2014/main" id="{A94B5840-E92F-4CFE-B3C0-0873B2740891}"/>
              </a:ext>
            </a:extLst>
          </p:cNvPr>
          <p:cNvSpPr>
            <a:spLocks noGrp="1"/>
          </p:cNvSpPr>
          <p:nvPr>
            <p:ph sz="quarter" idx="15"/>
          </p:nvPr>
        </p:nvSpPr>
        <p:spPr>
          <a:xfrm>
            <a:off x="6494463" y="2611438"/>
            <a:ext cx="5058291" cy="2165350"/>
          </a:xfrm>
        </p:spPr>
        <p:txBody>
          <a:bodyPr rtlCol="0"/>
          <a:lstStyle>
            <a:lvl1pPr marL="0" indent="0">
              <a:lnSpc>
                <a:spcPct val="200000"/>
              </a:lnSpc>
              <a:spcBef>
                <a:spcPts val="1900"/>
              </a:spcBef>
              <a:buNone/>
              <a:defRPr>
                <a:latin typeface="Malgun Gothic" panose="020B0503020000020004" pitchFamily="50" charset="-127"/>
                <a:ea typeface="Malgun Gothic" panose="020B0503020000020004" pitchFamily="50" charset="-127"/>
              </a:defRPr>
            </a:lvl1pPr>
          </a:lstStyle>
          <a:p>
            <a:pPr lvl="0" rtl="0"/>
            <a:r>
              <a:rPr lang="ko-KR" altLang="en-US" noProof="0"/>
              <a:t>마스터 텍스트 스타일을 편집하려면 클릭</a:t>
            </a:r>
          </a:p>
        </p:txBody>
      </p:sp>
    </p:spTree>
    <p:extLst>
      <p:ext uri="{BB962C8B-B14F-4D97-AF65-F5344CB8AC3E}">
        <p14:creationId xmlns:p14="http://schemas.microsoft.com/office/powerpoint/2010/main" val="3018088389"/>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blank" preserve="1">
  <p:cSld name="비어 있음">
    <p:bg>
      <p:bgPr>
        <a:solidFill>
          <a:schemeClr val="accent4">
            <a:alpha val="40000"/>
          </a:schemeClr>
        </a:solidFill>
        <a:effectLst/>
      </p:bgPr>
    </p:bg>
    <p:spTree>
      <p:nvGrpSpPr>
        <p:cNvPr id="1" name=""/>
        <p:cNvGrpSpPr/>
        <p:nvPr/>
      </p:nvGrpSpPr>
      <p:grpSpPr>
        <a:xfrm>
          <a:off x="0" y="0"/>
          <a:ext cx="0" cy="0"/>
          <a:chOff x="0" y="0"/>
          <a:chExt cx="0" cy="0"/>
        </a:xfrm>
      </p:grpSpPr>
      <p:sp>
        <p:nvSpPr>
          <p:cNvPr id="2" name="날짜 개체 틀 1">
            <a:extLst>
              <a:ext uri="{FF2B5EF4-FFF2-40B4-BE49-F238E27FC236}">
                <a16:creationId xmlns:a16="http://schemas.microsoft.com/office/drawing/2014/main" id="{09FBA462-7E60-BA4E-9A1E-3B5E69DACB3A}"/>
              </a:ext>
            </a:extLst>
          </p:cNvPr>
          <p:cNvSpPr>
            <a:spLocks noGrp="1"/>
          </p:cNvSpPr>
          <p:nvPr>
            <p:ph type="dt" sz="half" idx="10"/>
          </p:nvPr>
        </p:nvSpPr>
        <p:spPr/>
        <p:txBody>
          <a:bodyPr rtlCol="0"/>
          <a:lstStyle>
            <a:lvl1pPr>
              <a:defRPr>
                <a:latin typeface="Malgun Gothic" panose="020B0503020000020004" pitchFamily="50" charset="-127"/>
                <a:ea typeface="Malgun Gothic" panose="020B0503020000020004" pitchFamily="50" charset="-127"/>
              </a:defRPr>
            </a:lvl1pPr>
          </a:lstStyle>
          <a:p>
            <a:fld id="{338271FB-7AEA-4111-9638-83F929F3B8E9}" type="datetimeFigureOut">
              <a:rPr lang="ko-KR" altLang="en-US" smtClean="0"/>
              <a:t>2021-08-06</a:t>
            </a:fld>
            <a:endParaRPr lang="ko-KR" altLang="en-US"/>
          </a:p>
        </p:txBody>
      </p:sp>
      <p:sp>
        <p:nvSpPr>
          <p:cNvPr id="3" name="바닥글 개체 틀 2">
            <a:extLst>
              <a:ext uri="{FF2B5EF4-FFF2-40B4-BE49-F238E27FC236}">
                <a16:creationId xmlns:a16="http://schemas.microsoft.com/office/drawing/2014/main" id="{218A28A8-5C75-FC4B-9A28-8F343DF4B1F9}"/>
              </a:ext>
            </a:extLst>
          </p:cNvPr>
          <p:cNvSpPr>
            <a:spLocks noGrp="1"/>
          </p:cNvSpPr>
          <p:nvPr>
            <p:ph type="ftr" sz="quarter" idx="11"/>
          </p:nvPr>
        </p:nvSpPr>
        <p:spPr/>
        <p:txBody>
          <a:bodyPr rtlCol="0"/>
          <a:lstStyle>
            <a:lvl1pPr>
              <a:defRPr>
                <a:latin typeface="Malgun Gothic" panose="020B0503020000020004" pitchFamily="50" charset="-127"/>
                <a:ea typeface="Malgun Gothic" panose="020B0503020000020004" pitchFamily="50" charset="-127"/>
              </a:defRPr>
            </a:lvl1pPr>
          </a:lstStyle>
          <a:p>
            <a:endParaRPr lang="ko-KR" altLang="en-US"/>
          </a:p>
        </p:txBody>
      </p:sp>
      <p:sp>
        <p:nvSpPr>
          <p:cNvPr id="4" name="슬라이드 번호 개체 틀 3">
            <a:extLst>
              <a:ext uri="{FF2B5EF4-FFF2-40B4-BE49-F238E27FC236}">
                <a16:creationId xmlns:a16="http://schemas.microsoft.com/office/drawing/2014/main" id="{71FD5A6F-AE17-4E4C-9567-DB3B02853306}"/>
              </a:ext>
            </a:extLst>
          </p:cNvPr>
          <p:cNvSpPr>
            <a:spLocks noGrp="1"/>
          </p:cNvSpPr>
          <p:nvPr>
            <p:ph type="sldNum" sz="quarter" idx="12"/>
          </p:nvPr>
        </p:nvSpPr>
        <p:spPr/>
        <p:txBody>
          <a:bodyPr rtlCol="0"/>
          <a:lstStyle>
            <a:lvl1pPr>
              <a:defRPr>
                <a:latin typeface="Malgun Gothic" panose="020B0503020000020004" pitchFamily="50" charset="-127"/>
                <a:ea typeface="Malgun Gothic" panose="020B0503020000020004" pitchFamily="50" charset="-127"/>
              </a:defRPr>
            </a:lvl1pPr>
          </a:lstStyle>
          <a:p>
            <a:fld id="{09B82C14-BF2B-4896-9C46-ECEA08150119}" type="slidenum">
              <a:rPr lang="ko-KR" altLang="en-US" smtClean="0"/>
              <a:t>‹#›</a:t>
            </a:fld>
            <a:endParaRPr lang="ko-KR" altLang="en-US"/>
          </a:p>
        </p:txBody>
      </p:sp>
    </p:spTree>
    <p:extLst>
      <p:ext uri="{BB962C8B-B14F-4D97-AF65-F5344CB8AC3E}">
        <p14:creationId xmlns:p14="http://schemas.microsoft.com/office/powerpoint/2010/main" val="4186561354"/>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cSld name="제목 및 내용">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DE0F5C2-F86B-43A4-9F78-75701ED7F601}"/>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67610A03-7C0C-423E-A972-B9EDDE522713}"/>
              </a:ext>
            </a:extLst>
          </p:cNvPr>
          <p:cNvSpPr>
            <a:spLocks noGrp="1"/>
          </p:cNvSpPr>
          <p:nvPr>
            <p:ph idx="1"/>
          </p:nvPr>
        </p:nvSpPr>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F932F01F-4F46-485D-95D7-27D1436C3615}"/>
              </a:ext>
            </a:extLst>
          </p:cNvPr>
          <p:cNvSpPr>
            <a:spLocks noGrp="1"/>
          </p:cNvSpPr>
          <p:nvPr>
            <p:ph type="dt" sz="half" idx="10"/>
          </p:nvPr>
        </p:nvSpPr>
        <p:spPr/>
        <p:txBody>
          <a:bodyPr/>
          <a:lstStyle/>
          <a:p>
            <a:fld id="{338271FB-7AEA-4111-9638-83F929F3B8E9}" type="datetimeFigureOut">
              <a:rPr lang="ko-KR" altLang="en-US" smtClean="0"/>
              <a:t>2021-08-06</a:t>
            </a:fld>
            <a:endParaRPr lang="ko-KR" altLang="en-US"/>
          </a:p>
        </p:txBody>
      </p:sp>
      <p:sp>
        <p:nvSpPr>
          <p:cNvPr id="5" name="바닥글 개체 틀 4">
            <a:extLst>
              <a:ext uri="{FF2B5EF4-FFF2-40B4-BE49-F238E27FC236}">
                <a16:creationId xmlns:a16="http://schemas.microsoft.com/office/drawing/2014/main" id="{60D8FFAC-E70D-44BE-AC56-B8CFEC8FFF98}"/>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CFF71EC5-8941-415E-ADB8-507685E1FB41}"/>
              </a:ext>
            </a:extLst>
          </p:cNvPr>
          <p:cNvSpPr>
            <a:spLocks noGrp="1"/>
          </p:cNvSpPr>
          <p:nvPr>
            <p:ph type="sldNum" sz="quarter" idx="12"/>
          </p:nvPr>
        </p:nvSpPr>
        <p:spPr/>
        <p:txBody>
          <a:bodyPr/>
          <a:lstStyle/>
          <a:p>
            <a:fld id="{09B82C14-BF2B-4896-9C46-ECEA08150119}" type="slidenum">
              <a:rPr lang="ko-KR" altLang="en-US" smtClean="0"/>
              <a:t>‹#›</a:t>
            </a:fld>
            <a:endParaRPr lang="ko-KR" altLang="en-US"/>
          </a:p>
        </p:txBody>
      </p:sp>
    </p:spTree>
    <p:extLst>
      <p:ext uri="{BB962C8B-B14F-4D97-AF65-F5344CB8AC3E}">
        <p14:creationId xmlns:p14="http://schemas.microsoft.com/office/powerpoint/2010/main" val="287687718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제목 슬라이드">
    <p:bg>
      <p:bgPr>
        <a:solidFill>
          <a:schemeClr val="bg1">
            <a:alpha val="30000"/>
          </a:schemeClr>
        </a:solidFill>
        <a:effectLst/>
      </p:bgPr>
    </p:bg>
    <p:spTree>
      <p:nvGrpSpPr>
        <p:cNvPr id="1" name=""/>
        <p:cNvGrpSpPr/>
        <p:nvPr/>
      </p:nvGrpSpPr>
      <p:grpSpPr>
        <a:xfrm>
          <a:off x="0" y="0"/>
          <a:ext cx="0" cy="0"/>
          <a:chOff x="0" y="0"/>
          <a:chExt cx="0" cy="0"/>
        </a:xfrm>
      </p:grpSpPr>
      <p:sp>
        <p:nvSpPr>
          <p:cNvPr id="7" name="직사각형 6">
            <a:extLst>
              <a:ext uri="{FF2B5EF4-FFF2-40B4-BE49-F238E27FC236}">
                <a16:creationId xmlns:a16="http://schemas.microsoft.com/office/drawing/2014/main" id="{4CC33A90-B87E-634E-AF2A-F4C3C8923FED}"/>
              </a:ext>
            </a:extLst>
          </p:cNvPr>
          <p:cNvSpPr/>
          <p:nvPr/>
        </p:nvSpPr>
        <p:spPr>
          <a:xfrm>
            <a:off x="0" y="914400"/>
            <a:ext cx="12192000" cy="5029200"/>
          </a:xfrm>
          <a:prstGeom prst="rect">
            <a:avLst/>
          </a:prstGeom>
          <a:pattFill prst="lgGrid">
            <a:fgClr>
              <a:schemeClr val="tx2">
                <a:lumMod val="10000"/>
                <a:lumOff val="90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dirty="0">
              <a:latin typeface="Malgun Gothic" panose="020B0503020000020004" pitchFamily="50" charset="-127"/>
              <a:ea typeface="Malgun Gothic" panose="020B0503020000020004" pitchFamily="50" charset="-127"/>
            </a:endParaRPr>
          </a:p>
        </p:txBody>
      </p:sp>
      <p:sp>
        <p:nvSpPr>
          <p:cNvPr id="13" name="직사각형 12">
            <a:extLst>
              <a:ext uri="{FF2B5EF4-FFF2-40B4-BE49-F238E27FC236}">
                <a16:creationId xmlns:a16="http://schemas.microsoft.com/office/drawing/2014/main" id="{41147E0E-4AE4-D149-A315-F2528623D5EA}"/>
              </a:ext>
            </a:extLst>
          </p:cNvPr>
          <p:cNvSpPr/>
          <p:nvPr/>
        </p:nvSpPr>
        <p:spPr>
          <a:xfrm>
            <a:off x="763425" y="2818150"/>
            <a:ext cx="6207001" cy="257181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dirty="0">
              <a:latin typeface="Malgun Gothic" panose="020B0503020000020004" pitchFamily="50" charset="-127"/>
              <a:ea typeface="Malgun Gothic" panose="020B0503020000020004" pitchFamily="50" charset="-127"/>
            </a:endParaRPr>
          </a:p>
        </p:txBody>
      </p:sp>
      <p:sp>
        <p:nvSpPr>
          <p:cNvPr id="16" name="직사각형 2">
            <a:extLst>
              <a:ext uri="{FF2B5EF4-FFF2-40B4-BE49-F238E27FC236}">
                <a16:creationId xmlns:a16="http://schemas.microsoft.com/office/drawing/2014/main" id="{AA222472-5BC8-7B4F-AB2F-B6A10019B606}"/>
              </a:ext>
            </a:extLst>
          </p:cNvPr>
          <p:cNvSpPr>
            <a:spLocks noChangeArrowheads="1"/>
          </p:cNvSpPr>
          <p:nvPr/>
        </p:nvSpPr>
        <p:spPr bwMode="auto">
          <a:xfrm>
            <a:off x="3105150" y="3237598"/>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noProof="0" dirty="0">
                <a:ln>
                  <a:noFill/>
                </a:ln>
                <a:solidFill>
                  <a:schemeClr val="tx1"/>
                </a:solidFill>
                <a:effectLst/>
                <a:latin typeface="Malgun Gothic" panose="020B0503020000020004" pitchFamily="50" charset="-127"/>
                <a:ea typeface="Malgun Gothic" panose="020B0503020000020004" pitchFamily="50" charset="-127"/>
              </a:rPr>
            </a:br>
            <a:endParaRPr kumimoji="0" lang="en-US" altLang="en-US" sz="1800" b="0" i="0" u="none" strike="noStrike" cap="none" normalizeH="0" baseline="0" noProof="0" dirty="0">
              <a:ln>
                <a:noFill/>
              </a:ln>
              <a:solidFill>
                <a:schemeClr val="tx1"/>
              </a:solidFill>
              <a:effectLst/>
              <a:latin typeface="Malgun Gothic" panose="020B0503020000020004" pitchFamily="50" charset="-127"/>
              <a:ea typeface="Malgun Gothic" panose="020B0503020000020004" pitchFamily="50" charset="-127"/>
            </a:endParaRPr>
          </a:p>
        </p:txBody>
      </p:sp>
      <p:sp>
        <p:nvSpPr>
          <p:cNvPr id="18" name="제목 1">
            <a:extLst>
              <a:ext uri="{FF2B5EF4-FFF2-40B4-BE49-F238E27FC236}">
                <a16:creationId xmlns:a16="http://schemas.microsoft.com/office/drawing/2014/main" id="{E3ED0903-C4AC-F843-878E-D66CB7BFB0E9}"/>
              </a:ext>
            </a:extLst>
          </p:cNvPr>
          <p:cNvSpPr>
            <a:spLocks noGrp="1"/>
          </p:cNvSpPr>
          <p:nvPr>
            <p:ph type="title" hasCustomPrompt="1"/>
          </p:nvPr>
        </p:nvSpPr>
        <p:spPr>
          <a:xfrm>
            <a:off x="1108430" y="3267744"/>
            <a:ext cx="5651293" cy="1086304"/>
          </a:xfrm>
          <a:prstGeom prst="rect">
            <a:avLst/>
          </a:prstGeom>
        </p:spPr>
        <p:txBody>
          <a:bodyPr lIns="91440" rIns="91440" rtlCol="0" anchor="ctr" anchorCtr="0">
            <a:noAutofit/>
          </a:bodyPr>
          <a:lstStyle>
            <a:lvl1pPr algn="l">
              <a:defRPr sz="8800" b="1" i="0" spc="150" baseline="0">
                <a:solidFill>
                  <a:schemeClr val="tx1"/>
                </a:solidFill>
                <a:latin typeface="Malgun Gothic" panose="020B0503020000020004" pitchFamily="50" charset="-127"/>
                <a:ea typeface="Malgun Gothic" panose="020B0503020000020004" pitchFamily="50" charset="-127"/>
              </a:defRPr>
            </a:lvl1pPr>
          </a:lstStyle>
          <a:p>
            <a:pPr rtl="0"/>
            <a:r>
              <a:rPr lang="ko" noProof="0"/>
              <a:t>제목</a:t>
            </a:r>
          </a:p>
        </p:txBody>
      </p:sp>
      <p:sp>
        <p:nvSpPr>
          <p:cNvPr id="11" name="그림 개체 틀 10">
            <a:extLst>
              <a:ext uri="{FF2B5EF4-FFF2-40B4-BE49-F238E27FC236}">
                <a16:creationId xmlns:a16="http://schemas.microsoft.com/office/drawing/2014/main" id="{C8F278E7-697F-D34E-BB55-5D254AF87F94}"/>
              </a:ext>
            </a:extLst>
          </p:cNvPr>
          <p:cNvSpPr>
            <a:spLocks noGrp="1"/>
          </p:cNvSpPr>
          <p:nvPr>
            <p:ph type="pic" sz="quarter" idx="14"/>
          </p:nvPr>
        </p:nvSpPr>
        <p:spPr>
          <a:xfrm>
            <a:off x="5923125" y="0"/>
            <a:ext cx="6268875" cy="6858000"/>
          </a:xfrm>
          <a:custGeom>
            <a:avLst/>
            <a:gdLst>
              <a:gd name="connsiteX0" fmla="*/ 0 w 6268875"/>
              <a:gd name="connsiteY0" fmla="*/ 0 h 6858000"/>
              <a:gd name="connsiteX1" fmla="*/ 6268875 w 6268875"/>
              <a:gd name="connsiteY1" fmla="*/ 0 h 6858000"/>
              <a:gd name="connsiteX2" fmla="*/ 6268875 w 6268875"/>
              <a:gd name="connsiteY2" fmla="*/ 6858000 h 6858000"/>
              <a:gd name="connsiteX3" fmla="*/ 0 w 6268875"/>
              <a:gd name="connsiteY3" fmla="*/ 6858000 h 6858000"/>
              <a:gd name="connsiteX4" fmla="*/ 0 w 6268875"/>
              <a:gd name="connsiteY4" fmla="*/ 5389964 h 6858000"/>
              <a:gd name="connsiteX5" fmla="*/ 1047301 w 6268875"/>
              <a:gd name="connsiteY5" fmla="*/ 5389964 h 6858000"/>
              <a:gd name="connsiteX6" fmla="*/ 1047301 w 6268875"/>
              <a:gd name="connsiteY6" fmla="*/ 2814404 h 6858000"/>
              <a:gd name="connsiteX7" fmla="*/ 0 w 6268875"/>
              <a:gd name="connsiteY7" fmla="*/ 28144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268875" h="6858000">
                <a:moveTo>
                  <a:pt x="0" y="0"/>
                </a:moveTo>
                <a:lnTo>
                  <a:pt x="6268875" y="0"/>
                </a:lnTo>
                <a:lnTo>
                  <a:pt x="6268875" y="6858000"/>
                </a:lnTo>
                <a:lnTo>
                  <a:pt x="0" y="6858000"/>
                </a:lnTo>
                <a:lnTo>
                  <a:pt x="0" y="5389964"/>
                </a:lnTo>
                <a:lnTo>
                  <a:pt x="1047301" y="5389964"/>
                </a:lnTo>
                <a:lnTo>
                  <a:pt x="1047301" y="2814404"/>
                </a:lnTo>
                <a:lnTo>
                  <a:pt x="0" y="2814404"/>
                </a:lnTo>
                <a:close/>
              </a:path>
            </a:pathLst>
          </a:custGeom>
          <a:solidFill>
            <a:schemeClr val="tx1"/>
          </a:solidFill>
        </p:spPr>
        <p:txBody>
          <a:bodyPr wrap="square" rtlCol="0">
            <a:noAutofit/>
          </a:bodyPr>
          <a:lstStyle>
            <a:lvl1pPr marL="0" indent="0">
              <a:buNone/>
              <a:defRPr>
                <a:solidFill>
                  <a:schemeClr val="bg1"/>
                </a:solidFill>
                <a:latin typeface="Malgun Gothic" panose="020B0503020000020004" pitchFamily="50" charset="-127"/>
                <a:ea typeface="Malgun Gothic" panose="020B0503020000020004" pitchFamily="50" charset="-127"/>
              </a:defRPr>
            </a:lvl1pPr>
          </a:lstStyle>
          <a:p>
            <a:pPr rtl="0"/>
            <a:r>
              <a:rPr lang="ko-KR" altLang="en-US" noProof="0"/>
              <a:t>그림을 추가하려면 아이콘을 클릭하십시오</a:t>
            </a:r>
            <a:endParaRPr lang="ko" noProof="0"/>
          </a:p>
        </p:txBody>
      </p:sp>
      <p:sp>
        <p:nvSpPr>
          <p:cNvPr id="3" name="텍스트 개체 틀 2">
            <a:extLst>
              <a:ext uri="{FF2B5EF4-FFF2-40B4-BE49-F238E27FC236}">
                <a16:creationId xmlns:a16="http://schemas.microsoft.com/office/drawing/2014/main" id="{762719C4-9998-4B9C-8E34-87A64F6BCDAE}"/>
              </a:ext>
            </a:extLst>
          </p:cNvPr>
          <p:cNvSpPr>
            <a:spLocks noGrp="1"/>
          </p:cNvSpPr>
          <p:nvPr>
            <p:ph type="body" sz="quarter" idx="15" hasCustomPrompt="1"/>
          </p:nvPr>
        </p:nvSpPr>
        <p:spPr>
          <a:xfrm>
            <a:off x="1124261" y="4354048"/>
            <a:ext cx="5651500" cy="704088"/>
          </a:xfrm>
        </p:spPr>
        <p:txBody>
          <a:bodyPr rtlCol="0" anchor="ctr">
            <a:normAutofit/>
          </a:bodyPr>
          <a:lstStyle>
            <a:lvl1pPr marL="0" indent="0">
              <a:buNone/>
              <a:defRPr sz="2400" b="1" i="0" cap="all" spc="600" baseline="0">
                <a:latin typeface="Malgun Gothic" panose="020B0503020000020004" pitchFamily="50" charset="-127"/>
                <a:ea typeface="Malgun Gothic" panose="020B0503020000020004" pitchFamily="50" charset="-127"/>
              </a:defRPr>
            </a:lvl1pPr>
          </a:lstStyle>
          <a:p>
            <a:pPr lvl="0" rtl="0"/>
            <a:r>
              <a:rPr lang="ko" noProof="0"/>
              <a:t>부제목</a:t>
            </a:r>
          </a:p>
        </p:txBody>
      </p:sp>
    </p:spTree>
    <p:extLst>
      <p:ext uri="{BB962C8B-B14F-4D97-AF65-F5344CB8AC3E}">
        <p14:creationId xmlns:p14="http://schemas.microsoft.com/office/powerpoint/2010/main" val="2255515224"/>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제목 및 내용 ">
    <p:bg>
      <p:bgPr>
        <a:solidFill>
          <a:schemeClr val="bg2">
            <a:alpha val="40000"/>
          </a:schemeClr>
        </a:solidFill>
        <a:effectLst/>
      </p:bgPr>
    </p:bg>
    <p:spTree>
      <p:nvGrpSpPr>
        <p:cNvPr id="1" name=""/>
        <p:cNvGrpSpPr/>
        <p:nvPr/>
      </p:nvGrpSpPr>
      <p:grpSpPr>
        <a:xfrm>
          <a:off x="0" y="0"/>
          <a:ext cx="0" cy="0"/>
          <a:chOff x="0" y="0"/>
          <a:chExt cx="0" cy="0"/>
        </a:xfrm>
      </p:grpSpPr>
      <p:sp>
        <p:nvSpPr>
          <p:cNvPr id="2" name="날짜 개체 틀 1">
            <a:extLst>
              <a:ext uri="{FF2B5EF4-FFF2-40B4-BE49-F238E27FC236}">
                <a16:creationId xmlns:a16="http://schemas.microsoft.com/office/drawing/2014/main" id="{09FBA462-7E60-BA4E-9A1E-3B5E69DACB3A}"/>
              </a:ext>
            </a:extLst>
          </p:cNvPr>
          <p:cNvSpPr>
            <a:spLocks noGrp="1"/>
          </p:cNvSpPr>
          <p:nvPr>
            <p:ph type="dt" sz="half" idx="10"/>
          </p:nvPr>
        </p:nvSpPr>
        <p:spPr/>
        <p:txBody>
          <a:bodyPr rtlCol="0"/>
          <a:lstStyle>
            <a:lvl1pPr>
              <a:defRPr>
                <a:latin typeface="Malgun Gothic" panose="020B0503020000020004" pitchFamily="50" charset="-127"/>
                <a:ea typeface="Malgun Gothic" panose="020B0503020000020004" pitchFamily="50" charset="-127"/>
              </a:defRPr>
            </a:lvl1pPr>
          </a:lstStyle>
          <a:p>
            <a:fld id="{338271FB-7AEA-4111-9638-83F929F3B8E9}" type="datetimeFigureOut">
              <a:rPr lang="ko-KR" altLang="en-US" smtClean="0"/>
              <a:t>2021-08-06</a:t>
            </a:fld>
            <a:endParaRPr lang="ko-KR" altLang="en-US"/>
          </a:p>
        </p:txBody>
      </p:sp>
      <p:sp>
        <p:nvSpPr>
          <p:cNvPr id="3" name="바닥글 개체 틀 2">
            <a:extLst>
              <a:ext uri="{FF2B5EF4-FFF2-40B4-BE49-F238E27FC236}">
                <a16:creationId xmlns:a16="http://schemas.microsoft.com/office/drawing/2014/main" id="{218A28A8-5C75-FC4B-9A28-8F343DF4B1F9}"/>
              </a:ext>
            </a:extLst>
          </p:cNvPr>
          <p:cNvSpPr>
            <a:spLocks noGrp="1"/>
          </p:cNvSpPr>
          <p:nvPr>
            <p:ph type="ftr" sz="quarter" idx="11"/>
          </p:nvPr>
        </p:nvSpPr>
        <p:spPr/>
        <p:txBody>
          <a:bodyPr rtlCol="0"/>
          <a:lstStyle>
            <a:lvl1pPr>
              <a:defRPr>
                <a:latin typeface="Malgun Gothic" panose="020B0503020000020004" pitchFamily="50" charset="-127"/>
                <a:ea typeface="Malgun Gothic" panose="020B0503020000020004" pitchFamily="50" charset="-127"/>
              </a:defRPr>
            </a:lvl1pPr>
          </a:lstStyle>
          <a:p>
            <a:endParaRPr lang="ko-KR" altLang="en-US"/>
          </a:p>
        </p:txBody>
      </p:sp>
      <p:sp>
        <p:nvSpPr>
          <p:cNvPr id="4" name="슬라이드 번호 개체 틀 3">
            <a:extLst>
              <a:ext uri="{FF2B5EF4-FFF2-40B4-BE49-F238E27FC236}">
                <a16:creationId xmlns:a16="http://schemas.microsoft.com/office/drawing/2014/main" id="{71FD5A6F-AE17-4E4C-9567-DB3B02853306}"/>
              </a:ext>
            </a:extLst>
          </p:cNvPr>
          <p:cNvSpPr>
            <a:spLocks noGrp="1"/>
          </p:cNvSpPr>
          <p:nvPr>
            <p:ph type="sldNum" sz="quarter" idx="12"/>
          </p:nvPr>
        </p:nvSpPr>
        <p:spPr/>
        <p:txBody>
          <a:bodyPr rtlCol="0"/>
          <a:lstStyle>
            <a:lvl1pPr>
              <a:defRPr>
                <a:latin typeface="Malgun Gothic" panose="020B0503020000020004" pitchFamily="50" charset="-127"/>
                <a:ea typeface="Malgun Gothic" panose="020B0503020000020004" pitchFamily="50" charset="-127"/>
              </a:defRPr>
            </a:lvl1pPr>
          </a:lstStyle>
          <a:p>
            <a:fld id="{09B82C14-BF2B-4896-9C46-ECEA08150119}" type="slidenum">
              <a:rPr lang="ko-KR" altLang="en-US" smtClean="0"/>
              <a:t>‹#›</a:t>
            </a:fld>
            <a:endParaRPr lang="ko-KR" altLang="en-US"/>
          </a:p>
        </p:txBody>
      </p:sp>
      <p:sp>
        <p:nvSpPr>
          <p:cNvPr id="5" name="직사각형 4">
            <a:extLst>
              <a:ext uri="{FF2B5EF4-FFF2-40B4-BE49-F238E27FC236}">
                <a16:creationId xmlns:a16="http://schemas.microsoft.com/office/drawing/2014/main" id="{F9B59AC0-ACCA-0548-A037-BC61068B8FE2}"/>
              </a:ext>
            </a:extLst>
          </p:cNvPr>
          <p:cNvSpPr/>
          <p:nvPr/>
        </p:nvSpPr>
        <p:spPr>
          <a:xfrm>
            <a:off x="0" y="0"/>
            <a:ext cx="12192000" cy="986306"/>
          </a:xfrm>
          <a:prstGeom prst="rect">
            <a:avLst/>
          </a:prstGeom>
          <a:pattFill prst="lgGrid">
            <a:fgClr>
              <a:schemeClr val="tx2">
                <a:lumMod val="10000"/>
                <a:lumOff val="90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dirty="0">
              <a:latin typeface="Malgun Gothic" panose="020B0503020000020004" pitchFamily="50" charset="-127"/>
              <a:ea typeface="Malgun Gothic" panose="020B0503020000020004" pitchFamily="50" charset="-127"/>
            </a:endParaRPr>
          </a:p>
        </p:txBody>
      </p:sp>
      <p:sp>
        <p:nvSpPr>
          <p:cNvPr id="6" name="직사각형 5">
            <a:extLst>
              <a:ext uri="{FF2B5EF4-FFF2-40B4-BE49-F238E27FC236}">
                <a16:creationId xmlns:a16="http://schemas.microsoft.com/office/drawing/2014/main" id="{2A57C152-0331-B74F-81FE-04A927A72C7B}"/>
              </a:ext>
            </a:extLst>
          </p:cNvPr>
          <p:cNvSpPr/>
          <p:nvPr/>
        </p:nvSpPr>
        <p:spPr>
          <a:xfrm>
            <a:off x="350520" y="279792"/>
            <a:ext cx="11475720" cy="98630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rtlCol="0" anchor="ctr"/>
          <a:lstStyle/>
          <a:p>
            <a:pPr rtl="0"/>
            <a:endParaRPr lang="en-US" sz="2400" b="1" noProof="0" dirty="0">
              <a:latin typeface="Malgun Gothic" panose="020B0503020000020004" pitchFamily="50" charset="-127"/>
              <a:ea typeface="Malgun Gothic" panose="020B0503020000020004" pitchFamily="50" charset="-127"/>
            </a:endParaRPr>
          </a:p>
        </p:txBody>
      </p:sp>
      <p:sp>
        <p:nvSpPr>
          <p:cNvPr id="8" name="제목 1">
            <a:extLst>
              <a:ext uri="{FF2B5EF4-FFF2-40B4-BE49-F238E27FC236}">
                <a16:creationId xmlns:a16="http://schemas.microsoft.com/office/drawing/2014/main" id="{5FDDD9A4-1691-5D47-9605-21650E2212D3}"/>
              </a:ext>
            </a:extLst>
          </p:cNvPr>
          <p:cNvSpPr>
            <a:spLocks noGrp="1"/>
          </p:cNvSpPr>
          <p:nvPr>
            <p:ph type="title"/>
          </p:nvPr>
        </p:nvSpPr>
        <p:spPr>
          <a:xfrm>
            <a:off x="639413" y="483440"/>
            <a:ext cx="10904438" cy="583800"/>
          </a:xfrm>
          <a:prstGeom prst="rect">
            <a:avLst/>
          </a:prstGeom>
        </p:spPr>
        <p:txBody>
          <a:bodyPr lIns="91440" rIns="91440" rtlCol="0">
            <a:noAutofit/>
          </a:bodyPr>
          <a:lstStyle>
            <a:lvl1pPr>
              <a:defRPr sz="2400" b="1" i="0" spc="150" baseline="0">
                <a:solidFill>
                  <a:schemeClr val="tx1"/>
                </a:solidFill>
                <a:latin typeface="Malgun Gothic" panose="020B0503020000020004" pitchFamily="50" charset="-127"/>
                <a:ea typeface="Malgun Gothic" panose="020B0503020000020004" pitchFamily="50" charset="-127"/>
              </a:defRPr>
            </a:lvl1pPr>
          </a:lstStyle>
          <a:p>
            <a:pPr rtl="0"/>
            <a:r>
              <a:rPr lang="ko-KR" altLang="en-US" noProof="0"/>
              <a:t>마스터 제목 스타일 편집</a:t>
            </a:r>
            <a:endParaRPr lang="ko" noProof="0"/>
          </a:p>
        </p:txBody>
      </p:sp>
      <p:sp>
        <p:nvSpPr>
          <p:cNvPr id="10" name="내용 개체 틀 9">
            <a:extLst>
              <a:ext uri="{FF2B5EF4-FFF2-40B4-BE49-F238E27FC236}">
                <a16:creationId xmlns:a16="http://schemas.microsoft.com/office/drawing/2014/main" id="{A6B69B4E-3A48-4F14-8C09-ECC8E58C7321}"/>
              </a:ext>
            </a:extLst>
          </p:cNvPr>
          <p:cNvSpPr>
            <a:spLocks noGrp="1"/>
          </p:cNvSpPr>
          <p:nvPr>
            <p:ph sz="quarter" idx="13"/>
          </p:nvPr>
        </p:nvSpPr>
        <p:spPr>
          <a:xfrm>
            <a:off x="639763" y="1470025"/>
            <a:ext cx="10904088" cy="4706938"/>
          </a:xfrm>
        </p:spPr>
        <p:txBody>
          <a:bodyPr rtlCol="0"/>
          <a:lstStyle>
            <a:lvl1pPr>
              <a:defRPr>
                <a:latin typeface="Malgun Gothic" panose="020B0503020000020004" pitchFamily="50" charset="-127"/>
                <a:ea typeface="Malgun Gothic" panose="020B0503020000020004" pitchFamily="50" charset="-127"/>
              </a:defRPr>
            </a:lvl1pPr>
            <a:lvl2pPr>
              <a:defRPr>
                <a:latin typeface="Malgun Gothic" panose="020B0503020000020004" pitchFamily="50" charset="-127"/>
                <a:ea typeface="Malgun Gothic" panose="020B0503020000020004" pitchFamily="50" charset="-127"/>
              </a:defRPr>
            </a:lvl2pPr>
            <a:lvl3pPr>
              <a:defRPr>
                <a:latin typeface="Malgun Gothic" panose="020B0503020000020004" pitchFamily="50" charset="-127"/>
                <a:ea typeface="Malgun Gothic" panose="020B0503020000020004" pitchFamily="50" charset="-127"/>
              </a:defRPr>
            </a:lvl3pPr>
            <a:lvl4pPr>
              <a:defRPr>
                <a:latin typeface="Malgun Gothic" panose="020B0503020000020004" pitchFamily="50" charset="-127"/>
                <a:ea typeface="Malgun Gothic" panose="020B0503020000020004" pitchFamily="50" charset="-127"/>
              </a:defRPr>
            </a:lvl4pPr>
            <a:lvl5pPr>
              <a:defRPr>
                <a:latin typeface="Malgun Gothic" panose="020B0503020000020004" pitchFamily="50" charset="-127"/>
                <a:ea typeface="Malgun Gothic" panose="020B0503020000020004" pitchFamily="50" charset="-127"/>
              </a:defRPr>
            </a:lvl5pPr>
          </a:lstStyle>
          <a:p>
            <a:pPr lvl="0" rtl="0"/>
            <a:r>
              <a:rPr lang="ko-KR" altLang="en-US" noProof="0"/>
              <a:t>마스터 텍스트 스타일을 편집하려면 클릭</a:t>
            </a:r>
          </a:p>
          <a:p>
            <a:pPr lvl="1" rtl="0"/>
            <a:r>
              <a:rPr lang="ko-KR" altLang="en-US" noProof="0"/>
              <a:t>두 번째 수준</a:t>
            </a:r>
          </a:p>
          <a:p>
            <a:pPr lvl="2" rtl="0"/>
            <a:r>
              <a:rPr lang="ko-KR" altLang="en-US" noProof="0"/>
              <a:t>세 번째 수준</a:t>
            </a:r>
          </a:p>
          <a:p>
            <a:pPr lvl="3" rtl="0"/>
            <a:r>
              <a:rPr lang="ko-KR" altLang="en-US" noProof="0"/>
              <a:t>네 번째 수준</a:t>
            </a:r>
          </a:p>
          <a:p>
            <a:pPr lvl="4" rtl="0"/>
            <a:r>
              <a:rPr lang="ko-KR" altLang="en-US" noProof="0"/>
              <a:t>다섯 번째 수준</a:t>
            </a:r>
            <a:endParaRPr lang="ko" noProof="0"/>
          </a:p>
        </p:txBody>
      </p:sp>
    </p:spTree>
    <p:extLst>
      <p:ext uri="{BB962C8B-B14F-4D97-AF65-F5344CB8AC3E}">
        <p14:creationId xmlns:p14="http://schemas.microsoft.com/office/powerpoint/2010/main" val="4174256899"/>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내용 2개 ">
    <p:bg>
      <p:bgPr>
        <a:solidFill>
          <a:schemeClr val="bg2">
            <a:alpha val="40000"/>
          </a:schemeClr>
        </a:solidFill>
        <a:effectLst/>
      </p:bgPr>
    </p:bg>
    <p:spTree>
      <p:nvGrpSpPr>
        <p:cNvPr id="1" name=""/>
        <p:cNvGrpSpPr/>
        <p:nvPr/>
      </p:nvGrpSpPr>
      <p:grpSpPr>
        <a:xfrm>
          <a:off x="0" y="0"/>
          <a:ext cx="0" cy="0"/>
          <a:chOff x="0" y="0"/>
          <a:chExt cx="0" cy="0"/>
        </a:xfrm>
      </p:grpSpPr>
      <p:sp>
        <p:nvSpPr>
          <p:cNvPr id="6" name="직사각형 5">
            <a:extLst>
              <a:ext uri="{FF2B5EF4-FFF2-40B4-BE49-F238E27FC236}">
                <a16:creationId xmlns:a16="http://schemas.microsoft.com/office/drawing/2014/main" id="{987C56A2-F952-8343-A875-78793BA51A34}"/>
              </a:ext>
            </a:extLst>
          </p:cNvPr>
          <p:cNvSpPr/>
          <p:nvPr/>
        </p:nvSpPr>
        <p:spPr>
          <a:xfrm>
            <a:off x="0" y="5871694"/>
            <a:ext cx="12192000" cy="986306"/>
          </a:xfrm>
          <a:prstGeom prst="rect">
            <a:avLst/>
          </a:prstGeom>
          <a:pattFill prst="lgGrid">
            <a:fgClr>
              <a:schemeClr val="tx1">
                <a:lumMod val="10000"/>
                <a:lumOff val="90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dirty="0">
              <a:latin typeface="Malgun Gothic" panose="020B0503020000020004" pitchFamily="50" charset="-127"/>
              <a:ea typeface="Malgun Gothic" panose="020B0503020000020004" pitchFamily="50" charset="-127"/>
            </a:endParaRPr>
          </a:p>
        </p:txBody>
      </p:sp>
      <p:sp>
        <p:nvSpPr>
          <p:cNvPr id="7" name="직사각형 6">
            <a:extLst>
              <a:ext uri="{FF2B5EF4-FFF2-40B4-BE49-F238E27FC236}">
                <a16:creationId xmlns:a16="http://schemas.microsoft.com/office/drawing/2014/main" id="{81BB3689-72F8-2345-BF30-38C81BDD487E}"/>
              </a:ext>
            </a:extLst>
          </p:cNvPr>
          <p:cNvSpPr/>
          <p:nvPr/>
        </p:nvSpPr>
        <p:spPr>
          <a:xfrm>
            <a:off x="5002306" y="0"/>
            <a:ext cx="7189694" cy="6858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dirty="0">
              <a:latin typeface="Malgun Gothic" panose="020B0503020000020004" pitchFamily="50" charset="-127"/>
              <a:ea typeface="Malgun Gothic" panose="020B0503020000020004" pitchFamily="50" charset="-127"/>
            </a:endParaRPr>
          </a:p>
        </p:txBody>
      </p:sp>
      <p:sp>
        <p:nvSpPr>
          <p:cNvPr id="2" name="날짜 개체 틀 1">
            <a:extLst>
              <a:ext uri="{FF2B5EF4-FFF2-40B4-BE49-F238E27FC236}">
                <a16:creationId xmlns:a16="http://schemas.microsoft.com/office/drawing/2014/main" id="{09FBA462-7E60-BA4E-9A1E-3B5E69DACB3A}"/>
              </a:ext>
            </a:extLst>
          </p:cNvPr>
          <p:cNvSpPr>
            <a:spLocks noGrp="1"/>
          </p:cNvSpPr>
          <p:nvPr>
            <p:ph type="dt" sz="half" idx="10"/>
          </p:nvPr>
        </p:nvSpPr>
        <p:spPr/>
        <p:txBody>
          <a:bodyPr rtlCol="0"/>
          <a:lstStyle>
            <a:lvl1pPr>
              <a:defRPr>
                <a:latin typeface="Malgun Gothic" panose="020B0503020000020004" pitchFamily="50" charset="-127"/>
                <a:ea typeface="Malgun Gothic" panose="020B0503020000020004" pitchFamily="50" charset="-127"/>
              </a:defRPr>
            </a:lvl1pPr>
          </a:lstStyle>
          <a:p>
            <a:fld id="{338271FB-7AEA-4111-9638-83F929F3B8E9}" type="datetimeFigureOut">
              <a:rPr lang="ko-KR" altLang="en-US" smtClean="0"/>
              <a:t>2021-08-06</a:t>
            </a:fld>
            <a:endParaRPr lang="ko-KR" altLang="en-US"/>
          </a:p>
        </p:txBody>
      </p:sp>
      <p:sp>
        <p:nvSpPr>
          <p:cNvPr id="3" name="바닥글 개체 틀 2">
            <a:extLst>
              <a:ext uri="{FF2B5EF4-FFF2-40B4-BE49-F238E27FC236}">
                <a16:creationId xmlns:a16="http://schemas.microsoft.com/office/drawing/2014/main" id="{218A28A8-5C75-FC4B-9A28-8F343DF4B1F9}"/>
              </a:ext>
            </a:extLst>
          </p:cNvPr>
          <p:cNvSpPr>
            <a:spLocks noGrp="1"/>
          </p:cNvSpPr>
          <p:nvPr>
            <p:ph type="ftr" sz="quarter" idx="11"/>
          </p:nvPr>
        </p:nvSpPr>
        <p:spPr/>
        <p:txBody>
          <a:bodyPr rtlCol="0"/>
          <a:lstStyle>
            <a:lvl1pPr>
              <a:defRPr>
                <a:latin typeface="Malgun Gothic" panose="020B0503020000020004" pitchFamily="50" charset="-127"/>
                <a:ea typeface="Malgun Gothic" panose="020B0503020000020004" pitchFamily="50" charset="-127"/>
              </a:defRPr>
            </a:lvl1pPr>
          </a:lstStyle>
          <a:p>
            <a:endParaRPr lang="ko-KR" altLang="en-US"/>
          </a:p>
        </p:txBody>
      </p:sp>
      <p:sp>
        <p:nvSpPr>
          <p:cNvPr id="4" name="슬라이드 번호 개체 틀 3">
            <a:extLst>
              <a:ext uri="{FF2B5EF4-FFF2-40B4-BE49-F238E27FC236}">
                <a16:creationId xmlns:a16="http://schemas.microsoft.com/office/drawing/2014/main" id="{71FD5A6F-AE17-4E4C-9567-DB3B02853306}"/>
              </a:ext>
            </a:extLst>
          </p:cNvPr>
          <p:cNvSpPr>
            <a:spLocks noGrp="1"/>
          </p:cNvSpPr>
          <p:nvPr>
            <p:ph type="sldNum" sz="quarter" idx="12"/>
          </p:nvPr>
        </p:nvSpPr>
        <p:spPr/>
        <p:txBody>
          <a:bodyPr rtlCol="0"/>
          <a:lstStyle>
            <a:lvl1pPr>
              <a:defRPr>
                <a:latin typeface="Malgun Gothic" panose="020B0503020000020004" pitchFamily="50" charset="-127"/>
                <a:ea typeface="Malgun Gothic" panose="020B0503020000020004" pitchFamily="50" charset="-127"/>
              </a:defRPr>
            </a:lvl1pPr>
          </a:lstStyle>
          <a:p>
            <a:fld id="{09B82C14-BF2B-4896-9C46-ECEA08150119}" type="slidenum">
              <a:rPr lang="ko-KR" altLang="en-US" smtClean="0"/>
              <a:t>‹#›</a:t>
            </a:fld>
            <a:endParaRPr lang="ko-KR" altLang="en-US"/>
          </a:p>
        </p:txBody>
      </p:sp>
      <p:sp>
        <p:nvSpPr>
          <p:cNvPr id="9" name="제목 1">
            <a:extLst>
              <a:ext uri="{FF2B5EF4-FFF2-40B4-BE49-F238E27FC236}">
                <a16:creationId xmlns:a16="http://schemas.microsoft.com/office/drawing/2014/main" id="{656FB1BA-653F-254C-9C39-2A5BDD763EE8}"/>
              </a:ext>
            </a:extLst>
          </p:cNvPr>
          <p:cNvSpPr>
            <a:spLocks noGrp="1"/>
          </p:cNvSpPr>
          <p:nvPr>
            <p:ph type="title"/>
          </p:nvPr>
        </p:nvSpPr>
        <p:spPr>
          <a:xfrm>
            <a:off x="6761117" y="681037"/>
            <a:ext cx="4791637" cy="583800"/>
          </a:xfrm>
          <a:prstGeom prst="rect">
            <a:avLst/>
          </a:prstGeom>
        </p:spPr>
        <p:txBody>
          <a:bodyPr lIns="91440" rIns="91440" rtlCol="0">
            <a:noAutofit/>
          </a:bodyPr>
          <a:lstStyle>
            <a:lvl1pPr>
              <a:defRPr sz="2400" b="1" i="0" spc="150" baseline="0">
                <a:solidFill>
                  <a:schemeClr val="tx1"/>
                </a:solidFill>
                <a:latin typeface="Malgun Gothic" panose="020B0503020000020004" pitchFamily="50" charset="-127"/>
                <a:ea typeface="Malgun Gothic" panose="020B0503020000020004" pitchFamily="50" charset="-127"/>
              </a:defRPr>
            </a:lvl1pPr>
          </a:lstStyle>
          <a:p>
            <a:pPr rtl="0"/>
            <a:r>
              <a:rPr lang="ko-KR" altLang="en-US" noProof="0"/>
              <a:t>마스터 제목 스타일 편집</a:t>
            </a:r>
            <a:endParaRPr lang="ko" noProof="0"/>
          </a:p>
        </p:txBody>
      </p:sp>
      <p:sp>
        <p:nvSpPr>
          <p:cNvPr id="12" name="그림 개체 틀 10">
            <a:extLst>
              <a:ext uri="{FF2B5EF4-FFF2-40B4-BE49-F238E27FC236}">
                <a16:creationId xmlns:a16="http://schemas.microsoft.com/office/drawing/2014/main" id="{CB2BF900-EE78-604F-A9A8-83394228A684}"/>
              </a:ext>
            </a:extLst>
          </p:cNvPr>
          <p:cNvSpPr>
            <a:spLocks noGrp="1"/>
          </p:cNvSpPr>
          <p:nvPr>
            <p:ph type="pic" sz="quarter" idx="14"/>
          </p:nvPr>
        </p:nvSpPr>
        <p:spPr>
          <a:xfrm>
            <a:off x="542925" y="571500"/>
            <a:ext cx="5553075" cy="5715000"/>
          </a:xfrm>
          <a:prstGeom prst="rect">
            <a:avLst/>
          </a:prstGeom>
          <a:solidFill>
            <a:schemeClr val="tx1"/>
          </a:solidFill>
        </p:spPr>
        <p:txBody>
          <a:bodyPr rtlCol="0"/>
          <a:lstStyle>
            <a:lvl1pPr marL="0" indent="0">
              <a:buNone/>
              <a:defRPr>
                <a:solidFill>
                  <a:schemeClr val="bg1"/>
                </a:solidFill>
                <a:latin typeface="Malgun Gothic" panose="020B0503020000020004" pitchFamily="50" charset="-127"/>
                <a:ea typeface="Malgun Gothic" panose="020B0503020000020004" pitchFamily="50" charset="-127"/>
              </a:defRPr>
            </a:lvl1pPr>
          </a:lstStyle>
          <a:p>
            <a:pPr rtl="0"/>
            <a:r>
              <a:rPr lang="ko-KR" altLang="en-US" noProof="0"/>
              <a:t>그림을 추가하려면 아이콘을 클릭하십시오</a:t>
            </a:r>
            <a:endParaRPr lang="ko" noProof="0"/>
          </a:p>
        </p:txBody>
      </p:sp>
      <p:sp>
        <p:nvSpPr>
          <p:cNvPr id="10" name="내용 개체 틀 9">
            <a:extLst>
              <a:ext uri="{FF2B5EF4-FFF2-40B4-BE49-F238E27FC236}">
                <a16:creationId xmlns:a16="http://schemas.microsoft.com/office/drawing/2014/main" id="{C4C04996-C3BC-4E03-A361-2BA33F3CA305}"/>
              </a:ext>
            </a:extLst>
          </p:cNvPr>
          <p:cNvSpPr>
            <a:spLocks noGrp="1"/>
          </p:cNvSpPr>
          <p:nvPr>
            <p:ph sz="quarter" idx="15"/>
          </p:nvPr>
        </p:nvSpPr>
        <p:spPr>
          <a:xfrm>
            <a:off x="6761163" y="1265238"/>
            <a:ext cx="4791591" cy="4911725"/>
          </a:xfrm>
        </p:spPr>
        <p:txBody>
          <a:bodyPr rtlCol="0">
            <a:normAutofit/>
          </a:bodyPr>
          <a:lstStyle>
            <a:lvl1pPr>
              <a:lnSpc>
                <a:spcPct val="200000"/>
              </a:lnSpc>
              <a:spcBef>
                <a:spcPts val="1000"/>
              </a:spcBef>
              <a:buClrTx/>
              <a:defRPr sz="1400">
                <a:latin typeface="Malgun Gothic" panose="020B0503020000020004" pitchFamily="50" charset="-127"/>
                <a:ea typeface="Malgun Gothic" panose="020B0503020000020004" pitchFamily="50" charset="-127"/>
              </a:defRPr>
            </a:lvl1pPr>
            <a:lvl2pPr>
              <a:lnSpc>
                <a:spcPct val="200000"/>
              </a:lnSpc>
              <a:spcBef>
                <a:spcPts val="1000"/>
              </a:spcBef>
              <a:buClrTx/>
              <a:defRPr/>
            </a:lvl2pPr>
            <a:lvl3pPr>
              <a:lnSpc>
                <a:spcPct val="200000"/>
              </a:lnSpc>
              <a:spcBef>
                <a:spcPts val="1000"/>
              </a:spcBef>
              <a:buClrTx/>
              <a:defRPr/>
            </a:lvl3pPr>
            <a:lvl4pPr>
              <a:lnSpc>
                <a:spcPct val="200000"/>
              </a:lnSpc>
              <a:spcBef>
                <a:spcPts val="1000"/>
              </a:spcBef>
              <a:buClrTx/>
              <a:defRPr/>
            </a:lvl4pPr>
            <a:lvl5pPr>
              <a:lnSpc>
                <a:spcPct val="200000"/>
              </a:lnSpc>
              <a:spcBef>
                <a:spcPts val="1000"/>
              </a:spcBef>
              <a:buClrTx/>
              <a:defRPr/>
            </a:lvl5pPr>
          </a:lstStyle>
          <a:p>
            <a:pPr lvl="0" rtl="0"/>
            <a:r>
              <a:rPr lang="ko-KR" altLang="en-US" noProof="0"/>
              <a:t>마스터 텍스트 스타일을 편집하려면 클릭</a:t>
            </a:r>
          </a:p>
        </p:txBody>
      </p:sp>
    </p:spTree>
    <p:extLst>
      <p:ext uri="{BB962C8B-B14F-4D97-AF65-F5344CB8AC3E}">
        <p14:creationId xmlns:p14="http://schemas.microsoft.com/office/powerpoint/2010/main" val="38292068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EAE6890-574C-4276-9F6B-65197D14AC1D}"/>
              </a:ext>
            </a:extLst>
          </p:cNvPr>
          <p:cNvSpPr>
            <a:spLocks noGrp="1"/>
          </p:cNvSpPr>
          <p:nvPr>
            <p:ph type="title"/>
          </p:nvPr>
        </p:nvSpPr>
        <p:spPr>
          <a:xfrm>
            <a:off x="839788" y="365125"/>
            <a:ext cx="10515600" cy="1325563"/>
          </a:xfrm>
        </p:spPr>
        <p:txBody>
          <a:bodyPr/>
          <a:lstStyle/>
          <a:p>
            <a:r>
              <a:rPr lang="ko-KR" altLang="en-US"/>
              <a:t>마스터 제목 스타일 편집</a:t>
            </a:r>
          </a:p>
        </p:txBody>
      </p:sp>
      <p:sp>
        <p:nvSpPr>
          <p:cNvPr id="3" name="텍스트 개체 틀 2">
            <a:extLst>
              <a:ext uri="{FF2B5EF4-FFF2-40B4-BE49-F238E27FC236}">
                <a16:creationId xmlns:a16="http://schemas.microsoft.com/office/drawing/2014/main" id="{F8F49998-B442-46C8-9612-1F950CE82E7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4" name="내용 개체 틀 3">
            <a:extLst>
              <a:ext uri="{FF2B5EF4-FFF2-40B4-BE49-F238E27FC236}">
                <a16:creationId xmlns:a16="http://schemas.microsoft.com/office/drawing/2014/main" id="{E58A8E3A-B733-4E45-8B63-E14A3245881A}"/>
              </a:ext>
            </a:extLst>
          </p:cNvPr>
          <p:cNvSpPr>
            <a:spLocks noGrp="1"/>
          </p:cNvSpPr>
          <p:nvPr>
            <p:ph sz="half" idx="2"/>
          </p:nvPr>
        </p:nvSpPr>
        <p:spPr>
          <a:xfrm>
            <a:off x="839788" y="2505075"/>
            <a:ext cx="5157787"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텍스트 개체 틀 4">
            <a:extLst>
              <a:ext uri="{FF2B5EF4-FFF2-40B4-BE49-F238E27FC236}">
                <a16:creationId xmlns:a16="http://schemas.microsoft.com/office/drawing/2014/main" id="{60295152-F5D2-46C8-B844-DCE2C0BF1F4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6" name="내용 개체 틀 5">
            <a:extLst>
              <a:ext uri="{FF2B5EF4-FFF2-40B4-BE49-F238E27FC236}">
                <a16:creationId xmlns:a16="http://schemas.microsoft.com/office/drawing/2014/main" id="{AA6C51F0-7137-4A4A-8C8D-E4707CB166D8}"/>
              </a:ext>
            </a:extLst>
          </p:cNvPr>
          <p:cNvSpPr>
            <a:spLocks noGrp="1"/>
          </p:cNvSpPr>
          <p:nvPr>
            <p:ph sz="quarter" idx="4"/>
          </p:nvPr>
        </p:nvSpPr>
        <p:spPr>
          <a:xfrm>
            <a:off x="6172200" y="2505075"/>
            <a:ext cx="5183188"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7" name="날짜 개체 틀 6">
            <a:extLst>
              <a:ext uri="{FF2B5EF4-FFF2-40B4-BE49-F238E27FC236}">
                <a16:creationId xmlns:a16="http://schemas.microsoft.com/office/drawing/2014/main" id="{A87C4E8B-923F-4660-AE67-20D4DF323D09}"/>
              </a:ext>
            </a:extLst>
          </p:cNvPr>
          <p:cNvSpPr>
            <a:spLocks noGrp="1"/>
          </p:cNvSpPr>
          <p:nvPr>
            <p:ph type="dt" sz="half" idx="10"/>
          </p:nvPr>
        </p:nvSpPr>
        <p:spPr/>
        <p:txBody>
          <a:bodyPr/>
          <a:lstStyle/>
          <a:p>
            <a:fld id="{338271FB-7AEA-4111-9638-83F929F3B8E9}" type="datetimeFigureOut">
              <a:rPr lang="ko-KR" altLang="en-US" smtClean="0"/>
              <a:t>2021-08-06</a:t>
            </a:fld>
            <a:endParaRPr lang="ko-KR" altLang="en-US"/>
          </a:p>
        </p:txBody>
      </p:sp>
      <p:sp>
        <p:nvSpPr>
          <p:cNvPr id="8" name="바닥글 개체 틀 7">
            <a:extLst>
              <a:ext uri="{FF2B5EF4-FFF2-40B4-BE49-F238E27FC236}">
                <a16:creationId xmlns:a16="http://schemas.microsoft.com/office/drawing/2014/main" id="{75EF0BAA-0416-4A59-9484-4DE3810D4AE8}"/>
              </a:ext>
            </a:extLst>
          </p:cNvPr>
          <p:cNvSpPr>
            <a:spLocks noGrp="1"/>
          </p:cNvSpPr>
          <p:nvPr>
            <p:ph type="ftr" sz="quarter" idx="11"/>
          </p:nvPr>
        </p:nvSpPr>
        <p:spPr/>
        <p:txBody>
          <a:bodyPr/>
          <a:lstStyle/>
          <a:p>
            <a:endParaRPr lang="ko-KR" altLang="en-US"/>
          </a:p>
        </p:txBody>
      </p:sp>
      <p:sp>
        <p:nvSpPr>
          <p:cNvPr id="9" name="슬라이드 번호 개체 틀 8">
            <a:extLst>
              <a:ext uri="{FF2B5EF4-FFF2-40B4-BE49-F238E27FC236}">
                <a16:creationId xmlns:a16="http://schemas.microsoft.com/office/drawing/2014/main" id="{A92F717E-9E9A-4F28-BE8E-FA3E07DF38C3}"/>
              </a:ext>
            </a:extLst>
          </p:cNvPr>
          <p:cNvSpPr>
            <a:spLocks noGrp="1"/>
          </p:cNvSpPr>
          <p:nvPr>
            <p:ph type="sldNum" sz="quarter" idx="12"/>
          </p:nvPr>
        </p:nvSpPr>
        <p:spPr/>
        <p:txBody>
          <a:bodyPr/>
          <a:lstStyle/>
          <a:p>
            <a:fld id="{09B82C14-BF2B-4896-9C46-ECEA08150119}" type="slidenum">
              <a:rPr lang="ko-KR" altLang="en-US" smtClean="0"/>
              <a:t>‹#›</a:t>
            </a:fld>
            <a:endParaRPr lang="ko-KR" altLang="en-US"/>
          </a:p>
        </p:txBody>
      </p:sp>
    </p:spTree>
    <p:extLst>
      <p:ext uri="{BB962C8B-B14F-4D97-AF65-F5344CB8AC3E}">
        <p14:creationId xmlns:p14="http://schemas.microsoft.com/office/powerpoint/2010/main" val="4268401800"/>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비교">
    <p:bg>
      <p:bgPr>
        <a:solidFill>
          <a:schemeClr val="bg2">
            <a:alpha val="40000"/>
          </a:schemeClr>
        </a:solidFill>
        <a:effectLst/>
      </p:bgPr>
    </p:bg>
    <p:spTree>
      <p:nvGrpSpPr>
        <p:cNvPr id="1" name=""/>
        <p:cNvGrpSpPr/>
        <p:nvPr/>
      </p:nvGrpSpPr>
      <p:grpSpPr>
        <a:xfrm>
          <a:off x="0" y="0"/>
          <a:ext cx="0" cy="0"/>
          <a:chOff x="0" y="0"/>
          <a:chExt cx="0" cy="0"/>
        </a:xfrm>
      </p:grpSpPr>
      <p:sp>
        <p:nvSpPr>
          <p:cNvPr id="16" name="직사각형 15">
            <a:extLst>
              <a:ext uri="{FF2B5EF4-FFF2-40B4-BE49-F238E27FC236}">
                <a16:creationId xmlns:a16="http://schemas.microsoft.com/office/drawing/2014/main" id="{F2F96941-79C9-A34B-8AB5-C167A4D72D51}"/>
              </a:ext>
            </a:extLst>
          </p:cNvPr>
          <p:cNvSpPr/>
          <p:nvPr/>
        </p:nvSpPr>
        <p:spPr>
          <a:xfrm>
            <a:off x="0" y="0"/>
            <a:ext cx="12192000" cy="986306"/>
          </a:xfrm>
          <a:prstGeom prst="rect">
            <a:avLst/>
          </a:prstGeom>
          <a:pattFill prst="lgGrid">
            <a:fgClr>
              <a:schemeClr val="tx1">
                <a:lumMod val="10000"/>
                <a:lumOff val="90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dirty="0">
              <a:latin typeface="Malgun Gothic" panose="020B0503020000020004" pitchFamily="50" charset="-127"/>
              <a:ea typeface="Malgun Gothic" panose="020B0503020000020004" pitchFamily="50" charset="-127"/>
            </a:endParaRPr>
          </a:p>
        </p:txBody>
      </p:sp>
      <p:sp>
        <p:nvSpPr>
          <p:cNvPr id="2" name="날짜 개체 틀 1">
            <a:extLst>
              <a:ext uri="{FF2B5EF4-FFF2-40B4-BE49-F238E27FC236}">
                <a16:creationId xmlns:a16="http://schemas.microsoft.com/office/drawing/2014/main" id="{09FBA462-7E60-BA4E-9A1E-3B5E69DACB3A}"/>
              </a:ext>
            </a:extLst>
          </p:cNvPr>
          <p:cNvSpPr>
            <a:spLocks noGrp="1"/>
          </p:cNvSpPr>
          <p:nvPr>
            <p:ph type="dt" sz="half" idx="10"/>
          </p:nvPr>
        </p:nvSpPr>
        <p:spPr/>
        <p:txBody>
          <a:bodyPr rtlCol="0"/>
          <a:lstStyle>
            <a:lvl1pPr>
              <a:defRPr>
                <a:latin typeface="Malgun Gothic" panose="020B0503020000020004" pitchFamily="50" charset="-127"/>
                <a:ea typeface="Malgun Gothic" panose="020B0503020000020004" pitchFamily="50" charset="-127"/>
              </a:defRPr>
            </a:lvl1pPr>
          </a:lstStyle>
          <a:p>
            <a:fld id="{338271FB-7AEA-4111-9638-83F929F3B8E9}" type="datetimeFigureOut">
              <a:rPr lang="ko-KR" altLang="en-US" smtClean="0"/>
              <a:t>2021-08-06</a:t>
            </a:fld>
            <a:endParaRPr lang="ko-KR" altLang="en-US"/>
          </a:p>
        </p:txBody>
      </p:sp>
      <p:sp>
        <p:nvSpPr>
          <p:cNvPr id="3" name="바닥글 개체 틀 2">
            <a:extLst>
              <a:ext uri="{FF2B5EF4-FFF2-40B4-BE49-F238E27FC236}">
                <a16:creationId xmlns:a16="http://schemas.microsoft.com/office/drawing/2014/main" id="{218A28A8-5C75-FC4B-9A28-8F343DF4B1F9}"/>
              </a:ext>
            </a:extLst>
          </p:cNvPr>
          <p:cNvSpPr>
            <a:spLocks noGrp="1"/>
          </p:cNvSpPr>
          <p:nvPr>
            <p:ph type="ftr" sz="quarter" idx="11"/>
          </p:nvPr>
        </p:nvSpPr>
        <p:spPr/>
        <p:txBody>
          <a:bodyPr rtlCol="0"/>
          <a:lstStyle>
            <a:lvl1pPr>
              <a:defRPr>
                <a:latin typeface="Malgun Gothic" panose="020B0503020000020004" pitchFamily="50" charset="-127"/>
                <a:ea typeface="Malgun Gothic" panose="020B0503020000020004" pitchFamily="50" charset="-127"/>
              </a:defRPr>
            </a:lvl1pPr>
          </a:lstStyle>
          <a:p>
            <a:endParaRPr lang="ko-KR" altLang="en-US"/>
          </a:p>
        </p:txBody>
      </p:sp>
      <p:sp>
        <p:nvSpPr>
          <p:cNvPr id="4" name="슬라이드 번호 개체 틀 3">
            <a:extLst>
              <a:ext uri="{FF2B5EF4-FFF2-40B4-BE49-F238E27FC236}">
                <a16:creationId xmlns:a16="http://schemas.microsoft.com/office/drawing/2014/main" id="{71FD5A6F-AE17-4E4C-9567-DB3B02853306}"/>
              </a:ext>
            </a:extLst>
          </p:cNvPr>
          <p:cNvSpPr>
            <a:spLocks noGrp="1"/>
          </p:cNvSpPr>
          <p:nvPr>
            <p:ph type="sldNum" sz="quarter" idx="12"/>
          </p:nvPr>
        </p:nvSpPr>
        <p:spPr/>
        <p:txBody>
          <a:bodyPr rtlCol="0"/>
          <a:lstStyle>
            <a:lvl1pPr>
              <a:defRPr>
                <a:latin typeface="Malgun Gothic" panose="020B0503020000020004" pitchFamily="50" charset="-127"/>
                <a:ea typeface="Malgun Gothic" panose="020B0503020000020004" pitchFamily="50" charset="-127"/>
              </a:defRPr>
            </a:lvl1pPr>
          </a:lstStyle>
          <a:p>
            <a:fld id="{09B82C14-BF2B-4896-9C46-ECEA08150119}" type="slidenum">
              <a:rPr lang="ko-KR" altLang="en-US" smtClean="0"/>
              <a:t>‹#›</a:t>
            </a:fld>
            <a:endParaRPr lang="ko-KR" altLang="en-US"/>
          </a:p>
        </p:txBody>
      </p:sp>
      <p:sp>
        <p:nvSpPr>
          <p:cNvPr id="6" name="직사각형 5">
            <a:extLst>
              <a:ext uri="{FF2B5EF4-FFF2-40B4-BE49-F238E27FC236}">
                <a16:creationId xmlns:a16="http://schemas.microsoft.com/office/drawing/2014/main" id="{2A57C152-0331-B74F-81FE-04A927A72C7B}"/>
              </a:ext>
            </a:extLst>
          </p:cNvPr>
          <p:cNvSpPr/>
          <p:nvPr/>
        </p:nvSpPr>
        <p:spPr>
          <a:xfrm>
            <a:off x="350520" y="279792"/>
            <a:ext cx="11475720" cy="98630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rtlCol="0" anchor="ctr"/>
          <a:lstStyle/>
          <a:p>
            <a:pPr rtl="0"/>
            <a:endParaRPr lang="en-US" sz="2400" b="1" noProof="0" dirty="0">
              <a:solidFill>
                <a:schemeClr val="bg1"/>
              </a:solidFill>
              <a:latin typeface="Malgun Gothic" panose="020B0503020000020004" pitchFamily="50" charset="-127"/>
              <a:ea typeface="Malgun Gothic" panose="020B0503020000020004" pitchFamily="50" charset="-127"/>
            </a:endParaRPr>
          </a:p>
        </p:txBody>
      </p:sp>
      <p:sp>
        <p:nvSpPr>
          <p:cNvPr id="8" name="제목 1">
            <a:extLst>
              <a:ext uri="{FF2B5EF4-FFF2-40B4-BE49-F238E27FC236}">
                <a16:creationId xmlns:a16="http://schemas.microsoft.com/office/drawing/2014/main" id="{5FDDD9A4-1691-5D47-9605-21650E2212D3}"/>
              </a:ext>
            </a:extLst>
          </p:cNvPr>
          <p:cNvSpPr>
            <a:spLocks noGrp="1"/>
          </p:cNvSpPr>
          <p:nvPr>
            <p:ph type="title"/>
          </p:nvPr>
        </p:nvSpPr>
        <p:spPr>
          <a:xfrm>
            <a:off x="639413" y="483440"/>
            <a:ext cx="10904438" cy="583800"/>
          </a:xfrm>
          <a:prstGeom prst="rect">
            <a:avLst/>
          </a:prstGeom>
        </p:spPr>
        <p:txBody>
          <a:bodyPr lIns="91440" rIns="91440" rtlCol="0">
            <a:noAutofit/>
          </a:bodyPr>
          <a:lstStyle>
            <a:lvl1pPr>
              <a:defRPr sz="2400" b="1" i="0" spc="150" baseline="0">
                <a:solidFill>
                  <a:schemeClr val="tx1"/>
                </a:solidFill>
                <a:latin typeface="Malgun Gothic" panose="020B0503020000020004" pitchFamily="50" charset="-127"/>
                <a:ea typeface="Malgun Gothic" panose="020B0503020000020004" pitchFamily="50" charset="-127"/>
              </a:defRPr>
            </a:lvl1pPr>
          </a:lstStyle>
          <a:p>
            <a:pPr rtl="0"/>
            <a:r>
              <a:rPr lang="ko-KR" altLang="en-US" noProof="0"/>
              <a:t>마스터 제목 스타일 편집</a:t>
            </a:r>
            <a:endParaRPr lang="ko" noProof="0"/>
          </a:p>
        </p:txBody>
      </p:sp>
      <p:sp>
        <p:nvSpPr>
          <p:cNvPr id="10" name="텍스트 개체 틀 2">
            <a:extLst>
              <a:ext uri="{FF2B5EF4-FFF2-40B4-BE49-F238E27FC236}">
                <a16:creationId xmlns:a16="http://schemas.microsoft.com/office/drawing/2014/main" id="{62F811A9-08B1-C746-B30D-69D7B4A6CD59}"/>
              </a:ext>
            </a:extLst>
          </p:cNvPr>
          <p:cNvSpPr>
            <a:spLocks noGrp="1"/>
          </p:cNvSpPr>
          <p:nvPr>
            <p:ph type="body" idx="1"/>
          </p:nvPr>
        </p:nvSpPr>
        <p:spPr>
          <a:xfrm>
            <a:off x="838201" y="2038570"/>
            <a:ext cx="5042646" cy="703135"/>
          </a:xfrm>
          <a:prstGeom prst="rect">
            <a:avLst/>
          </a:prstGeom>
        </p:spPr>
        <p:txBody>
          <a:bodyPr lIns="91440" rIns="91440" rtlCol="0" anchor="ctr">
            <a:normAutofit/>
          </a:bodyPr>
          <a:lstStyle>
            <a:lvl1pPr marL="0" indent="0" algn="l">
              <a:lnSpc>
                <a:spcPct val="150000"/>
              </a:lnSpc>
              <a:buNone/>
              <a:defRPr sz="1600" b="1" i="0" cap="all" spc="150" baseline="0">
                <a:solidFill>
                  <a:schemeClr val="tx2"/>
                </a:solidFill>
                <a:latin typeface="Malgun Gothic" panose="020B0503020000020004" pitchFamily="50" charset="-127"/>
                <a:ea typeface="Malgun Gothic" panose="020B0503020000020004" pitchFamily="50" charset="-127"/>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ko-KR" altLang="en-US" noProof="0"/>
              <a:t>마스터 텍스트 스타일을 편집하려면 클릭</a:t>
            </a:r>
          </a:p>
        </p:txBody>
      </p:sp>
      <p:sp>
        <p:nvSpPr>
          <p:cNvPr id="12" name="텍스트 개체 틀 2">
            <a:extLst>
              <a:ext uri="{FF2B5EF4-FFF2-40B4-BE49-F238E27FC236}">
                <a16:creationId xmlns:a16="http://schemas.microsoft.com/office/drawing/2014/main" id="{54F0B191-C947-1640-8AD2-EEEAA1ED57C9}"/>
              </a:ext>
            </a:extLst>
          </p:cNvPr>
          <p:cNvSpPr>
            <a:spLocks noGrp="1"/>
          </p:cNvSpPr>
          <p:nvPr>
            <p:ph type="body" idx="14"/>
          </p:nvPr>
        </p:nvSpPr>
        <p:spPr>
          <a:xfrm>
            <a:off x="6501205" y="2038570"/>
            <a:ext cx="5042646" cy="703135"/>
          </a:xfrm>
          <a:prstGeom prst="rect">
            <a:avLst/>
          </a:prstGeom>
        </p:spPr>
        <p:txBody>
          <a:bodyPr lIns="91440" rIns="91440" rtlCol="0" anchor="ctr">
            <a:normAutofit/>
          </a:bodyPr>
          <a:lstStyle>
            <a:lvl1pPr marL="0" indent="0" algn="l">
              <a:lnSpc>
                <a:spcPct val="150000"/>
              </a:lnSpc>
              <a:buNone/>
              <a:defRPr sz="1600" b="1" i="0" cap="all" spc="150" baseline="0">
                <a:solidFill>
                  <a:schemeClr val="tx2"/>
                </a:solidFill>
                <a:latin typeface="Malgun Gothic" panose="020B0503020000020004" pitchFamily="50" charset="-127"/>
                <a:ea typeface="Malgun Gothic" panose="020B0503020000020004" pitchFamily="50" charset="-127"/>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ko-KR" altLang="en-US" noProof="0"/>
              <a:t>마스터 텍스트 스타일을 편집하려면 클릭</a:t>
            </a:r>
          </a:p>
        </p:txBody>
      </p:sp>
      <p:cxnSp>
        <p:nvCxnSpPr>
          <p:cNvPr id="14" name="직선 연결선(S) 13">
            <a:extLst>
              <a:ext uri="{FF2B5EF4-FFF2-40B4-BE49-F238E27FC236}">
                <a16:creationId xmlns:a16="http://schemas.microsoft.com/office/drawing/2014/main" id="{E8B92D52-6B55-2C4B-95E4-CE89611E590B}"/>
              </a:ext>
            </a:extLst>
          </p:cNvPr>
          <p:cNvCxnSpPr>
            <a:cxnSpLocks/>
          </p:cNvCxnSpPr>
          <p:nvPr/>
        </p:nvCxnSpPr>
        <p:spPr>
          <a:xfrm>
            <a:off x="6167716" y="1613647"/>
            <a:ext cx="0" cy="4904068"/>
          </a:xfrm>
          <a:prstGeom prst="line">
            <a:avLst/>
          </a:prstGeom>
          <a:ln>
            <a:solidFill>
              <a:schemeClr val="tx2">
                <a:lumMod val="10000"/>
                <a:lumOff val="90000"/>
              </a:schemeClr>
            </a:solidFill>
          </a:ln>
        </p:spPr>
        <p:style>
          <a:lnRef idx="1">
            <a:schemeClr val="accent1"/>
          </a:lnRef>
          <a:fillRef idx="0">
            <a:schemeClr val="accent1"/>
          </a:fillRef>
          <a:effectRef idx="0">
            <a:schemeClr val="accent1"/>
          </a:effectRef>
          <a:fontRef idx="minor">
            <a:schemeClr val="tx1"/>
          </a:fontRef>
        </p:style>
      </p:cxnSp>
      <p:sp>
        <p:nvSpPr>
          <p:cNvPr id="7" name="내용 개체 틀 6">
            <a:extLst>
              <a:ext uri="{FF2B5EF4-FFF2-40B4-BE49-F238E27FC236}">
                <a16:creationId xmlns:a16="http://schemas.microsoft.com/office/drawing/2014/main" id="{F0F9EB4B-EC9F-404E-A98B-1EA3F6FF116A}"/>
              </a:ext>
            </a:extLst>
          </p:cNvPr>
          <p:cNvSpPr>
            <a:spLocks noGrp="1"/>
          </p:cNvSpPr>
          <p:nvPr>
            <p:ph sz="quarter" idx="15"/>
          </p:nvPr>
        </p:nvSpPr>
        <p:spPr>
          <a:xfrm>
            <a:off x="838199" y="2894013"/>
            <a:ext cx="5042647" cy="3094037"/>
          </a:xfrm>
        </p:spPr>
        <p:txBody>
          <a:bodyPr rtlCol="0"/>
          <a:lstStyle>
            <a:lvl1pPr>
              <a:defRPr>
                <a:latin typeface="Malgun Gothic" panose="020B0503020000020004" pitchFamily="50" charset="-127"/>
                <a:ea typeface="Malgun Gothic" panose="020B0503020000020004" pitchFamily="50" charset="-127"/>
              </a:defRPr>
            </a:lvl1pPr>
            <a:lvl2pPr>
              <a:defRPr>
                <a:latin typeface="Malgun Gothic" panose="020B0503020000020004" pitchFamily="50" charset="-127"/>
                <a:ea typeface="Malgun Gothic" panose="020B0503020000020004" pitchFamily="50" charset="-127"/>
              </a:defRPr>
            </a:lvl2pPr>
            <a:lvl3pPr>
              <a:defRPr>
                <a:latin typeface="Malgun Gothic" panose="020B0503020000020004" pitchFamily="50" charset="-127"/>
                <a:ea typeface="Malgun Gothic" panose="020B0503020000020004" pitchFamily="50" charset="-127"/>
              </a:defRPr>
            </a:lvl3pPr>
            <a:lvl4pPr>
              <a:defRPr>
                <a:latin typeface="Malgun Gothic" panose="020B0503020000020004" pitchFamily="50" charset="-127"/>
                <a:ea typeface="Malgun Gothic" panose="020B0503020000020004" pitchFamily="50" charset="-127"/>
              </a:defRPr>
            </a:lvl4pPr>
            <a:lvl5pPr>
              <a:defRPr>
                <a:latin typeface="Malgun Gothic" panose="020B0503020000020004" pitchFamily="50" charset="-127"/>
                <a:ea typeface="Malgun Gothic" panose="020B0503020000020004" pitchFamily="50" charset="-127"/>
              </a:defRPr>
            </a:lvl5pPr>
          </a:lstStyle>
          <a:p>
            <a:pPr lvl="0" rtl="0"/>
            <a:r>
              <a:rPr lang="ko-KR" altLang="en-US" noProof="0"/>
              <a:t>마스터 텍스트 스타일을 편집하려면 클릭</a:t>
            </a:r>
          </a:p>
          <a:p>
            <a:pPr lvl="1" rtl="0"/>
            <a:r>
              <a:rPr lang="ko-KR" altLang="en-US" noProof="0"/>
              <a:t>두 번째 수준</a:t>
            </a:r>
          </a:p>
          <a:p>
            <a:pPr lvl="2" rtl="0"/>
            <a:r>
              <a:rPr lang="ko-KR" altLang="en-US" noProof="0"/>
              <a:t>세 번째 수준</a:t>
            </a:r>
          </a:p>
          <a:p>
            <a:pPr lvl="3" rtl="0"/>
            <a:r>
              <a:rPr lang="ko-KR" altLang="en-US" noProof="0"/>
              <a:t>네 번째 수준</a:t>
            </a:r>
          </a:p>
          <a:p>
            <a:pPr lvl="4" rtl="0"/>
            <a:r>
              <a:rPr lang="ko-KR" altLang="en-US" noProof="0"/>
              <a:t>다섯 번째 수준</a:t>
            </a:r>
            <a:endParaRPr lang="ko" noProof="0"/>
          </a:p>
        </p:txBody>
      </p:sp>
      <p:sp>
        <p:nvSpPr>
          <p:cNvPr id="15" name="내용 개체 틀 6">
            <a:extLst>
              <a:ext uri="{FF2B5EF4-FFF2-40B4-BE49-F238E27FC236}">
                <a16:creationId xmlns:a16="http://schemas.microsoft.com/office/drawing/2014/main" id="{7A648C0A-27FE-4582-8D3C-7FF280E14591}"/>
              </a:ext>
            </a:extLst>
          </p:cNvPr>
          <p:cNvSpPr>
            <a:spLocks noGrp="1"/>
          </p:cNvSpPr>
          <p:nvPr>
            <p:ph sz="quarter" idx="16"/>
          </p:nvPr>
        </p:nvSpPr>
        <p:spPr>
          <a:xfrm>
            <a:off x="6501205" y="2894013"/>
            <a:ext cx="5042647" cy="3094037"/>
          </a:xfrm>
        </p:spPr>
        <p:txBody>
          <a:bodyPr rtlCol="0"/>
          <a:lstStyle>
            <a:lvl1pPr>
              <a:defRPr>
                <a:latin typeface="Malgun Gothic" panose="020B0503020000020004" pitchFamily="50" charset="-127"/>
                <a:ea typeface="Malgun Gothic" panose="020B0503020000020004" pitchFamily="50" charset="-127"/>
              </a:defRPr>
            </a:lvl1pPr>
            <a:lvl2pPr>
              <a:defRPr>
                <a:latin typeface="Malgun Gothic" panose="020B0503020000020004" pitchFamily="50" charset="-127"/>
                <a:ea typeface="Malgun Gothic" panose="020B0503020000020004" pitchFamily="50" charset="-127"/>
              </a:defRPr>
            </a:lvl2pPr>
            <a:lvl3pPr>
              <a:defRPr>
                <a:latin typeface="Malgun Gothic" panose="020B0503020000020004" pitchFamily="50" charset="-127"/>
                <a:ea typeface="Malgun Gothic" panose="020B0503020000020004" pitchFamily="50" charset="-127"/>
              </a:defRPr>
            </a:lvl3pPr>
            <a:lvl4pPr>
              <a:defRPr>
                <a:latin typeface="Malgun Gothic" panose="020B0503020000020004" pitchFamily="50" charset="-127"/>
                <a:ea typeface="Malgun Gothic" panose="020B0503020000020004" pitchFamily="50" charset="-127"/>
              </a:defRPr>
            </a:lvl4pPr>
            <a:lvl5pPr>
              <a:defRPr>
                <a:latin typeface="Malgun Gothic" panose="020B0503020000020004" pitchFamily="50" charset="-127"/>
                <a:ea typeface="Malgun Gothic" panose="020B0503020000020004" pitchFamily="50" charset="-127"/>
              </a:defRPr>
            </a:lvl5pPr>
          </a:lstStyle>
          <a:p>
            <a:pPr lvl="0" rtl="0"/>
            <a:r>
              <a:rPr lang="ko-KR" altLang="en-US" noProof="0"/>
              <a:t>마스터 텍스트 스타일을 편집하려면 클릭</a:t>
            </a:r>
          </a:p>
          <a:p>
            <a:pPr lvl="1" rtl="0"/>
            <a:r>
              <a:rPr lang="ko-KR" altLang="en-US" noProof="0"/>
              <a:t>두 번째 수준</a:t>
            </a:r>
          </a:p>
          <a:p>
            <a:pPr lvl="2" rtl="0"/>
            <a:r>
              <a:rPr lang="ko-KR" altLang="en-US" noProof="0"/>
              <a:t>세 번째 수준</a:t>
            </a:r>
          </a:p>
          <a:p>
            <a:pPr lvl="3" rtl="0"/>
            <a:r>
              <a:rPr lang="ko-KR" altLang="en-US" noProof="0"/>
              <a:t>네 번째 수준</a:t>
            </a:r>
          </a:p>
          <a:p>
            <a:pPr lvl="4" rtl="0"/>
            <a:r>
              <a:rPr lang="ko-KR" altLang="en-US" noProof="0"/>
              <a:t>다섯 번째 수준</a:t>
            </a:r>
            <a:endParaRPr lang="ko" noProof="0"/>
          </a:p>
        </p:txBody>
      </p:sp>
    </p:spTree>
    <p:extLst>
      <p:ext uri="{BB962C8B-B14F-4D97-AF65-F5344CB8AC3E}">
        <p14:creationId xmlns:p14="http://schemas.microsoft.com/office/powerpoint/2010/main" val="4101000003"/>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1_이미지 및 캡션">
    <p:bg>
      <p:bgPr>
        <a:solidFill>
          <a:schemeClr val="bg2">
            <a:alpha val="40000"/>
          </a:schemeClr>
        </a:solidFill>
        <a:effectLst/>
      </p:bgPr>
    </p:bg>
    <p:spTree>
      <p:nvGrpSpPr>
        <p:cNvPr id="1" name=""/>
        <p:cNvGrpSpPr/>
        <p:nvPr/>
      </p:nvGrpSpPr>
      <p:grpSpPr>
        <a:xfrm>
          <a:off x="0" y="0"/>
          <a:ext cx="0" cy="0"/>
          <a:chOff x="0" y="0"/>
          <a:chExt cx="0" cy="0"/>
        </a:xfrm>
      </p:grpSpPr>
      <p:sp>
        <p:nvSpPr>
          <p:cNvPr id="10" name="직사각형 9">
            <a:extLst>
              <a:ext uri="{FF2B5EF4-FFF2-40B4-BE49-F238E27FC236}">
                <a16:creationId xmlns:a16="http://schemas.microsoft.com/office/drawing/2014/main" id="{14A22209-F6F4-814A-9719-87CDCD23C55F}"/>
              </a:ext>
            </a:extLst>
          </p:cNvPr>
          <p:cNvSpPr/>
          <p:nvPr/>
        </p:nvSpPr>
        <p:spPr>
          <a:xfrm>
            <a:off x="0" y="914400"/>
            <a:ext cx="12192000" cy="5029200"/>
          </a:xfrm>
          <a:prstGeom prst="rect">
            <a:avLst/>
          </a:prstGeom>
          <a:pattFill prst="lgGrid">
            <a:fgClr>
              <a:schemeClr val="tx2">
                <a:lumMod val="10000"/>
                <a:lumOff val="90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dirty="0">
              <a:latin typeface="Malgun Gothic" panose="020B0503020000020004" pitchFamily="50" charset="-127"/>
              <a:ea typeface="Malgun Gothic" panose="020B0503020000020004" pitchFamily="50" charset="-127"/>
            </a:endParaRPr>
          </a:p>
        </p:txBody>
      </p:sp>
      <p:sp>
        <p:nvSpPr>
          <p:cNvPr id="11" name="직사각형 10">
            <a:extLst>
              <a:ext uri="{FF2B5EF4-FFF2-40B4-BE49-F238E27FC236}">
                <a16:creationId xmlns:a16="http://schemas.microsoft.com/office/drawing/2014/main" id="{51817374-D7A2-2F4D-91C6-E24955F0018B}"/>
              </a:ext>
            </a:extLst>
          </p:cNvPr>
          <p:cNvSpPr/>
          <p:nvPr/>
        </p:nvSpPr>
        <p:spPr>
          <a:xfrm>
            <a:off x="5951621" y="1803214"/>
            <a:ext cx="6240379" cy="325288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dirty="0">
              <a:latin typeface="Malgun Gothic" panose="020B0503020000020004" pitchFamily="50" charset="-127"/>
              <a:ea typeface="Malgun Gothic" panose="020B0503020000020004" pitchFamily="50" charset="-127"/>
            </a:endParaRPr>
          </a:p>
        </p:txBody>
      </p:sp>
      <p:sp>
        <p:nvSpPr>
          <p:cNvPr id="2" name="날짜 개체 틀 1">
            <a:extLst>
              <a:ext uri="{FF2B5EF4-FFF2-40B4-BE49-F238E27FC236}">
                <a16:creationId xmlns:a16="http://schemas.microsoft.com/office/drawing/2014/main" id="{09FBA462-7E60-BA4E-9A1E-3B5E69DACB3A}"/>
              </a:ext>
            </a:extLst>
          </p:cNvPr>
          <p:cNvSpPr>
            <a:spLocks noGrp="1"/>
          </p:cNvSpPr>
          <p:nvPr>
            <p:ph type="dt" sz="half" idx="10"/>
          </p:nvPr>
        </p:nvSpPr>
        <p:spPr/>
        <p:txBody>
          <a:bodyPr rtlCol="0"/>
          <a:lstStyle>
            <a:lvl1pPr>
              <a:defRPr>
                <a:latin typeface="Malgun Gothic" panose="020B0503020000020004" pitchFamily="50" charset="-127"/>
                <a:ea typeface="Malgun Gothic" panose="020B0503020000020004" pitchFamily="50" charset="-127"/>
              </a:defRPr>
            </a:lvl1pPr>
          </a:lstStyle>
          <a:p>
            <a:fld id="{338271FB-7AEA-4111-9638-83F929F3B8E9}" type="datetimeFigureOut">
              <a:rPr lang="ko-KR" altLang="en-US" smtClean="0"/>
              <a:t>2021-08-06</a:t>
            </a:fld>
            <a:endParaRPr lang="ko-KR" altLang="en-US"/>
          </a:p>
        </p:txBody>
      </p:sp>
      <p:sp>
        <p:nvSpPr>
          <p:cNvPr id="3" name="바닥글 개체 틀 2">
            <a:extLst>
              <a:ext uri="{FF2B5EF4-FFF2-40B4-BE49-F238E27FC236}">
                <a16:creationId xmlns:a16="http://schemas.microsoft.com/office/drawing/2014/main" id="{218A28A8-5C75-FC4B-9A28-8F343DF4B1F9}"/>
              </a:ext>
            </a:extLst>
          </p:cNvPr>
          <p:cNvSpPr>
            <a:spLocks noGrp="1"/>
          </p:cNvSpPr>
          <p:nvPr>
            <p:ph type="ftr" sz="quarter" idx="11"/>
          </p:nvPr>
        </p:nvSpPr>
        <p:spPr/>
        <p:txBody>
          <a:bodyPr rtlCol="0"/>
          <a:lstStyle>
            <a:lvl1pPr>
              <a:defRPr>
                <a:latin typeface="Malgun Gothic" panose="020B0503020000020004" pitchFamily="50" charset="-127"/>
                <a:ea typeface="Malgun Gothic" panose="020B0503020000020004" pitchFamily="50" charset="-127"/>
              </a:defRPr>
            </a:lvl1pPr>
          </a:lstStyle>
          <a:p>
            <a:endParaRPr lang="ko-KR" altLang="en-US"/>
          </a:p>
        </p:txBody>
      </p:sp>
      <p:sp>
        <p:nvSpPr>
          <p:cNvPr id="4" name="슬라이드 번호 개체 틀 3">
            <a:extLst>
              <a:ext uri="{FF2B5EF4-FFF2-40B4-BE49-F238E27FC236}">
                <a16:creationId xmlns:a16="http://schemas.microsoft.com/office/drawing/2014/main" id="{71FD5A6F-AE17-4E4C-9567-DB3B02853306}"/>
              </a:ext>
            </a:extLst>
          </p:cNvPr>
          <p:cNvSpPr>
            <a:spLocks noGrp="1"/>
          </p:cNvSpPr>
          <p:nvPr>
            <p:ph type="sldNum" sz="quarter" idx="12"/>
          </p:nvPr>
        </p:nvSpPr>
        <p:spPr/>
        <p:txBody>
          <a:bodyPr rtlCol="0"/>
          <a:lstStyle>
            <a:lvl1pPr>
              <a:defRPr>
                <a:latin typeface="Malgun Gothic" panose="020B0503020000020004" pitchFamily="50" charset="-127"/>
                <a:ea typeface="Malgun Gothic" panose="020B0503020000020004" pitchFamily="50" charset="-127"/>
              </a:defRPr>
            </a:lvl1pPr>
          </a:lstStyle>
          <a:p>
            <a:fld id="{09B82C14-BF2B-4896-9C46-ECEA08150119}" type="slidenum">
              <a:rPr lang="ko-KR" altLang="en-US" smtClean="0"/>
              <a:t>‹#›</a:t>
            </a:fld>
            <a:endParaRPr lang="ko-KR" altLang="en-US"/>
          </a:p>
        </p:txBody>
      </p:sp>
      <p:sp>
        <p:nvSpPr>
          <p:cNvPr id="9" name="제목 1">
            <a:extLst>
              <a:ext uri="{FF2B5EF4-FFF2-40B4-BE49-F238E27FC236}">
                <a16:creationId xmlns:a16="http://schemas.microsoft.com/office/drawing/2014/main" id="{656FB1BA-653F-254C-9C39-2A5BDD763EE8}"/>
              </a:ext>
            </a:extLst>
          </p:cNvPr>
          <p:cNvSpPr>
            <a:spLocks noGrp="1"/>
          </p:cNvSpPr>
          <p:nvPr>
            <p:ph type="title"/>
          </p:nvPr>
        </p:nvSpPr>
        <p:spPr>
          <a:xfrm>
            <a:off x="6494545" y="2028031"/>
            <a:ext cx="5058209" cy="583800"/>
          </a:xfrm>
          <a:prstGeom prst="rect">
            <a:avLst/>
          </a:prstGeom>
        </p:spPr>
        <p:txBody>
          <a:bodyPr lIns="91440" rIns="91440" rtlCol="0">
            <a:noAutofit/>
          </a:bodyPr>
          <a:lstStyle>
            <a:lvl1pPr>
              <a:defRPr sz="2400" b="1" i="0" spc="150" baseline="0">
                <a:solidFill>
                  <a:schemeClr val="tx1"/>
                </a:solidFill>
                <a:latin typeface="Malgun Gothic" panose="020B0503020000020004" pitchFamily="50" charset="-127"/>
                <a:ea typeface="Malgun Gothic" panose="020B0503020000020004" pitchFamily="50" charset="-127"/>
              </a:defRPr>
            </a:lvl1pPr>
          </a:lstStyle>
          <a:p>
            <a:pPr rtl="0"/>
            <a:r>
              <a:rPr lang="ko-KR" altLang="en-US" noProof="0"/>
              <a:t>마스터 제목 스타일 편집</a:t>
            </a:r>
            <a:endParaRPr lang="ko" noProof="0"/>
          </a:p>
        </p:txBody>
      </p:sp>
      <p:sp>
        <p:nvSpPr>
          <p:cNvPr id="13" name="그림 개체 틀 10">
            <a:extLst>
              <a:ext uri="{FF2B5EF4-FFF2-40B4-BE49-F238E27FC236}">
                <a16:creationId xmlns:a16="http://schemas.microsoft.com/office/drawing/2014/main" id="{AD5E91DA-7D30-8C45-9BE7-5F82AA824B11}"/>
              </a:ext>
            </a:extLst>
          </p:cNvPr>
          <p:cNvSpPr>
            <a:spLocks noGrp="1"/>
          </p:cNvSpPr>
          <p:nvPr>
            <p:ph type="pic" sz="quarter" idx="14"/>
          </p:nvPr>
        </p:nvSpPr>
        <p:spPr>
          <a:xfrm>
            <a:off x="542925" y="0"/>
            <a:ext cx="5408696" cy="6858000"/>
          </a:xfrm>
          <a:prstGeom prst="rect">
            <a:avLst/>
          </a:prstGeom>
          <a:solidFill>
            <a:schemeClr val="tx1"/>
          </a:solidFill>
        </p:spPr>
        <p:txBody>
          <a:bodyPr rtlCol="0"/>
          <a:lstStyle>
            <a:lvl1pPr marL="0" indent="0">
              <a:buNone/>
              <a:defRPr>
                <a:solidFill>
                  <a:schemeClr val="bg1"/>
                </a:solidFill>
                <a:latin typeface="Malgun Gothic" panose="020B0503020000020004" pitchFamily="50" charset="-127"/>
                <a:ea typeface="Malgun Gothic" panose="020B0503020000020004" pitchFamily="50" charset="-127"/>
              </a:defRPr>
            </a:lvl1pPr>
          </a:lstStyle>
          <a:p>
            <a:pPr rtl="0"/>
            <a:r>
              <a:rPr lang="ko-KR" altLang="en-US" noProof="0"/>
              <a:t>그림을 추가하려면 아이콘을 클릭하십시오</a:t>
            </a:r>
            <a:endParaRPr lang="ko" noProof="0"/>
          </a:p>
        </p:txBody>
      </p:sp>
      <p:sp>
        <p:nvSpPr>
          <p:cNvPr id="6" name="내용 개체 틀 5">
            <a:extLst>
              <a:ext uri="{FF2B5EF4-FFF2-40B4-BE49-F238E27FC236}">
                <a16:creationId xmlns:a16="http://schemas.microsoft.com/office/drawing/2014/main" id="{A94B5840-E92F-4CFE-B3C0-0873B2740891}"/>
              </a:ext>
            </a:extLst>
          </p:cNvPr>
          <p:cNvSpPr>
            <a:spLocks noGrp="1"/>
          </p:cNvSpPr>
          <p:nvPr>
            <p:ph sz="quarter" idx="15"/>
          </p:nvPr>
        </p:nvSpPr>
        <p:spPr>
          <a:xfrm>
            <a:off x="6494463" y="2611438"/>
            <a:ext cx="5058291" cy="2165350"/>
          </a:xfrm>
        </p:spPr>
        <p:txBody>
          <a:bodyPr rtlCol="0"/>
          <a:lstStyle>
            <a:lvl1pPr marL="0" indent="0">
              <a:lnSpc>
                <a:spcPct val="200000"/>
              </a:lnSpc>
              <a:spcBef>
                <a:spcPts val="1900"/>
              </a:spcBef>
              <a:buNone/>
              <a:defRPr>
                <a:latin typeface="Malgun Gothic" panose="020B0503020000020004" pitchFamily="50" charset="-127"/>
                <a:ea typeface="Malgun Gothic" panose="020B0503020000020004" pitchFamily="50" charset="-127"/>
              </a:defRPr>
            </a:lvl1pPr>
          </a:lstStyle>
          <a:p>
            <a:pPr lvl="0" rtl="0"/>
            <a:r>
              <a:rPr lang="ko-KR" altLang="en-US" noProof="0"/>
              <a:t>마스터 텍스트 스타일을 편집하려면 클릭</a:t>
            </a:r>
          </a:p>
        </p:txBody>
      </p:sp>
    </p:spTree>
    <p:extLst>
      <p:ext uri="{BB962C8B-B14F-4D97-AF65-F5344CB8AC3E}">
        <p14:creationId xmlns:p14="http://schemas.microsoft.com/office/powerpoint/2010/main" val="2044478578"/>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blank" preserve="1">
  <p:cSld name="비어 있음">
    <p:bg>
      <p:bgPr>
        <a:solidFill>
          <a:schemeClr val="accent4">
            <a:alpha val="40000"/>
          </a:schemeClr>
        </a:solidFill>
        <a:effectLst/>
      </p:bgPr>
    </p:bg>
    <p:spTree>
      <p:nvGrpSpPr>
        <p:cNvPr id="1" name=""/>
        <p:cNvGrpSpPr/>
        <p:nvPr/>
      </p:nvGrpSpPr>
      <p:grpSpPr>
        <a:xfrm>
          <a:off x="0" y="0"/>
          <a:ext cx="0" cy="0"/>
          <a:chOff x="0" y="0"/>
          <a:chExt cx="0" cy="0"/>
        </a:xfrm>
      </p:grpSpPr>
      <p:sp>
        <p:nvSpPr>
          <p:cNvPr id="2" name="날짜 개체 틀 1">
            <a:extLst>
              <a:ext uri="{FF2B5EF4-FFF2-40B4-BE49-F238E27FC236}">
                <a16:creationId xmlns:a16="http://schemas.microsoft.com/office/drawing/2014/main" id="{09FBA462-7E60-BA4E-9A1E-3B5E69DACB3A}"/>
              </a:ext>
            </a:extLst>
          </p:cNvPr>
          <p:cNvSpPr>
            <a:spLocks noGrp="1"/>
          </p:cNvSpPr>
          <p:nvPr>
            <p:ph type="dt" sz="half" idx="10"/>
          </p:nvPr>
        </p:nvSpPr>
        <p:spPr/>
        <p:txBody>
          <a:bodyPr rtlCol="0"/>
          <a:lstStyle>
            <a:lvl1pPr>
              <a:defRPr>
                <a:latin typeface="Malgun Gothic" panose="020B0503020000020004" pitchFamily="50" charset="-127"/>
                <a:ea typeface="Malgun Gothic" panose="020B0503020000020004" pitchFamily="50" charset="-127"/>
              </a:defRPr>
            </a:lvl1pPr>
          </a:lstStyle>
          <a:p>
            <a:fld id="{338271FB-7AEA-4111-9638-83F929F3B8E9}" type="datetimeFigureOut">
              <a:rPr lang="ko-KR" altLang="en-US" smtClean="0"/>
              <a:t>2021-08-06</a:t>
            </a:fld>
            <a:endParaRPr lang="ko-KR" altLang="en-US"/>
          </a:p>
        </p:txBody>
      </p:sp>
      <p:sp>
        <p:nvSpPr>
          <p:cNvPr id="3" name="바닥글 개체 틀 2">
            <a:extLst>
              <a:ext uri="{FF2B5EF4-FFF2-40B4-BE49-F238E27FC236}">
                <a16:creationId xmlns:a16="http://schemas.microsoft.com/office/drawing/2014/main" id="{218A28A8-5C75-FC4B-9A28-8F343DF4B1F9}"/>
              </a:ext>
            </a:extLst>
          </p:cNvPr>
          <p:cNvSpPr>
            <a:spLocks noGrp="1"/>
          </p:cNvSpPr>
          <p:nvPr>
            <p:ph type="ftr" sz="quarter" idx="11"/>
          </p:nvPr>
        </p:nvSpPr>
        <p:spPr/>
        <p:txBody>
          <a:bodyPr rtlCol="0"/>
          <a:lstStyle>
            <a:lvl1pPr>
              <a:defRPr>
                <a:latin typeface="Malgun Gothic" panose="020B0503020000020004" pitchFamily="50" charset="-127"/>
                <a:ea typeface="Malgun Gothic" panose="020B0503020000020004" pitchFamily="50" charset="-127"/>
              </a:defRPr>
            </a:lvl1pPr>
          </a:lstStyle>
          <a:p>
            <a:endParaRPr lang="ko-KR" altLang="en-US"/>
          </a:p>
        </p:txBody>
      </p:sp>
      <p:sp>
        <p:nvSpPr>
          <p:cNvPr id="4" name="슬라이드 번호 개체 틀 3">
            <a:extLst>
              <a:ext uri="{FF2B5EF4-FFF2-40B4-BE49-F238E27FC236}">
                <a16:creationId xmlns:a16="http://schemas.microsoft.com/office/drawing/2014/main" id="{71FD5A6F-AE17-4E4C-9567-DB3B02853306}"/>
              </a:ext>
            </a:extLst>
          </p:cNvPr>
          <p:cNvSpPr>
            <a:spLocks noGrp="1"/>
          </p:cNvSpPr>
          <p:nvPr>
            <p:ph type="sldNum" sz="quarter" idx="12"/>
          </p:nvPr>
        </p:nvSpPr>
        <p:spPr/>
        <p:txBody>
          <a:bodyPr rtlCol="0"/>
          <a:lstStyle>
            <a:lvl1pPr>
              <a:defRPr>
                <a:latin typeface="Malgun Gothic" panose="020B0503020000020004" pitchFamily="50" charset="-127"/>
                <a:ea typeface="Malgun Gothic" panose="020B0503020000020004" pitchFamily="50" charset="-127"/>
              </a:defRPr>
            </a:lvl1pPr>
          </a:lstStyle>
          <a:p>
            <a:fld id="{09B82C14-BF2B-4896-9C46-ECEA08150119}" type="slidenum">
              <a:rPr lang="ko-KR" altLang="en-US" smtClean="0"/>
              <a:t>‹#›</a:t>
            </a:fld>
            <a:endParaRPr lang="ko-KR" altLang="en-US"/>
          </a:p>
        </p:txBody>
      </p:sp>
    </p:spTree>
    <p:extLst>
      <p:ext uri="{BB962C8B-B14F-4D97-AF65-F5344CB8AC3E}">
        <p14:creationId xmlns:p14="http://schemas.microsoft.com/office/powerpoint/2010/main" val="2478777917"/>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제목 슬라이드">
    <p:bg>
      <p:bgPr>
        <a:solidFill>
          <a:schemeClr val="bg1">
            <a:alpha val="30000"/>
          </a:schemeClr>
        </a:solidFill>
        <a:effectLst/>
      </p:bgPr>
    </p:bg>
    <p:spTree>
      <p:nvGrpSpPr>
        <p:cNvPr id="1" name=""/>
        <p:cNvGrpSpPr/>
        <p:nvPr/>
      </p:nvGrpSpPr>
      <p:grpSpPr>
        <a:xfrm>
          <a:off x="0" y="0"/>
          <a:ext cx="0" cy="0"/>
          <a:chOff x="0" y="0"/>
          <a:chExt cx="0" cy="0"/>
        </a:xfrm>
      </p:grpSpPr>
      <p:sp>
        <p:nvSpPr>
          <p:cNvPr id="7" name="직사각형 6">
            <a:extLst>
              <a:ext uri="{FF2B5EF4-FFF2-40B4-BE49-F238E27FC236}">
                <a16:creationId xmlns:a16="http://schemas.microsoft.com/office/drawing/2014/main" id="{4CC33A90-B87E-634E-AF2A-F4C3C8923FED}"/>
              </a:ext>
            </a:extLst>
          </p:cNvPr>
          <p:cNvSpPr/>
          <p:nvPr/>
        </p:nvSpPr>
        <p:spPr>
          <a:xfrm>
            <a:off x="0" y="914400"/>
            <a:ext cx="12192000" cy="5029200"/>
          </a:xfrm>
          <a:prstGeom prst="rect">
            <a:avLst/>
          </a:prstGeom>
          <a:pattFill prst="lgGrid">
            <a:fgClr>
              <a:schemeClr val="tx2">
                <a:lumMod val="10000"/>
                <a:lumOff val="90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dirty="0">
              <a:latin typeface="Malgun Gothic" panose="020B0503020000020004" pitchFamily="50" charset="-127"/>
              <a:ea typeface="Malgun Gothic" panose="020B0503020000020004" pitchFamily="50" charset="-127"/>
            </a:endParaRPr>
          </a:p>
        </p:txBody>
      </p:sp>
      <p:sp>
        <p:nvSpPr>
          <p:cNvPr id="13" name="직사각형 12">
            <a:extLst>
              <a:ext uri="{FF2B5EF4-FFF2-40B4-BE49-F238E27FC236}">
                <a16:creationId xmlns:a16="http://schemas.microsoft.com/office/drawing/2014/main" id="{41147E0E-4AE4-D149-A315-F2528623D5EA}"/>
              </a:ext>
            </a:extLst>
          </p:cNvPr>
          <p:cNvSpPr/>
          <p:nvPr/>
        </p:nvSpPr>
        <p:spPr>
          <a:xfrm>
            <a:off x="763425" y="2818150"/>
            <a:ext cx="6207001" cy="257181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dirty="0">
              <a:latin typeface="Malgun Gothic" panose="020B0503020000020004" pitchFamily="50" charset="-127"/>
              <a:ea typeface="Malgun Gothic" panose="020B0503020000020004" pitchFamily="50" charset="-127"/>
            </a:endParaRPr>
          </a:p>
        </p:txBody>
      </p:sp>
      <p:sp>
        <p:nvSpPr>
          <p:cNvPr id="16" name="직사각형 2">
            <a:extLst>
              <a:ext uri="{FF2B5EF4-FFF2-40B4-BE49-F238E27FC236}">
                <a16:creationId xmlns:a16="http://schemas.microsoft.com/office/drawing/2014/main" id="{AA222472-5BC8-7B4F-AB2F-B6A10019B606}"/>
              </a:ext>
            </a:extLst>
          </p:cNvPr>
          <p:cNvSpPr>
            <a:spLocks noChangeArrowheads="1"/>
          </p:cNvSpPr>
          <p:nvPr/>
        </p:nvSpPr>
        <p:spPr bwMode="auto">
          <a:xfrm>
            <a:off x="3105150" y="3237598"/>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noProof="0" dirty="0">
                <a:ln>
                  <a:noFill/>
                </a:ln>
                <a:solidFill>
                  <a:schemeClr val="tx1"/>
                </a:solidFill>
                <a:effectLst/>
                <a:latin typeface="Malgun Gothic" panose="020B0503020000020004" pitchFamily="50" charset="-127"/>
                <a:ea typeface="Malgun Gothic" panose="020B0503020000020004" pitchFamily="50" charset="-127"/>
              </a:rPr>
            </a:br>
            <a:endParaRPr kumimoji="0" lang="en-US" altLang="en-US" sz="1800" b="0" i="0" u="none" strike="noStrike" cap="none" normalizeH="0" baseline="0" noProof="0" dirty="0">
              <a:ln>
                <a:noFill/>
              </a:ln>
              <a:solidFill>
                <a:schemeClr val="tx1"/>
              </a:solidFill>
              <a:effectLst/>
              <a:latin typeface="Malgun Gothic" panose="020B0503020000020004" pitchFamily="50" charset="-127"/>
              <a:ea typeface="Malgun Gothic" panose="020B0503020000020004" pitchFamily="50" charset="-127"/>
            </a:endParaRPr>
          </a:p>
        </p:txBody>
      </p:sp>
      <p:sp>
        <p:nvSpPr>
          <p:cNvPr id="18" name="제목 1">
            <a:extLst>
              <a:ext uri="{FF2B5EF4-FFF2-40B4-BE49-F238E27FC236}">
                <a16:creationId xmlns:a16="http://schemas.microsoft.com/office/drawing/2014/main" id="{E3ED0903-C4AC-F843-878E-D66CB7BFB0E9}"/>
              </a:ext>
            </a:extLst>
          </p:cNvPr>
          <p:cNvSpPr>
            <a:spLocks noGrp="1"/>
          </p:cNvSpPr>
          <p:nvPr>
            <p:ph type="title" hasCustomPrompt="1"/>
          </p:nvPr>
        </p:nvSpPr>
        <p:spPr>
          <a:xfrm>
            <a:off x="1108430" y="3267744"/>
            <a:ext cx="5651293" cy="1086304"/>
          </a:xfrm>
          <a:prstGeom prst="rect">
            <a:avLst/>
          </a:prstGeom>
        </p:spPr>
        <p:txBody>
          <a:bodyPr lIns="91440" rIns="91440" rtlCol="0" anchor="ctr" anchorCtr="0">
            <a:noAutofit/>
          </a:bodyPr>
          <a:lstStyle>
            <a:lvl1pPr algn="l">
              <a:defRPr sz="8800" b="1" i="0" spc="150" baseline="0">
                <a:solidFill>
                  <a:schemeClr val="tx1"/>
                </a:solidFill>
                <a:latin typeface="Malgun Gothic" panose="020B0503020000020004" pitchFamily="50" charset="-127"/>
                <a:ea typeface="Malgun Gothic" panose="020B0503020000020004" pitchFamily="50" charset="-127"/>
              </a:defRPr>
            </a:lvl1pPr>
          </a:lstStyle>
          <a:p>
            <a:pPr rtl="0"/>
            <a:r>
              <a:rPr lang="ko" noProof="0"/>
              <a:t>제목</a:t>
            </a:r>
          </a:p>
        </p:txBody>
      </p:sp>
      <p:sp>
        <p:nvSpPr>
          <p:cNvPr id="11" name="그림 개체 틀 10">
            <a:extLst>
              <a:ext uri="{FF2B5EF4-FFF2-40B4-BE49-F238E27FC236}">
                <a16:creationId xmlns:a16="http://schemas.microsoft.com/office/drawing/2014/main" id="{C8F278E7-697F-D34E-BB55-5D254AF87F94}"/>
              </a:ext>
            </a:extLst>
          </p:cNvPr>
          <p:cNvSpPr>
            <a:spLocks noGrp="1"/>
          </p:cNvSpPr>
          <p:nvPr>
            <p:ph type="pic" sz="quarter" idx="14"/>
          </p:nvPr>
        </p:nvSpPr>
        <p:spPr>
          <a:xfrm>
            <a:off x="5923125" y="0"/>
            <a:ext cx="6268875" cy="6858000"/>
          </a:xfrm>
          <a:custGeom>
            <a:avLst/>
            <a:gdLst>
              <a:gd name="connsiteX0" fmla="*/ 0 w 6268875"/>
              <a:gd name="connsiteY0" fmla="*/ 0 h 6858000"/>
              <a:gd name="connsiteX1" fmla="*/ 6268875 w 6268875"/>
              <a:gd name="connsiteY1" fmla="*/ 0 h 6858000"/>
              <a:gd name="connsiteX2" fmla="*/ 6268875 w 6268875"/>
              <a:gd name="connsiteY2" fmla="*/ 6858000 h 6858000"/>
              <a:gd name="connsiteX3" fmla="*/ 0 w 6268875"/>
              <a:gd name="connsiteY3" fmla="*/ 6858000 h 6858000"/>
              <a:gd name="connsiteX4" fmla="*/ 0 w 6268875"/>
              <a:gd name="connsiteY4" fmla="*/ 5389964 h 6858000"/>
              <a:gd name="connsiteX5" fmla="*/ 1047301 w 6268875"/>
              <a:gd name="connsiteY5" fmla="*/ 5389964 h 6858000"/>
              <a:gd name="connsiteX6" fmla="*/ 1047301 w 6268875"/>
              <a:gd name="connsiteY6" fmla="*/ 2814404 h 6858000"/>
              <a:gd name="connsiteX7" fmla="*/ 0 w 6268875"/>
              <a:gd name="connsiteY7" fmla="*/ 28144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268875" h="6858000">
                <a:moveTo>
                  <a:pt x="0" y="0"/>
                </a:moveTo>
                <a:lnTo>
                  <a:pt x="6268875" y="0"/>
                </a:lnTo>
                <a:lnTo>
                  <a:pt x="6268875" y="6858000"/>
                </a:lnTo>
                <a:lnTo>
                  <a:pt x="0" y="6858000"/>
                </a:lnTo>
                <a:lnTo>
                  <a:pt x="0" y="5389964"/>
                </a:lnTo>
                <a:lnTo>
                  <a:pt x="1047301" y="5389964"/>
                </a:lnTo>
                <a:lnTo>
                  <a:pt x="1047301" y="2814404"/>
                </a:lnTo>
                <a:lnTo>
                  <a:pt x="0" y="2814404"/>
                </a:lnTo>
                <a:close/>
              </a:path>
            </a:pathLst>
          </a:custGeom>
          <a:solidFill>
            <a:schemeClr val="tx1"/>
          </a:solidFill>
        </p:spPr>
        <p:txBody>
          <a:bodyPr wrap="square" rtlCol="0">
            <a:noAutofit/>
          </a:bodyPr>
          <a:lstStyle>
            <a:lvl1pPr marL="0" indent="0">
              <a:buNone/>
              <a:defRPr>
                <a:solidFill>
                  <a:schemeClr val="bg1"/>
                </a:solidFill>
                <a:latin typeface="Malgun Gothic" panose="020B0503020000020004" pitchFamily="50" charset="-127"/>
                <a:ea typeface="Malgun Gothic" panose="020B0503020000020004" pitchFamily="50" charset="-127"/>
              </a:defRPr>
            </a:lvl1pPr>
          </a:lstStyle>
          <a:p>
            <a:pPr rtl="0"/>
            <a:r>
              <a:rPr lang="ko-KR" altLang="en-US" noProof="0"/>
              <a:t>그림을 추가하려면 아이콘을 클릭하십시오</a:t>
            </a:r>
            <a:endParaRPr lang="ko" noProof="0"/>
          </a:p>
        </p:txBody>
      </p:sp>
      <p:sp>
        <p:nvSpPr>
          <p:cNvPr id="3" name="텍스트 개체 틀 2">
            <a:extLst>
              <a:ext uri="{FF2B5EF4-FFF2-40B4-BE49-F238E27FC236}">
                <a16:creationId xmlns:a16="http://schemas.microsoft.com/office/drawing/2014/main" id="{762719C4-9998-4B9C-8E34-87A64F6BCDAE}"/>
              </a:ext>
            </a:extLst>
          </p:cNvPr>
          <p:cNvSpPr>
            <a:spLocks noGrp="1"/>
          </p:cNvSpPr>
          <p:nvPr>
            <p:ph type="body" sz="quarter" idx="15" hasCustomPrompt="1"/>
          </p:nvPr>
        </p:nvSpPr>
        <p:spPr>
          <a:xfrm>
            <a:off x="1124261" y="4354048"/>
            <a:ext cx="5651500" cy="704088"/>
          </a:xfrm>
        </p:spPr>
        <p:txBody>
          <a:bodyPr rtlCol="0" anchor="ctr">
            <a:normAutofit/>
          </a:bodyPr>
          <a:lstStyle>
            <a:lvl1pPr marL="0" indent="0">
              <a:buNone/>
              <a:defRPr sz="2400" b="1" i="0" cap="all" spc="600" baseline="0">
                <a:latin typeface="Malgun Gothic" panose="020B0503020000020004" pitchFamily="50" charset="-127"/>
                <a:ea typeface="Malgun Gothic" panose="020B0503020000020004" pitchFamily="50" charset="-127"/>
              </a:defRPr>
            </a:lvl1pPr>
          </a:lstStyle>
          <a:p>
            <a:pPr lvl="0" rtl="0"/>
            <a:r>
              <a:rPr lang="ko" noProof="0"/>
              <a:t>부제목</a:t>
            </a:r>
          </a:p>
        </p:txBody>
      </p:sp>
    </p:spTree>
    <p:extLst>
      <p:ext uri="{BB962C8B-B14F-4D97-AF65-F5344CB8AC3E}">
        <p14:creationId xmlns:p14="http://schemas.microsoft.com/office/powerpoint/2010/main" val="2573092547"/>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제목 및 내용 ">
    <p:bg>
      <p:bgPr>
        <a:solidFill>
          <a:schemeClr val="bg2">
            <a:alpha val="40000"/>
          </a:schemeClr>
        </a:solidFill>
        <a:effectLst/>
      </p:bgPr>
    </p:bg>
    <p:spTree>
      <p:nvGrpSpPr>
        <p:cNvPr id="1" name=""/>
        <p:cNvGrpSpPr/>
        <p:nvPr/>
      </p:nvGrpSpPr>
      <p:grpSpPr>
        <a:xfrm>
          <a:off x="0" y="0"/>
          <a:ext cx="0" cy="0"/>
          <a:chOff x="0" y="0"/>
          <a:chExt cx="0" cy="0"/>
        </a:xfrm>
      </p:grpSpPr>
      <p:sp>
        <p:nvSpPr>
          <p:cNvPr id="2" name="날짜 개체 틀 1">
            <a:extLst>
              <a:ext uri="{FF2B5EF4-FFF2-40B4-BE49-F238E27FC236}">
                <a16:creationId xmlns:a16="http://schemas.microsoft.com/office/drawing/2014/main" id="{09FBA462-7E60-BA4E-9A1E-3B5E69DACB3A}"/>
              </a:ext>
            </a:extLst>
          </p:cNvPr>
          <p:cNvSpPr>
            <a:spLocks noGrp="1"/>
          </p:cNvSpPr>
          <p:nvPr>
            <p:ph type="dt" sz="half" idx="10"/>
          </p:nvPr>
        </p:nvSpPr>
        <p:spPr/>
        <p:txBody>
          <a:bodyPr rtlCol="0"/>
          <a:lstStyle>
            <a:lvl1pPr>
              <a:defRPr>
                <a:latin typeface="Malgun Gothic" panose="020B0503020000020004" pitchFamily="50" charset="-127"/>
                <a:ea typeface="Malgun Gothic" panose="020B0503020000020004" pitchFamily="50" charset="-127"/>
              </a:defRPr>
            </a:lvl1pPr>
          </a:lstStyle>
          <a:p>
            <a:fld id="{338271FB-7AEA-4111-9638-83F929F3B8E9}" type="datetimeFigureOut">
              <a:rPr lang="ko-KR" altLang="en-US" smtClean="0"/>
              <a:t>2021-08-06</a:t>
            </a:fld>
            <a:endParaRPr lang="ko-KR" altLang="en-US"/>
          </a:p>
        </p:txBody>
      </p:sp>
      <p:sp>
        <p:nvSpPr>
          <p:cNvPr id="3" name="바닥글 개체 틀 2">
            <a:extLst>
              <a:ext uri="{FF2B5EF4-FFF2-40B4-BE49-F238E27FC236}">
                <a16:creationId xmlns:a16="http://schemas.microsoft.com/office/drawing/2014/main" id="{218A28A8-5C75-FC4B-9A28-8F343DF4B1F9}"/>
              </a:ext>
            </a:extLst>
          </p:cNvPr>
          <p:cNvSpPr>
            <a:spLocks noGrp="1"/>
          </p:cNvSpPr>
          <p:nvPr>
            <p:ph type="ftr" sz="quarter" idx="11"/>
          </p:nvPr>
        </p:nvSpPr>
        <p:spPr/>
        <p:txBody>
          <a:bodyPr rtlCol="0"/>
          <a:lstStyle>
            <a:lvl1pPr>
              <a:defRPr>
                <a:latin typeface="Malgun Gothic" panose="020B0503020000020004" pitchFamily="50" charset="-127"/>
                <a:ea typeface="Malgun Gothic" panose="020B0503020000020004" pitchFamily="50" charset="-127"/>
              </a:defRPr>
            </a:lvl1pPr>
          </a:lstStyle>
          <a:p>
            <a:endParaRPr lang="ko-KR" altLang="en-US"/>
          </a:p>
        </p:txBody>
      </p:sp>
      <p:sp>
        <p:nvSpPr>
          <p:cNvPr id="4" name="슬라이드 번호 개체 틀 3">
            <a:extLst>
              <a:ext uri="{FF2B5EF4-FFF2-40B4-BE49-F238E27FC236}">
                <a16:creationId xmlns:a16="http://schemas.microsoft.com/office/drawing/2014/main" id="{71FD5A6F-AE17-4E4C-9567-DB3B02853306}"/>
              </a:ext>
            </a:extLst>
          </p:cNvPr>
          <p:cNvSpPr>
            <a:spLocks noGrp="1"/>
          </p:cNvSpPr>
          <p:nvPr>
            <p:ph type="sldNum" sz="quarter" idx="12"/>
          </p:nvPr>
        </p:nvSpPr>
        <p:spPr/>
        <p:txBody>
          <a:bodyPr rtlCol="0"/>
          <a:lstStyle>
            <a:lvl1pPr>
              <a:defRPr>
                <a:latin typeface="Malgun Gothic" panose="020B0503020000020004" pitchFamily="50" charset="-127"/>
                <a:ea typeface="Malgun Gothic" panose="020B0503020000020004" pitchFamily="50" charset="-127"/>
              </a:defRPr>
            </a:lvl1pPr>
          </a:lstStyle>
          <a:p>
            <a:fld id="{09B82C14-BF2B-4896-9C46-ECEA08150119}" type="slidenum">
              <a:rPr lang="ko-KR" altLang="en-US" smtClean="0"/>
              <a:t>‹#›</a:t>
            </a:fld>
            <a:endParaRPr lang="ko-KR" altLang="en-US"/>
          </a:p>
        </p:txBody>
      </p:sp>
      <p:sp>
        <p:nvSpPr>
          <p:cNvPr id="5" name="직사각형 4">
            <a:extLst>
              <a:ext uri="{FF2B5EF4-FFF2-40B4-BE49-F238E27FC236}">
                <a16:creationId xmlns:a16="http://schemas.microsoft.com/office/drawing/2014/main" id="{F9B59AC0-ACCA-0548-A037-BC61068B8FE2}"/>
              </a:ext>
            </a:extLst>
          </p:cNvPr>
          <p:cNvSpPr/>
          <p:nvPr/>
        </p:nvSpPr>
        <p:spPr>
          <a:xfrm>
            <a:off x="0" y="0"/>
            <a:ext cx="12192000" cy="986306"/>
          </a:xfrm>
          <a:prstGeom prst="rect">
            <a:avLst/>
          </a:prstGeom>
          <a:pattFill prst="lgGrid">
            <a:fgClr>
              <a:schemeClr val="tx2">
                <a:lumMod val="10000"/>
                <a:lumOff val="90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dirty="0">
              <a:latin typeface="Malgun Gothic" panose="020B0503020000020004" pitchFamily="50" charset="-127"/>
              <a:ea typeface="Malgun Gothic" panose="020B0503020000020004" pitchFamily="50" charset="-127"/>
            </a:endParaRPr>
          </a:p>
        </p:txBody>
      </p:sp>
      <p:sp>
        <p:nvSpPr>
          <p:cNvPr id="6" name="직사각형 5">
            <a:extLst>
              <a:ext uri="{FF2B5EF4-FFF2-40B4-BE49-F238E27FC236}">
                <a16:creationId xmlns:a16="http://schemas.microsoft.com/office/drawing/2014/main" id="{2A57C152-0331-B74F-81FE-04A927A72C7B}"/>
              </a:ext>
            </a:extLst>
          </p:cNvPr>
          <p:cNvSpPr/>
          <p:nvPr/>
        </p:nvSpPr>
        <p:spPr>
          <a:xfrm>
            <a:off x="350520" y="279792"/>
            <a:ext cx="11475720" cy="98630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rtlCol="0" anchor="ctr"/>
          <a:lstStyle/>
          <a:p>
            <a:pPr rtl="0"/>
            <a:endParaRPr lang="en-US" sz="2400" b="1" noProof="0" dirty="0">
              <a:latin typeface="Malgun Gothic" panose="020B0503020000020004" pitchFamily="50" charset="-127"/>
              <a:ea typeface="Malgun Gothic" panose="020B0503020000020004" pitchFamily="50" charset="-127"/>
            </a:endParaRPr>
          </a:p>
        </p:txBody>
      </p:sp>
      <p:sp>
        <p:nvSpPr>
          <p:cNvPr id="8" name="제목 1">
            <a:extLst>
              <a:ext uri="{FF2B5EF4-FFF2-40B4-BE49-F238E27FC236}">
                <a16:creationId xmlns:a16="http://schemas.microsoft.com/office/drawing/2014/main" id="{5FDDD9A4-1691-5D47-9605-21650E2212D3}"/>
              </a:ext>
            </a:extLst>
          </p:cNvPr>
          <p:cNvSpPr>
            <a:spLocks noGrp="1"/>
          </p:cNvSpPr>
          <p:nvPr>
            <p:ph type="title"/>
          </p:nvPr>
        </p:nvSpPr>
        <p:spPr>
          <a:xfrm>
            <a:off x="639413" y="483440"/>
            <a:ext cx="10904438" cy="583800"/>
          </a:xfrm>
          <a:prstGeom prst="rect">
            <a:avLst/>
          </a:prstGeom>
        </p:spPr>
        <p:txBody>
          <a:bodyPr lIns="91440" rIns="91440" rtlCol="0">
            <a:noAutofit/>
          </a:bodyPr>
          <a:lstStyle>
            <a:lvl1pPr>
              <a:defRPr sz="2400" b="1" i="0" spc="150" baseline="0">
                <a:solidFill>
                  <a:schemeClr val="tx1"/>
                </a:solidFill>
                <a:latin typeface="Malgun Gothic" panose="020B0503020000020004" pitchFamily="50" charset="-127"/>
                <a:ea typeface="Malgun Gothic" panose="020B0503020000020004" pitchFamily="50" charset="-127"/>
              </a:defRPr>
            </a:lvl1pPr>
          </a:lstStyle>
          <a:p>
            <a:pPr rtl="0"/>
            <a:r>
              <a:rPr lang="ko-KR" altLang="en-US" noProof="0"/>
              <a:t>마스터 제목 스타일 편집</a:t>
            </a:r>
            <a:endParaRPr lang="ko" noProof="0"/>
          </a:p>
        </p:txBody>
      </p:sp>
      <p:sp>
        <p:nvSpPr>
          <p:cNvPr id="10" name="내용 개체 틀 9">
            <a:extLst>
              <a:ext uri="{FF2B5EF4-FFF2-40B4-BE49-F238E27FC236}">
                <a16:creationId xmlns:a16="http://schemas.microsoft.com/office/drawing/2014/main" id="{A6B69B4E-3A48-4F14-8C09-ECC8E58C7321}"/>
              </a:ext>
            </a:extLst>
          </p:cNvPr>
          <p:cNvSpPr>
            <a:spLocks noGrp="1"/>
          </p:cNvSpPr>
          <p:nvPr>
            <p:ph sz="quarter" idx="13"/>
          </p:nvPr>
        </p:nvSpPr>
        <p:spPr>
          <a:xfrm>
            <a:off x="639763" y="1470025"/>
            <a:ext cx="10904088" cy="4706938"/>
          </a:xfrm>
        </p:spPr>
        <p:txBody>
          <a:bodyPr rtlCol="0"/>
          <a:lstStyle>
            <a:lvl1pPr>
              <a:defRPr>
                <a:latin typeface="Malgun Gothic" panose="020B0503020000020004" pitchFamily="50" charset="-127"/>
                <a:ea typeface="Malgun Gothic" panose="020B0503020000020004" pitchFamily="50" charset="-127"/>
              </a:defRPr>
            </a:lvl1pPr>
            <a:lvl2pPr>
              <a:defRPr>
                <a:latin typeface="Malgun Gothic" panose="020B0503020000020004" pitchFamily="50" charset="-127"/>
                <a:ea typeface="Malgun Gothic" panose="020B0503020000020004" pitchFamily="50" charset="-127"/>
              </a:defRPr>
            </a:lvl2pPr>
            <a:lvl3pPr>
              <a:defRPr>
                <a:latin typeface="Malgun Gothic" panose="020B0503020000020004" pitchFamily="50" charset="-127"/>
                <a:ea typeface="Malgun Gothic" panose="020B0503020000020004" pitchFamily="50" charset="-127"/>
              </a:defRPr>
            </a:lvl3pPr>
            <a:lvl4pPr>
              <a:defRPr>
                <a:latin typeface="Malgun Gothic" panose="020B0503020000020004" pitchFamily="50" charset="-127"/>
                <a:ea typeface="Malgun Gothic" panose="020B0503020000020004" pitchFamily="50" charset="-127"/>
              </a:defRPr>
            </a:lvl4pPr>
            <a:lvl5pPr>
              <a:defRPr>
                <a:latin typeface="Malgun Gothic" panose="020B0503020000020004" pitchFamily="50" charset="-127"/>
                <a:ea typeface="Malgun Gothic" panose="020B0503020000020004" pitchFamily="50" charset="-127"/>
              </a:defRPr>
            </a:lvl5pPr>
          </a:lstStyle>
          <a:p>
            <a:pPr lvl="0" rtl="0"/>
            <a:r>
              <a:rPr lang="ko-KR" altLang="en-US" noProof="0"/>
              <a:t>마스터 텍스트 스타일을 편집하려면 클릭</a:t>
            </a:r>
          </a:p>
          <a:p>
            <a:pPr lvl="1" rtl="0"/>
            <a:r>
              <a:rPr lang="ko-KR" altLang="en-US" noProof="0"/>
              <a:t>두 번째 수준</a:t>
            </a:r>
          </a:p>
          <a:p>
            <a:pPr lvl="2" rtl="0"/>
            <a:r>
              <a:rPr lang="ko-KR" altLang="en-US" noProof="0"/>
              <a:t>세 번째 수준</a:t>
            </a:r>
          </a:p>
          <a:p>
            <a:pPr lvl="3" rtl="0"/>
            <a:r>
              <a:rPr lang="ko-KR" altLang="en-US" noProof="0"/>
              <a:t>네 번째 수준</a:t>
            </a:r>
          </a:p>
          <a:p>
            <a:pPr lvl="4" rtl="0"/>
            <a:r>
              <a:rPr lang="ko-KR" altLang="en-US" noProof="0"/>
              <a:t>다섯 번째 수준</a:t>
            </a:r>
            <a:endParaRPr lang="ko" noProof="0"/>
          </a:p>
        </p:txBody>
      </p:sp>
    </p:spTree>
    <p:extLst>
      <p:ext uri="{BB962C8B-B14F-4D97-AF65-F5344CB8AC3E}">
        <p14:creationId xmlns:p14="http://schemas.microsoft.com/office/powerpoint/2010/main" val="870122277"/>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내용 2개 ">
    <p:bg>
      <p:bgPr>
        <a:solidFill>
          <a:schemeClr val="bg2">
            <a:alpha val="40000"/>
          </a:schemeClr>
        </a:solidFill>
        <a:effectLst/>
      </p:bgPr>
    </p:bg>
    <p:spTree>
      <p:nvGrpSpPr>
        <p:cNvPr id="1" name=""/>
        <p:cNvGrpSpPr/>
        <p:nvPr/>
      </p:nvGrpSpPr>
      <p:grpSpPr>
        <a:xfrm>
          <a:off x="0" y="0"/>
          <a:ext cx="0" cy="0"/>
          <a:chOff x="0" y="0"/>
          <a:chExt cx="0" cy="0"/>
        </a:xfrm>
      </p:grpSpPr>
      <p:sp>
        <p:nvSpPr>
          <p:cNvPr id="6" name="직사각형 5">
            <a:extLst>
              <a:ext uri="{FF2B5EF4-FFF2-40B4-BE49-F238E27FC236}">
                <a16:creationId xmlns:a16="http://schemas.microsoft.com/office/drawing/2014/main" id="{987C56A2-F952-8343-A875-78793BA51A34}"/>
              </a:ext>
            </a:extLst>
          </p:cNvPr>
          <p:cNvSpPr/>
          <p:nvPr/>
        </p:nvSpPr>
        <p:spPr>
          <a:xfrm>
            <a:off x="0" y="5871694"/>
            <a:ext cx="12192000" cy="986306"/>
          </a:xfrm>
          <a:prstGeom prst="rect">
            <a:avLst/>
          </a:prstGeom>
          <a:pattFill prst="lgGrid">
            <a:fgClr>
              <a:schemeClr val="tx1">
                <a:lumMod val="10000"/>
                <a:lumOff val="90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dirty="0">
              <a:latin typeface="Malgun Gothic" panose="020B0503020000020004" pitchFamily="50" charset="-127"/>
              <a:ea typeface="Malgun Gothic" panose="020B0503020000020004" pitchFamily="50" charset="-127"/>
            </a:endParaRPr>
          </a:p>
        </p:txBody>
      </p:sp>
      <p:sp>
        <p:nvSpPr>
          <p:cNvPr id="7" name="직사각형 6">
            <a:extLst>
              <a:ext uri="{FF2B5EF4-FFF2-40B4-BE49-F238E27FC236}">
                <a16:creationId xmlns:a16="http://schemas.microsoft.com/office/drawing/2014/main" id="{81BB3689-72F8-2345-BF30-38C81BDD487E}"/>
              </a:ext>
            </a:extLst>
          </p:cNvPr>
          <p:cNvSpPr/>
          <p:nvPr/>
        </p:nvSpPr>
        <p:spPr>
          <a:xfrm>
            <a:off x="5002306" y="0"/>
            <a:ext cx="7189694" cy="6858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dirty="0">
              <a:latin typeface="Malgun Gothic" panose="020B0503020000020004" pitchFamily="50" charset="-127"/>
              <a:ea typeface="Malgun Gothic" panose="020B0503020000020004" pitchFamily="50" charset="-127"/>
            </a:endParaRPr>
          </a:p>
        </p:txBody>
      </p:sp>
      <p:sp>
        <p:nvSpPr>
          <p:cNvPr id="2" name="날짜 개체 틀 1">
            <a:extLst>
              <a:ext uri="{FF2B5EF4-FFF2-40B4-BE49-F238E27FC236}">
                <a16:creationId xmlns:a16="http://schemas.microsoft.com/office/drawing/2014/main" id="{09FBA462-7E60-BA4E-9A1E-3B5E69DACB3A}"/>
              </a:ext>
            </a:extLst>
          </p:cNvPr>
          <p:cNvSpPr>
            <a:spLocks noGrp="1"/>
          </p:cNvSpPr>
          <p:nvPr>
            <p:ph type="dt" sz="half" idx="10"/>
          </p:nvPr>
        </p:nvSpPr>
        <p:spPr/>
        <p:txBody>
          <a:bodyPr rtlCol="0"/>
          <a:lstStyle>
            <a:lvl1pPr>
              <a:defRPr>
                <a:latin typeface="Malgun Gothic" panose="020B0503020000020004" pitchFamily="50" charset="-127"/>
                <a:ea typeface="Malgun Gothic" panose="020B0503020000020004" pitchFamily="50" charset="-127"/>
              </a:defRPr>
            </a:lvl1pPr>
          </a:lstStyle>
          <a:p>
            <a:fld id="{338271FB-7AEA-4111-9638-83F929F3B8E9}" type="datetimeFigureOut">
              <a:rPr lang="ko-KR" altLang="en-US" smtClean="0"/>
              <a:t>2021-08-06</a:t>
            </a:fld>
            <a:endParaRPr lang="ko-KR" altLang="en-US"/>
          </a:p>
        </p:txBody>
      </p:sp>
      <p:sp>
        <p:nvSpPr>
          <p:cNvPr id="3" name="바닥글 개체 틀 2">
            <a:extLst>
              <a:ext uri="{FF2B5EF4-FFF2-40B4-BE49-F238E27FC236}">
                <a16:creationId xmlns:a16="http://schemas.microsoft.com/office/drawing/2014/main" id="{218A28A8-5C75-FC4B-9A28-8F343DF4B1F9}"/>
              </a:ext>
            </a:extLst>
          </p:cNvPr>
          <p:cNvSpPr>
            <a:spLocks noGrp="1"/>
          </p:cNvSpPr>
          <p:nvPr>
            <p:ph type="ftr" sz="quarter" idx="11"/>
          </p:nvPr>
        </p:nvSpPr>
        <p:spPr/>
        <p:txBody>
          <a:bodyPr rtlCol="0"/>
          <a:lstStyle>
            <a:lvl1pPr>
              <a:defRPr>
                <a:latin typeface="Malgun Gothic" panose="020B0503020000020004" pitchFamily="50" charset="-127"/>
                <a:ea typeface="Malgun Gothic" panose="020B0503020000020004" pitchFamily="50" charset="-127"/>
              </a:defRPr>
            </a:lvl1pPr>
          </a:lstStyle>
          <a:p>
            <a:endParaRPr lang="ko-KR" altLang="en-US"/>
          </a:p>
        </p:txBody>
      </p:sp>
      <p:sp>
        <p:nvSpPr>
          <p:cNvPr id="4" name="슬라이드 번호 개체 틀 3">
            <a:extLst>
              <a:ext uri="{FF2B5EF4-FFF2-40B4-BE49-F238E27FC236}">
                <a16:creationId xmlns:a16="http://schemas.microsoft.com/office/drawing/2014/main" id="{71FD5A6F-AE17-4E4C-9567-DB3B02853306}"/>
              </a:ext>
            </a:extLst>
          </p:cNvPr>
          <p:cNvSpPr>
            <a:spLocks noGrp="1"/>
          </p:cNvSpPr>
          <p:nvPr>
            <p:ph type="sldNum" sz="quarter" idx="12"/>
          </p:nvPr>
        </p:nvSpPr>
        <p:spPr/>
        <p:txBody>
          <a:bodyPr rtlCol="0"/>
          <a:lstStyle>
            <a:lvl1pPr>
              <a:defRPr>
                <a:latin typeface="Malgun Gothic" panose="020B0503020000020004" pitchFamily="50" charset="-127"/>
                <a:ea typeface="Malgun Gothic" panose="020B0503020000020004" pitchFamily="50" charset="-127"/>
              </a:defRPr>
            </a:lvl1pPr>
          </a:lstStyle>
          <a:p>
            <a:fld id="{09B82C14-BF2B-4896-9C46-ECEA08150119}" type="slidenum">
              <a:rPr lang="ko-KR" altLang="en-US" smtClean="0"/>
              <a:t>‹#›</a:t>
            </a:fld>
            <a:endParaRPr lang="ko-KR" altLang="en-US"/>
          </a:p>
        </p:txBody>
      </p:sp>
      <p:sp>
        <p:nvSpPr>
          <p:cNvPr id="9" name="제목 1">
            <a:extLst>
              <a:ext uri="{FF2B5EF4-FFF2-40B4-BE49-F238E27FC236}">
                <a16:creationId xmlns:a16="http://schemas.microsoft.com/office/drawing/2014/main" id="{656FB1BA-653F-254C-9C39-2A5BDD763EE8}"/>
              </a:ext>
            </a:extLst>
          </p:cNvPr>
          <p:cNvSpPr>
            <a:spLocks noGrp="1"/>
          </p:cNvSpPr>
          <p:nvPr>
            <p:ph type="title"/>
          </p:nvPr>
        </p:nvSpPr>
        <p:spPr>
          <a:xfrm>
            <a:off x="6761117" y="681037"/>
            <a:ext cx="4791637" cy="583800"/>
          </a:xfrm>
          <a:prstGeom prst="rect">
            <a:avLst/>
          </a:prstGeom>
        </p:spPr>
        <p:txBody>
          <a:bodyPr lIns="91440" rIns="91440" rtlCol="0">
            <a:noAutofit/>
          </a:bodyPr>
          <a:lstStyle>
            <a:lvl1pPr>
              <a:defRPr sz="2400" b="1" i="0" spc="150" baseline="0">
                <a:solidFill>
                  <a:schemeClr val="tx1"/>
                </a:solidFill>
                <a:latin typeface="Malgun Gothic" panose="020B0503020000020004" pitchFamily="50" charset="-127"/>
                <a:ea typeface="Malgun Gothic" panose="020B0503020000020004" pitchFamily="50" charset="-127"/>
              </a:defRPr>
            </a:lvl1pPr>
          </a:lstStyle>
          <a:p>
            <a:pPr rtl="0"/>
            <a:r>
              <a:rPr lang="ko-KR" altLang="en-US" noProof="0"/>
              <a:t>마스터 제목 스타일 편집</a:t>
            </a:r>
            <a:endParaRPr lang="ko" noProof="0"/>
          </a:p>
        </p:txBody>
      </p:sp>
      <p:sp>
        <p:nvSpPr>
          <p:cNvPr id="12" name="그림 개체 틀 10">
            <a:extLst>
              <a:ext uri="{FF2B5EF4-FFF2-40B4-BE49-F238E27FC236}">
                <a16:creationId xmlns:a16="http://schemas.microsoft.com/office/drawing/2014/main" id="{CB2BF900-EE78-604F-A9A8-83394228A684}"/>
              </a:ext>
            </a:extLst>
          </p:cNvPr>
          <p:cNvSpPr>
            <a:spLocks noGrp="1"/>
          </p:cNvSpPr>
          <p:nvPr>
            <p:ph type="pic" sz="quarter" idx="14"/>
          </p:nvPr>
        </p:nvSpPr>
        <p:spPr>
          <a:xfrm>
            <a:off x="542925" y="571500"/>
            <a:ext cx="5553075" cy="5715000"/>
          </a:xfrm>
          <a:prstGeom prst="rect">
            <a:avLst/>
          </a:prstGeom>
          <a:solidFill>
            <a:schemeClr val="tx1"/>
          </a:solidFill>
        </p:spPr>
        <p:txBody>
          <a:bodyPr rtlCol="0"/>
          <a:lstStyle>
            <a:lvl1pPr marL="0" indent="0">
              <a:buNone/>
              <a:defRPr>
                <a:solidFill>
                  <a:schemeClr val="bg1"/>
                </a:solidFill>
                <a:latin typeface="Malgun Gothic" panose="020B0503020000020004" pitchFamily="50" charset="-127"/>
                <a:ea typeface="Malgun Gothic" panose="020B0503020000020004" pitchFamily="50" charset="-127"/>
              </a:defRPr>
            </a:lvl1pPr>
          </a:lstStyle>
          <a:p>
            <a:pPr rtl="0"/>
            <a:r>
              <a:rPr lang="ko-KR" altLang="en-US" noProof="0"/>
              <a:t>그림을 추가하려면 아이콘을 클릭하십시오</a:t>
            </a:r>
            <a:endParaRPr lang="ko" noProof="0"/>
          </a:p>
        </p:txBody>
      </p:sp>
      <p:sp>
        <p:nvSpPr>
          <p:cNvPr id="10" name="내용 개체 틀 9">
            <a:extLst>
              <a:ext uri="{FF2B5EF4-FFF2-40B4-BE49-F238E27FC236}">
                <a16:creationId xmlns:a16="http://schemas.microsoft.com/office/drawing/2014/main" id="{C4C04996-C3BC-4E03-A361-2BA33F3CA305}"/>
              </a:ext>
            </a:extLst>
          </p:cNvPr>
          <p:cNvSpPr>
            <a:spLocks noGrp="1"/>
          </p:cNvSpPr>
          <p:nvPr>
            <p:ph sz="quarter" idx="15"/>
          </p:nvPr>
        </p:nvSpPr>
        <p:spPr>
          <a:xfrm>
            <a:off x="6761163" y="1265238"/>
            <a:ext cx="4791591" cy="4911725"/>
          </a:xfrm>
        </p:spPr>
        <p:txBody>
          <a:bodyPr rtlCol="0">
            <a:normAutofit/>
          </a:bodyPr>
          <a:lstStyle>
            <a:lvl1pPr>
              <a:lnSpc>
                <a:spcPct val="200000"/>
              </a:lnSpc>
              <a:spcBef>
                <a:spcPts val="1000"/>
              </a:spcBef>
              <a:buClrTx/>
              <a:defRPr sz="1400">
                <a:latin typeface="Malgun Gothic" panose="020B0503020000020004" pitchFamily="50" charset="-127"/>
                <a:ea typeface="Malgun Gothic" panose="020B0503020000020004" pitchFamily="50" charset="-127"/>
              </a:defRPr>
            </a:lvl1pPr>
            <a:lvl2pPr>
              <a:lnSpc>
                <a:spcPct val="200000"/>
              </a:lnSpc>
              <a:spcBef>
                <a:spcPts val="1000"/>
              </a:spcBef>
              <a:buClrTx/>
              <a:defRPr/>
            </a:lvl2pPr>
            <a:lvl3pPr>
              <a:lnSpc>
                <a:spcPct val="200000"/>
              </a:lnSpc>
              <a:spcBef>
                <a:spcPts val="1000"/>
              </a:spcBef>
              <a:buClrTx/>
              <a:defRPr/>
            </a:lvl3pPr>
            <a:lvl4pPr>
              <a:lnSpc>
                <a:spcPct val="200000"/>
              </a:lnSpc>
              <a:spcBef>
                <a:spcPts val="1000"/>
              </a:spcBef>
              <a:buClrTx/>
              <a:defRPr/>
            </a:lvl4pPr>
            <a:lvl5pPr>
              <a:lnSpc>
                <a:spcPct val="200000"/>
              </a:lnSpc>
              <a:spcBef>
                <a:spcPts val="1000"/>
              </a:spcBef>
              <a:buClrTx/>
              <a:defRPr/>
            </a:lvl5pPr>
          </a:lstStyle>
          <a:p>
            <a:pPr lvl="0" rtl="0"/>
            <a:r>
              <a:rPr lang="ko-KR" altLang="en-US" noProof="0"/>
              <a:t>마스터 텍스트 스타일을 편집하려면 클릭</a:t>
            </a:r>
          </a:p>
        </p:txBody>
      </p:sp>
    </p:spTree>
    <p:extLst>
      <p:ext uri="{BB962C8B-B14F-4D97-AF65-F5344CB8AC3E}">
        <p14:creationId xmlns:p14="http://schemas.microsoft.com/office/powerpoint/2010/main" val="519389192"/>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비교">
    <p:bg>
      <p:bgPr>
        <a:solidFill>
          <a:schemeClr val="bg2">
            <a:alpha val="40000"/>
          </a:schemeClr>
        </a:solidFill>
        <a:effectLst/>
      </p:bgPr>
    </p:bg>
    <p:spTree>
      <p:nvGrpSpPr>
        <p:cNvPr id="1" name=""/>
        <p:cNvGrpSpPr/>
        <p:nvPr/>
      </p:nvGrpSpPr>
      <p:grpSpPr>
        <a:xfrm>
          <a:off x="0" y="0"/>
          <a:ext cx="0" cy="0"/>
          <a:chOff x="0" y="0"/>
          <a:chExt cx="0" cy="0"/>
        </a:xfrm>
      </p:grpSpPr>
      <p:sp>
        <p:nvSpPr>
          <p:cNvPr id="16" name="직사각형 15">
            <a:extLst>
              <a:ext uri="{FF2B5EF4-FFF2-40B4-BE49-F238E27FC236}">
                <a16:creationId xmlns:a16="http://schemas.microsoft.com/office/drawing/2014/main" id="{F2F96941-79C9-A34B-8AB5-C167A4D72D51}"/>
              </a:ext>
            </a:extLst>
          </p:cNvPr>
          <p:cNvSpPr/>
          <p:nvPr/>
        </p:nvSpPr>
        <p:spPr>
          <a:xfrm>
            <a:off x="0" y="0"/>
            <a:ext cx="12192000" cy="986306"/>
          </a:xfrm>
          <a:prstGeom prst="rect">
            <a:avLst/>
          </a:prstGeom>
          <a:pattFill prst="lgGrid">
            <a:fgClr>
              <a:schemeClr val="tx1">
                <a:lumMod val="10000"/>
                <a:lumOff val="90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dirty="0">
              <a:latin typeface="Malgun Gothic" panose="020B0503020000020004" pitchFamily="50" charset="-127"/>
              <a:ea typeface="Malgun Gothic" panose="020B0503020000020004" pitchFamily="50" charset="-127"/>
            </a:endParaRPr>
          </a:p>
        </p:txBody>
      </p:sp>
      <p:sp>
        <p:nvSpPr>
          <p:cNvPr id="2" name="날짜 개체 틀 1">
            <a:extLst>
              <a:ext uri="{FF2B5EF4-FFF2-40B4-BE49-F238E27FC236}">
                <a16:creationId xmlns:a16="http://schemas.microsoft.com/office/drawing/2014/main" id="{09FBA462-7E60-BA4E-9A1E-3B5E69DACB3A}"/>
              </a:ext>
            </a:extLst>
          </p:cNvPr>
          <p:cNvSpPr>
            <a:spLocks noGrp="1"/>
          </p:cNvSpPr>
          <p:nvPr>
            <p:ph type="dt" sz="half" idx="10"/>
          </p:nvPr>
        </p:nvSpPr>
        <p:spPr/>
        <p:txBody>
          <a:bodyPr rtlCol="0"/>
          <a:lstStyle>
            <a:lvl1pPr>
              <a:defRPr>
                <a:latin typeface="Malgun Gothic" panose="020B0503020000020004" pitchFamily="50" charset="-127"/>
                <a:ea typeface="Malgun Gothic" panose="020B0503020000020004" pitchFamily="50" charset="-127"/>
              </a:defRPr>
            </a:lvl1pPr>
          </a:lstStyle>
          <a:p>
            <a:fld id="{338271FB-7AEA-4111-9638-83F929F3B8E9}" type="datetimeFigureOut">
              <a:rPr lang="ko-KR" altLang="en-US" smtClean="0"/>
              <a:t>2021-08-06</a:t>
            </a:fld>
            <a:endParaRPr lang="ko-KR" altLang="en-US"/>
          </a:p>
        </p:txBody>
      </p:sp>
      <p:sp>
        <p:nvSpPr>
          <p:cNvPr id="3" name="바닥글 개체 틀 2">
            <a:extLst>
              <a:ext uri="{FF2B5EF4-FFF2-40B4-BE49-F238E27FC236}">
                <a16:creationId xmlns:a16="http://schemas.microsoft.com/office/drawing/2014/main" id="{218A28A8-5C75-FC4B-9A28-8F343DF4B1F9}"/>
              </a:ext>
            </a:extLst>
          </p:cNvPr>
          <p:cNvSpPr>
            <a:spLocks noGrp="1"/>
          </p:cNvSpPr>
          <p:nvPr>
            <p:ph type="ftr" sz="quarter" idx="11"/>
          </p:nvPr>
        </p:nvSpPr>
        <p:spPr/>
        <p:txBody>
          <a:bodyPr rtlCol="0"/>
          <a:lstStyle>
            <a:lvl1pPr>
              <a:defRPr>
                <a:latin typeface="Malgun Gothic" panose="020B0503020000020004" pitchFamily="50" charset="-127"/>
                <a:ea typeface="Malgun Gothic" panose="020B0503020000020004" pitchFamily="50" charset="-127"/>
              </a:defRPr>
            </a:lvl1pPr>
          </a:lstStyle>
          <a:p>
            <a:endParaRPr lang="ko-KR" altLang="en-US"/>
          </a:p>
        </p:txBody>
      </p:sp>
      <p:sp>
        <p:nvSpPr>
          <p:cNvPr id="4" name="슬라이드 번호 개체 틀 3">
            <a:extLst>
              <a:ext uri="{FF2B5EF4-FFF2-40B4-BE49-F238E27FC236}">
                <a16:creationId xmlns:a16="http://schemas.microsoft.com/office/drawing/2014/main" id="{71FD5A6F-AE17-4E4C-9567-DB3B02853306}"/>
              </a:ext>
            </a:extLst>
          </p:cNvPr>
          <p:cNvSpPr>
            <a:spLocks noGrp="1"/>
          </p:cNvSpPr>
          <p:nvPr>
            <p:ph type="sldNum" sz="quarter" idx="12"/>
          </p:nvPr>
        </p:nvSpPr>
        <p:spPr/>
        <p:txBody>
          <a:bodyPr rtlCol="0"/>
          <a:lstStyle>
            <a:lvl1pPr>
              <a:defRPr>
                <a:latin typeface="Malgun Gothic" panose="020B0503020000020004" pitchFamily="50" charset="-127"/>
                <a:ea typeface="Malgun Gothic" panose="020B0503020000020004" pitchFamily="50" charset="-127"/>
              </a:defRPr>
            </a:lvl1pPr>
          </a:lstStyle>
          <a:p>
            <a:fld id="{09B82C14-BF2B-4896-9C46-ECEA08150119}" type="slidenum">
              <a:rPr lang="ko-KR" altLang="en-US" smtClean="0"/>
              <a:t>‹#›</a:t>
            </a:fld>
            <a:endParaRPr lang="ko-KR" altLang="en-US"/>
          </a:p>
        </p:txBody>
      </p:sp>
      <p:sp>
        <p:nvSpPr>
          <p:cNvPr id="6" name="직사각형 5">
            <a:extLst>
              <a:ext uri="{FF2B5EF4-FFF2-40B4-BE49-F238E27FC236}">
                <a16:creationId xmlns:a16="http://schemas.microsoft.com/office/drawing/2014/main" id="{2A57C152-0331-B74F-81FE-04A927A72C7B}"/>
              </a:ext>
            </a:extLst>
          </p:cNvPr>
          <p:cNvSpPr/>
          <p:nvPr/>
        </p:nvSpPr>
        <p:spPr>
          <a:xfrm>
            <a:off x="350520" y="279792"/>
            <a:ext cx="11475720" cy="98630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rtlCol="0" anchor="ctr"/>
          <a:lstStyle/>
          <a:p>
            <a:pPr rtl="0"/>
            <a:endParaRPr lang="en-US" sz="2400" b="1" noProof="0" dirty="0">
              <a:solidFill>
                <a:schemeClr val="bg1"/>
              </a:solidFill>
              <a:latin typeface="Malgun Gothic" panose="020B0503020000020004" pitchFamily="50" charset="-127"/>
              <a:ea typeface="Malgun Gothic" panose="020B0503020000020004" pitchFamily="50" charset="-127"/>
            </a:endParaRPr>
          </a:p>
        </p:txBody>
      </p:sp>
      <p:sp>
        <p:nvSpPr>
          <p:cNvPr id="8" name="제목 1">
            <a:extLst>
              <a:ext uri="{FF2B5EF4-FFF2-40B4-BE49-F238E27FC236}">
                <a16:creationId xmlns:a16="http://schemas.microsoft.com/office/drawing/2014/main" id="{5FDDD9A4-1691-5D47-9605-21650E2212D3}"/>
              </a:ext>
            </a:extLst>
          </p:cNvPr>
          <p:cNvSpPr>
            <a:spLocks noGrp="1"/>
          </p:cNvSpPr>
          <p:nvPr>
            <p:ph type="title"/>
          </p:nvPr>
        </p:nvSpPr>
        <p:spPr>
          <a:xfrm>
            <a:off x="639413" y="483440"/>
            <a:ext cx="10904438" cy="583800"/>
          </a:xfrm>
          <a:prstGeom prst="rect">
            <a:avLst/>
          </a:prstGeom>
        </p:spPr>
        <p:txBody>
          <a:bodyPr lIns="91440" rIns="91440" rtlCol="0">
            <a:noAutofit/>
          </a:bodyPr>
          <a:lstStyle>
            <a:lvl1pPr>
              <a:defRPr sz="2400" b="1" i="0" spc="150" baseline="0">
                <a:solidFill>
                  <a:schemeClr val="tx1"/>
                </a:solidFill>
                <a:latin typeface="Malgun Gothic" panose="020B0503020000020004" pitchFamily="50" charset="-127"/>
                <a:ea typeface="Malgun Gothic" panose="020B0503020000020004" pitchFamily="50" charset="-127"/>
              </a:defRPr>
            </a:lvl1pPr>
          </a:lstStyle>
          <a:p>
            <a:pPr rtl="0"/>
            <a:r>
              <a:rPr lang="ko-KR" altLang="en-US" noProof="0"/>
              <a:t>마스터 제목 스타일 편집</a:t>
            </a:r>
            <a:endParaRPr lang="ko" noProof="0"/>
          </a:p>
        </p:txBody>
      </p:sp>
      <p:sp>
        <p:nvSpPr>
          <p:cNvPr id="10" name="텍스트 개체 틀 2">
            <a:extLst>
              <a:ext uri="{FF2B5EF4-FFF2-40B4-BE49-F238E27FC236}">
                <a16:creationId xmlns:a16="http://schemas.microsoft.com/office/drawing/2014/main" id="{62F811A9-08B1-C746-B30D-69D7B4A6CD59}"/>
              </a:ext>
            </a:extLst>
          </p:cNvPr>
          <p:cNvSpPr>
            <a:spLocks noGrp="1"/>
          </p:cNvSpPr>
          <p:nvPr>
            <p:ph type="body" idx="1"/>
          </p:nvPr>
        </p:nvSpPr>
        <p:spPr>
          <a:xfrm>
            <a:off x="838201" y="2038570"/>
            <a:ext cx="5042646" cy="703135"/>
          </a:xfrm>
          <a:prstGeom prst="rect">
            <a:avLst/>
          </a:prstGeom>
        </p:spPr>
        <p:txBody>
          <a:bodyPr lIns="91440" rIns="91440" rtlCol="0" anchor="ctr">
            <a:normAutofit/>
          </a:bodyPr>
          <a:lstStyle>
            <a:lvl1pPr marL="0" indent="0" algn="l">
              <a:lnSpc>
                <a:spcPct val="150000"/>
              </a:lnSpc>
              <a:buNone/>
              <a:defRPr sz="1600" b="1" i="0" cap="all" spc="150" baseline="0">
                <a:solidFill>
                  <a:schemeClr val="tx2"/>
                </a:solidFill>
                <a:latin typeface="Malgun Gothic" panose="020B0503020000020004" pitchFamily="50" charset="-127"/>
                <a:ea typeface="Malgun Gothic" panose="020B0503020000020004" pitchFamily="50" charset="-127"/>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ko-KR" altLang="en-US" noProof="0"/>
              <a:t>마스터 텍스트 스타일을 편집하려면 클릭</a:t>
            </a:r>
          </a:p>
        </p:txBody>
      </p:sp>
      <p:sp>
        <p:nvSpPr>
          <p:cNvPr id="12" name="텍스트 개체 틀 2">
            <a:extLst>
              <a:ext uri="{FF2B5EF4-FFF2-40B4-BE49-F238E27FC236}">
                <a16:creationId xmlns:a16="http://schemas.microsoft.com/office/drawing/2014/main" id="{54F0B191-C947-1640-8AD2-EEEAA1ED57C9}"/>
              </a:ext>
            </a:extLst>
          </p:cNvPr>
          <p:cNvSpPr>
            <a:spLocks noGrp="1"/>
          </p:cNvSpPr>
          <p:nvPr>
            <p:ph type="body" idx="14"/>
          </p:nvPr>
        </p:nvSpPr>
        <p:spPr>
          <a:xfrm>
            <a:off x="6501205" y="2038570"/>
            <a:ext cx="5042646" cy="703135"/>
          </a:xfrm>
          <a:prstGeom prst="rect">
            <a:avLst/>
          </a:prstGeom>
        </p:spPr>
        <p:txBody>
          <a:bodyPr lIns="91440" rIns="91440" rtlCol="0" anchor="ctr">
            <a:normAutofit/>
          </a:bodyPr>
          <a:lstStyle>
            <a:lvl1pPr marL="0" indent="0" algn="l">
              <a:lnSpc>
                <a:spcPct val="150000"/>
              </a:lnSpc>
              <a:buNone/>
              <a:defRPr sz="1600" b="1" i="0" cap="all" spc="150" baseline="0">
                <a:solidFill>
                  <a:schemeClr val="tx2"/>
                </a:solidFill>
                <a:latin typeface="Malgun Gothic" panose="020B0503020000020004" pitchFamily="50" charset="-127"/>
                <a:ea typeface="Malgun Gothic" panose="020B0503020000020004" pitchFamily="50" charset="-127"/>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ko-KR" altLang="en-US" noProof="0"/>
              <a:t>마스터 텍스트 스타일을 편집하려면 클릭</a:t>
            </a:r>
          </a:p>
        </p:txBody>
      </p:sp>
      <p:cxnSp>
        <p:nvCxnSpPr>
          <p:cNvPr id="14" name="직선 연결선(S) 13">
            <a:extLst>
              <a:ext uri="{FF2B5EF4-FFF2-40B4-BE49-F238E27FC236}">
                <a16:creationId xmlns:a16="http://schemas.microsoft.com/office/drawing/2014/main" id="{E8B92D52-6B55-2C4B-95E4-CE89611E590B}"/>
              </a:ext>
            </a:extLst>
          </p:cNvPr>
          <p:cNvCxnSpPr>
            <a:cxnSpLocks/>
          </p:cNvCxnSpPr>
          <p:nvPr/>
        </p:nvCxnSpPr>
        <p:spPr>
          <a:xfrm>
            <a:off x="6167716" y="1613647"/>
            <a:ext cx="0" cy="4904068"/>
          </a:xfrm>
          <a:prstGeom prst="line">
            <a:avLst/>
          </a:prstGeom>
          <a:ln>
            <a:solidFill>
              <a:schemeClr val="tx2">
                <a:lumMod val="10000"/>
                <a:lumOff val="90000"/>
              </a:schemeClr>
            </a:solidFill>
          </a:ln>
        </p:spPr>
        <p:style>
          <a:lnRef idx="1">
            <a:schemeClr val="accent1"/>
          </a:lnRef>
          <a:fillRef idx="0">
            <a:schemeClr val="accent1"/>
          </a:fillRef>
          <a:effectRef idx="0">
            <a:schemeClr val="accent1"/>
          </a:effectRef>
          <a:fontRef idx="minor">
            <a:schemeClr val="tx1"/>
          </a:fontRef>
        </p:style>
      </p:cxnSp>
      <p:sp>
        <p:nvSpPr>
          <p:cNvPr id="7" name="내용 개체 틀 6">
            <a:extLst>
              <a:ext uri="{FF2B5EF4-FFF2-40B4-BE49-F238E27FC236}">
                <a16:creationId xmlns:a16="http://schemas.microsoft.com/office/drawing/2014/main" id="{F0F9EB4B-EC9F-404E-A98B-1EA3F6FF116A}"/>
              </a:ext>
            </a:extLst>
          </p:cNvPr>
          <p:cNvSpPr>
            <a:spLocks noGrp="1"/>
          </p:cNvSpPr>
          <p:nvPr>
            <p:ph sz="quarter" idx="15"/>
          </p:nvPr>
        </p:nvSpPr>
        <p:spPr>
          <a:xfrm>
            <a:off x="838199" y="2894013"/>
            <a:ext cx="5042647" cy="3094037"/>
          </a:xfrm>
        </p:spPr>
        <p:txBody>
          <a:bodyPr rtlCol="0"/>
          <a:lstStyle>
            <a:lvl1pPr>
              <a:defRPr>
                <a:latin typeface="Malgun Gothic" panose="020B0503020000020004" pitchFamily="50" charset="-127"/>
                <a:ea typeface="Malgun Gothic" panose="020B0503020000020004" pitchFamily="50" charset="-127"/>
              </a:defRPr>
            </a:lvl1pPr>
            <a:lvl2pPr>
              <a:defRPr>
                <a:latin typeface="Malgun Gothic" panose="020B0503020000020004" pitchFamily="50" charset="-127"/>
                <a:ea typeface="Malgun Gothic" panose="020B0503020000020004" pitchFamily="50" charset="-127"/>
              </a:defRPr>
            </a:lvl2pPr>
            <a:lvl3pPr>
              <a:defRPr>
                <a:latin typeface="Malgun Gothic" panose="020B0503020000020004" pitchFamily="50" charset="-127"/>
                <a:ea typeface="Malgun Gothic" panose="020B0503020000020004" pitchFamily="50" charset="-127"/>
              </a:defRPr>
            </a:lvl3pPr>
            <a:lvl4pPr>
              <a:defRPr>
                <a:latin typeface="Malgun Gothic" panose="020B0503020000020004" pitchFamily="50" charset="-127"/>
                <a:ea typeface="Malgun Gothic" panose="020B0503020000020004" pitchFamily="50" charset="-127"/>
              </a:defRPr>
            </a:lvl4pPr>
            <a:lvl5pPr>
              <a:defRPr>
                <a:latin typeface="Malgun Gothic" panose="020B0503020000020004" pitchFamily="50" charset="-127"/>
                <a:ea typeface="Malgun Gothic" panose="020B0503020000020004" pitchFamily="50" charset="-127"/>
              </a:defRPr>
            </a:lvl5pPr>
          </a:lstStyle>
          <a:p>
            <a:pPr lvl="0" rtl="0"/>
            <a:r>
              <a:rPr lang="ko-KR" altLang="en-US" noProof="0"/>
              <a:t>마스터 텍스트 스타일을 편집하려면 클릭</a:t>
            </a:r>
          </a:p>
          <a:p>
            <a:pPr lvl="1" rtl="0"/>
            <a:r>
              <a:rPr lang="ko-KR" altLang="en-US" noProof="0"/>
              <a:t>두 번째 수준</a:t>
            </a:r>
          </a:p>
          <a:p>
            <a:pPr lvl="2" rtl="0"/>
            <a:r>
              <a:rPr lang="ko-KR" altLang="en-US" noProof="0"/>
              <a:t>세 번째 수준</a:t>
            </a:r>
          </a:p>
          <a:p>
            <a:pPr lvl="3" rtl="0"/>
            <a:r>
              <a:rPr lang="ko-KR" altLang="en-US" noProof="0"/>
              <a:t>네 번째 수준</a:t>
            </a:r>
          </a:p>
          <a:p>
            <a:pPr lvl="4" rtl="0"/>
            <a:r>
              <a:rPr lang="ko-KR" altLang="en-US" noProof="0"/>
              <a:t>다섯 번째 수준</a:t>
            </a:r>
            <a:endParaRPr lang="ko" noProof="0"/>
          </a:p>
        </p:txBody>
      </p:sp>
      <p:sp>
        <p:nvSpPr>
          <p:cNvPr id="15" name="내용 개체 틀 6">
            <a:extLst>
              <a:ext uri="{FF2B5EF4-FFF2-40B4-BE49-F238E27FC236}">
                <a16:creationId xmlns:a16="http://schemas.microsoft.com/office/drawing/2014/main" id="{7A648C0A-27FE-4582-8D3C-7FF280E14591}"/>
              </a:ext>
            </a:extLst>
          </p:cNvPr>
          <p:cNvSpPr>
            <a:spLocks noGrp="1"/>
          </p:cNvSpPr>
          <p:nvPr>
            <p:ph sz="quarter" idx="16"/>
          </p:nvPr>
        </p:nvSpPr>
        <p:spPr>
          <a:xfrm>
            <a:off x="6501205" y="2894013"/>
            <a:ext cx="5042647" cy="3094037"/>
          </a:xfrm>
        </p:spPr>
        <p:txBody>
          <a:bodyPr rtlCol="0"/>
          <a:lstStyle>
            <a:lvl1pPr>
              <a:defRPr>
                <a:latin typeface="Malgun Gothic" panose="020B0503020000020004" pitchFamily="50" charset="-127"/>
                <a:ea typeface="Malgun Gothic" panose="020B0503020000020004" pitchFamily="50" charset="-127"/>
              </a:defRPr>
            </a:lvl1pPr>
            <a:lvl2pPr>
              <a:defRPr>
                <a:latin typeface="Malgun Gothic" panose="020B0503020000020004" pitchFamily="50" charset="-127"/>
                <a:ea typeface="Malgun Gothic" panose="020B0503020000020004" pitchFamily="50" charset="-127"/>
              </a:defRPr>
            </a:lvl2pPr>
            <a:lvl3pPr>
              <a:defRPr>
                <a:latin typeface="Malgun Gothic" panose="020B0503020000020004" pitchFamily="50" charset="-127"/>
                <a:ea typeface="Malgun Gothic" panose="020B0503020000020004" pitchFamily="50" charset="-127"/>
              </a:defRPr>
            </a:lvl3pPr>
            <a:lvl4pPr>
              <a:defRPr>
                <a:latin typeface="Malgun Gothic" panose="020B0503020000020004" pitchFamily="50" charset="-127"/>
                <a:ea typeface="Malgun Gothic" panose="020B0503020000020004" pitchFamily="50" charset="-127"/>
              </a:defRPr>
            </a:lvl4pPr>
            <a:lvl5pPr>
              <a:defRPr>
                <a:latin typeface="Malgun Gothic" panose="020B0503020000020004" pitchFamily="50" charset="-127"/>
                <a:ea typeface="Malgun Gothic" panose="020B0503020000020004" pitchFamily="50" charset="-127"/>
              </a:defRPr>
            </a:lvl5pPr>
          </a:lstStyle>
          <a:p>
            <a:pPr lvl="0" rtl="0"/>
            <a:r>
              <a:rPr lang="ko-KR" altLang="en-US" noProof="0"/>
              <a:t>마스터 텍스트 스타일을 편집하려면 클릭</a:t>
            </a:r>
          </a:p>
          <a:p>
            <a:pPr lvl="1" rtl="0"/>
            <a:r>
              <a:rPr lang="ko-KR" altLang="en-US" noProof="0"/>
              <a:t>두 번째 수준</a:t>
            </a:r>
          </a:p>
          <a:p>
            <a:pPr lvl="2" rtl="0"/>
            <a:r>
              <a:rPr lang="ko-KR" altLang="en-US" noProof="0"/>
              <a:t>세 번째 수준</a:t>
            </a:r>
          </a:p>
          <a:p>
            <a:pPr lvl="3" rtl="0"/>
            <a:r>
              <a:rPr lang="ko-KR" altLang="en-US" noProof="0"/>
              <a:t>네 번째 수준</a:t>
            </a:r>
          </a:p>
          <a:p>
            <a:pPr lvl="4" rtl="0"/>
            <a:r>
              <a:rPr lang="ko-KR" altLang="en-US" noProof="0"/>
              <a:t>다섯 번째 수준</a:t>
            </a:r>
            <a:endParaRPr lang="ko" noProof="0"/>
          </a:p>
        </p:txBody>
      </p:sp>
    </p:spTree>
    <p:extLst>
      <p:ext uri="{BB962C8B-B14F-4D97-AF65-F5344CB8AC3E}">
        <p14:creationId xmlns:p14="http://schemas.microsoft.com/office/powerpoint/2010/main" val="2935110248"/>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1_이미지 및 캡션">
    <p:bg>
      <p:bgPr>
        <a:solidFill>
          <a:schemeClr val="bg2">
            <a:alpha val="40000"/>
          </a:schemeClr>
        </a:solidFill>
        <a:effectLst/>
      </p:bgPr>
    </p:bg>
    <p:spTree>
      <p:nvGrpSpPr>
        <p:cNvPr id="1" name=""/>
        <p:cNvGrpSpPr/>
        <p:nvPr/>
      </p:nvGrpSpPr>
      <p:grpSpPr>
        <a:xfrm>
          <a:off x="0" y="0"/>
          <a:ext cx="0" cy="0"/>
          <a:chOff x="0" y="0"/>
          <a:chExt cx="0" cy="0"/>
        </a:xfrm>
      </p:grpSpPr>
      <p:sp>
        <p:nvSpPr>
          <p:cNvPr id="10" name="직사각형 9">
            <a:extLst>
              <a:ext uri="{FF2B5EF4-FFF2-40B4-BE49-F238E27FC236}">
                <a16:creationId xmlns:a16="http://schemas.microsoft.com/office/drawing/2014/main" id="{14A22209-F6F4-814A-9719-87CDCD23C55F}"/>
              </a:ext>
            </a:extLst>
          </p:cNvPr>
          <p:cNvSpPr/>
          <p:nvPr/>
        </p:nvSpPr>
        <p:spPr>
          <a:xfrm>
            <a:off x="0" y="914400"/>
            <a:ext cx="12192000" cy="5029200"/>
          </a:xfrm>
          <a:prstGeom prst="rect">
            <a:avLst/>
          </a:prstGeom>
          <a:pattFill prst="lgGrid">
            <a:fgClr>
              <a:schemeClr val="tx2">
                <a:lumMod val="10000"/>
                <a:lumOff val="90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dirty="0">
              <a:latin typeface="Malgun Gothic" panose="020B0503020000020004" pitchFamily="50" charset="-127"/>
              <a:ea typeface="Malgun Gothic" panose="020B0503020000020004" pitchFamily="50" charset="-127"/>
            </a:endParaRPr>
          </a:p>
        </p:txBody>
      </p:sp>
      <p:sp>
        <p:nvSpPr>
          <p:cNvPr id="11" name="직사각형 10">
            <a:extLst>
              <a:ext uri="{FF2B5EF4-FFF2-40B4-BE49-F238E27FC236}">
                <a16:creationId xmlns:a16="http://schemas.microsoft.com/office/drawing/2014/main" id="{51817374-D7A2-2F4D-91C6-E24955F0018B}"/>
              </a:ext>
            </a:extLst>
          </p:cNvPr>
          <p:cNvSpPr/>
          <p:nvPr/>
        </p:nvSpPr>
        <p:spPr>
          <a:xfrm>
            <a:off x="5951621" y="1803214"/>
            <a:ext cx="6240379" cy="325288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dirty="0">
              <a:latin typeface="Malgun Gothic" panose="020B0503020000020004" pitchFamily="50" charset="-127"/>
              <a:ea typeface="Malgun Gothic" panose="020B0503020000020004" pitchFamily="50" charset="-127"/>
            </a:endParaRPr>
          </a:p>
        </p:txBody>
      </p:sp>
      <p:sp>
        <p:nvSpPr>
          <p:cNvPr id="2" name="날짜 개체 틀 1">
            <a:extLst>
              <a:ext uri="{FF2B5EF4-FFF2-40B4-BE49-F238E27FC236}">
                <a16:creationId xmlns:a16="http://schemas.microsoft.com/office/drawing/2014/main" id="{09FBA462-7E60-BA4E-9A1E-3B5E69DACB3A}"/>
              </a:ext>
            </a:extLst>
          </p:cNvPr>
          <p:cNvSpPr>
            <a:spLocks noGrp="1"/>
          </p:cNvSpPr>
          <p:nvPr>
            <p:ph type="dt" sz="half" idx="10"/>
          </p:nvPr>
        </p:nvSpPr>
        <p:spPr/>
        <p:txBody>
          <a:bodyPr rtlCol="0"/>
          <a:lstStyle>
            <a:lvl1pPr>
              <a:defRPr>
                <a:latin typeface="Malgun Gothic" panose="020B0503020000020004" pitchFamily="50" charset="-127"/>
                <a:ea typeface="Malgun Gothic" panose="020B0503020000020004" pitchFamily="50" charset="-127"/>
              </a:defRPr>
            </a:lvl1pPr>
          </a:lstStyle>
          <a:p>
            <a:fld id="{338271FB-7AEA-4111-9638-83F929F3B8E9}" type="datetimeFigureOut">
              <a:rPr lang="ko-KR" altLang="en-US" smtClean="0"/>
              <a:t>2021-08-06</a:t>
            </a:fld>
            <a:endParaRPr lang="ko-KR" altLang="en-US"/>
          </a:p>
        </p:txBody>
      </p:sp>
      <p:sp>
        <p:nvSpPr>
          <p:cNvPr id="3" name="바닥글 개체 틀 2">
            <a:extLst>
              <a:ext uri="{FF2B5EF4-FFF2-40B4-BE49-F238E27FC236}">
                <a16:creationId xmlns:a16="http://schemas.microsoft.com/office/drawing/2014/main" id="{218A28A8-5C75-FC4B-9A28-8F343DF4B1F9}"/>
              </a:ext>
            </a:extLst>
          </p:cNvPr>
          <p:cNvSpPr>
            <a:spLocks noGrp="1"/>
          </p:cNvSpPr>
          <p:nvPr>
            <p:ph type="ftr" sz="quarter" idx="11"/>
          </p:nvPr>
        </p:nvSpPr>
        <p:spPr/>
        <p:txBody>
          <a:bodyPr rtlCol="0"/>
          <a:lstStyle>
            <a:lvl1pPr>
              <a:defRPr>
                <a:latin typeface="Malgun Gothic" panose="020B0503020000020004" pitchFamily="50" charset="-127"/>
                <a:ea typeface="Malgun Gothic" panose="020B0503020000020004" pitchFamily="50" charset="-127"/>
              </a:defRPr>
            </a:lvl1pPr>
          </a:lstStyle>
          <a:p>
            <a:endParaRPr lang="ko-KR" altLang="en-US"/>
          </a:p>
        </p:txBody>
      </p:sp>
      <p:sp>
        <p:nvSpPr>
          <p:cNvPr id="4" name="슬라이드 번호 개체 틀 3">
            <a:extLst>
              <a:ext uri="{FF2B5EF4-FFF2-40B4-BE49-F238E27FC236}">
                <a16:creationId xmlns:a16="http://schemas.microsoft.com/office/drawing/2014/main" id="{71FD5A6F-AE17-4E4C-9567-DB3B02853306}"/>
              </a:ext>
            </a:extLst>
          </p:cNvPr>
          <p:cNvSpPr>
            <a:spLocks noGrp="1"/>
          </p:cNvSpPr>
          <p:nvPr>
            <p:ph type="sldNum" sz="quarter" idx="12"/>
          </p:nvPr>
        </p:nvSpPr>
        <p:spPr/>
        <p:txBody>
          <a:bodyPr rtlCol="0"/>
          <a:lstStyle>
            <a:lvl1pPr>
              <a:defRPr>
                <a:latin typeface="Malgun Gothic" panose="020B0503020000020004" pitchFamily="50" charset="-127"/>
                <a:ea typeface="Malgun Gothic" panose="020B0503020000020004" pitchFamily="50" charset="-127"/>
              </a:defRPr>
            </a:lvl1pPr>
          </a:lstStyle>
          <a:p>
            <a:fld id="{09B82C14-BF2B-4896-9C46-ECEA08150119}" type="slidenum">
              <a:rPr lang="ko-KR" altLang="en-US" smtClean="0"/>
              <a:t>‹#›</a:t>
            </a:fld>
            <a:endParaRPr lang="ko-KR" altLang="en-US"/>
          </a:p>
        </p:txBody>
      </p:sp>
      <p:sp>
        <p:nvSpPr>
          <p:cNvPr id="9" name="제목 1">
            <a:extLst>
              <a:ext uri="{FF2B5EF4-FFF2-40B4-BE49-F238E27FC236}">
                <a16:creationId xmlns:a16="http://schemas.microsoft.com/office/drawing/2014/main" id="{656FB1BA-653F-254C-9C39-2A5BDD763EE8}"/>
              </a:ext>
            </a:extLst>
          </p:cNvPr>
          <p:cNvSpPr>
            <a:spLocks noGrp="1"/>
          </p:cNvSpPr>
          <p:nvPr>
            <p:ph type="title"/>
          </p:nvPr>
        </p:nvSpPr>
        <p:spPr>
          <a:xfrm>
            <a:off x="6494545" y="2028031"/>
            <a:ext cx="5058209" cy="583800"/>
          </a:xfrm>
          <a:prstGeom prst="rect">
            <a:avLst/>
          </a:prstGeom>
        </p:spPr>
        <p:txBody>
          <a:bodyPr lIns="91440" rIns="91440" rtlCol="0">
            <a:noAutofit/>
          </a:bodyPr>
          <a:lstStyle>
            <a:lvl1pPr>
              <a:defRPr sz="2400" b="1" i="0" spc="150" baseline="0">
                <a:solidFill>
                  <a:schemeClr val="tx1"/>
                </a:solidFill>
                <a:latin typeface="Malgun Gothic" panose="020B0503020000020004" pitchFamily="50" charset="-127"/>
                <a:ea typeface="Malgun Gothic" panose="020B0503020000020004" pitchFamily="50" charset="-127"/>
              </a:defRPr>
            </a:lvl1pPr>
          </a:lstStyle>
          <a:p>
            <a:pPr rtl="0"/>
            <a:r>
              <a:rPr lang="ko-KR" altLang="en-US" noProof="0"/>
              <a:t>마스터 제목 스타일 편집</a:t>
            </a:r>
            <a:endParaRPr lang="ko" noProof="0"/>
          </a:p>
        </p:txBody>
      </p:sp>
      <p:sp>
        <p:nvSpPr>
          <p:cNvPr id="13" name="그림 개체 틀 10">
            <a:extLst>
              <a:ext uri="{FF2B5EF4-FFF2-40B4-BE49-F238E27FC236}">
                <a16:creationId xmlns:a16="http://schemas.microsoft.com/office/drawing/2014/main" id="{AD5E91DA-7D30-8C45-9BE7-5F82AA824B11}"/>
              </a:ext>
            </a:extLst>
          </p:cNvPr>
          <p:cNvSpPr>
            <a:spLocks noGrp="1"/>
          </p:cNvSpPr>
          <p:nvPr>
            <p:ph type="pic" sz="quarter" idx="14"/>
          </p:nvPr>
        </p:nvSpPr>
        <p:spPr>
          <a:xfrm>
            <a:off x="542925" y="0"/>
            <a:ext cx="5408696" cy="6858000"/>
          </a:xfrm>
          <a:prstGeom prst="rect">
            <a:avLst/>
          </a:prstGeom>
          <a:solidFill>
            <a:schemeClr val="tx1"/>
          </a:solidFill>
        </p:spPr>
        <p:txBody>
          <a:bodyPr rtlCol="0"/>
          <a:lstStyle>
            <a:lvl1pPr marL="0" indent="0">
              <a:buNone/>
              <a:defRPr>
                <a:solidFill>
                  <a:schemeClr val="bg1"/>
                </a:solidFill>
                <a:latin typeface="Malgun Gothic" panose="020B0503020000020004" pitchFamily="50" charset="-127"/>
                <a:ea typeface="Malgun Gothic" panose="020B0503020000020004" pitchFamily="50" charset="-127"/>
              </a:defRPr>
            </a:lvl1pPr>
          </a:lstStyle>
          <a:p>
            <a:pPr rtl="0"/>
            <a:r>
              <a:rPr lang="ko-KR" altLang="en-US" noProof="0"/>
              <a:t>그림을 추가하려면 아이콘을 클릭하십시오</a:t>
            </a:r>
            <a:endParaRPr lang="ko" noProof="0"/>
          </a:p>
        </p:txBody>
      </p:sp>
      <p:sp>
        <p:nvSpPr>
          <p:cNvPr id="6" name="내용 개체 틀 5">
            <a:extLst>
              <a:ext uri="{FF2B5EF4-FFF2-40B4-BE49-F238E27FC236}">
                <a16:creationId xmlns:a16="http://schemas.microsoft.com/office/drawing/2014/main" id="{A94B5840-E92F-4CFE-B3C0-0873B2740891}"/>
              </a:ext>
            </a:extLst>
          </p:cNvPr>
          <p:cNvSpPr>
            <a:spLocks noGrp="1"/>
          </p:cNvSpPr>
          <p:nvPr>
            <p:ph sz="quarter" idx="15"/>
          </p:nvPr>
        </p:nvSpPr>
        <p:spPr>
          <a:xfrm>
            <a:off x="6494463" y="2611438"/>
            <a:ext cx="5058291" cy="2165350"/>
          </a:xfrm>
        </p:spPr>
        <p:txBody>
          <a:bodyPr rtlCol="0"/>
          <a:lstStyle>
            <a:lvl1pPr marL="0" indent="0">
              <a:lnSpc>
                <a:spcPct val="200000"/>
              </a:lnSpc>
              <a:spcBef>
                <a:spcPts val="1900"/>
              </a:spcBef>
              <a:buNone/>
              <a:defRPr>
                <a:latin typeface="Malgun Gothic" panose="020B0503020000020004" pitchFamily="50" charset="-127"/>
                <a:ea typeface="Malgun Gothic" panose="020B0503020000020004" pitchFamily="50" charset="-127"/>
              </a:defRPr>
            </a:lvl1pPr>
          </a:lstStyle>
          <a:p>
            <a:pPr lvl="0" rtl="0"/>
            <a:r>
              <a:rPr lang="ko-KR" altLang="en-US" noProof="0"/>
              <a:t>마스터 텍스트 스타일을 편집하려면 클릭</a:t>
            </a:r>
          </a:p>
        </p:txBody>
      </p:sp>
    </p:spTree>
    <p:extLst>
      <p:ext uri="{BB962C8B-B14F-4D97-AF65-F5344CB8AC3E}">
        <p14:creationId xmlns:p14="http://schemas.microsoft.com/office/powerpoint/2010/main" val="3529642314"/>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blank" preserve="1">
  <p:cSld name="비어 있음">
    <p:bg>
      <p:bgPr>
        <a:solidFill>
          <a:schemeClr val="accent4">
            <a:alpha val="40000"/>
          </a:schemeClr>
        </a:solidFill>
        <a:effectLst/>
      </p:bgPr>
    </p:bg>
    <p:spTree>
      <p:nvGrpSpPr>
        <p:cNvPr id="1" name=""/>
        <p:cNvGrpSpPr/>
        <p:nvPr/>
      </p:nvGrpSpPr>
      <p:grpSpPr>
        <a:xfrm>
          <a:off x="0" y="0"/>
          <a:ext cx="0" cy="0"/>
          <a:chOff x="0" y="0"/>
          <a:chExt cx="0" cy="0"/>
        </a:xfrm>
      </p:grpSpPr>
      <p:sp>
        <p:nvSpPr>
          <p:cNvPr id="2" name="날짜 개체 틀 1">
            <a:extLst>
              <a:ext uri="{FF2B5EF4-FFF2-40B4-BE49-F238E27FC236}">
                <a16:creationId xmlns:a16="http://schemas.microsoft.com/office/drawing/2014/main" id="{09FBA462-7E60-BA4E-9A1E-3B5E69DACB3A}"/>
              </a:ext>
            </a:extLst>
          </p:cNvPr>
          <p:cNvSpPr>
            <a:spLocks noGrp="1"/>
          </p:cNvSpPr>
          <p:nvPr>
            <p:ph type="dt" sz="half" idx="10"/>
          </p:nvPr>
        </p:nvSpPr>
        <p:spPr/>
        <p:txBody>
          <a:bodyPr rtlCol="0"/>
          <a:lstStyle>
            <a:lvl1pPr>
              <a:defRPr>
                <a:latin typeface="Malgun Gothic" panose="020B0503020000020004" pitchFamily="50" charset="-127"/>
                <a:ea typeface="Malgun Gothic" panose="020B0503020000020004" pitchFamily="50" charset="-127"/>
              </a:defRPr>
            </a:lvl1pPr>
          </a:lstStyle>
          <a:p>
            <a:fld id="{338271FB-7AEA-4111-9638-83F929F3B8E9}" type="datetimeFigureOut">
              <a:rPr lang="ko-KR" altLang="en-US" smtClean="0"/>
              <a:t>2021-08-06</a:t>
            </a:fld>
            <a:endParaRPr lang="ko-KR" altLang="en-US"/>
          </a:p>
        </p:txBody>
      </p:sp>
      <p:sp>
        <p:nvSpPr>
          <p:cNvPr id="3" name="바닥글 개체 틀 2">
            <a:extLst>
              <a:ext uri="{FF2B5EF4-FFF2-40B4-BE49-F238E27FC236}">
                <a16:creationId xmlns:a16="http://schemas.microsoft.com/office/drawing/2014/main" id="{218A28A8-5C75-FC4B-9A28-8F343DF4B1F9}"/>
              </a:ext>
            </a:extLst>
          </p:cNvPr>
          <p:cNvSpPr>
            <a:spLocks noGrp="1"/>
          </p:cNvSpPr>
          <p:nvPr>
            <p:ph type="ftr" sz="quarter" idx="11"/>
          </p:nvPr>
        </p:nvSpPr>
        <p:spPr/>
        <p:txBody>
          <a:bodyPr rtlCol="0"/>
          <a:lstStyle>
            <a:lvl1pPr>
              <a:defRPr>
                <a:latin typeface="Malgun Gothic" panose="020B0503020000020004" pitchFamily="50" charset="-127"/>
                <a:ea typeface="Malgun Gothic" panose="020B0503020000020004" pitchFamily="50" charset="-127"/>
              </a:defRPr>
            </a:lvl1pPr>
          </a:lstStyle>
          <a:p>
            <a:endParaRPr lang="ko-KR" altLang="en-US"/>
          </a:p>
        </p:txBody>
      </p:sp>
      <p:sp>
        <p:nvSpPr>
          <p:cNvPr id="4" name="슬라이드 번호 개체 틀 3">
            <a:extLst>
              <a:ext uri="{FF2B5EF4-FFF2-40B4-BE49-F238E27FC236}">
                <a16:creationId xmlns:a16="http://schemas.microsoft.com/office/drawing/2014/main" id="{71FD5A6F-AE17-4E4C-9567-DB3B02853306}"/>
              </a:ext>
            </a:extLst>
          </p:cNvPr>
          <p:cNvSpPr>
            <a:spLocks noGrp="1"/>
          </p:cNvSpPr>
          <p:nvPr>
            <p:ph type="sldNum" sz="quarter" idx="12"/>
          </p:nvPr>
        </p:nvSpPr>
        <p:spPr/>
        <p:txBody>
          <a:bodyPr rtlCol="0"/>
          <a:lstStyle>
            <a:lvl1pPr>
              <a:defRPr>
                <a:latin typeface="Malgun Gothic" panose="020B0503020000020004" pitchFamily="50" charset="-127"/>
                <a:ea typeface="Malgun Gothic" panose="020B0503020000020004" pitchFamily="50" charset="-127"/>
              </a:defRPr>
            </a:lvl1pPr>
          </a:lstStyle>
          <a:p>
            <a:fld id="{09B82C14-BF2B-4896-9C46-ECEA08150119}" type="slidenum">
              <a:rPr lang="ko-KR" altLang="en-US" smtClean="0"/>
              <a:t>‹#›</a:t>
            </a:fld>
            <a:endParaRPr lang="ko-KR" altLang="en-US"/>
          </a:p>
        </p:txBody>
      </p:sp>
    </p:spTree>
    <p:extLst>
      <p:ext uri="{BB962C8B-B14F-4D97-AF65-F5344CB8AC3E}">
        <p14:creationId xmlns:p14="http://schemas.microsoft.com/office/powerpoint/2010/main" val="534754679"/>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제목 슬라이드">
    <p:bg>
      <p:bgPr>
        <a:solidFill>
          <a:schemeClr val="bg1">
            <a:alpha val="30000"/>
          </a:schemeClr>
        </a:solidFill>
        <a:effectLst/>
      </p:bgPr>
    </p:bg>
    <p:spTree>
      <p:nvGrpSpPr>
        <p:cNvPr id="1" name=""/>
        <p:cNvGrpSpPr/>
        <p:nvPr/>
      </p:nvGrpSpPr>
      <p:grpSpPr>
        <a:xfrm>
          <a:off x="0" y="0"/>
          <a:ext cx="0" cy="0"/>
          <a:chOff x="0" y="0"/>
          <a:chExt cx="0" cy="0"/>
        </a:xfrm>
      </p:grpSpPr>
      <p:sp>
        <p:nvSpPr>
          <p:cNvPr id="7" name="직사각형 6">
            <a:extLst>
              <a:ext uri="{FF2B5EF4-FFF2-40B4-BE49-F238E27FC236}">
                <a16:creationId xmlns:a16="http://schemas.microsoft.com/office/drawing/2014/main" id="{4CC33A90-B87E-634E-AF2A-F4C3C8923FED}"/>
              </a:ext>
            </a:extLst>
          </p:cNvPr>
          <p:cNvSpPr/>
          <p:nvPr/>
        </p:nvSpPr>
        <p:spPr>
          <a:xfrm>
            <a:off x="0" y="914400"/>
            <a:ext cx="12192000" cy="5029200"/>
          </a:xfrm>
          <a:prstGeom prst="rect">
            <a:avLst/>
          </a:prstGeom>
          <a:pattFill prst="lgGrid">
            <a:fgClr>
              <a:schemeClr val="tx2">
                <a:lumMod val="10000"/>
                <a:lumOff val="90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dirty="0">
              <a:latin typeface="Malgun Gothic" panose="020B0503020000020004" pitchFamily="50" charset="-127"/>
              <a:ea typeface="Malgun Gothic" panose="020B0503020000020004" pitchFamily="50" charset="-127"/>
            </a:endParaRPr>
          </a:p>
        </p:txBody>
      </p:sp>
      <p:sp>
        <p:nvSpPr>
          <p:cNvPr id="13" name="직사각형 12">
            <a:extLst>
              <a:ext uri="{FF2B5EF4-FFF2-40B4-BE49-F238E27FC236}">
                <a16:creationId xmlns:a16="http://schemas.microsoft.com/office/drawing/2014/main" id="{41147E0E-4AE4-D149-A315-F2528623D5EA}"/>
              </a:ext>
            </a:extLst>
          </p:cNvPr>
          <p:cNvSpPr/>
          <p:nvPr/>
        </p:nvSpPr>
        <p:spPr>
          <a:xfrm>
            <a:off x="763425" y="2818150"/>
            <a:ext cx="6207001" cy="257181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dirty="0">
              <a:latin typeface="Malgun Gothic" panose="020B0503020000020004" pitchFamily="50" charset="-127"/>
              <a:ea typeface="Malgun Gothic" panose="020B0503020000020004" pitchFamily="50" charset="-127"/>
            </a:endParaRPr>
          </a:p>
        </p:txBody>
      </p:sp>
      <p:sp>
        <p:nvSpPr>
          <p:cNvPr id="16" name="직사각형 2">
            <a:extLst>
              <a:ext uri="{FF2B5EF4-FFF2-40B4-BE49-F238E27FC236}">
                <a16:creationId xmlns:a16="http://schemas.microsoft.com/office/drawing/2014/main" id="{AA222472-5BC8-7B4F-AB2F-B6A10019B606}"/>
              </a:ext>
            </a:extLst>
          </p:cNvPr>
          <p:cNvSpPr>
            <a:spLocks noChangeArrowheads="1"/>
          </p:cNvSpPr>
          <p:nvPr/>
        </p:nvSpPr>
        <p:spPr bwMode="auto">
          <a:xfrm>
            <a:off x="3105150" y="3237598"/>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noProof="0" dirty="0">
                <a:ln>
                  <a:noFill/>
                </a:ln>
                <a:solidFill>
                  <a:schemeClr val="tx1"/>
                </a:solidFill>
                <a:effectLst/>
                <a:latin typeface="Malgun Gothic" panose="020B0503020000020004" pitchFamily="50" charset="-127"/>
                <a:ea typeface="Malgun Gothic" panose="020B0503020000020004" pitchFamily="50" charset="-127"/>
              </a:rPr>
            </a:br>
            <a:endParaRPr kumimoji="0" lang="en-US" altLang="en-US" sz="1800" b="0" i="0" u="none" strike="noStrike" cap="none" normalizeH="0" baseline="0" noProof="0" dirty="0">
              <a:ln>
                <a:noFill/>
              </a:ln>
              <a:solidFill>
                <a:schemeClr val="tx1"/>
              </a:solidFill>
              <a:effectLst/>
              <a:latin typeface="Malgun Gothic" panose="020B0503020000020004" pitchFamily="50" charset="-127"/>
              <a:ea typeface="Malgun Gothic" panose="020B0503020000020004" pitchFamily="50" charset="-127"/>
            </a:endParaRPr>
          </a:p>
        </p:txBody>
      </p:sp>
      <p:sp>
        <p:nvSpPr>
          <p:cNvPr id="18" name="제목 1">
            <a:extLst>
              <a:ext uri="{FF2B5EF4-FFF2-40B4-BE49-F238E27FC236}">
                <a16:creationId xmlns:a16="http://schemas.microsoft.com/office/drawing/2014/main" id="{E3ED0903-C4AC-F843-878E-D66CB7BFB0E9}"/>
              </a:ext>
            </a:extLst>
          </p:cNvPr>
          <p:cNvSpPr>
            <a:spLocks noGrp="1"/>
          </p:cNvSpPr>
          <p:nvPr>
            <p:ph type="title" hasCustomPrompt="1"/>
          </p:nvPr>
        </p:nvSpPr>
        <p:spPr>
          <a:xfrm>
            <a:off x="1108430" y="3267744"/>
            <a:ext cx="5651293" cy="1086304"/>
          </a:xfrm>
          <a:prstGeom prst="rect">
            <a:avLst/>
          </a:prstGeom>
        </p:spPr>
        <p:txBody>
          <a:bodyPr lIns="91440" rIns="91440" rtlCol="0" anchor="ctr" anchorCtr="0">
            <a:noAutofit/>
          </a:bodyPr>
          <a:lstStyle>
            <a:lvl1pPr algn="l">
              <a:defRPr sz="8800" b="1" i="0" spc="150" baseline="0">
                <a:solidFill>
                  <a:schemeClr val="tx1"/>
                </a:solidFill>
                <a:latin typeface="Malgun Gothic" panose="020B0503020000020004" pitchFamily="50" charset="-127"/>
                <a:ea typeface="Malgun Gothic" panose="020B0503020000020004" pitchFamily="50" charset="-127"/>
              </a:defRPr>
            </a:lvl1pPr>
          </a:lstStyle>
          <a:p>
            <a:pPr rtl="0"/>
            <a:r>
              <a:rPr lang="ko" noProof="0"/>
              <a:t>제목</a:t>
            </a:r>
          </a:p>
        </p:txBody>
      </p:sp>
      <p:sp>
        <p:nvSpPr>
          <p:cNvPr id="11" name="그림 개체 틀 10">
            <a:extLst>
              <a:ext uri="{FF2B5EF4-FFF2-40B4-BE49-F238E27FC236}">
                <a16:creationId xmlns:a16="http://schemas.microsoft.com/office/drawing/2014/main" id="{C8F278E7-697F-D34E-BB55-5D254AF87F94}"/>
              </a:ext>
            </a:extLst>
          </p:cNvPr>
          <p:cNvSpPr>
            <a:spLocks noGrp="1"/>
          </p:cNvSpPr>
          <p:nvPr>
            <p:ph type="pic" sz="quarter" idx="14"/>
          </p:nvPr>
        </p:nvSpPr>
        <p:spPr>
          <a:xfrm>
            <a:off x="5923125" y="0"/>
            <a:ext cx="6268875" cy="6858000"/>
          </a:xfrm>
          <a:custGeom>
            <a:avLst/>
            <a:gdLst>
              <a:gd name="connsiteX0" fmla="*/ 0 w 6268875"/>
              <a:gd name="connsiteY0" fmla="*/ 0 h 6858000"/>
              <a:gd name="connsiteX1" fmla="*/ 6268875 w 6268875"/>
              <a:gd name="connsiteY1" fmla="*/ 0 h 6858000"/>
              <a:gd name="connsiteX2" fmla="*/ 6268875 w 6268875"/>
              <a:gd name="connsiteY2" fmla="*/ 6858000 h 6858000"/>
              <a:gd name="connsiteX3" fmla="*/ 0 w 6268875"/>
              <a:gd name="connsiteY3" fmla="*/ 6858000 h 6858000"/>
              <a:gd name="connsiteX4" fmla="*/ 0 w 6268875"/>
              <a:gd name="connsiteY4" fmla="*/ 5389964 h 6858000"/>
              <a:gd name="connsiteX5" fmla="*/ 1047301 w 6268875"/>
              <a:gd name="connsiteY5" fmla="*/ 5389964 h 6858000"/>
              <a:gd name="connsiteX6" fmla="*/ 1047301 w 6268875"/>
              <a:gd name="connsiteY6" fmla="*/ 2814404 h 6858000"/>
              <a:gd name="connsiteX7" fmla="*/ 0 w 6268875"/>
              <a:gd name="connsiteY7" fmla="*/ 28144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268875" h="6858000">
                <a:moveTo>
                  <a:pt x="0" y="0"/>
                </a:moveTo>
                <a:lnTo>
                  <a:pt x="6268875" y="0"/>
                </a:lnTo>
                <a:lnTo>
                  <a:pt x="6268875" y="6858000"/>
                </a:lnTo>
                <a:lnTo>
                  <a:pt x="0" y="6858000"/>
                </a:lnTo>
                <a:lnTo>
                  <a:pt x="0" y="5389964"/>
                </a:lnTo>
                <a:lnTo>
                  <a:pt x="1047301" y="5389964"/>
                </a:lnTo>
                <a:lnTo>
                  <a:pt x="1047301" y="2814404"/>
                </a:lnTo>
                <a:lnTo>
                  <a:pt x="0" y="2814404"/>
                </a:lnTo>
                <a:close/>
              </a:path>
            </a:pathLst>
          </a:custGeom>
          <a:solidFill>
            <a:schemeClr val="tx1"/>
          </a:solidFill>
        </p:spPr>
        <p:txBody>
          <a:bodyPr wrap="square" rtlCol="0">
            <a:noAutofit/>
          </a:bodyPr>
          <a:lstStyle>
            <a:lvl1pPr marL="0" indent="0">
              <a:buNone/>
              <a:defRPr>
                <a:solidFill>
                  <a:schemeClr val="bg1"/>
                </a:solidFill>
                <a:latin typeface="Malgun Gothic" panose="020B0503020000020004" pitchFamily="50" charset="-127"/>
                <a:ea typeface="Malgun Gothic" panose="020B0503020000020004" pitchFamily="50" charset="-127"/>
              </a:defRPr>
            </a:lvl1pPr>
          </a:lstStyle>
          <a:p>
            <a:pPr rtl="0"/>
            <a:r>
              <a:rPr lang="ko-KR" altLang="en-US" noProof="0"/>
              <a:t>그림을 추가하려면 아이콘을 클릭하십시오</a:t>
            </a:r>
            <a:endParaRPr lang="ko" noProof="0"/>
          </a:p>
        </p:txBody>
      </p:sp>
      <p:sp>
        <p:nvSpPr>
          <p:cNvPr id="3" name="텍스트 개체 틀 2">
            <a:extLst>
              <a:ext uri="{FF2B5EF4-FFF2-40B4-BE49-F238E27FC236}">
                <a16:creationId xmlns:a16="http://schemas.microsoft.com/office/drawing/2014/main" id="{762719C4-9998-4B9C-8E34-87A64F6BCDAE}"/>
              </a:ext>
            </a:extLst>
          </p:cNvPr>
          <p:cNvSpPr>
            <a:spLocks noGrp="1"/>
          </p:cNvSpPr>
          <p:nvPr>
            <p:ph type="body" sz="quarter" idx="15" hasCustomPrompt="1"/>
          </p:nvPr>
        </p:nvSpPr>
        <p:spPr>
          <a:xfrm>
            <a:off x="1124261" y="4354048"/>
            <a:ext cx="5651500" cy="704088"/>
          </a:xfrm>
        </p:spPr>
        <p:txBody>
          <a:bodyPr rtlCol="0" anchor="ctr">
            <a:normAutofit/>
          </a:bodyPr>
          <a:lstStyle>
            <a:lvl1pPr marL="0" indent="0">
              <a:buNone/>
              <a:defRPr sz="2400" b="1" i="0" cap="all" spc="600" baseline="0">
                <a:latin typeface="Malgun Gothic" panose="020B0503020000020004" pitchFamily="50" charset="-127"/>
                <a:ea typeface="Malgun Gothic" panose="020B0503020000020004" pitchFamily="50" charset="-127"/>
              </a:defRPr>
            </a:lvl1pPr>
          </a:lstStyle>
          <a:p>
            <a:pPr lvl="0" rtl="0"/>
            <a:r>
              <a:rPr lang="ko" noProof="0"/>
              <a:t>부제목</a:t>
            </a:r>
          </a:p>
        </p:txBody>
      </p:sp>
    </p:spTree>
    <p:extLst>
      <p:ext uri="{BB962C8B-B14F-4D97-AF65-F5344CB8AC3E}">
        <p14:creationId xmlns:p14="http://schemas.microsoft.com/office/powerpoint/2010/main" val="26572523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89D9708-9FA4-485C-A09F-1637CF0AADD8}"/>
              </a:ext>
            </a:extLst>
          </p:cNvPr>
          <p:cNvSpPr>
            <a:spLocks noGrp="1"/>
          </p:cNvSpPr>
          <p:nvPr>
            <p:ph type="title"/>
          </p:nvPr>
        </p:nvSpPr>
        <p:spPr/>
        <p:txBody>
          <a:bodyPr/>
          <a:lstStyle/>
          <a:p>
            <a:r>
              <a:rPr lang="ko-KR" altLang="en-US"/>
              <a:t>마스터 제목 스타일 편집</a:t>
            </a:r>
          </a:p>
        </p:txBody>
      </p:sp>
      <p:sp>
        <p:nvSpPr>
          <p:cNvPr id="3" name="날짜 개체 틀 2">
            <a:extLst>
              <a:ext uri="{FF2B5EF4-FFF2-40B4-BE49-F238E27FC236}">
                <a16:creationId xmlns:a16="http://schemas.microsoft.com/office/drawing/2014/main" id="{06A9EB3B-6293-4A31-B8F2-1120EC40C4C5}"/>
              </a:ext>
            </a:extLst>
          </p:cNvPr>
          <p:cNvSpPr>
            <a:spLocks noGrp="1"/>
          </p:cNvSpPr>
          <p:nvPr>
            <p:ph type="dt" sz="half" idx="10"/>
          </p:nvPr>
        </p:nvSpPr>
        <p:spPr/>
        <p:txBody>
          <a:bodyPr/>
          <a:lstStyle/>
          <a:p>
            <a:fld id="{338271FB-7AEA-4111-9638-83F929F3B8E9}" type="datetimeFigureOut">
              <a:rPr lang="ko-KR" altLang="en-US" smtClean="0"/>
              <a:t>2021-08-06</a:t>
            </a:fld>
            <a:endParaRPr lang="ko-KR" altLang="en-US"/>
          </a:p>
        </p:txBody>
      </p:sp>
      <p:sp>
        <p:nvSpPr>
          <p:cNvPr id="4" name="바닥글 개체 틀 3">
            <a:extLst>
              <a:ext uri="{FF2B5EF4-FFF2-40B4-BE49-F238E27FC236}">
                <a16:creationId xmlns:a16="http://schemas.microsoft.com/office/drawing/2014/main" id="{B3E5D225-42AB-401E-BC5A-D09DDE87623E}"/>
              </a:ext>
            </a:extLst>
          </p:cNvPr>
          <p:cNvSpPr>
            <a:spLocks noGrp="1"/>
          </p:cNvSpPr>
          <p:nvPr>
            <p:ph type="ftr" sz="quarter" idx="11"/>
          </p:nvPr>
        </p:nvSpPr>
        <p:spPr/>
        <p:txBody>
          <a:bodyPr/>
          <a:lstStyle/>
          <a:p>
            <a:endParaRPr lang="ko-KR" altLang="en-US"/>
          </a:p>
        </p:txBody>
      </p:sp>
      <p:sp>
        <p:nvSpPr>
          <p:cNvPr id="5" name="슬라이드 번호 개체 틀 4">
            <a:extLst>
              <a:ext uri="{FF2B5EF4-FFF2-40B4-BE49-F238E27FC236}">
                <a16:creationId xmlns:a16="http://schemas.microsoft.com/office/drawing/2014/main" id="{9C468F2C-3503-47CB-BE49-BE96B7D3FB21}"/>
              </a:ext>
            </a:extLst>
          </p:cNvPr>
          <p:cNvSpPr>
            <a:spLocks noGrp="1"/>
          </p:cNvSpPr>
          <p:nvPr>
            <p:ph type="sldNum" sz="quarter" idx="12"/>
          </p:nvPr>
        </p:nvSpPr>
        <p:spPr/>
        <p:txBody>
          <a:bodyPr/>
          <a:lstStyle/>
          <a:p>
            <a:fld id="{09B82C14-BF2B-4896-9C46-ECEA08150119}" type="slidenum">
              <a:rPr lang="ko-KR" altLang="en-US" smtClean="0"/>
              <a:t>‹#›</a:t>
            </a:fld>
            <a:endParaRPr lang="ko-KR" altLang="en-US"/>
          </a:p>
        </p:txBody>
      </p:sp>
    </p:spTree>
    <p:extLst>
      <p:ext uri="{BB962C8B-B14F-4D97-AF65-F5344CB8AC3E}">
        <p14:creationId xmlns:p14="http://schemas.microsoft.com/office/powerpoint/2010/main" val="679839604"/>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제목 및 내용 ">
    <p:bg>
      <p:bgPr>
        <a:solidFill>
          <a:schemeClr val="bg2">
            <a:alpha val="40000"/>
          </a:schemeClr>
        </a:solidFill>
        <a:effectLst/>
      </p:bgPr>
    </p:bg>
    <p:spTree>
      <p:nvGrpSpPr>
        <p:cNvPr id="1" name=""/>
        <p:cNvGrpSpPr/>
        <p:nvPr/>
      </p:nvGrpSpPr>
      <p:grpSpPr>
        <a:xfrm>
          <a:off x="0" y="0"/>
          <a:ext cx="0" cy="0"/>
          <a:chOff x="0" y="0"/>
          <a:chExt cx="0" cy="0"/>
        </a:xfrm>
      </p:grpSpPr>
      <p:sp>
        <p:nvSpPr>
          <p:cNvPr id="2" name="날짜 개체 틀 1">
            <a:extLst>
              <a:ext uri="{FF2B5EF4-FFF2-40B4-BE49-F238E27FC236}">
                <a16:creationId xmlns:a16="http://schemas.microsoft.com/office/drawing/2014/main" id="{09FBA462-7E60-BA4E-9A1E-3B5E69DACB3A}"/>
              </a:ext>
            </a:extLst>
          </p:cNvPr>
          <p:cNvSpPr>
            <a:spLocks noGrp="1"/>
          </p:cNvSpPr>
          <p:nvPr>
            <p:ph type="dt" sz="half" idx="10"/>
          </p:nvPr>
        </p:nvSpPr>
        <p:spPr/>
        <p:txBody>
          <a:bodyPr rtlCol="0"/>
          <a:lstStyle>
            <a:lvl1pPr>
              <a:defRPr>
                <a:latin typeface="Malgun Gothic" panose="020B0503020000020004" pitchFamily="50" charset="-127"/>
                <a:ea typeface="Malgun Gothic" panose="020B0503020000020004" pitchFamily="50" charset="-127"/>
              </a:defRPr>
            </a:lvl1pPr>
          </a:lstStyle>
          <a:p>
            <a:fld id="{9A0A51BC-12D4-4D3A-9B6A-E55525456376}" type="datetime1">
              <a:rPr lang="ko-KR" altLang="en-US" smtClean="0"/>
              <a:t>2021-08-06</a:t>
            </a:fld>
            <a:endParaRPr lang="en-US" dirty="0"/>
          </a:p>
        </p:txBody>
      </p:sp>
      <p:sp>
        <p:nvSpPr>
          <p:cNvPr id="3" name="바닥글 개체 틀 2">
            <a:extLst>
              <a:ext uri="{FF2B5EF4-FFF2-40B4-BE49-F238E27FC236}">
                <a16:creationId xmlns:a16="http://schemas.microsoft.com/office/drawing/2014/main" id="{218A28A8-5C75-FC4B-9A28-8F343DF4B1F9}"/>
              </a:ext>
            </a:extLst>
          </p:cNvPr>
          <p:cNvSpPr>
            <a:spLocks noGrp="1"/>
          </p:cNvSpPr>
          <p:nvPr>
            <p:ph type="ftr" sz="quarter" idx="11"/>
          </p:nvPr>
        </p:nvSpPr>
        <p:spPr/>
        <p:txBody>
          <a:bodyPr rtlCol="0"/>
          <a:lstStyle>
            <a:lvl1pPr>
              <a:defRPr>
                <a:latin typeface="Malgun Gothic" panose="020B0503020000020004" pitchFamily="50" charset="-127"/>
                <a:ea typeface="Malgun Gothic" panose="020B0503020000020004" pitchFamily="50" charset="-127"/>
              </a:defRPr>
            </a:lvl1pPr>
          </a:lstStyle>
          <a:p>
            <a:endParaRPr lang="en-US" dirty="0"/>
          </a:p>
        </p:txBody>
      </p:sp>
      <p:sp>
        <p:nvSpPr>
          <p:cNvPr id="4" name="슬라이드 번호 개체 틀 3">
            <a:extLst>
              <a:ext uri="{FF2B5EF4-FFF2-40B4-BE49-F238E27FC236}">
                <a16:creationId xmlns:a16="http://schemas.microsoft.com/office/drawing/2014/main" id="{71FD5A6F-AE17-4E4C-9567-DB3B02853306}"/>
              </a:ext>
            </a:extLst>
          </p:cNvPr>
          <p:cNvSpPr>
            <a:spLocks noGrp="1"/>
          </p:cNvSpPr>
          <p:nvPr>
            <p:ph type="sldNum" sz="quarter" idx="12"/>
          </p:nvPr>
        </p:nvSpPr>
        <p:spPr/>
        <p:txBody>
          <a:bodyPr rtlCol="0"/>
          <a:lstStyle>
            <a:lvl1pPr>
              <a:defRPr>
                <a:latin typeface="Malgun Gothic" panose="020B0503020000020004" pitchFamily="50" charset="-127"/>
                <a:ea typeface="Malgun Gothic" panose="020B0503020000020004" pitchFamily="50" charset="-127"/>
              </a:defRPr>
            </a:lvl1pPr>
          </a:lstStyle>
          <a:p>
            <a:fld id="{6F705D35-D126-3B47-A82C-2A13EA9E0A67}" type="slidenum">
              <a:rPr lang="en-US" smtClean="0"/>
              <a:pPr/>
              <a:t>‹#›</a:t>
            </a:fld>
            <a:endParaRPr lang="en-US" dirty="0"/>
          </a:p>
        </p:txBody>
      </p:sp>
      <p:sp>
        <p:nvSpPr>
          <p:cNvPr id="5" name="직사각형 4">
            <a:extLst>
              <a:ext uri="{FF2B5EF4-FFF2-40B4-BE49-F238E27FC236}">
                <a16:creationId xmlns:a16="http://schemas.microsoft.com/office/drawing/2014/main" id="{F9B59AC0-ACCA-0548-A037-BC61068B8FE2}"/>
              </a:ext>
            </a:extLst>
          </p:cNvPr>
          <p:cNvSpPr/>
          <p:nvPr/>
        </p:nvSpPr>
        <p:spPr>
          <a:xfrm>
            <a:off x="0" y="0"/>
            <a:ext cx="12192000" cy="986306"/>
          </a:xfrm>
          <a:prstGeom prst="rect">
            <a:avLst/>
          </a:prstGeom>
          <a:pattFill prst="lgGrid">
            <a:fgClr>
              <a:schemeClr val="tx2">
                <a:lumMod val="10000"/>
                <a:lumOff val="90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dirty="0">
              <a:latin typeface="Malgun Gothic" panose="020B0503020000020004" pitchFamily="50" charset="-127"/>
              <a:ea typeface="Malgun Gothic" panose="020B0503020000020004" pitchFamily="50" charset="-127"/>
            </a:endParaRPr>
          </a:p>
        </p:txBody>
      </p:sp>
      <p:sp>
        <p:nvSpPr>
          <p:cNvPr id="6" name="직사각형 5">
            <a:extLst>
              <a:ext uri="{FF2B5EF4-FFF2-40B4-BE49-F238E27FC236}">
                <a16:creationId xmlns:a16="http://schemas.microsoft.com/office/drawing/2014/main" id="{2A57C152-0331-B74F-81FE-04A927A72C7B}"/>
              </a:ext>
            </a:extLst>
          </p:cNvPr>
          <p:cNvSpPr/>
          <p:nvPr/>
        </p:nvSpPr>
        <p:spPr>
          <a:xfrm>
            <a:off x="350520" y="279792"/>
            <a:ext cx="11475720" cy="98630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rtlCol="0" anchor="ctr"/>
          <a:lstStyle/>
          <a:p>
            <a:pPr rtl="0"/>
            <a:endParaRPr lang="en-US" sz="2400" b="1" noProof="0" dirty="0">
              <a:latin typeface="Malgun Gothic" panose="020B0503020000020004" pitchFamily="50" charset="-127"/>
              <a:ea typeface="Malgun Gothic" panose="020B0503020000020004" pitchFamily="50" charset="-127"/>
            </a:endParaRPr>
          </a:p>
        </p:txBody>
      </p:sp>
      <p:sp>
        <p:nvSpPr>
          <p:cNvPr id="8" name="제목 1">
            <a:extLst>
              <a:ext uri="{FF2B5EF4-FFF2-40B4-BE49-F238E27FC236}">
                <a16:creationId xmlns:a16="http://schemas.microsoft.com/office/drawing/2014/main" id="{5FDDD9A4-1691-5D47-9605-21650E2212D3}"/>
              </a:ext>
            </a:extLst>
          </p:cNvPr>
          <p:cNvSpPr>
            <a:spLocks noGrp="1"/>
          </p:cNvSpPr>
          <p:nvPr>
            <p:ph type="title"/>
          </p:nvPr>
        </p:nvSpPr>
        <p:spPr>
          <a:xfrm>
            <a:off x="639413" y="483440"/>
            <a:ext cx="10904438" cy="583800"/>
          </a:xfrm>
          <a:prstGeom prst="rect">
            <a:avLst/>
          </a:prstGeom>
        </p:spPr>
        <p:txBody>
          <a:bodyPr lIns="91440" rIns="91440" rtlCol="0">
            <a:noAutofit/>
          </a:bodyPr>
          <a:lstStyle>
            <a:lvl1pPr>
              <a:defRPr sz="2400" b="1" i="0" spc="150" baseline="0">
                <a:solidFill>
                  <a:schemeClr val="tx1"/>
                </a:solidFill>
                <a:latin typeface="Malgun Gothic" panose="020B0503020000020004" pitchFamily="50" charset="-127"/>
                <a:ea typeface="Malgun Gothic" panose="020B0503020000020004" pitchFamily="50" charset="-127"/>
              </a:defRPr>
            </a:lvl1pPr>
          </a:lstStyle>
          <a:p>
            <a:pPr rtl="0"/>
            <a:r>
              <a:rPr lang="ko-KR" altLang="en-US" noProof="0"/>
              <a:t>마스터 제목 스타일 편집</a:t>
            </a:r>
            <a:endParaRPr lang="ko" noProof="0"/>
          </a:p>
        </p:txBody>
      </p:sp>
      <p:sp>
        <p:nvSpPr>
          <p:cNvPr id="10" name="내용 개체 틀 9">
            <a:extLst>
              <a:ext uri="{FF2B5EF4-FFF2-40B4-BE49-F238E27FC236}">
                <a16:creationId xmlns:a16="http://schemas.microsoft.com/office/drawing/2014/main" id="{A6B69B4E-3A48-4F14-8C09-ECC8E58C7321}"/>
              </a:ext>
            </a:extLst>
          </p:cNvPr>
          <p:cNvSpPr>
            <a:spLocks noGrp="1"/>
          </p:cNvSpPr>
          <p:nvPr>
            <p:ph sz="quarter" idx="13"/>
          </p:nvPr>
        </p:nvSpPr>
        <p:spPr>
          <a:xfrm>
            <a:off x="639763" y="1470025"/>
            <a:ext cx="10904088" cy="4706938"/>
          </a:xfrm>
        </p:spPr>
        <p:txBody>
          <a:bodyPr rtlCol="0"/>
          <a:lstStyle>
            <a:lvl1pPr>
              <a:defRPr>
                <a:latin typeface="Malgun Gothic" panose="020B0503020000020004" pitchFamily="50" charset="-127"/>
                <a:ea typeface="Malgun Gothic" panose="020B0503020000020004" pitchFamily="50" charset="-127"/>
              </a:defRPr>
            </a:lvl1pPr>
            <a:lvl2pPr>
              <a:defRPr>
                <a:latin typeface="Malgun Gothic" panose="020B0503020000020004" pitchFamily="50" charset="-127"/>
                <a:ea typeface="Malgun Gothic" panose="020B0503020000020004" pitchFamily="50" charset="-127"/>
              </a:defRPr>
            </a:lvl2pPr>
            <a:lvl3pPr>
              <a:defRPr>
                <a:latin typeface="Malgun Gothic" panose="020B0503020000020004" pitchFamily="50" charset="-127"/>
                <a:ea typeface="Malgun Gothic" panose="020B0503020000020004" pitchFamily="50" charset="-127"/>
              </a:defRPr>
            </a:lvl3pPr>
            <a:lvl4pPr>
              <a:defRPr>
                <a:latin typeface="Malgun Gothic" panose="020B0503020000020004" pitchFamily="50" charset="-127"/>
                <a:ea typeface="Malgun Gothic" panose="020B0503020000020004" pitchFamily="50" charset="-127"/>
              </a:defRPr>
            </a:lvl4pPr>
            <a:lvl5pPr>
              <a:defRPr>
                <a:latin typeface="Malgun Gothic" panose="020B0503020000020004" pitchFamily="50" charset="-127"/>
                <a:ea typeface="Malgun Gothic" panose="020B0503020000020004" pitchFamily="50" charset="-127"/>
              </a:defRPr>
            </a:lvl5pPr>
          </a:lstStyle>
          <a:p>
            <a:pPr lvl="0" rtl="0"/>
            <a:r>
              <a:rPr lang="ko-KR" altLang="en-US" noProof="0"/>
              <a:t>마스터 텍스트 스타일을 편집하려면 클릭</a:t>
            </a:r>
          </a:p>
          <a:p>
            <a:pPr lvl="1" rtl="0"/>
            <a:r>
              <a:rPr lang="ko-KR" altLang="en-US" noProof="0"/>
              <a:t>두 번째 수준</a:t>
            </a:r>
          </a:p>
          <a:p>
            <a:pPr lvl="2" rtl="0"/>
            <a:r>
              <a:rPr lang="ko-KR" altLang="en-US" noProof="0"/>
              <a:t>세 번째 수준</a:t>
            </a:r>
          </a:p>
          <a:p>
            <a:pPr lvl="3" rtl="0"/>
            <a:r>
              <a:rPr lang="ko-KR" altLang="en-US" noProof="0"/>
              <a:t>네 번째 수준</a:t>
            </a:r>
          </a:p>
          <a:p>
            <a:pPr lvl="4" rtl="0"/>
            <a:r>
              <a:rPr lang="ko-KR" altLang="en-US" noProof="0"/>
              <a:t>다섯 번째 수준</a:t>
            </a:r>
            <a:endParaRPr lang="ko" noProof="0"/>
          </a:p>
        </p:txBody>
      </p:sp>
    </p:spTree>
    <p:extLst>
      <p:ext uri="{BB962C8B-B14F-4D97-AF65-F5344CB8AC3E}">
        <p14:creationId xmlns:p14="http://schemas.microsoft.com/office/powerpoint/2010/main" val="1601012248"/>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내용 2개 ">
    <p:bg>
      <p:bgPr>
        <a:solidFill>
          <a:schemeClr val="bg2">
            <a:alpha val="40000"/>
          </a:schemeClr>
        </a:solidFill>
        <a:effectLst/>
      </p:bgPr>
    </p:bg>
    <p:spTree>
      <p:nvGrpSpPr>
        <p:cNvPr id="1" name=""/>
        <p:cNvGrpSpPr/>
        <p:nvPr/>
      </p:nvGrpSpPr>
      <p:grpSpPr>
        <a:xfrm>
          <a:off x="0" y="0"/>
          <a:ext cx="0" cy="0"/>
          <a:chOff x="0" y="0"/>
          <a:chExt cx="0" cy="0"/>
        </a:xfrm>
      </p:grpSpPr>
      <p:sp>
        <p:nvSpPr>
          <p:cNvPr id="6" name="직사각형 5">
            <a:extLst>
              <a:ext uri="{FF2B5EF4-FFF2-40B4-BE49-F238E27FC236}">
                <a16:creationId xmlns:a16="http://schemas.microsoft.com/office/drawing/2014/main" id="{987C56A2-F952-8343-A875-78793BA51A34}"/>
              </a:ext>
            </a:extLst>
          </p:cNvPr>
          <p:cNvSpPr/>
          <p:nvPr/>
        </p:nvSpPr>
        <p:spPr>
          <a:xfrm>
            <a:off x="0" y="5871694"/>
            <a:ext cx="12192000" cy="986306"/>
          </a:xfrm>
          <a:prstGeom prst="rect">
            <a:avLst/>
          </a:prstGeom>
          <a:pattFill prst="lgGrid">
            <a:fgClr>
              <a:schemeClr val="tx1">
                <a:lumMod val="10000"/>
                <a:lumOff val="90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dirty="0">
              <a:latin typeface="Malgun Gothic" panose="020B0503020000020004" pitchFamily="50" charset="-127"/>
              <a:ea typeface="Malgun Gothic" panose="020B0503020000020004" pitchFamily="50" charset="-127"/>
            </a:endParaRPr>
          </a:p>
        </p:txBody>
      </p:sp>
      <p:sp>
        <p:nvSpPr>
          <p:cNvPr id="7" name="직사각형 6">
            <a:extLst>
              <a:ext uri="{FF2B5EF4-FFF2-40B4-BE49-F238E27FC236}">
                <a16:creationId xmlns:a16="http://schemas.microsoft.com/office/drawing/2014/main" id="{81BB3689-72F8-2345-BF30-38C81BDD487E}"/>
              </a:ext>
            </a:extLst>
          </p:cNvPr>
          <p:cNvSpPr/>
          <p:nvPr/>
        </p:nvSpPr>
        <p:spPr>
          <a:xfrm>
            <a:off x="5002306" y="0"/>
            <a:ext cx="7189694" cy="6858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dirty="0">
              <a:latin typeface="Malgun Gothic" panose="020B0503020000020004" pitchFamily="50" charset="-127"/>
              <a:ea typeface="Malgun Gothic" panose="020B0503020000020004" pitchFamily="50" charset="-127"/>
            </a:endParaRPr>
          </a:p>
        </p:txBody>
      </p:sp>
      <p:sp>
        <p:nvSpPr>
          <p:cNvPr id="2" name="날짜 개체 틀 1">
            <a:extLst>
              <a:ext uri="{FF2B5EF4-FFF2-40B4-BE49-F238E27FC236}">
                <a16:creationId xmlns:a16="http://schemas.microsoft.com/office/drawing/2014/main" id="{09FBA462-7E60-BA4E-9A1E-3B5E69DACB3A}"/>
              </a:ext>
            </a:extLst>
          </p:cNvPr>
          <p:cNvSpPr>
            <a:spLocks noGrp="1"/>
          </p:cNvSpPr>
          <p:nvPr>
            <p:ph type="dt" sz="half" idx="10"/>
          </p:nvPr>
        </p:nvSpPr>
        <p:spPr/>
        <p:txBody>
          <a:bodyPr rtlCol="0"/>
          <a:lstStyle>
            <a:lvl1pPr>
              <a:defRPr>
                <a:latin typeface="Malgun Gothic" panose="020B0503020000020004" pitchFamily="50" charset="-127"/>
                <a:ea typeface="Malgun Gothic" panose="020B0503020000020004" pitchFamily="50" charset="-127"/>
              </a:defRPr>
            </a:lvl1pPr>
          </a:lstStyle>
          <a:p>
            <a:fld id="{18A8E614-50BA-4E6D-BD88-C8AFCD7EC9B7}" type="datetime1">
              <a:rPr lang="ko-KR" altLang="en-US" smtClean="0"/>
              <a:t>2021-08-06</a:t>
            </a:fld>
            <a:endParaRPr lang="en-US" dirty="0"/>
          </a:p>
        </p:txBody>
      </p:sp>
      <p:sp>
        <p:nvSpPr>
          <p:cNvPr id="3" name="바닥글 개체 틀 2">
            <a:extLst>
              <a:ext uri="{FF2B5EF4-FFF2-40B4-BE49-F238E27FC236}">
                <a16:creationId xmlns:a16="http://schemas.microsoft.com/office/drawing/2014/main" id="{218A28A8-5C75-FC4B-9A28-8F343DF4B1F9}"/>
              </a:ext>
            </a:extLst>
          </p:cNvPr>
          <p:cNvSpPr>
            <a:spLocks noGrp="1"/>
          </p:cNvSpPr>
          <p:nvPr>
            <p:ph type="ftr" sz="quarter" idx="11"/>
          </p:nvPr>
        </p:nvSpPr>
        <p:spPr/>
        <p:txBody>
          <a:bodyPr rtlCol="0"/>
          <a:lstStyle>
            <a:lvl1pPr>
              <a:defRPr>
                <a:latin typeface="Malgun Gothic" panose="020B0503020000020004" pitchFamily="50" charset="-127"/>
                <a:ea typeface="Malgun Gothic" panose="020B0503020000020004" pitchFamily="50" charset="-127"/>
              </a:defRPr>
            </a:lvl1pPr>
          </a:lstStyle>
          <a:p>
            <a:endParaRPr lang="en-US" dirty="0"/>
          </a:p>
        </p:txBody>
      </p:sp>
      <p:sp>
        <p:nvSpPr>
          <p:cNvPr id="4" name="슬라이드 번호 개체 틀 3">
            <a:extLst>
              <a:ext uri="{FF2B5EF4-FFF2-40B4-BE49-F238E27FC236}">
                <a16:creationId xmlns:a16="http://schemas.microsoft.com/office/drawing/2014/main" id="{71FD5A6F-AE17-4E4C-9567-DB3B02853306}"/>
              </a:ext>
            </a:extLst>
          </p:cNvPr>
          <p:cNvSpPr>
            <a:spLocks noGrp="1"/>
          </p:cNvSpPr>
          <p:nvPr>
            <p:ph type="sldNum" sz="quarter" idx="12"/>
          </p:nvPr>
        </p:nvSpPr>
        <p:spPr/>
        <p:txBody>
          <a:bodyPr rtlCol="0"/>
          <a:lstStyle>
            <a:lvl1pPr>
              <a:defRPr>
                <a:latin typeface="Malgun Gothic" panose="020B0503020000020004" pitchFamily="50" charset="-127"/>
                <a:ea typeface="Malgun Gothic" panose="020B0503020000020004" pitchFamily="50" charset="-127"/>
              </a:defRPr>
            </a:lvl1pPr>
          </a:lstStyle>
          <a:p>
            <a:fld id="{6F705D35-D126-3B47-A82C-2A13EA9E0A67}" type="slidenum">
              <a:rPr lang="en-US" smtClean="0"/>
              <a:pPr/>
              <a:t>‹#›</a:t>
            </a:fld>
            <a:endParaRPr lang="en-US" dirty="0"/>
          </a:p>
        </p:txBody>
      </p:sp>
      <p:sp>
        <p:nvSpPr>
          <p:cNvPr id="9" name="제목 1">
            <a:extLst>
              <a:ext uri="{FF2B5EF4-FFF2-40B4-BE49-F238E27FC236}">
                <a16:creationId xmlns:a16="http://schemas.microsoft.com/office/drawing/2014/main" id="{656FB1BA-653F-254C-9C39-2A5BDD763EE8}"/>
              </a:ext>
            </a:extLst>
          </p:cNvPr>
          <p:cNvSpPr>
            <a:spLocks noGrp="1"/>
          </p:cNvSpPr>
          <p:nvPr>
            <p:ph type="title"/>
          </p:nvPr>
        </p:nvSpPr>
        <p:spPr>
          <a:xfrm>
            <a:off x="6761117" y="681037"/>
            <a:ext cx="4791637" cy="583800"/>
          </a:xfrm>
          <a:prstGeom prst="rect">
            <a:avLst/>
          </a:prstGeom>
        </p:spPr>
        <p:txBody>
          <a:bodyPr lIns="91440" rIns="91440" rtlCol="0">
            <a:noAutofit/>
          </a:bodyPr>
          <a:lstStyle>
            <a:lvl1pPr>
              <a:defRPr sz="2400" b="1" i="0" spc="150" baseline="0">
                <a:solidFill>
                  <a:schemeClr val="tx1"/>
                </a:solidFill>
                <a:latin typeface="Malgun Gothic" panose="020B0503020000020004" pitchFamily="50" charset="-127"/>
                <a:ea typeface="Malgun Gothic" panose="020B0503020000020004" pitchFamily="50" charset="-127"/>
              </a:defRPr>
            </a:lvl1pPr>
          </a:lstStyle>
          <a:p>
            <a:pPr rtl="0"/>
            <a:r>
              <a:rPr lang="ko-KR" altLang="en-US" noProof="0"/>
              <a:t>마스터 제목 스타일 편집</a:t>
            </a:r>
            <a:endParaRPr lang="ko" noProof="0"/>
          </a:p>
        </p:txBody>
      </p:sp>
      <p:sp>
        <p:nvSpPr>
          <p:cNvPr id="12" name="그림 개체 틀 10">
            <a:extLst>
              <a:ext uri="{FF2B5EF4-FFF2-40B4-BE49-F238E27FC236}">
                <a16:creationId xmlns:a16="http://schemas.microsoft.com/office/drawing/2014/main" id="{CB2BF900-EE78-604F-A9A8-83394228A684}"/>
              </a:ext>
            </a:extLst>
          </p:cNvPr>
          <p:cNvSpPr>
            <a:spLocks noGrp="1"/>
          </p:cNvSpPr>
          <p:nvPr>
            <p:ph type="pic" sz="quarter" idx="14"/>
          </p:nvPr>
        </p:nvSpPr>
        <p:spPr>
          <a:xfrm>
            <a:off x="542925" y="571500"/>
            <a:ext cx="5553075" cy="5715000"/>
          </a:xfrm>
          <a:prstGeom prst="rect">
            <a:avLst/>
          </a:prstGeom>
          <a:solidFill>
            <a:schemeClr val="tx1"/>
          </a:solidFill>
        </p:spPr>
        <p:txBody>
          <a:bodyPr rtlCol="0"/>
          <a:lstStyle>
            <a:lvl1pPr marL="0" indent="0">
              <a:buNone/>
              <a:defRPr>
                <a:solidFill>
                  <a:schemeClr val="bg1"/>
                </a:solidFill>
                <a:latin typeface="Malgun Gothic" panose="020B0503020000020004" pitchFamily="50" charset="-127"/>
                <a:ea typeface="Malgun Gothic" panose="020B0503020000020004" pitchFamily="50" charset="-127"/>
              </a:defRPr>
            </a:lvl1pPr>
          </a:lstStyle>
          <a:p>
            <a:pPr rtl="0"/>
            <a:r>
              <a:rPr lang="ko-KR" altLang="en-US" noProof="0"/>
              <a:t>그림을 추가하려면 아이콘을 클릭하십시오</a:t>
            </a:r>
            <a:endParaRPr lang="ko" noProof="0"/>
          </a:p>
        </p:txBody>
      </p:sp>
      <p:sp>
        <p:nvSpPr>
          <p:cNvPr id="10" name="내용 개체 틀 9">
            <a:extLst>
              <a:ext uri="{FF2B5EF4-FFF2-40B4-BE49-F238E27FC236}">
                <a16:creationId xmlns:a16="http://schemas.microsoft.com/office/drawing/2014/main" id="{C4C04996-C3BC-4E03-A361-2BA33F3CA305}"/>
              </a:ext>
            </a:extLst>
          </p:cNvPr>
          <p:cNvSpPr>
            <a:spLocks noGrp="1"/>
          </p:cNvSpPr>
          <p:nvPr>
            <p:ph sz="quarter" idx="15"/>
          </p:nvPr>
        </p:nvSpPr>
        <p:spPr>
          <a:xfrm>
            <a:off x="6761163" y="1265238"/>
            <a:ext cx="4791591" cy="4911725"/>
          </a:xfrm>
        </p:spPr>
        <p:txBody>
          <a:bodyPr rtlCol="0">
            <a:normAutofit/>
          </a:bodyPr>
          <a:lstStyle>
            <a:lvl1pPr>
              <a:lnSpc>
                <a:spcPct val="200000"/>
              </a:lnSpc>
              <a:spcBef>
                <a:spcPts val="1000"/>
              </a:spcBef>
              <a:buClrTx/>
              <a:defRPr sz="1400">
                <a:latin typeface="Malgun Gothic" panose="020B0503020000020004" pitchFamily="50" charset="-127"/>
                <a:ea typeface="Malgun Gothic" panose="020B0503020000020004" pitchFamily="50" charset="-127"/>
              </a:defRPr>
            </a:lvl1pPr>
            <a:lvl2pPr>
              <a:lnSpc>
                <a:spcPct val="200000"/>
              </a:lnSpc>
              <a:spcBef>
                <a:spcPts val="1000"/>
              </a:spcBef>
              <a:buClrTx/>
              <a:defRPr/>
            </a:lvl2pPr>
            <a:lvl3pPr>
              <a:lnSpc>
                <a:spcPct val="200000"/>
              </a:lnSpc>
              <a:spcBef>
                <a:spcPts val="1000"/>
              </a:spcBef>
              <a:buClrTx/>
              <a:defRPr/>
            </a:lvl3pPr>
            <a:lvl4pPr>
              <a:lnSpc>
                <a:spcPct val="200000"/>
              </a:lnSpc>
              <a:spcBef>
                <a:spcPts val="1000"/>
              </a:spcBef>
              <a:buClrTx/>
              <a:defRPr/>
            </a:lvl4pPr>
            <a:lvl5pPr>
              <a:lnSpc>
                <a:spcPct val="200000"/>
              </a:lnSpc>
              <a:spcBef>
                <a:spcPts val="1000"/>
              </a:spcBef>
              <a:buClrTx/>
              <a:defRPr/>
            </a:lvl5pPr>
          </a:lstStyle>
          <a:p>
            <a:pPr lvl="0" rtl="0"/>
            <a:r>
              <a:rPr lang="ko-KR" altLang="en-US" noProof="0"/>
              <a:t>마스터 텍스트 스타일을 편집하려면 클릭</a:t>
            </a:r>
          </a:p>
        </p:txBody>
      </p:sp>
    </p:spTree>
    <p:extLst>
      <p:ext uri="{BB962C8B-B14F-4D97-AF65-F5344CB8AC3E}">
        <p14:creationId xmlns:p14="http://schemas.microsoft.com/office/powerpoint/2010/main" val="100461547"/>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비교">
    <p:bg>
      <p:bgPr>
        <a:solidFill>
          <a:schemeClr val="bg2">
            <a:alpha val="40000"/>
          </a:schemeClr>
        </a:solidFill>
        <a:effectLst/>
      </p:bgPr>
    </p:bg>
    <p:spTree>
      <p:nvGrpSpPr>
        <p:cNvPr id="1" name=""/>
        <p:cNvGrpSpPr/>
        <p:nvPr/>
      </p:nvGrpSpPr>
      <p:grpSpPr>
        <a:xfrm>
          <a:off x="0" y="0"/>
          <a:ext cx="0" cy="0"/>
          <a:chOff x="0" y="0"/>
          <a:chExt cx="0" cy="0"/>
        </a:xfrm>
      </p:grpSpPr>
      <p:sp>
        <p:nvSpPr>
          <p:cNvPr id="16" name="직사각형 15">
            <a:extLst>
              <a:ext uri="{FF2B5EF4-FFF2-40B4-BE49-F238E27FC236}">
                <a16:creationId xmlns:a16="http://schemas.microsoft.com/office/drawing/2014/main" id="{F2F96941-79C9-A34B-8AB5-C167A4D72D51}"/>
              </a:ext>
            </a:extLst>
          </p:cNvPr>
          <p:cNvSpPr/>
          <p:nvPr/>
        </p:nvSpPr>
        <p:spPr>
          <a:xfrm>
            <a:off x="0" y="0"/>
            <a:ext cx="12192000" cy="986306"/>
          </a:xfrm>
          <a:prstGeom prst="rect">
            <a:avLst/>
          </a:prstGeom>
          <a:pattFill prst="lgGrid">
            <a:fgClr>
              <a:schemeClr val="tx1">
                <a:lumMod val="10000"/>
                <a:lumOff val="90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dirty="0">
              <a:latin typeface="Malgun Gothic" panose="020B0503020000020004" pitchFamily="50" charset="-127"/>
              <a:ea typeface="Malgun Gothic" panose="020B0503020000020004" pitchFamily="50" charset="-127"/>
            </a:endParaRPr>
          </a:p>
        </p:txBody>
      </p:sp>
      <p:sp>
        <p:nvSpPr>
          <p:cNvPr id="2" name="날짜 개체 틀 1">
            <a:extLst>
              <a:ext uri="{FF2B5EF4-FFF2-40B4-BE49-F238E27FC236}">
                <a16:creationId xmlns:a16="http://schemas.microsoft.com/office/drawing/2014/main" id="{09FBA462-7E60-BA4E-9A1E-3B5E69DACB3A}"/>
              </a:ext>
            </a:extLst>
          </p:cNvPr>
          <p:cNvSpPr>
            <a:spLocks noGrp="1"/>
          </p:cNvSpPr>
          <p:nvPr>
            <p:ph type="dt" sz="half" idx="10"/>
          </p:nvPr>
        </p:nvSpPr>
        <p:spPr/>
        <p:txBody>
          <a:bodyPr rtlCol="0"/>
          <a:lstStyle>
            <a:lvl1pPr>
              <a:defRPr>
                <a:latin typeface="Malgun Gothic" panose="020B0503020000020004" pitchFamily="50" charset="-127"/>
                <a:ea typeface="Malgun Gothic" panose="020B0503020000020004" pitchFamily="50" charset="-127"/>
              </a:defRPr>
            </a:lvl1pPr>
          </a:lstStyle>
          <a:p>
            <a:fld id="{32FDE339-56A1-4BC0-887D-B8F5F234A18C}" type="datetime1">
              <a:rPr lang="ko-KR" altLang="en-US" smtClean="0"/>
              <a:t>2021-08-06</a:t>
            </a:fld>
            <a:endParaRPr lang="en-US" dirty="0"/>
          </a:p>
        </p:txBody>
      </p:sp>
      <p:sp>
        <p:nvSpPr>
          <p:cNvPr id="3" name="바닥글 개체 틀 2">
            <a:extLst>
              <a:ext uri="{FF2B5EF4-FFF2-40B4-BE49-F238E27FC236}">
                <a16:creationId xmlns:a16="http://schemas.microsoft.com/office/drawing/2014/main" id="{218A28A8-5C75-FC4B-9A28-8F343DF4B1F9}"/>
              </a:ext>
            </a:extLst>
          </p:cNvPr>
          <p:cNvSpPr>
            <a:spLocks noGrp="1"/>
          </p:cNvSpPr>
          <p:nvPr>
            <p:ph type="ftr" sz="quarter" idx="11"/>
          </p:nvPr>
        </p:nvSpPr>
        <p:spPr/>
        <p:txBody>
          <a:bodyPr rtlCol="0"/>
          <a:lstStyle>
            <a:lvl1pPr>
              <a:defRPr>
                <a:latin typeface="Malgun Gothic" panose="020B0503020000020004" pitchFamily="50" charset="-127"/>
                <a:ea typeface="Malgun Gothic" panose="020B0503020000020004" pitchFamily="50" charset="-127"/>
              </a:defRPr>
            </a:lvl1pPr>
          </a:lstStyle>
          <a:p>
            <a:endParaRPr lang="en-US" dirty="0"/>
          </a:p>
        </p:txBody>
      </p:sp>
      <p:sp>
        <p:nvSpPr>
          <p:cNvPr id="4" name="슬라이드 번호 개체 틀 3">
            <a:extLst>
              <a:ext uri="{FF2B5EF4-FFF2-40B4-BE49-F238E27FC236}">
                <a16:creationId xmlns:a16="http://schemas.microsoft.com/office/drawing/2014/main" id="{71FD5A6F-AE17-4E4C-9567-DB3B02853306}"/>
              </a:ext>
            </a:extLst>
          </p:cNvPr>
          <p:cNvSpPr>
            <a:spLocks noGrp="1"/>
          </p:cNvSpPr>
          <p:nvPr>
            <p:ph type="sldNum" sz="quarter" idx="12"/>
          </p:nvPr>
        </p:nvSpPr>
        <p:spPr/>
        <p:txBody>
          <a:bodyPr rtlCol="0"/>
          <a:lstStyle>
            <a:lvl1pPr>
              <a:defRPr>
                <a:latin typeface="Malgun Gothic" panose="020B0503020000020004" pitchFamily="50" charset="-127"/>
                <a:ea typeface="Malgun Gothic" panose="020B0503020000020004" pitchFamily="50" charset="-127"/>
              </a:defRPr>
            </a:lvl1pPr>
          </a:lstStyle>
          <a:p>
            <a:fld id="{6F705D35-D126-3B47-A82C-2A13EA9E0A67}" type="slidenum">
              <a:rPr lang="en-US" smtClean="0"/>
              <a:pPr/>
              <a:t>‹#›</a:t>
            </a:fld>
            <a:endParaRPr lang="en-US" dirty="0"/>
          </a:p>
        </p:txBody>
      </p:sp>
      <p:sp>
        <p:nvSpPr>
          <p:cNvPr id="6" name="직사각형 5">
            <a:extLst>
              <a:ext uri="{FF2B5EF4-FFF2-40B4-BE49-F238E27FC236}">
                <a16:creationId xmlns:a16="http://schemas.microsoft.com/office/drawing/2014/main" id="{2A57C152-0331-B74F-81FE-04A927A72C7B}"/>
              </a:ext>
            </a:extLst>
          </p:cNvPr>
          <p:cNvSpPr/>
          <p:nvPr/>
        </p:nvSpPr>
        <p:spPr>
          <a:xfrm>
            <a:off x="350520" y="279792"/>
            <a:ext cx="11475720" cy="98630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rtlCol="0" anchor="ctr"/>
          <a:lstStyle/>
          <a:p>
            <a:pPr rtl="0"/>
            <a:endParaRPr lang="en-US" sz="2400" b="1" noProof="0" dirty="0">
              <a:solidFill>
                <a:schemeClr val="bg1"/>
              </a:solidFill>
              <a:latin typeface="Malgun Gothic" panose="020B0503020000020004" pitchFamily="50" charset="-127"/>
              <a:ea typeface="Malgun Gothic" panose="020B0503020000020004" pitchFamily="50" charset="-127"/>
            </a:endParaRPr>
          </a:p>
        </p:txBody>
      </p:sp>
      <p:sp>
        <p:nvSpPr>
          <p:cNvPr id="8" name="제목 1">
            <a:extLst>
              <a:ext uri="{FF2B5EF4-FFF2-40B4-BE49-F238E27FC236}">
                <a16:creationId xmlns:a16="http://schemas.microsoft.com/office/drawing/2014/main" id="{5FDDD9A4-1691-5D47-9605-21650E2212D3}"/>
              </a:ext>
            </a:extLst>
          </p:cNvPr>
          <p:cNvSpPr>
            <a:spLocks noGrp="1"/>
          </p:cNvSpPr>
          <p:nvPr>
            <p:ph type="title"/>
          </p:nvPr>
        </p:nvSpPr>
        <p:spPr>
          <a:xfrm>
            <a:off x="639413" y="483440"/>
            <a:ext cx="10904438" cy="583800"/>
          </a:xfrm>
          <a:prstGeom prst="rect">
            <a:avLst/>
          </a:prstGeom>
        </p:spPr>
        <p:txBody>
          <a:bodyPr lIns="91440" rIns="91440" rtlCol="0">
            <a:noAutofit/>
          </a:bodyPr>
          <a:lstStyle>
            <a:lvl1pPr>
              <a:defRPr sz="2400" b="1" i="0" spc="150" baseline="0">
                <a:solidFill>
                  <a:schemeClr val="tx1"/>
                </a:solidFill>
                <a:latin typeface="Malgun Gothic" panose="020B0503020000020004" pitchFamily="50" charset="-127"/>
                <a:ea typeface="Malgun Gothic" panose="020B0503020000020004" pitchFamily="50" charset="-127"/>
              </a:defRPr>
            </a:lvl1pPr>
          </a:lstStyle>
          <a:p>
            <a:pPr rtl="0"/>
            <a:r>
              <a:rPr lang="ko-KR" altLang="en-US" noProof="0"/>
              <a:t>마스터 제목 스타일 편집</a:t>
            </a:r>
            <a:endParaRPr lang="ko" noProof="0"/>
          </a:p>
        </p:txBody>
      </p:sp>
      <p:sp>
        <p:nvSpPr>
          <p:cNvPr id="10" name="텍스트 개체 틀 2">
            <a:extLst>
              <a:ext uri="{FF2B5EF4-FFF2-40B4-BE49-F238E27FC236}">
                <a16:creationId xmlns:a16="http://schemas.microsoft.com/office/drawing/2014/main" id="{62F811A9-08B1-C746-B30D-69D7B4A6CD59}"/>
              </a:ext>
            </a:extLst>
          </p:cNvPr>
          <p:cNvSpPr>
            <a:spLocks noGrp="1"/>
          </p:cNvSpPr>
          <p:nvPr>
            <p:ph type="body" idx="1"/>
          </p:nvPr>
        </p:nvSpPr>
        <p:spPr>
          <a:xfrm>
            <a:off x="838201" y="2038570"/>
            <a:ext cx="5042646" cy="703135"/>
          </a:xfrm>
          <a:prstGeom prst="rect">
            <a:avLst/>
          </a:prstGeom>
        </p:spPr>
        <p:txBody>
          <a:bodyPr lIns="91440" rIns="91440" rtlCol="0" anchor="ctr">
            <a:normAutofit/>
          </a:bodyPr>
          <a:lstStyle>
            <a:lvl1pPr marL="0" indent="0" algn="l">
              <a:lnSpc>
                <a:spcPct val="150000"/>
              </a:lnSpc>
              <a:buNone/>
              <a:defRPr sz="1600" b="1" i="0" cap="all" spc="150" baseline="0">
                <a:solidFill>
                  <a:schemeClr val="tx2"/>
                </a:solidFill>
                <a:latin typeface="Malgun Gothic" panose="020B0503020000020004" pitchFamily="50" charset="-127"/>
                <a:ea typeface="Malgun Gothic" panose="020B0503020000020004" pitchFamily="50" charset="-127"/>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ko-KR" altLang="en-US" noProof="0"/>
              <a:t>마스터 텍스트 스타일을 편집하려면 클릭</a:t>
            </a:r>
          </a:p>
        </p:txBody>
      </p:sp>
      <p:sp>
        <p:nvSpPr>
          <p:cNvPr id="12" name="텍스트 개체 틀 2">
            <a:extLst>
              <a:ext uri="{FF2B5EF4-FFF2-40B4-BE49-F238E27FC236}">
                <a16:creationId xmlns:a16="http://schemas.microsoft.com/office/drawing/2014/main" id="{54F0B191-C947-1640-8AD2-EEEAA1ED57C9}"/>
              </a:ext>
            </a:extLst>
          </p:cNvPr>
          <p:cNvSpPr>
            <a:spLocks noGrp="1"/>
          </p:cNvSpPr>
          <p:nvPr>
            <p:ph type="body" idx="14"/>
          </p:nvPr>
        </p:nvSpPr>
        <p:spPr>
          <a:xfrm>
            <a:off x="6501205" y="2038570"/>
            <a:ext cx="5042646" cy="703135"/>
          </a:xfrm>
          <a:prstGeom prst="rect">
            <a:avLst/>
          </a:prstGeom>
        </p:spPr>
        <p:txBody>
          <a:bodyPr lIns="91440" rIns="91440" rtlCol="0" anchor="ctr">
            <a:normAutofit/>
          </a:bodyPr>
          <a:lstStyle>
            <a:lvl1pPr marL="0" indent="0" algn="l">
              <a:lnSpc>
                <a:spcPct val="150000"/>
              </a:lnSpc>
              <a:buNone/>
              <a:defRPr sz="1600" b="1" i="0" cap="all" spc="150" baseline="0">
                <a:solidFill>
                  <a:schemeClr val="tx2"/>
                </a:solidFill>
                <a:latin typeface="Malgun Gothic" panose="020B0503020000020004" pitchFamily="50" charset="-127"/>
                <a:ea typeface="Malgun Gothic" panose="020B0503020000020004" pitchFamily="50" charset="-127"/>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ko-KR" altLang="en-US" noProof="0"/>
              <a:t>마스터 텍스트 스타일을 편집하려면 클릭</a:t>
            </a:r>
          </a:p>
        </p:txBody>
      </p:sp>
      <p:cxnSp>
        <p:nvCxnSpPr>
          <p:cNvPr id="14" name="직선 연결선(S) 13">
            <a:extLst>
              <a:ext uri="{FF2B5EF4-FFF2-40B4-BE49-F238E27FC236}">
                <a16:creationId xmlns:a16="http://schemas.microsoft.com/office/drawing/2014/main" id="{E8B92D52-6B55-2C4B-95E4-CE89611E590B}"/>
              </a:ext>
            </a:extLst>
          </p:cNvPr>
          <p:cNvCxnSpPr>
            <a:cxnSpLocks/>
          </p:cNvCxnSpPr>
          <p:nvPr/>
        </p:nvCxnSpPr>
        <p:spPr>
          <a:xfrm>
            <a:off x="6167716" y="1613647"/>
            <a:ext cx="0" cy="4904068"/>
          </a:xfrm>
          <a:prstGeom prst="line">
            <a:avLst/>
          </a:prstGeom>
          <a:ln>
            <a:solidFill>
              <a:schemeClr val="tx2">
                <a:lumMod val="10000"/>
                <a:lumOff val="90000"/>
              </a:schemeClr>
            </a:solidFill>
          </a:ln>
        </p:spPr>
        <p:style>
          <a:lnRef idx="1">
            <a:schemeClr val="accent1"/>
          </a:lnRef>
          <a:fillRef idx="0">
            <a:schemeClr val="accent1"/>
          </a:fillRef>
          <a:effectRef idx="0">
            <a:schemeClr val="accent1"/>
          </a:effectRef>
          <a:fontRef idx="minor">
            <a:schemeClr val="tx1"/>
          </a:fontRef>
        </p:style>
      </p:cxnSp>
      <p:sp>
        <p:nvSpPr>
          <p:cNvPr id="7" name="내용 개체 틀 6">
            <a:extLst>
              <a:ext uri="{FF2B5EF4-FFF2-40B4-BE49-F238E27FC236}">
                <a16:creationId xmlns:a16="http://schemas.microsoft.com/office/drawing/2014/main" id="{F0F9EB4B-EC9F-404E-A98B-1EA3F6FF116A}"/>
              </a:ext>
            </a:extLst>
          </p:cNvPr>
          <p:cNvSpPr>
            <a:spLocks noGrp="1"/>
          </p:cNvSpPr>
          <p:nvPr>
            <p:ph sz="quarter" idx="15"/>
          </p:nvPr>
        </p:nvSpPr>
        <p:spPr>
          <a:xfrm>
            <a:off x="838199" y="2894013"/>
            <a:ext cx="5042647" cy="3094037"/>
          </a:xfrm>
        </p:spPr>
        <p:txBody>
          <a:bodyPr rtlCol="0"/>
          <a:lstStyle>
            <a:lvl1pPr>
              <a:defRPr>
                <a:latin typeface="Malgun Gothic" panose="020B0503020000020004" pitchFamily="50" charset="-127"/>
                <a:ea typeface="Malgun Gothic" panose="020B0503020000020004" pitchFamily="50" charset="-127"/>
              </a:defRPr>
            </a:lvl1pPr>
            <a:lvl2pPr>
              <a:defRPr>
                <a:latin typeface="Malgun Gothic" panose="020B0503020000020004" pitchFamily="50" charset="-127"/>
                <a:ea typeface="Malgun Gothic" panose="020B0503020000020004" pitchFamily="50" charset="-127"/>
              </a:defRPr>
            </a:lvl2pPr>
            <a:lvl3pPr>
              <a:defRPr>
                <a:latin typeface="Malgun Gothic" panose="020B0503020000020004" pitchFamily="50" charset="-127"/>
                <a:ea typeface="Malgun Gothic" panose="020B0503020000020004" pitchFamily="50" charset="-127"/>
              </a:defRPr>
            </a:lvl3pPr>
            <a:lvl4pPr>
              <a:defRPr>
                <a:latin typeface="Malgun Gothic" panose="020B0503020000020004" pitchFamily="50" charset="-127"/>
                <a:ea typeface="Malgun Gothic" panose="020B0503020000020004" pitchFamily="50" charset="-127"/>
              </a:defRPr>
            </a:lvl4pPr>
            <a:lvl5pPr>
              <a:defRPr>
                <a:latin typeface="Malgun Gothic" panose="020B0503020000020004" pitchFamily="50" charset="-127"/>
                <a:ea typeface="Malgun Gothic" panose="020B0503020000020004" pitchFamily="50" charset="-127"/>
              </a:defRPr>
            </a:lvl5pPr>
          </a:lstStyle>
          <a:p>
            <a:pPr lvl="0" rtl="0"/>
            <a:r>
              <a:rPr lang="ko-KR" altLang="en-US" noProof="0"/>
              <a:t>마스터 텍스트 스타일을 편집하려면 클릭</a:t>
            </a:r>
          </a:p>
          <a:p>
            <a:pPr lvl="1" rtl="0"/>
            <a:r>
              <a:rPr lang="ko-KR" altLang="en-US" noProof="0"/>
              <a:t>두 번째 수준</a:t>
            </a:r>
          </a:p>
          <a:p>
            <a:pPr lvl="2" rtl="0"/>
            <a:r>
              <a:rPr lang="ko-KR" altLang="en-US" noProof="0"/>
              <a:t>세 번째 수준</a:t>
            </a:r>
          </a:p>
          <a:p>
            <a:pPr lvl="3" rtl="0"/>
            <a:r>
              <a:rPr lang="ko-KR" altLang="en-US" noProof="0"/>
              <a:t>네 번째 수준</a:t>
            </a:r>
          </a:p>
          <a:p>
            <a:pPr lvl="4" rtl="0"/>
            <a:r>
              <a:rPr lang="ko-KR" altLang="en-US" noProof="0"/>
              <a:t>다섯 번째 수준</a:t>
            </a:r>
            <a:endParaRPr lang="ko" noProof="0"/>
          </a:p>
        </p:txBody>
      </p:sp>
      <p:sp>
        <p:nvSpPr>
          <p:cNvPr id="15" name="내용 개체 틀 6">
            <a:extLst>
              <a:ext uri="{FF2B5EF4-FFF2-40B4-BE49-F238E27FC236}">
                <a16:creationId xmlns:a16="http://schemas.microsoft.com/office/drawing/2014/main" id="{7A648C0A-27FE-4582-8D3C-7FF280E14591}"/>
              </a:ext>
            </a:extLst>
          </p:cNvPr>
          <p:cNvSpPr>
            <a:spLocks noGrp="1"/>
          </p:cNvSpPr>
          <p:nvPr>
            <p:ph sz="quarter" idx="16"/>
          </p:nvPr>
        </p:nvSpPr>
        <p:spPr>
          <a:xfrm>
            <a:off x="6501205" y="2894013"/>
            <a:ext cx="5042647" cy="3094037"/>
          </a:xfrm>
        </p:spPr>
        <p:txBody>
          <a:bodyPr rtlCol="0"/>
          <a:lstStyle>
            <a:lvl1pPr>
              <a:defRPr>
                <a:latin typeface="Malgun Gothic" panose="020B0503020000020004" pitchFamily="50" charset="-127"/>
                <a:ea typeface="Malgun Gothic" panose="020B0503020000020004" pitchFamily="50" charset="-127"/>
              </a:defRPr>
            </a:lvl1pPr>
            <a:lvl2pPr>
              <a:defRPr>
                <a:latin typeface="Malgun Gothic" panose="020B0503020000020004" pitchFamily="50" charset="-127"/>
                <a:ea typeface="Malgun Gothic" panose="020B0503020000020004" pitchFamily="50" charset="-127"/>
              </a:defRPr>
            </a:lvl2pPr>
            <a:lvl3pPr>
              <a:defRPr>
                <a:latin typeface="Malgun Gothic" panose="020B0503020000020004" pitchFamily="50" charset="-127"/>
                <a:ea typeface="Malgun Gothic" panose="020B0503020000020004" pitchFamily="50" charset="-127"/>
              </a:defRPr>
            </a:lvl3pPr>
            <a:lvl4pPr>
              <a:defRPr>
                <a:latin typeface="Malgun Gothic" panose="020B0503020000020004" pitchFamily="50" charset="-127"/>
                <a:ea typeface="Malgun Gothic" panose="020B0503020000020004" pitchFamily="50" charset="-127"/>
              </a:defRPr>
            </a:lvl4pPr>
            <a:lvl5pPr>
              <a:defRPr>
                <a:latin typeface="Malgun Gothic" panose="020B0503020000020004" pitchFamily="50" charset="-127"/>
                <a:ea typeface="Malgun Gothic" panose="020B0503020000020004" pitchFamily="50" charset="-127"/>
              </a:defRPr>
            </a:lvl5pPr>
          </a:lstStyle>
          <a:p>
            <a:pPr lvl="0" rtl="0"/>
            <a:r>
              <a:rPr lang="ko-KR" altLang="en-US" noProof="0"/>
              <a:t>마스터 텍스트 스타일을 편집하려면 클릭</a:t>
            </a:r>
          </a:p>
          <a:p>
            <a:pPr lvl="1" rtl="0"/>
            <a:r>
              <a:rPr lang="ko-KR" altLang="en-US" noProof="0"/>
              <a:t>두 번째 수준</a:t>
            </a:r>
          </a:p>
          <a:p>
            <a:pPr lvl="2" rtl="0"/>
            <a:r>
              <a:rPr lang="ko-KR" altLang="en-US" noProof="0"/>
              <a:t>세 번째 수준</a:t>
            </a:r>
          </a:p>
          <a:p>
            <a:pPr lvl="3" rtl="0"/>
            <a:r>
              <a:rPr lang="ko-KR" altLang="en-US" noProof="0"/>
              <a:t>네 번째 수준</a:t>
            </a:r>
          </a:p>
          <a:p>
            <a:pPr lvl="4" rtl="0"/>
            <a:r>
              <a:rPr lang="ko-KR" altLang="en-US" noProof="0"/>
              <a:t>다섯 번째 수준</a:t>
            </a:r>
            <a:endParaRPr lang="ko" noProof="0"/>
          </a:p>
        </p:txBody>
      </p:sp>
    </p:spTree>
    <p:extLst>
      <p:ext uri="{BB962C8B-B14F-4D97-AF65-F5344CB8AC3E}">
        <p14:creationId xmlns:p14="http://schemas.microsoft.com/office/powerpoint/2010/main" val="4020386078"/>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1_이미지 및 캡션">
    <p:bg>
      <p:bgPr>
        <a:solidFill>
          <a:schemeClr val="bg2">
            <a:alpha val="40000"/>
          </a:schemeClr>
        </a:solidFill>
        <a:effectLst/>
      </p:bgPr>
    </p:bg>
    <p:spTree>
      <p:nvGrpSpPr>
        <p:cNvPr id="1" name=""/>
        <p:cNvGrpSpPr/>
        <p:nvPr/>
      </p:nvGrpSpPr>
      <p:grpSpPr>
        <a:xfrm>
          <a:off x="0" y="0"/>
          <a:ext cx="0" cy="0"/>
          <a:chOff x="0" y="0"/>
          <a:chExt cx="0" cy="0"/>
        </a:xfrm>
      </p:grpSpPr>
      <p:sp>
        <p:nvSpPr>
          <p:cNvPr id="10" name="직사각형 9">
            <a:extLst>
              <a:ext uri="{FF2B5EF4-FFF2-40B4-BE49-F238E27FC236}">
                <a16:creationId xmlns:a16="http://schemas.microsoft.com/office/drawing/2014/main" id="{14A22209-F6F4-814A-9719-87CDCD23C55F}"/>
              </a:ext>
            </a:extLst>
          </p:cNvPr>
          <p:cNvSpPr/>
          <p:nvPr/>
        </p:nvSpPr>
        <p:spPr>
          <a:xfrm>
            <a:off x="0" y="914400"/>
            <a:ext cx="12192000" cy="5029200"/>
          </a:xfrm>
          <a:prstGeom prst="rect">
            <a:avLst/>
          </a:prstGeom>
          <a:pattFill prst="lgGrid">
            <a:fgClr>
              <a:schemeClr val="tx2">
                <a:lumMod val="10000"/>
                <a:lumOff val="90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dirty="0">
              <a:latin typeface="Malgun Gothic" panose="020B0503020000020004" pitchFamily="50" charset="-127"/>
              <a:ea typeface="Malgun Gothic" panose="020B0503020000020004" pitchFamily="50" charset="-127"/>
            </a:endParaRPr>
          </a:p>
        </p:txBody>
      </p:sp>
      <p:sp>
        <p:nvSpPr>
          <p:cNvPr id="11" name="직사각형 10">
            <a:extLst>
              <a:ext uri="{FF2B5EF4-FFF2-40B4-BE49-F238E27FC236}">
                <a16:creationId xmlns:a16="http://schemas.microsoft.com/office/drawing/2014/main" id="{51817374-D7A2-2F4D-91C6-E24955F0018B}"/>
              </a:ext>
            </a:extLst>
          </p:cNvPr>
          <p:cNvSpPr/>
          <p:nvPr/>
        </p:nvSpPr>
        <p:spPr>
          <a:xfrm>
            <a:off x="5951621" y="1803214"/>
            <a:ext cx="6240379" cy="325288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dirty="0">
              <a:latin typeface="Malgun Gothic" panose="020B0503020000020004" pitchFamily="50" charset="-127"/>
              <a:ea typeface="Malgun Gothic" panose="020B0503020000020004" pitchFamily="50" charset="-127"/>
            </a:endParaRPr>
          </a:p>
        </p:txBody>
      </p:sp>
      <p:sp>
        <p:nvSpPr>
          <p:cNvPr id="2" name="날짜 개체 틀 1">
            <a:extLst>
              <a:ext uri="{FF2B5EF4-FFF2-40B4-BE49-F238E27FC236}">
                <a16:creationId xmlns:a16="http://schemas.microsoft.com/office/drawing/2014/main" id="{09FBA462-7E60-BA4E-9A1E-3B5E69DACB3A}"/>
              </a:ext>
            </a:extLst>
          </p:cNvPr>
          <p:cNvSpPr>
            <a:spLocks noGrp="1"/>
          </p:cNvSpPr>
          <p:nvPr>
            <p:ph type="dt" sz="half" idx="10"/>
          </p:nvPr>
        </p:nvSpPr>
        <p:spPr/>
        <p:txBody>
          <a:bodyPr rtlCol="0"/>
          <a:lstStyle>
            <a:lvl1pPr>
              <a:defRPr>
                <a:latin typeface="Malgun Gothic" panose="020B0503020000020004" pitchFamily="50" charset="-127"/>
                <a:ea typeface="Malgun Gothic" panose="020B0503020000020004" pitchFamily="50" charset="-127"/>
              </a:defRPr>
            </a:lvl1pPr>
          </a:lstStyle>
          <a:p>
            <a:fld id="{510281ED-1CF8-417F-B81E-1787935F9F4D}" type="datetime1">
              <a:rPr lang="ko-KR" altLang="en-US" smtClean="0"/>
              <a:t>2021-08-06</a:t>
            </a:fld>
            <a:endParaRPr lang="en-US" dirty="0"/>
          </a:p>
        </p:txBody>
      </p:sp>
      <p:sp>
        <p:nvSpPr>
          <p:cNvPr id="3" name="바닥글 개체 틀 2">
            <a:extLst>
              <a:ext uri="{FF2B5EF4-FFF2-40B4-BE49-F238E27FC236}">
                <a16:creationId xmlns:a16="http://schemas.microsoft.com/office/drawing/2014/main" id="{218A28A8-5C75-FC4B-9A28-8F343DF4B1F9}"/>
              </a:ext>
            </a:extLst>
          </p:cNvPr>
          <p:cNvSpPr>
            <a:spLocks noGrp="1"/>
          </p:cNvSpPr>
          <p:nvPr>
            <p:ph type="ftr" sz="quarter" idx="11"/>
          </p:nvPr>
        </p:nvSpPr>
        <p:spPr/>
        <p:txBody>
          <a:bodyPr rtlCol="0"/>
          <a:lstStyle>
            <a:lvl1pPr>
              <a:defRPr>
                <a:latin typeface="Malgun Gothic" panose="020B0503020000020004" pitchFamily="50" charset="-127"/>
                <a:ea typeface="Malgun Gothic" panose="020B0503020000020004" pitchFamily="50" charset="-127"/>
              </a:defRPr>
            </a:lvl1pPr>
          </a:lstStyle>
          <a:p>
            <a:endParaRPr lang="en-US" dirty="0"/>
          </a:p>
        </p:txBody>
      </p:sp>
      <p:sp>
        <p:nvSpPr>
          <p:cNvPr id="4" name="슬라이드 번호 개체 틀 3">
            <a:extLst>
              <a:ext uri="{FF2B5EF4-FFF2-40B4-BE49-F238E27FC236}">
                <a16:creationId xmlns:a16="http://schemas.microsoft.com/office/drawing/2014/main" id="{71FD5A6F-AE17-4E4C-9567-DB3B02853306}"/>
              </a:ext>
            </a:extLst>
          </p:cNvPr>
          <p:cNvSpPr>
            <a:spLocks noGrp="1"/>
          </p:cNvSpPr>
          <p:nvPr>
            <p:ph type="sldNum" sz="quarter" idx="12"/>
          </p:nvPr>
        </p:nvSpPr>
        <p:spPr/>
        <p:txBody>
          <a:bodyPr rtlCol="0"/>
          <a:lstStyle>
            <a:lvl1pPr>
              <a:defRPr>
                <a:latin typeface="Malgun Gothic" panose="020B0503020000020004" pitchFamily="50" charset="-127"/>
                <a:ea typeface="Malgun Gothic" panose="020B0503020000020004" pitchFamily="50" charset="-127"/>
              </a:defRPr>
            </a:lvl1pPr>
          </a:lstStyle>
          <a:p>
            <a:fld id="{6F705D35-D126-3B47-A82C-2A13EA9E0A67}" type="slidenum">
              <a:rPr lang="en-US" smtClean="0"/>
              <a:pPr/>
              <a:t>‹#›</a:t>
            </a:fld>
            <a:endParaRPr lang="en-US" dirty="0"/>
          </a:p>
        </p:txBody>
      </p:sp>
      <p:sp>
        <p:nvSpPr>
          <p:cNvPr id="9" name="제목 1">
            <a:extLst>
              <a:ext uri="{FF2B5EF4-FFF2-40B4-BE49-F238E27FC236}">
                <a16:creationId xmlns:a16="http://schemas.microsoft.com/office/drawing/2014/main" id="{656FB1BA-653F-254C-9C39-2A5BDD763EE8}"/>
              </a:ext>
            </a:extLst>
          </p:cNvPr>
          <p:cNvSpPr>
            <a:spLocks noGrp="1"/>
          </p:cNvSpPr>
          <p:nvPr>
            <p:ph type="title"/>
          </p:nvPr>
        </p:nvSpPr>
        <p:spPr>
          <a:xfrm>
            <a:off x="6494545" y="2028031"/>
            <a:ext cx="5058209" cy="583800"/>
          </a:xfrm>
          <a:prstGeom prst="rect">
            <a:avLst/>
          </a:prstGeom>
        </p:spPr>
        <p:txBody>
          <a:bodyPr lIns="91440" rIns="91440" rtlCol="0">
            <a:noAutofit/>
          </a:bodyPr>
          <a:lstStyle>
            <a:lvl1pPr>
              <a:defRPr sz="2400" b="1" i="0" spc="150" baseline="0">
                <a:solidFill>
                  <a:schemeClr val="tx1"/>
                </a:solidFill>
                <a:latin typeface="Malgun Gothic" panose="020B0503020000020004" pitchFamily="50" charset="-127"/>
                <a:ea typeface="Malgun Gothic" panose="020B0503020000020004" pitchFamily="50" charset="-127"/>
              </a:defRPr>
            </a:lvl1pPr>
          </a:lstStyle>
          <a:p>
            <a:pPr rtl="0"/>
            <a:r>
              <a:rPr lang="ko-KR" altLang="en-US" noProof="0"/>
              <a:t>마스터 제목 스타일 편집</a:t>
            </a:r>
            <a:endParaRPr lang="ko" noProof="0"/>
          </a:p>
        </p:txBody>
      </p:sp>
      <p:sp>
        <p:nvSpPr>
          <p:cNvPr id="13" name="그림 개체 틀 10">
            <a:extLst>
              <a:ext uri="{FF2B5EF4-FFF2-40B4-BE49-F238E27FC236}">
                <a16:creationId xmlns:a16="http://schemas.microsoft.com/office/drawing/2014/main" id="{AD5E91DA-7D30-8C45-9BE7-5F82AA824B11}"/>
              </a:ext>
            </a:extLst>
          </p:cNvPr>
          <p:cNvSpPr>
            <a:spLocks noGrp="1"/>
          </p:cNvSpPr>
          <p:nvPr>
            <p:ph type="pic" sz="quarter" idx="14"/>
          </p:nvPr>
        </p:nvSpPr>
        <p:spPr>
          <a:xfrm>
            <a:off x="542925" y="0"/>
            <a:ext cx="5408696" cy="6858000"/>
          </a:xfrm>
          <a:prstGeom prst="rect">
            <a:avLst/>
          </a:prstGeom>
          <a:solidFill>
            <a:schemeClr val="tx1"/>
          </a:solidFill>
        </p:spPr>
        <p:txBody>
          <a:bodyPr rtlCol="0"/>
          <a:lstStyle>
            <a:lvl1pPr marL="0" indent="0">
              <a:buNone/>
              <a:defRPr>
                <a:solidFill>
                  <a:schemeClr val="bg1"/>
                </a:solidFill>
                <a:latin typeface="Malgun Gothic" panose="020B0503020000020004" pitchFamily="50" charset="-127"/>
                <a:ea typeface="Malgun Gothic" panose="020B0503020000020004" pitchFamily="50" charset="-127"/>
              </a:defRPr>
            </a:lvl1pPr>
          </a:lstStyle>
          <a:p>
            <a:pPr rtl="0"/>
            <a:r>
              <a:rPr lang="ko-KR" altLang="en-US" noProof="0"/>
              <a:t>그림을 추가하려면 아이콘을 클릭하십시오</a:t>
            </a:r>
            <a:endParaRPr lang="ko" noProof="0"/>
          </a:p>
        </p:txBody>
      </p:sp>
      <p:sp>
        <p:nvSpPr>
          <p:cNvPr id="6" name="내용 개체 틀 5">
            <a:extLst>
              <a:ext uri="{FF2B5EF4-FFF2-40B4-BE49-F238E27FC236}">
                <a16:creationId xmlns:a16="http://schemas.microsoft.com/office/drawing/2014/main" id="{A94B5840-E92F-4CFE-B3C0-0873B2740891}"/>
              </a:ext>
            </a:extLst>
          </p:cNvPr>
          <p:cNvSpPr>
            <a:spLocks noGrp="1"/>
          </p:cNvSpPr>
          <p:nvPr>
            <p:ph sz="quarter" idx="15"/>
          </p:nvPr>
        </p:nvSpPr>
        <p:spPr>
          <a:xfrm>
            <a:off x="6494463" y="2611438"/>
            <a:ext cx="5058291" cy="2165350"/>
          </a:xfrm>
        </p:spPr>
        <p:txBody>
          <a:bodyPr rtlCol="0"/>
          <a:lstStyle>
            <a:lvl1pPr marL="0" indent="0">
              <a:lnSpc>
                <a:spcPct val="200000"/>
              </a:lnSpc>
              <a:spcBef>
                <a:spcPts val="1900"/>
              </a:spcBef>
              <a:buNone/>
              <a:defRPr>
                <a:latin typeface="Malgun Gothic" panose="020B0503020000020004" pitchFamily="50" charset="-127"/>
                <a:ea typeface="Malgun Gothic" panose="020B0503020000020004" pitchFamily="50" charset="-127"/>
              </a:defRPr>
            </a:lvl1pPr>
          </a:lstStyle>
          <a:p>
            <a:pPr lvl="0" rtl="0"/>
            <a:r>
              <a:rPr lang="ko-KR" altLang="en-US" noProof="0"/>
              <a:t>마스터 텍스트 스타일을 편집하려면 클릭</a:t>
            </a:r>
          </a:p>
        </p:txBody>
      </p:sp>
    </p:spTree>
    <p:extLst>
      <p:ext uri="{BB962C8B-B14F-4D97-AF65-F5344CB8AC3E}">
        <p14:creationId xmlns:p14="http://schemas.microsoft.com/office/powerpoint/2010/main" val="3327141286"/>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blank" preserve="1">
  <p:cSld name="비어 있음">
    <p:bg>
      <p:bgPr>
        <a:solidFill>
          <a:schemeClr val="accent4">
            <a:alpha val="40000"/>
          </a:schemeClr>
        </a:solidFill>
        <a:effectLst/>
      </p:bgPr>
    </p:bg>
    <p:spTree>
      <p:nvGrpSpPr>
        <p:cNvPr id="1" name=""/>
        <p:cNvGrpSpPr/>
        <p:nvPr/>
      </p:nvGrpSpPr>
      <p:grpSpPr>
        <a:xfrm>
          <a:off x="0" y="0"/>
          <a:ext cx="0" cy="0"/>
          <a:chOff x="0" y="0"/>
          <a:chExt cx="0" cy="0"/>
        </a:xfrm>
      </p:grpSpPr>
      <p:sp>
        <p:nvSpPr>
          <p:cNvPr id="2" name="날짜 개체 틀 1">
            <a:extLst>
              <a:ext uri="{FF2B5EF4-FFF2-40B4-BE49-F238E27FC236}">
                <a16:creationId xmlns:a16="http://schemas.microsoft.com/office/drawing/2014/main" id="{09FBA462-7E60-BA4E-9A1E-3B5E69DACB3A}"/>
              </a:ext>
            </a:extLst>
          </p:cNvPr>
          <p:cNvSpPr>
            <a:spLocks noGrp="1"/>
          </p:cNvSpPr>
          <p:nvPr>
            <p:ph type="dt" sz="half" idx="10"/>
          </p:nvPr>
        </p:nvSpPr>
        <p:spPr/>
        <p:txBody>
          <a:bodyPr rtlCol="0"/>
          <a:lstStyle>
            <a:lvl1pPr>
              <a:defRPr>
                <a:latin typeface="Malgun Gothic" panose="020B0503020000020004" pitchFamily="50" charset="-127"/>
                <a:ea typeface="Malgun Gothic" panose="020B0503020000020004" pitchFamily="50" charset="-127"/>
              </a:defRPr>
            </a:lvl1pPr>
          </a:lstStyle>
          <a:p>
            <a:fld id="{18779527-886D-4D50-8DC1-CDE402CEA2E6}" type="datetime1">
              <a:rPr lang="ko-KR" altLang="en-US" smtClean="0"/>
              <a:t>2021-08-06</a:t>
            </a:fld>
            <a:endParaRPr lang="en-US" dirty="0"/>
          </a:p>
        </p:txBody>
      </p:sp>
      <p:sp>
        <p:nvSpPr>
          <p:cNvPr id="3" name="바닥글 개체 틀 2">
            <a:extLst>
              <a:ext uri="{FF2B5EF4-FFF2-40B4-BE49-F238E27FC236}">
                <a16:creationId xmlns:a16="http://schemas.microsoft.com/office/drawing/2014/main" id="{218A28A8-5C75-FC4B-9A28-8F343DF4B1F9}"/>
              </a:ext>
            </a:extLst>
          </p:cNvPr>
          <p:cNvSpPr>
            <a:spLocks noGrp="1"/>
          </p:cNvSpPr>
          <p:nvPr>
            <p:ph type="ftr" sz="quarter" idx="11"/>
          </p:nvPr>
        </p:nvSpPr>
        <p:spPr/>
        <p:txBody>
          <a:bodyPr rtlCol="0"/>
          <a:lstStyle>
            <a:lvl1pPr>
              <a:defRPr>
                <a:latin typeface="Malgun Gothic" panose="020B0503020000020004" pitchFamily="50" charset="-127"/>
                <a:ea typeface="Malgun Gothic" panose="020B0503020000020004" pitchFamily="50" charset="-127"/>
              </a:defRPr>
            </a:lvl1pPr>
          </a:lstStyle>
          <a:p>
            <a:endParaRPr lang="en-US" dirty="0"/>
          </a:p>
        </p:txBody>
      </p:sp>
      <p:sp>
        <p:nvSpPr>
          <p:cNvPr id="4" name="슬라이드 번호 개체 틀 3">
            <a:extLst>
              <a:ext uri="{FF2B5EF4-FFF2-40B4-BE49-F238E27FC236}">
                <a16:creationId xmlns:a16="http://schemas.microsoft.com/office/drawing/2014/main" id="{71FD5A6F-AE17-4E4C-9567-DB3B02853306}"/>
              </a:ext>
            </a:extLst>
          </p:cNvPr>
          <p:cNvSpPr>
            <a:spLocks noGrp="1"/>
          </p:cNvSpPr>
          <p:nvPr>
            <p:ph type="sldNum" sz="quarter" idx="12"/>
          </p:nvPr>
        </p:nvSpPr>
        <p:spPr/>
        <p:txBody>
          <a:bodyPr rtlCol="0"/>
          <a:lstStyle>
            <a:lvl1pPr>
              <a:defRPr>
                <a:latin typeface="Malgun Gothic" panose="020B0503020000020004" pitchFamily="50" charset="-127"/>
                <a:ea typeface="Malgun Gothic" panose="020B0503020000020004" pitchFamily="50" charset="-127"/>
              </a:defRPr>
            </a:lvl1pPr>
          </a:lstStyle>
          <a:p>
            <a:fld id="{6F705D35-D126-3B47-A82C-2A13EA9E0A67}" type="slidenum">
              <a:rPr lang="en-US" smtClean="0"/>
              <a:pPr/>
              <a:t>‹#›</a:t>
            </a:fld>
            <a:endParaRPr lang="en-US" dirty="0"/>
          </a:p>
        </p:txBody>
      </p:sp>
    </p:spTree>
    <p:extLst>
      <p:ext uri="{BB962C8B-B14F-4D97-AF65-F5344CB8AC3E}">
        <p14:creationId xmlns:p14="http://schemas.microsoft.com/office/powerpoint/2010/main" val="53766070"/>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제목 슬라이드">
    <p:bg>
      <p:bgPr>
        <a:solidFill>
          <a:schemeClr val="bg1">
            <a:alpha val="30000"/>
          </a:schemeClr>
        </a:solidFill>
        <a:effectLst/>
      </p:bgPr>
    </p:bg>
    <p:spTree>
      <p:nvGrpSpPr>
        <p:cNvPr id="1" name=""/>
        <p:cNvGrpSpPr/>
        <p:nvPr/>
      </p:nvGrpSpPr>
      <p:grpSpPr>
        <a:xfrm>
          <a:off x="0" y="0"/>
          <a:ext cx="0" cy="0"/>
          <a:chOff x="0" y="0"/>
          <a:chExt cx="0" cy="0"/>
        </a:xfrm>
      </p:grpSpPr>
      <p:sp>
        <p:nvSpPr>
          <p:cNvPr id="7" name="직사각형 6">
            <a:extLst>
              <a:ext uri="{FF2B5EF4-FFF2-40B4-BE49-F238E27FC236}">
                <a16:creationId xmlns:a16="http://schemas.microsoft.com/office/drawing/2014/main" id="{4CC33A90-B87E-634E-AF2A-F4C3C8923FED}"/>
              </a:ext>
            </a:extLst>
          </p:cNvPr>
          <p:cNvSpPr/>
          <p:nvPr userDrawn="1"/>
        </p:nvSpPr>
        <p:spPr>
          <a:xfrm>
            <a:off x="0" y="914400"/>
            <a:ext cx="12192000" cy="5029200"/>
          </a:xfrm>
          <a:prstGeom prst="rect">
            <a:avLst/>
          </a:prstGeom>
          <a:pattFill prst="lgGrid">
            <a:fgClr>
              <a:schemeClr val="tx2">
                <a:lumMod val="10000"/>
                <a:lumOff val="90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dirty="0">
              <a:latin typeface="Malgun Gothic" panose="020B0503020000020004" pitchFamily="50" charset="-127"/>
              <a:ea typeface="Malgun Gothic" panose="020B0503020000020004" pitchFamily="50" charset="-127"/>
            </a:endParaRPr>
          </a:p>
        </p:txBody>
      </p:sp>
      <p:sp>
        <p:nvSpPr>
          <p:cNvPr id="13" name="직사각형 12">
            <a:extLst>
              <a:ext uri="{FF2B5EF4-FFF2-40B4-BE49-F238E27FC236}">
                <a16:creationId xmlns:a16="http://schemas.microsoft.com/office/drawing/2014/main" id="{41147E0E-4AE4-D149-A315-F2528623D5EA}"/>
              </a:ext>
            </a:extLst>
          </p:cNvPr>
          <p:cNvSpPr/>
          <p:nvPr userDrawn="1"/>
        </p:nvSpPr>
        <p:spPr>
          <a:xfrm>
            <a:off x="763425" y="2818150"/>
            <a:ext cx="6207001" cy="257181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dirty="0">
              <a:latin typeface="Malgun Gothic" panose="020B0503020000020004" pitchFamily="50" charset="-127"/>
              <a:ea typeface="Malgun Gothic" panose="020B0503020000020004" pitchFamily="50" charset="-127"/>
            </a:endParaRPr>
          </a:p>
        </p:txBody>
      </p:sp>
      <p:sp>
        <p:nvSpPr>
          <p:cNvPr id="16" name="직사각형 2">
            <a:extLst>
              <a:ext uri="{FF2B5EF4-FFF2-40B4-BE49-F238E27FC236}">
                <a16:creationId xmlns:a16="http://schemas.microsoft.com/office/drawing/2014/main" id="{AA222472-5BC8-7B4F-AB2F-B6A10019B606}"/>
              </a:ext>
            </a:extLst>
          </p:cNvPr>
          <p:cNvSpPr>
            <a:spLocks noChangeArrowheads="1"/>
          </p:cNvSpPr>
          <p:nvPr userDrawn="1"/>
        </p:nvSpPr>
        <p:spPr bwMode="auto">
          <a:xfrm>
            <a:off x="3105150" y="3237598"/>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noProof="0" dirty="0">
                <a:ln>
                  <a:noFill/>
                </a:ln>
                <a:solidFill>
                  <a:schemeClr val="tx1"/>
                </a:solidFill>
                <a:effectLst/>
                <a:latin typeface="Malgun Gothic" panose="020B0503020000020004" pitchFamily="50" charset="-127"/>
                <a:ea typeface="Malgun Gothic" panose="020B0503020000020004" pitchFamily="50" charset="-127"/>
              </a:rPr>
            </a:br>
            <a:endParaRPr kumimoji="0" lang="en-US" altLang="en-US" sz="1800" b="0" i="0" u="none" strike="noStrike" cap="none" normalizeH="0" baseline="0" noProof="0" dirty="0">
              <a:ln>
                <a:noFill/>
              </a:ln>
              <a:solidFill>
                <a:schemeClr val="tx1"/>
              </a:solidFill>
              <a:effectLst/>
              <a:latin typeface="Malgun Gothic" panose="020B0503020000020004" pitchFamily="50" charset="-127"/>
              <a:ea typeface="Malgun Gothic" panose="020B0503020000020004" pitchFamily="50" charset="-127"/>
            </a:endParaRPr>
          </a:p>
        </p:txBody>
      </p:sp>
      <p:sp>
        <p:nvSpPr>
          <p:cNvPr id="18" name="제목 1">
            <a:extLst>
              <a:ext uri="{FF2B5EF4-FFF2-40B4-BE49-F238E27FC236}">
                <a16:creationId xmlns:a16="http://schemas.microsoft.com/office/drawing/2014/main" id="{E3ED0903-C4AC-F843-878E-D66CB7BFB0E9}"/>
              </a:ext>
            </a:extLst>
          </p:cNvPr>
          <p:cNvSpPr>
            <a:spLocks noGrp="1"/>
          </p:cNvSpPr>
          <p:nvPr>
            <p:ph type="title" hasCustomPrompt="1"/>
          </p:nvPr>
        </p:nvSpPr>
        <p:spPr>
          <a:xfrm>
            <a:off x="1108430" y="3267744"/>
            <a:ext cx="5651293" cy="1086304"/>
          </a:xfrm>
          <a:prstGeom prst="rect">
            <a:avLst/>
          </a:prstGeom>
        </p:spPr>
        <p:txBody>
          <a:bodyPr lIns="91440" rIns="91440" rtlCol="0" anchor="ctr" anchorCtr="0">
            <a:noAutofit/>
          </a:bodyPr>
          <a:lstStyle>
            <a:lvl1pPr algn="l">
              <a:defRPr sz="8800" b="1" i="0" spc="150" baseline="0">
                <a:solidFill>
                  <a:schemeClr val="tx1"/>
                </a:solidFill>
                <a:latin typeface="Malgun Gothic" panose="020B0503020000020004" pitchFamily="50" charset="-127"/>
                <a:ea typeface="Malgun Gothic" panose="020B0503020000020004" pitchFamily="50" charset="-127"/>
              </a:defRPr>
            </a:lvl1pPr>
          </a:lstStyle>
          <a:p>
            <a:pPr rtl="0"/>
            <a:r>
              <a:rPr lang="ko" noProof="0"/>
              <a:t>제목</a:t>
            </a:r>
          </a:p>
        </p:txBody>
      </p:sp>
      <p:sp>
        <p:nvSpPr>
          <p:cNvPr id="11" name="그림 개체 틀 10">
            <a:extLst>
              <a:ext uri="{FF2B5EF4-FFF2-40B4-BE49-F238E27FC236}">
                <a16:creationId xmlns:a16="http://schemas.microsoft.com/office/drawing/2014/main" id="{C8F278E7-697F-D34E-BB55-5D254AF87F94}"/>
              </a:ext>
            </a:extLst>
          </p:cNvPr>
          <p:cNvSpPr>
            <a:spLocks noGrp="1"/>
          </p:cNvSpPr>
          <p:nvPr>
            <p:ph type="pic" sz="quarter" idx="14"/>
          </p:nvPr>
        </p:nvSpPr>
        <p:spPr>
          <a:xfrm>
            <a:off x="5923125" y="0"/>
            <a:ext cx="6268875" cy="6858000"/>
          </a:xfrm>
          <a:custGeom>
            <a:avLst/>
            <a:gdLst>
              <a:gd name="connsiteX0" fmla="*/ 0 w 6268875"/>
              <a:gd name="connsiteY0" fmla="*/ 0 h 6858000"/>
              <a:gd name="connsiteX1" fmla="*/ 6268875 w 6268875"/>
              <a:gd name="connsiteY1" fmla="*/ 0 h 6858000"/>
              <a:gd name="connsiteX2" fmla="*/ 6268875 w 6268875"/>
              <a:gd name="connsiteY2" fmla="*/ 6858000 h 6858000"/>
              <a:gd name="connsiteX3" fmla="*/ 0 w 6268875"/>
              <a:gd name="connsiteY3" fmla="*/ 6858000 h 6858000"/>
              <a:gd name="connsiteX4" fmla="*/ 0 w 6268875"/>
              <a:gd name="connsiteY4" fmla="*/ 5389964 h 6858000"/>
              <a:gd name="connsiteX5" fmla="*/ 1047301 w 6268875"/>
              <a:gd name="connsiteY5" fmla="*/ 5389964 h 6858000"/>
              <a:gd name="connsiteX6" fmla="*/ 1047301 w 6268875"/>
              <a:gd name="connsiteY6" fmla="*/ 2814404 h 6858000"/>
              <a:gd name="connsiteX7" fmla="*/ 0 w 6268875"/>
              <a:gd name="connsiteY7" fmla="*/ 28144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268875" h="6858000">
                <a:moveTo>
                  <a:pt x="0" y="0"/>
                </a:moveTo>
                <a:lnTo>
                  <a:pt x="6268875" y="0"/>
                </a:lnTo>
                <a:lnTo>
                  <a:pt x="6268875" y="6858000"/>
                </a:lnTo>
                <a:lnTo>
                  <a:pt x="0" y="6858000"/>
                </a:lnTo>
                <a:lnTo>
                  <a:pt x="0" y="5389964"/>
                </a:lnTo>
                <a:lnTo>
                  <a:pt x="1047301" y="5389964"/>
                </a:lnTo>
                <a:lnTo>
                  <a:pt x="1047301" y="2814404"/>
                </a:lnTo>
                <a:lnTo>
                  <a:pt x="0" y="2814404"/>
                </a:lnTo>
                <a:close/>
              </a:path>
            </a:pathLst>
          </a:custGeom>
          <a:solidFill>
            <a:schemeClr val="tx1"/>
          </a:solidFill>
        </p:spPr>
        <p:txBody>
          <a:bodyPr wrap="square" rtlCol="0">
            <a:noAutofit/>
          </a:bodyPr>
          <a:lstStyle>
            <a:lvl1pPr marL="0" indent="0">
              <a:buNone/>
              <a:defRPr>
                <a:solidFill>
                  <a:schemeClr val="bg1"/>
                </a:solidFill>
                <a:latin typeface="Malgun Gothic" panose="020B0503020000020004" pitchFamily="50" charset="-127"/>
                <a:ea typeface="Malgun Gothic" panose="020B0503020000020004" pitchFamily="50" charset="-127"/>
              </a:defRPr>
            </a:lvl1pPr>
          </a:lstStyle>
          <a:p>
            <a:pPr rtl="0"/>
            <a:r>
              <a:rPr lang="ko-KR" altLang="en-US" noProof="0"/>
              <a:t>그림을 추가하려면 아이콘을 클릭하십시오</a:t>
            </a:r>
            <a:endParaRPr lang="ko" noProof="0"/>
          </a:p>
        </p:txBody>
      </p:sp>
      <p:sp>
        <p:nvSpPr>
          <p:cNvPr id="3" name="텍스트 개체 틀 2">
            <a:extLst>
              <a:ext uri="{FF2B5EF4-FFF2-40B4-BE49-F238E27FC236}">
                <a16:creationId xmlns:a16="http://schemas.microsoft.com/office/drawing/2014/main" id="{762719C4-9998-4B9C-8E34-87A64F6BCDAE}"/>
              </a:ext>
            </a:extLst>
          </p:cNvPr>
          <p:cNvSpPr>
            <a:spLocks noGrp="1"/>
          </p:cNvSpPr>
          <p:nvPr>
            <p:ph type="body" sz="quarter" idx="15" hasCustomPrompt="1"/>
          </p:nvPr>
        </p:nvSpPr>
        <p:spPr>
          <a:xfrm>
            <a:off x="1124261" y="4354048"/>
            <a:ext cx="5651500" cy="704088"/>
          </a:xfrm>
        </p:spPr>
        <p:txBody>
          <a:bodyPr rtlCol="0" anchor="ctr">
            <a:normAutofit/>
          </a:bodyPr>
          <a:lstStyle>
            <a:lvl1pPr marL="0" indent="0">
              <a:buNone/>
              <a:defRPr sz="2400" b="1" i="0" cap="all" spc="600" baseline="0">
                <a:latin typeface="Malgun Gothic" panose="020B0503020000020004" pitchFamily="50" charset="-127"/>
                <a:ea typeface="Malgun Gothic" panose="020B0503020000020004" pitchFamily="50" charset="-127"/>
              </a:defRPr>
            </a:lvl1pPr>
          </a:lstStyle>
          <a:p>
            <a:pPr lvl="0" rtl="0"/>
            <a:r>
              <a:rPr lang="ko" noProof="0"/>
              <a:t>부제목</a:t>
            </a:r>
          </a:p>
        </p:txBody>
      </p:sp>
    </p:spTree>
    <p:extLst>
      <p:ext uri="{BB962C8B-B14F-4D97-AF65-F5344CB8AC3E}">
        <p14:creationId xmlns:p14="http://schemas.microsoft.com/office/powerpoint/2010/main" val="1599117598"/>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제목 및 내용 ">
    <p:bg>
      <p:bgPr>
        <a:solidFill>
          <a:schemeClr val="bg2">
            <a:alpha val="40000"/>
          </a:schemeClr>
        </a:solidFill>
        <a:effectLst/>
      </p:bgPr>
    </p:bg>
    <p:spTree>
      <p:nvGrpSpPr>
        <p:cNvPr id="1" name=""/>
        <p:cNvGrpSpPr/>
        <p:nvPr/>
      </p:nvGrpSpPr>
      <p:grpSpPr>
        <a:xfrm>
          <a:off x="0" y="0"/>
          <a:ext cx="0" cy="0"/>
          <a:chOff x="0" y="0"/>
          <a:chExt cx="0" cy="0"/>
        </a:xfrm>
      </p:grpSpPr>
      <p:sp>
        <p:nvSpPr>
          <p:cNvPr id="2" name="날짜 개체 틀 1">
            <a:extLst>
              <a:ext uri="{FF2B5EF4-FFF2-40B4-BE49-F238E27FC236}">
                <a16:creationId xmlns:a16="http://schemas.microsoft.com/office/drawing/2014/main" id="{09FBA462-7E60-BA4E-9A1E-3B5E69DACB3A}"/>
              </a:ext>
            </a:extLst>
          </p:cNvPr>
          <p:cNvSpPr>
            <a:spLocks noGrp="1"/>
          </p:cNvSpPr>
          <p:nvPr>
            <p:ph type="dt" sz="half" idx="10"/>
          </p:nvPr>
        </p:nvSpPr>
        <p:spPr/>
        <p:txBody>
          <a:bodyPr rtlCol="0"/>
          <a:lstStyle>
            <a:lvl1pPr>
              <a:defRPr>
                <a:latin typeface="Malgun Gothic" panose="020B0503020000020004" pitchFamily="50" charset="-127"/>
                <a:ea typeface="Malgun Gothic" panose="020B0503020000020004" pitchFamily="50" charset="-127"/>
              </a:defRPr>
            </a:lvl1pPr>
          </a:lstStyle>
          <a:p>
            <a:fld id="{9A0A51BC-12D4-4D3A-9B6A-E55525456376}" type="datetime1">
              <a:rPr lang="ko-KR" altLang="en-US" smtClean="0"/>
              <a:t>2021-08-06</a:t>
            </a:fld>
            <a:endParaRPr lang="en-US" dirty="0"/>
          </a:p>
        </p:txBody>
      </p:sp>
      <p:sp>
        <p:nvSpPr>
          <p:cNvPr id="3" name="바닥글 개체 틀 2">
            <a:extLst>
              <a:ext uri="{FF2B5EF4-FFF2-40B4-BE49-F238E27FC236}">
                <a16:creationId xmlns:a16="http://schemas.microsoft.com/office/drawing/2014/main" id="{218A28A8-5C75-FC4B-9A28-8F343DF4B1F9}"/>
              </a:ext>
            </a:extLst>
          </p:cNvPr>
          <p:cNvSpPr>
            <a:spLocks noGrp="1"/>
          </p:cNvSpPr>
          <p:nvPr>
            <p:ph type="ftr" sz="quarter" idx="11"/>
          </p:nvPr>
        </p:nvSpPr>
        <p:spPr/>
        <p:txBody>
          <a:bodyPr rtlCol="0"/>
          <a:lstStyle>
            <a:lvl1pPr>
              <a:defRPr>
                <a:latin typeface="Malgun Gothic" panose="020B0503020000020004" pitchFamily="50" charset="-127"/>
                <a:ea typeface="Malgun Gothic" panose="020B0503020000020004" pitchFamily="50" charset="-127"/>
              </a:defRPr>
            </a:lvl1pPr>
          </a:lstStyle>
          <a:p>
            <a:endParaRPr lang="en-US" dirty="0"/>
          </a:p>
        </p:txBody>
      </p:sp>
      <p:sp>
        <p:nvSpPr>
          <p:cNvPr id="4" name="슬라이드 번호 개체 틀 3">
            <a:extLst>
              <a:ext uri="{FF2B5EF4-FFF2-40B4-BE49-F238E27FC236}">
                <a16:creationId xmlns:a16="http://schemas.microsoft.com/office/drawing/2014/main" id="{71FD5A6F-AE17-4E4C-9567-DB3B02853306}"/>
              </a:ext>
            </a:extLst>
          </p:cNvPr>
          <p:cNvSpPr>
            <a:spLocks noGrp="1"/>
          </p:cNvSpPr>
          <p:nvPr>
            <p:ph type="sldNum" sz="quarter" idx="12"/>
          </p:nvPr>
        </p:nvSpPr>
        <p:spPr/>
        <p:txBody>
          <a:bodyPr rtlCol="0"/>
          <a:lstStyle>
            <a:lvl1pPr>
              <a:defRPr>
                <a:latin typeface="Malgun Gothic" panose="020B0503020000020004" pitchFamily="50" charset="-127"/>
                <a:ea typeface="Malgun Gothic" panose="020B0503020000020004" pitchFamily="50" charset="-127"/>
              </a:defRPr>
            </a:lvl1pPr>
          </a:lstStyle>
          <a:p>
            <a:fld id="{6F705D35-D126-3B47-A82C-2A13EA9E0A67}" type="slidenum">
              <a:rPr lang="en-US" smtClean="0"/>
              <a:pPr/>
              <a:t>‹#›</a:t>
            </a:fld>
            <a:endParaRPr lang="en-US" dirty="0"/>
          </a:p>
        </p:txBody>
      </p:sp>
      <p:sp>
        <p:nvSpPr>
          <p:cNvPr id="5" name="직사각형 4">
            <a:extLst>
              <a:ext uri="{FF2B5EF4-FFF2-40B4-BE49-F238E27FC236}">
                <a16:creationId xmlns:a16="http://schemas.microsoft.com/office/drawing/2014/main" id="{F9B59AC0-ACCA-0548-A037-BC61068B8FE2}"/>
              </a:ext>
            </a:extLst>
          </p:cNvPr>
          <p:cNvSpPr/>
          <p:nvPr userDrawn="1"/>
        </p:nvSpPr>
        <p:spPr>
          <a:xfrm>
            <a:off x="0" y="0"/>
            <a:ext cx="12192000" cy="986306"/>
          </a:xfrm>
          <a:prstGeom prst="rect">
            <a:avLst/>
          </a:prstGeom>
          <a:pattFill prst="lgGrid">
            <a:fgClr>
              <a:schemeClr val="tx2">
                <a:lumMod val="10000"/>
                <a:lumOff val="90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dirty="0">
              <a:latin typeface="Malgun Gothic" panose="020B0503020000020004" pitchFamily="50" charset="-127"/>
              <a:ea typeface="Malgun Gothic" panose="020B0503020000020004" pitchFamily="50" charset="-127"/>
            </a:endParaRPr>
          </a:p>
        </p:txBody>
      </p:sp>
      <p:sp>
        <p:nvSpPr>
          <p:cNvPr id="6" name="직사각형 5">
            <a:extLst>
              <a:ext uri="{FF2B5EF4-FFF2-40B4-BE49-F238E27FC236}">
                <a16:creationId xmlns:a16="http://schemas.microsoft.com/office/drawing/2014/main" id="{2A57C152-0331-B74F-81FE-04A927A72C7B}"/>
              </a:ext>
            </a:extLst>
          </p:cNvPr>
          <p:cNvSpPr/>
          <p:nvPr userDrawn="1"/>
        </p:nvSpPr>
        <p:spPr>
          <a:xfrm>
            <a:off x="350520" y="279792"/>
            <a:ext cx="11475720" cy="98630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rtlCol="0" anchor="ctr"/>
          <a:lstStyle/>
          <a:p>
            <a:pPr rtl="0"/>
            <a:endParaRPr lang="en-US" sz="2400" b="1" noProof="0" dirty="0">
              <a:latin typeface="Malgun Gothic" panose="020B0503020000020004" pitchFamily="50" charset="-127"/>
              <a:ea typeface="Malgun Gothic" panose="020B0503020000020004" pitchFamily="50" charset="-127"/>
            </a:endParaRPr>
          </a:p>
        </p:txBody>
      </p:sp>
      <p:sp>
        <p:nvSpPr>
          <p:cNvPr id="8" name="제목 1">
            <a:extLst>
              <a:ext uri="{FF2B5EF4-FFF2-40B4-BE49-F238E27FC236}">
                <a16:creationId xmlns:a16="http://schemas.microsoft.com/office/drawing/2014/main" id="{5FDDD9A4-1691-5D47-9605-21650E2212D3}"/>
              </a:ext>
            </a:extLst>
          </p:cNvPr>
          <p:cNvSpPr>
            <a:spLocks noGrp="1"/>
          </p:cNvSpPr>
          <p:nvPr>
            <p:ph type="title"/>
          </p:nvPr>
        </p:nvSpPr>
        <p:spPr>
          <a:xfrm>
            <a:off x="639413" y="483440"/>
            <a:ext cx="10904438" cy="583800"/>
          </a:xfrm>
          <a:prstGeom prst="rect">
            <a:avLst/>
          </a:prstGeom>
        </p:spPr>
        <p:txBody>
          <a:bodyPr lIns="91440" rIns="91440" rtlCol="0">
            <a:noAutofit/>
          </a:bodyPr>
          <a:lstStyle>
            <a:lvl1pPr>
              <a:defRPr sz="2400" b="1" i="0" spc="150" baseline="0">
                <a:solidFill>
                  <a:schemeClr val="tx1"/>
                </a:solidFill>
                <a:latin typeface="Malgun Gothic" panose="020B0503020000020004" pitchFamily="50" charset="-127"/>
                <a:ea typeface="Malgun Gothic" panose="020B0503020000020004" pitchFamily="50" charset="-127"/>
              </a:defRPr>
            </a:lvl1pPr>
          </a:lstStyle>
          <a:p>
            <a:pPr rtl="0"/>
            <a:r>
              <a:rPr lang="ko-KR" altLang="en-US" noProof="0"/>
              <a:t>마스터 제목 스타일 편집</a:t>
            </a:r>
            <a:endParaRPr lang="ko" noProof="0"/>
          </a:p>
        </p:txBody>
      </p:sp>
      <p:sp>
        <p:nvSpPr>
          <p:cNvPr id="10" name="내용 개체 틀 9">
            <a:extLst>
              <a:ext uri="{FF2B5EF4-FFF2-40B4-BE49-F238E27FC236}">
                <a16:creationId xmlns:a16="http://schemas.microsoft.com/office/drawing/2014/main" id="{A6B69B4E-3A48-4F14-8C09-ECC8E58C7321}"/>
              </a:ext>
            </a:extLst>
          </p:cNvPr>
          <p:cNvSpPr>
            <a:spLocks noGrp="1"/>
          </p:cNvSpPr>
          <p:nvPr>
            <p:ph sz="quarter" idx="13"/>
          </p:nvPr>
        </p:nvSpPr>
        <p:spPr>
          <a:xfrm>
            <a:off x="639763" y="1470025"/>
            <a:ext cx="10904088" cy="4706938"/>
          </a:xfrm>
        </p:spPr>
        <p:txBody>
          <a:bodyPr rtlCol="0"/>
          <a:lstStyle>
            <a:lvl1pPr>
              <a:defRPr>
                <a:latin typeface="Malgun Gothic" panose="020B0503020000020004" pitchFamily="50" charset="-127"/>
                <a:ea typeface="Malgun Gothic" panose="020B0503020000020004" pitchFamily="50" charset="-127"/>
              </a:defRPr>
            </a:lvl1pPr>
            <a:lvl2pPr>
              <a:defRPr>
                <a:latin typeface="Malgun Gothic" panose="020B0503020000020004" pitchFamily="50" charset="-127"/>
                <a:ea typeface="Malgun Gothic" panose="020B0503020000020004" pitchFamily="50" charset="-127"/>
              </a:defRPr>
            </a:lvl2pPr>
            <a:lvl3pPr>
              <a:defRPr>
                <a:latin typeface="Malgun Gothic" panose="020B0503020000020004" pitchFamily="50" charset="-127"/>
                <a:ea typeface="Malgun Gothic" panose="020B0503020000020004" pitchFamily="50" charset="-127"/>
              </a:defRPr>
            </a:lvl3pPr>
            <a:lvl4pPr>
              <a:defRPr>
                <a:latin typeface="Malgun Gothic" panose="020B0503020000020004" pitchFamily="50" charset="-127"/>
                <a:ea typeface="Malgun Gothic" panose="020B0503020000020004" pitchFamily="50" charset="-127"/>
              </a:defRPr>
            </a:lvl4pPr>
            <a:lvl5pPr>
              <a:defRPr>
                <a:latin typeface="Malgun Gothic" panose="020B0503020000020004" pitchFamily="50" charset="-127"/>
                <a:ea typeface="Malgun Gothic" panose="020B0503020000020004" pitchFamily="50" charset="-127"/>
              </a:defRPr>
            </a:lvl5pPr>
          </a:lstStyle>
          <a:p>
            <a:pPr lvl="0" rtl="0"/>
            <a:r>
              <a:rPr lang="ko-KR" altLang="en-US" noProof="0"/>
              <a:t>마스터 텍스트 스타일을 편집하려면 클릭</a:t>
            </a:r>
          </a:p>
          <a:p>
            <a:pPr lvl="1" rtl="0"/>
            <a:r>
              <a:rPr lang="ko-KR" altLang="en-US" noProof="0"/>
              <a:t>두 번째 수준</a:t>
            </a:r>
          </a:p>
          <a:p>
            <a:pPr lvl="2" rtl="0"/>
            <a:r>
              <a:rPr lang="ko-KR" altLang="en-US" noProof="0"/>
              <a:t>세 번째 수준</a:t>
            </a:r>
          </a:p>
          <a:p>
            <a:pPr lvl="3" rtl="0"/>
            <a:r>
              <a:rPr lang="ko-KR" altLang="en-US" noProof="0"/>
              <a:t>네 번째 수준</a:t>
            </a:r>
          </a:p>
          <a:p>
            <a:pPr lvl="4" rtl="0"/>
            <a:r>
              <a:rPr lang="ko-KR" altLang="en-US" noProof="0"/>
              <a:t>다섯 번째 수준</a:t>
            </a:r>
            <a:endParaRPr lang="ko" noProof="0"/>
          </a:p>
        </p:txBody>
      </p:sp>
    </p:spTree>
    <p:extLst>
      <p:ext uri="{BB962C8B-B14F-4D97-AF65-F5344CB8AC3E}">
        <p14:creationId xmlns:p14="http://schemas.microsoft.com/office/powerpoint/2010/main" val="2642879837"/>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내용 2개 ">
    <p:bg>
      <p:bgPr>
        <a:solidFill>
          <a:schemeClr val="bg2">
            <a:alpha val="40000"/>
          </a:schemeClr>
        </a:solidFill>
        <a:effectLst/>
      </p:bgPr>
    </p:bg>
    <p:spTree>
      <p:nvGrpSpPr>
        <p:cNvPr id="1" name=""/>
        <p:cNvGrpSpPr/>
        <p:nvPr/>
      </p:nvGrpSpPr>
      <p:grpSpPr>
        <a:xfrm>
          <a:off x="0" y="0"/>
          <a:ext cx="0" cy="0"/>
          <a:chOff x="0" y="0"/>
          <a:chExt cx="0" cy="0"/>
        </a:xfrm>
      </p:grpSpPr>
      <p:sp>
        <p:nvSpPr>
          <p:cNvPr id="6" name="직사각형 5">
            <a:extLst>
              <a:ext uri="{FF2B5EF4-FFF2-40B4-BE49-F238E27FC236}">
                <a16:creationId xmlns:a16="http://schemas.microsoft.com/office/drawing/2014/main" id="{987C56A2-F952-8343-A875-78793BA51A34}"/>
              </a:ext>
            </a:extLst>
          </p:cNvPr>
          <p:cNvSpPr/>
          <p:nvPr userDrawn="1"/>
        </p:nvSpPr>
        <p:spPr>
          <a:xfrm>
            <a:off x="0" y="5871694"/>
            <a:ext cx="12192000" cy="986306"/>
          </a:xfrm>
          <a:prstGeom prst="rect">
            <a:avLst/>
          </a:prstGeom>
          <a:pattFill prst="lgGrid">
            <a:fgClr>
              <a:schemeClr val="tx1">
                <a:lumMod val="10000"/>
                <a:lumOff val="90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dirty="0">
              <a:latin typeface="Malgun Gothic" panose="020B0503020000020004" pitchFamily="50" charset="-127"/>
              <a:ea typeface="Malgun Gothic" panose="020B0503020000020004" pitchFamily="50" charset="-127"/>
            </a:endParaRPr>
          </a:p>
        </p:txBody>
      </p:sp>
      <p:sp>
        <p:nvSpPr>
          <p:cNvPr id="7" name="직사각형 6">
            <a:extLst>
              <a:ext uri="{FF2B5EF4-FFF2-40B4-BE49-F238E27FC236}">
                <a16:creationId xmlns:a16="http://schemas.microsoft.com/office/drawing/2014/main" id="{81BB3689-72F8-2345-BF30-38C81BDD487E}"/>
              </a:ext>
            </a:extLst>
          </p:cNvPr>
          <p:cNvSpPr/>
          <p:nvPr userDrawn="1"/>
        </p:nvSpPr>
        <p:spPr>
          <a:xfrm>
            <a:off x="5002306" y="0"/>
            <a:ext cx="7189694" cy="6858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dirty="0">
              <a:latin typeface="Malgun Gothic" panose="020B0503020000020004" pitchFamily="50" charset="-127"/>
              <a:ea typeface="Malgun Gothic" panose="020B0503020000020004" pitchFamily="50" charset="-127"/>
            </a:endParaRPr>
          </a:p>
        </p:txBody>
      </p:sp>
      <p:sp>
        <p:nvSpPr>
          <p:cNvPr id="2" name="날짜 개체 틀 1">
            <a:extLst>
              <a:ext uri="{FF2B5EF4-FFF2-40B4-BE49-F238E27FC236}">
                <a16:creationId xmlns:a16="http://schemas.microsoft.com/office/drawing/2014/main" id="{09FBA462-7E60-BA4E-9A1E-3B5E69DACB3A}"/>
              </a:ext>
            </a:extLst>
          </p:cNvPr>
          <p:cNvSpPr>
            <a:spLocks noGrp="1"/>
          </p:cNvSpPr>
          <p:nvPr>
            <p:ph type="dt" sz="half" idx="10"/>
          </p:nvPr>
        </p:nvSpPr>
        <p:spPr/>
        <p:txBody>
          <a:bodyPr rtlCol="0"/>
          <a:lstStyle>
            <a:lvl1pPr>
              <a:defRPr>
                <a:latin typeface="Malgun Gothic" panose="020B0503020000020004" pitchFamily="50" charset="-127"/>
                <a:ea typeface="Malgun Gothic" panose="020B0503020000020004" pitchFamily="50" charset="-127"/>
              </a:defRPr>
            </a:lvl1pPr>
          </a:lstStyle>
          <a:p>
            <a:fld id="{18A8E614-50BA-4E6D-BD88-C8AFCD7EC9B7}" type="datetime1">
              <a:rPr lang="ko-KR" altLang="en-US" smtClean="0"/>
              <a:t>2021-08-06</a:t>
            </a:fld>
            <a:endParaRPr lang="en-US" dirty="0"/>
          </a:p>
        </p:txBody>
      </p:sp>
      <p:sp>
        <p:nvSpPr>
          <p:cNvPr id="3" name="바닥글 개체 틀 2">
            <a:extLst>
              <a:ext uri="{FF2B5EF4-FFF2-40B4-BE49-F238E27FC236}">
                <a16:creationId xmlns:a16="http://schemas.microsoft.com/office/drawing/2014/main" id="{218A28A8-5C75-FC4B-9A28-8F343DF4B1F9}"/>
              </a:ext>
            </a:extLst>
          </p:cNvPr>
          <p:cNvSpPr>
            <a:spLocks noGrp="1"/>
          </p:cNvSpPr>
          <p:nvPr>
            <p:ph type="ftr" sz="quarter" idx="11"/>
          </p:nvPr>
        </p:nvSpPr>
        <p:spPr/>
        <p:txBody>
          <a:bodyPr rtlCol="0"/>
          <a:lstStyle>
            <a:lvl1pPr>
              <a:defRPr>
                <a:latin typeface="Malgun Gothic" panose="020B0503020000020004" pitchFamily="50" charset="-127"/>
                <a:ea typeface="Malgun Gothic" panose="020B0503020000020004" pitchFamily="50" charset="-127"/>
              </a:defRPr>
            </a:lvl1pPr>
          </a:lstStyle>
          <a:p>
            <a:endParaRPr lang="en-US" dirty="0"/>
          </a:p>
        </p:txBody>
      </p:sp>
      <p:sp>
        <p:nvSpPr>
          <p:cNvPr id="4" name="슬라이드 번호 개체 틀 3">
            <a:extLst>
              <a:ext uri="{FF2B5EF4-FFF2-40B4-BE49-F238E27FC236}">
                <a16:creationId xmlns:a16="http://schemas.microsoft.com/office/drawing/2014/main" id="{71FD5A6F-AE17-4E4C-9567-DB3B02853306}"/>
              </a:ext>
            </a:extLst>
          </p:cNvPr>
          <p:cNvSpPr>
            <a:spLocks noGrp="1"/>
          </p:cNvSpPr>
          <p:nvPr>
            <p:ph type="sldNum" sz="quarter" idx="12"/>
          </p:nvPr>
        </p:nvSpPr>
        <p:spPr/>
        <p:txBody>
          <a:bodyPr rtlCol="0"/>
          <a:lstStyle>
            <a:lvl1pPr>
              <a:defRPr>
                <a:latin typeface="Malgun Gothic" panose="020B0503020000020004" pitchFamily="50" charset="-127"/>
                <a:ea typeface="Malgun Gothic" panose="020B0503020000020004" pitchFamily="50" charset="-127"/>
              </a:defRPr>
            </a:lvl1pPr>
          </a:lstStyle>
          <a:p>
            <a:fld id="{6F705D35-D126-3B47-A82C-2A13EA9E0A67}" type="slidenum">
              <a:rPr lang="en-US" smtClean="0"/>
              <a:pPr/>
              <a:t>‹#›</a:t>
            </a:fld>
            <a:endParaRPr lang="en-US" dirty="0"/>
          </a:p>
        </p:txBody>
      </p:sp>
      <p:sp>
        <p:nvSpPr>
          <p:cNvPr id="9" name="제목 1">
            <a:extLst>
              <a:ext uri="{FF2B5EF4-FFF2-40B4-BE49-F238E27FC236}">
                <a16:creationId xmlns:a16="http://schemas.microsoft.com/office/drawing/2014/main" id="{656FB1BA-653F-254C-9C39-2A5BDD763EE8}"/>
              </a:ext>
            </a:extLst>
          </p:cNvPr>
          <p:cNvSpPr>
            <a:spLocks noGrp="1"/>
          </p:cNvSpPr>
          <p:nvPr>
            <p:ph type="title"/>
          </p:nvPr>
        </p:nvSpPr>
        <p:spPr>
          <a:xfrm>
            <a:off x="6761117" y="681037"/>
            <a:ext cx="4791637" cy="583800"/>
          </a:xfrm>
          <a:prstGeom prst="rect">
            <a:avLst/>
          </a:prstGeom>
        </p:spPr>
        <p:txBody>
          <a:bodyPr lIns="91440" rIns="91440" rtlCol="0">
            <a:noAutofit/>
          </a:bodyPr>
          <a:lstStyle>
            <a:lvl1pPr>
              <a:defRPr sz="2400" b="1" i="0" spc="150" baseline="0">
                <a:solidFill>
                  <a:schemeClr val="tx1"/>
                </a:solidFill>
                <a:latin typeface="Malgun Gothic" panose="020B0503020000020004" pitchFamily="50" charset="-127"/>
                <a:ea typeface="Malgun Gothic" panose="020B0503020000020004" pitchFamily="50" charset="-127"/>
              </a:defRPr>
            </a:lvl1pPr>
          </a:lstStyle>
          <a:p>
            <a:pPr rtl="0"/>
            <a:r>
              <a:rPr lang="ko-KR" altLang="en-US" noProof="0"/>
              <a:t>마스터 제목 스타일 편집</a:t>
            </a:r>
            <a:endParaRPr lang="ko" noProof="0"/>
          </a:p>
        </p:txBody>
      </p:sp>
      <p:sp>
        <p:nvSpPr>
          <p:cNvPr id="12" name="그림 개체 틀 10">
            <a:extLst>
              <a:ext uri="{FF2B5EF4-FFF2-40B4-BE49-F238E27FC236}">
                <a16:creationId xmlns:a16="http://schemas.microsoft.com/office/drawing/2014/main" id="{CB2BF900-EE78-604F-A9A8-83394228A684}"/>
              </a:ext>
            </a:extLst>
          </p:cNvPr>
          <p:cNvSpPr>
            <a:spLocks noGrp="1"/>
          </p:cNvSpPr>
          <p:nvPr>
            <p:ph type="pic" sz="quarter" idx="14"/>
          </p:nvPr>
        </p:nvSpPr>
        <p:spPr>
          <a:xfrm>
            <a:off x="542925" y="571500"/>
            <a:ext cx="5553075" cy="5715000"/>
          </a:xfrm>
          <a:prstGeom prst="rect">
            <a:avLst/>
          </a:prstGeom>
          <a:solidFill>
            <a:schemeClr val="tx1"/>
          </a:solidFill>
        </p:spPr>
        <p:txBody>
          <a:bodyPr rtlCol="0"/>
          <a:lstStyle>
            <a:lvl1pPr marL="0" indent="0">
              <a:buNone/>
              <a:defRPr>
                <a:solidFill>
                  <a:schemeClr val="bg1"/>
                </a:solidFill>
                <a:latin typeface="Malgun Gothic" panose="020B0503020000020004" pitchFamily="50" charset="-127"/>
                <a:ea typeface="Malgun Gothic" panose="020B0503020000020004" pitchFamily="50" charset="-127"/>
              </a:defRPr>
            </a:lvl1pPr>
          </a:lstStyle>
          <a:p>
            <a:pPr rtl="0"/>
            <a:r>
              <a:rPr lang="ko-KR" altLang="en-US" noProof="0"/>
              <a:t>그림을 추가하려면 아이콘을 클릭하십시오</a:t>
            </a:r>
            <a:endParaRPr lang="ko" noProof="0"/>
          </a:p>
        </p:txBody>
      </p:sp>
      <p:sp>
        <p:nvSpPr>
          <p:cNvPr id="10" name="내용 개체 틀 9">
            <a:extLst>
              <a:ext uri="{FF2B5EF4-FFF2-40B4-BE49-F238E27FC236}">
                <a16:creationId xmlns:a16="http://schemas.microsoft.com/office/drawing/2014/main" id="{C4C04996-C3BC-4E03-A361-2BA33F3CA305}"/>
              </a:ext>
            </a:extLst>
          </p:cNvPr>
          <p:cNvSpPr>
            <a:spLocks noGrp="1"/>
          </p:cNvSpPr>
          <p:nvPr>
            <p:ph sz="quarter" idx="15"/>
          </p:nvPr>
        </p:nvSpPr>
        <p:spPr>
          <a:xfrm>
            <a:off x="6761163" y="1265238"/>
            <a:ext cx="4791591" cy="4911725"/>
          </a:xfrm>
        </p:spPr>
        <p:txBody>
          <a:bodyPr rtlCol="0">
            <a:normAutofit/>
          </a:bodyPr>
          <a:lstStyle>
            <a:lvl1pPr>
              <a:lnSpc>
                <a:spcPct val="200000"/>
              </a:lnSpc>
              <a:spcBef>
                <a:spcPts val="1000"/>
              </a:spcBef>
              <a:buClrTx/>
              <a:defRPr sz="1400">
                <a:latin typeface="Malgun Gothic" panose="020B0503020000020004" pitchFamily="50" charset="-127"/>
                <a:ea typeface="Malgun Gothic" panose="020B0503020000020004" pitchFamily="50" charset="-127"/>
              </a:defRPr>
            </a:lvl1pPr>
            <a:lvl2pPr>
              <a:lnSpc>
                <a:spcPct val="200000"/>
              </a:lnSpc>
              <a:spcBef>
                <a:spcPts val="1000"/>
              </a:spcBef>
              <a:buClrTx/>
              <a:defRPr/>
            </a:lvl2pPr>
            <a:lvl3pPr>
              <a:lnSpc>
                <a:spcPct val="200000"/>
              </a:lnSpc>
              <a:spcBef>
                <a:spcPts val="1000"/>
              </a:spcBef>
              <a:buClrTx/>
              <a:defRPr/>
            </a:lvl3pPr>
            <a:lvl4pPr>
              <a:lnSpc>
                <a:spcPct val="200000"/>
              </a:lnSpc>
              <a:spcBef>
                <a:spcPts val="1000"/>
              </a:spcBef>
              <a:buClrTx/>
              <a:defRPr/>
            </a:lvl4pPr>
            <a:lvl5pPr>
              <a:lnSpc>
                <a:spcPct val="200000"/>
              </a:lnSpc>
              <a:spcBef>
                <a:spcPts val="1000"/>
              </a:spcBef>
              <a:buClrTx/>
              <a:defRPr/>
            </a:lvl5pPr>
          </a:lstStyle>
          <a:p>
            <a:pPr lvl="0" rtl="0"/>
            <a:r>
              <a:rPr lang="ko-KR" altLang="en-US" noProof="0"/>
              <a:t>마스터 텍스트 스타일을 편집하려면 클릭</a:t>
            </a:r>
          </a:p>
        </p:txBody>
      </p:sp>
    </p:spTree>
    <p:extLst>
      <p:ext uri="{BB962C8B-B14F-4D97-AF65-F5344CB8AC3E}">
        <p14:creationId xmlns:p14="http://schemas.microsoft.com/office/powerpoint/2010/main" val="820685387"/>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비교">
    <p:bg>
      <p:bgPr>
        <a:solidFill>
          <a:schemeClr val="bg2">
            <a:alpha val="40000"/>
          </a:schemeClr>
        </a:solidFill>
        <a:effectLst/>
      </p:bgPr>
    </p:bg>
    <p:spTree>
      <p:nvGrpSpPr>
        <p:cNvPr id="1" name=""/>
        <p:cNvGrpSpPr/>
        <p:nvPr/>
      </p:nvGrpSpPr>
      <p:grpSpPr>
        <a:xfrm>
          <a:off x="0" y="0"/>
          <a:ext cx="0" cy="0"/>
          <a:chOff x="0" y="0"/>
          <a:chExt cx="0" cy="0"/>
        </a:xfrm>
      </p:grpSpPr>
      <p:sp>
        <p:nvSpPr>
          <p:cNvPr id="16" name="직사각형 15">
            <a:extLst>
              <a:ext uri="{FF2B5EF4-FFF2-40B4-BE49-F238E27FC236}">
                <a16:creationId xmlns:a16="http://schemas.microsoft.com/office/drawing/2014/main" id="{F2F96941-79C9-A34B-8AB5-C167A4D72D51}"/>
              </a:ext>
            </a:extLst>
          </p:cNvPr>
          <p:cNvSpPr/>
          <p:nvPr userDrawn="1"/>
        </p:nvSpPr>
        <p:spPr>
          <a:xfrm>
            <a:off x="0" y="0"/>
            <a:ext cx="12192000" cy="986306"/>
          </a:xfrm>
          <a:prstGeom prst="rect">
            <a:avLst/>
          </a:prstGeom>
          <a:pattFill prst="lgGrid">
            <a:fgClr>
              <a:schemeClr val="tx1">
                <a:lumMod val="10000"/>
                <a:lumOff val="90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dirty="0">
              <a:latin typeface="Malgun Gothic" panose="020B0503020000020004" pitchFamily="50" charset="-127"/>
              <a:ea typeface="Malgun Gothic" panose="020B0503020000020004" pitchFamily="50" charset="-127"/>
            </a:endParaRPr>
          </a:p>
        </p:txBody>
      </p:sp>
      <p:sp>
        <p:nvSpPr>
          <p:cNvPr id="2" name="날짜 개체 틀 1">
            <a:extLst>
              <a:ext uri="{FF2B5EF4-FFF2-40B4-BE49-F238E27FC236}">
                <a16:creationId xmlns:a16="http://schemas.microsoft.com/office/drawing/2014/main" id="{09FBA462-7E60-BA4E-9A1E-3B5E69DACB3A}"/>
              </a:ext>
            </a:extLst>
          </p:cNvPr>
          <p:cNvSpPr>
            <a:spLocks noGrp="1"/>
          </p:cNvSpPr>
          <p:nvPr>
            <p:ph type="dt" sz="half" idx="10"/>
          </p:nvPr>
        </p:nvSpPr>
        <p:spPr/>
        <p:txBody>
          <a:bodyPr rtlCol="0"/>
          <a:lstStyle>
            <a:lvl1pPr>
              <a:defRPr>
                <a:latin typeface="Malgun Gothic" panose="020B0503020000020004" pitchFamily="50" charset="-127"/>
                <a:ea typeface="Malgun Gothic" panose="020B0503020000020004" pitchFamily="50" charset="-127"/>
              </a:defRPr>
            </a:lvl1pPr>
          </a:lstStyle>
          <a:p>
            <a:fld id="{32FDE339-56A1-4BC0-887D-B8F5F234A18C}" type="datetime1">
              <a:rPr lang="ko-KR" altLang="en-US" smtClean="0"/>
              <a:t>2021-08-06</a:t>
            </a:fld>
            <a:endParaRPr lang="en-US" dirty="0"/>
          </a:p>
        </p:txBody>
      </p:sp>
      <p:sp>
        <p:nvSpPr>
          <p:cNvPr id="3" name="바닥글 개체 틀 2">
            <a:extLst>
              <a:ext uri="{FF2B5EF4-FFF2-40B4-BE49-F238E27FC236}">
                <a16:creationId xmlns:a16="http://schemas.microsoft.com/office/drawing/2014/main" id="{218A28A8-5C75-FC4B-9A28-8F343DF4B1F9}"/>
              </a:ext>
            </a:extLst>
          </p:cNvPr>
          <p:cNvSpPr>
            <a:spLocks noGrp="1"/>
          </p:cNvSpPr>
          <p:nvPr>
            <p:ph type="ftr" sz="quarter" idx="11"/>
          </p:nvPr>
        </p:nvSpPr>
        <p:spPr/>
        <p:txBody>
          <a:bodyPr rtlCol="0"/>
          <a:lstStyle>
            <a:lvl1pPr>
              <a:defRPr>
                <a:latin typeface="Malgun Gothic" panose="020B0503020000020004" pitchFamily="50" charset="-127"/>
                <a:ea typeface="Malgun Gothic" panose="020B0503020000020004" pitchFamily="50" charset="-127"/>
              </a:defRPr>
            </a:lvl1pPr>
          </a:lstStyle>
          <a:p>
            <a:endParaRPr lang="en-US" dirty="0"/>
          </a:p>
        </p:txBody>
      </p:sp>
      <p:sp>
        <p:nvSpPr>
          <p:cNvPr id="4" name="슬라이드 번호 개체 틀 3">
            <a:extLst>
              <a:ext uri="{FF2B5EF4-FFF2-40B4-BE49-F238E27FC236}">
                <a16:creationId xmlns:a16="http://schemas.microsoft.com/office/drawing/2014/main" id="{71FD5A6F-AE17-4E4C-9567-DB3B02853306}"/>
              </a:ext>
            </a:extLst>
          </p:cNvPr>
          <p:cNvSpPr>
            <a:spLocks noGrp="1"/>
          </p:cNvSpPr>
          <p:nvPr>
            <p:ph type="sldNum" sz="quarter" idx="12"/>
          </p:nvPr>
        </p:nvSpPr>
        <p:spPr/>
        <p:txBody>
          <a:bodyPr rtlCol="0"/>
          <a:lstStyle>
            <a:lvl1pPr>
              <a:defRPr>
                <a:latin typeface="Malgun Gothic" panose="020B0503020000020004" pitchFamily="50" charset="-127"/>
                <a:ea typeface="Malgun Gothic" panose="020B0503020000020004" pitchFamily="50" charset="-127"/>
              </a:defRPr>
            </a:lvl1pPr>
          </a:lstStyle>
          <a:p>
            <a:fld id="{6F705D35-D126-3B47-A82C-2A13EA9E0A67}" type="slidenum">
              <a:rPr lang="en-US" smtClean="0"/>
              <a:pPr/>
              <a:t>‹#›</a:t>
            </a:fld>
            <a:endParaRPr lang="en-US" dirty="0"/>
          </a:p>
        </p:txBody>
      </p:sp>
      <p:sp>
        <p:nvSpPr>
          <p:cNvPr id="6" name="직사각형 5">
            <a:extLst>
              <a:ext uri="{FF2B5EF4-FFF2-40B4-BE49-F238E27FC236}">
                <a16:creationId xmlns:a16="http://schemas.microsoft.com/office/drawing/2014/main" id="{2A57C152-0331-B74F-81FE-04A927A72C7B}"/>
              </a:ext>
            </a:extLst>
          </p:cNvPr>
          <p:cNvSpPr/>
          <p:nvPr userDrawn="1"/>
        </p:nvSpPr>
        <p:spPr>
          <a:xfrm>
            <a:off x="350520" y="279792"/>
            <a:ext cx="11475720" cy="98630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rtlCol="0" anchor="ctr"/>
          <a:lstStyle/>
          <a:p>
            <a:pPr rtl="0"/>
            <a:endParaRPr lang="en-US" sz="2400" b="1" noProof="0" dirty="0">
              <a:solidFill>
                <a:schemeClr val="bg1"/>
              </a:solidFill>
              <a:latin typeface="Malgun Gothic" panose="020B0503020000020004" pitchFamily="50" charset="-127"/>
              <a:ea typeface="Malgun Gothic" panose="020B0503020000020004" pitchFamily="50" charset="-127"/>
            </a:endParaRPr>
          </a:p>
        </p:txBody>
      </p:sp>
      <p:sp>
        <p:nvSpPr>
          <p:cNvPr id="8" name="제목 1">
            <a:extLst>
              <a:ext uri="{FF2B5EF4-FFF2-40B4-BE49-F238E27FC236}">
                <a16:creationId xmlns:a16="http://schemas.microsoft.com/office/drawing/2014/main" id="{5FDDD9A4-1691-5D47-9605-21650E2212D3}"/>
              </a:ext>
            </a:extLst>
          </p:cNvPr>
          <p:cNvSpPr>
            <a:spLocks noGrp="1"/>
          </p:cNvSpPr>
          <p:nvPr>
            <p:ph type="title"/>
          </p:nvPr>
        </p:nvSpPr>
        <p:spPr>
          <a:xfrm>
            <a:off x="639413" y="483440"/>
            <a:ext cx="10904438" cy="583800"/>
          </a:xfrm>
          <a:prstGeom prst="rect">
            <a:avLst/>
          </a:prstGeom>
        </p:spPr>
        <p:txBody>
          <a:bodyPr lIns="91440" rIns="91440" rtlCol="0">
            <a:noAutofit/>
          </a:bodyPr>
          <a:lstStyle>
            <a:lvl1pPr>
              <a:defRPr sz="2400" b="1" i="0" spc="150" baseline="0">
                <a:solidFill>
                  <a:schemeClr val="tx1"/>
                </a:solidFill>
                <a:latin typeface="Malgun Gothic" panose="020B0503020000020004" pitchFamily="50" charset="-127"/>
                <a:ea typeface="Malgun Gothic" panose="020B0503020000020004" pitchFamily="50" charset="-127"/>
              </a:defRPr>
            </a:lvl1pPr>
          </a:lstStyle>
          <a:p>
            <a:pPr rtl="0"/>
            <a:r>
              <a:rPr lang="ko-KR" altLang="en-US" noProof="0"/>
              <a:t>마스터 제목 스타일 편집</a:t>
            </a:r>
            <a:endParaRPr lang="ko" noProof="0"/>
          </a:p>
        </p:txBody>
      </p:sp>
      <p:sp>
        <p:nvSpPr>
          <p:cNvPr id="10" name="텍스트 개체 틀 2">
            <a:extLst>
              <a:ext uri="{FF2B5EF4-FFF2-40B4-BE49-F238E27FC236}">
                <a16:creationId xmlns:a16="http://schemas.microsoft.com/office/drawing/2014/main" id="{62F811A9-08B1-C746-B30D-69D7B4A6CD59}"/>
              </a:ext>
            </a:extLst>
          </p:cNvPr>
          <p:cNvSpPr>
            <a:spLocks noGrp="1"/>
          </p:cNvSpPr>
          <p:nvPr>
            <p:ph type="body" idx="1"/>
          </p:nvPr>
        </p:nvSpPr>
        <p:spPr>
          <a:xfrm>
            <a:off x="838201" y="2038570"/>
            <a:ext cx="5042646" cy="703135"/>
          </a:xfrm>
          <a:prstGeom prst="rect">
            <a:avLst/>
          </a:prstGeom>
        </p:spPr>
        <p:txBody>
          <a:bodyPr lIns="91440" rIns="91440" rtlCol="0" anchor="ctr">
            <a:normAutofit/>
          </a:bodyPr>
          <a:lstStyle>
            <a:lvl1pPr marL="0" indent="0" algn="l">
              <a:lnSpc>
                <a:spcPct val="150000"/>
              </a:lnSpc>
              <a:buNone/>
              <a:defRPr sz="1600" b="1" i="0" cap="all" spc="150" baseline="0">
                <a:solidFill>
                  <a:schemeClr val="tx2"/>
                </a:solidFill>
                <a:latin typeface="Malgun Gothic" panose="020B0503020000020004" pitchFamily="50" charset="-127"/>
                <a:ea typeface="Malgun Gothic" panose="020B0503020000020004" pitchFamily="50" charset="-127"/>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ko-KR" altLang="en-US" noProof="0"/>
              <a:t>마스터 텍스트 스타일을 편집하려면 클릭</a:t>
            </a:r>
          </a:p>
        </p:txBody>
      </p:sp>
      <p:sp>
        <p:nvSpPr>
          <p:cNvPr id="12" name="텍스트 개체 틀 2">
            <a:extLst>
              <a:ext uri="{FF2B5EF4-FFF2-40B4-BE49-F238E27FC236}">
                <a16:creationId xmlns:a16="http://schemas.microsoft.com/office/drawing/2014/main" id="{54F0B191-C947-1640-8AD2-EEEAA1ED57C9}"/>
              </a:ext>
            </a:extLst>
          </p:cNvPr>
          <p:cNvSpPr>
            <a:spLocks noGrp="1"/>
          </p:cNvSpPr>
          <p:nvPr>
            <p:ph type="body" idx="14"/>
          </p:nvPr>
        </p:nvSpPr>
        <p:spPr>
          <a:xfrm>
            <a:off x="6501205" y="2038570"/>
            <a:ext cx="5042646" cy="703135"/>
          </a:xfrm>
          <a:prstGeom prst="rect">
            <a:avLst/>
          </a:prstGeom>
        </p:spPr>
        <p:txBody>
          <a:bodyPr lIns="91440" rIns="91440" rtlCol="0" anchor="ctr">
            <a:normAutofit/>
          </a:bodyPr>
          <a:lstStyle>
            <a:lvl1pPr marL="0" indent="0" algn="l">
              <a:lnSpc>
                <a:spcPct val="150000"/>
              </a:lnSpc>
              <a:buNone/>
              <a:defRPr sz="1600" b="1" i="0" cap="all" spc="150" baseline="0">
                <a:solidFill>
                  <a:schemeClr val="tx2"/>
                </a:solidFill>
                <a:latin typeface="Malgun Gothic" panose="020B0503020000020004" pitchFamily="50" charset="-127"/>
                <a:ea typeface="Malgun Gothic" panose="020B0503020000020004" pitchFamily="50" charset="-127"/>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ko-KR" altLang="en-US" noProof="0"/>
              <a:t>마스터 텍스트 스타일을 편집하려면 클릭</a:t>
            </a:r>
          </a:p>
        </p:txBody>
      </p:sp>
      <p:cxnSp>
        <p:nvCxnSpPr>
          <p:cNvPr id="14" name="직선 연결선(S) 13">
            <a:extLst>
              <a:ext uri="{FF2B5EF4-FFF2-40B4-BE49-F238E27FC236}">
                <a16:creationId xmlns:a16="http://schemas.microsoft.com/office/drawing/2014/main" id="{E8B92D52-6B55-2C4B-95E4-CE89611E590B}"/>
              </a:ext>
            </a:extLst>
          </p:cNvPr>
          <p:cNvCxnSpPr>
            <a:cxnSpLocks/>
          </p:cNvCxnSpPr>
          <p:nvPr userDrawn="1"/>
        </p:nvCxnSpPr>
        <p:spPr>
          <a:xfrm>
            <a:off x="6167716" y="1613647"/>
            <a:ext cx="0" cy="4904068"/>
          </a:xfrm>
          <a:prstGeom prst="line">
            <a:avLst/>
          </a:prstGeom>
          <a:ln>
            <a:solidFill>
              <a:schemeClr val="tx2">
                <a:lumMod val="10000"/>
                <a:lumOff val="90000"/>
              </a:schemeClr>
            </a:solidFill>
          </a:ln>
        </p:spPr>
        <p:style>
          <a:lnRef idx="1">
            <a:schemeClr val="accent1"/>
          </a:lnRef>
          <a:fillRef idx="0">
            <a:schemeClr val="accent1"/>
          </a:fillRef>
          <a:effectRef idx="0">
            <a:schemeClr val="accent1"/>
          </a:effectRef>
          <a:fontRef idx="minor">
            <a:schemeClr val="tx1"/>
          </a:fontRef>
        </p:style>
      </p:cxnSp>
      <p:sp>
        <p:nvSpPr>
          <p:cNvPr id="7" name="내용 개체 틀 6">
            <a:extLst>
              <a:ext uri="{FF2B5EF4-FFF2-40B4-BE49-F238E27FC236}">
                <a16:creationId xmlns:a16="http://schemas.microsoft.com/office/drawing/2014/main" id="{F0F9EB4B-EC9F-404E-A98B-1EA3F6FF116A}"/>
              </a:ext>
            </a:extLst>
          </p:cNvPr>
          <p:cNvSpPr>
            <a:spLocks noGrp="1"/>
          </p:cNvSpPr>
          <p:nvPr>
            <p:ph sz="quarter" idx="15"/>
          </p:nvPr>
        </p:nvSpPr>
        <p:spPr>
          <a:xfrm>
            <a:off x="838199" y="2894013"/>
            <a:ext cx="5042647" cy="3094037"/>
          </a:xfrm>
        </p:spPr>
        <p:txBody>
          <a:bodyPr rtlCol="0"/>
          <a:lstStyle>
            <a:lvl1pPr>
              <a:defRPr>
                <a:latin typeface="Malgun Gothic" panose="020B0503020000020004" pitchFamily="50" charset="-127"/>
                <a:ea typeface="Malgun Gothic" panose="020B0503020000020004" pitchFamily="50" charset="-127"/>
              </a:defRPr>
            </a:lvl1pPr>
            <a:lvl2pPr>
              <a:defRPr>
                <a:latin typeface="Malgun Gothic" panose="020B0503020000020004" pitchFamily="50" charset="-127"/>
                <a:ea typeface="Malgun Gothic" panose="020B0503020000020004" pitchFamily="50" charset="-127"/>
              </a:defRPr>
            </a:lvl2pPr>
            <a:lvl3pPr>
              <a:defRPr>
                <a:latin typeface="Malgun Gothic" panose="020B0503020000020004" pitchFamily="50" charset="-127"/>
                <a:ea typeface="Malgun Gothic" panose="020B0503020000020004" pitchFamily="50" charset="-127"/>
              </a:defRPr>
            </a:lvl3pPr>
            <a:lvl4pPr>
              <a:defRPr>
                <a:latin typeface="Malgun Gothic" panose="020B0503020000020004" pitchFamily="50" charset="-127"/>
                <a:ea typeface="Malgun Gothic" panose="020B0503020000020004" pitchFamily="50" charset="-127"/>
              </a:defRPr>
            </a:lvl4pPr>
            <a:lvl5pPr>
              <a:defRPr>
                <a:latin typeface="Malgun Gothic" panose="020B0503020000020004" pitchFamily="50" charset="-127"/>
                <a:ea typeface="Malgun Gothic" panose="020B0503020000020004" pitchFamily="50" charset="-127"/>
              </a:defRPr>
            </a:lvl5pPr>
          </a:lstStyle>
          <a:p>
            <a:pPr lvl="0" rtl="0"/>
            <a:r>
              <a:rPr lang="ko-KR" altLang="en-US" noProof="0"/>
              <a:t>마스터 텍스트 스타일을 편집하려면 클릭</a:t>
            </a:r>
          </a:p>
          <a:p>
            <a:pPr lvl="1" rtl="0"/>
            <a:r>
              <a:rPr lang="ko-KR" altLang="en-US" noProof="0"/>
              <a:t>두 번째 수준</a:t>
            </a:r>
          </a:p>
          <a:p>
            <a:pPr lvl="2" rtl="0"/>
            <a:r>
              <a:rPr lang="ko-KR" altLang="en-US" noProof="0"/>
              <a:t>세 번째 수준</a:t>
            </a:r>
          </a:p>
          <a:p>
            <a:pPr lvl="3" rtl="0"/>
            <a:r>
              <a:rPr lang="ko-KR" altLang="en-US" noProof="0"/>
              <a:t>네 번째 수준</a:t>
            </a:r>
          </a:p>
          <a:p>
            <a:pPr lvl="4" rtl="0"/>
            <a:r>
              <a:rPr lang="ko-KR" altLang="en-US" noProof="0"/>
              <a:t>다섯 번째 수준</a:t>
            </a:r>
            <a:endParaRPr lang="ko" noProof="0"/>
          </a:p>
        </p:txBody>
      </p:sp>
      <p:sp>
        <p:nvSpPr>
          <p:cNvPr id="15" name="내용 개체 틀 6">
            <a:extLst>
              <a:ext uri="{FF2B5EF4-FFF2-40B4-BE49-F238E27FC236}">
                <a16:creationId xmlns:a16="http://schemas.microsoft.com/office/drawing/2014/main" id="{7A648C0A-27FE-4582-8D3C-7FF280E14591}"/>
              </a:ext>
            </a:extLst>
          </p:cNvPr>
          <p:cNvSpPr>
            <a:spLocks noGrp="1"/>
          </p:cNvSpPr>
          <p:nvPr>
            <p:ph sz="quarter" idx="16"/>
          </p:nvPr>
        </p:nvSpPr>
        <p:spPr>
          <a:xfrm>
            <a:off x="6501205" y="2894013"/>
            <a:ext cx="5042647" cy="3094037"/>
          </a:xfrm>
        </p:spPr>
        <p:txBody>
          <a:bodyPr rtlCol="0"/>
          <a:lstStyle>
            <a:lvl1pPr>
              <a:defRPr>
                <a:latin typeface="Malgun Gothic" panose="020B0503020000020004" pitchFamily="50" charset="-127"/>
                <a:ea typeface="Malgun Gothic" panose="020B0503020000020004" pitchFamily="50" charset="-127"/>
              </a:defRPr>
            </a:lvl1pPr>
            <a:lvl2pPr>
              <a:defRPr>
                <a:latin typeface="Malgun Gothic" panose="020B0503020000020004" pitchFamily="50" charset="-127"/>
                <a:ea typeface="Malgun Gothic" panose="020B0503020000020004" pitchFamily="50" charset="-127"/>
              </a:defRPr>
            </a:lvl2pPr>
            <a:lvl3pPr>
              <a:defRPr>
                <a:latin typeface="Malgun Gothic" panose="020B0503020000020004" pitchFamily="50" charset="-127"/>
                <a:ea typeface="Malgun Gothic" panose="020B0503020000020004" pitchFamily="50" charset="-127"/>
              </a:defRPr>
            </a:lvl3pPr>
            <a:lvl4pPr>
              <a:defRPr>
                <a:latin typeface="Malgun Gothic" panose="020B0503020000020004" pitchFamily="50" charset="-127"/>
                <a:ea typeface="Malgun Gothic" panose="020B0503020000020004" pitchFamily="50" charset="-127"/>
              </a:defRPr>
            </a:lvl4pPr>
            <a:lvl5pPr>
              <a:defRPr>
                <a:latin typeface="Malgun Gothic" panose="020B0503020000020004" pitchFamily="50" charset="-127"/>
                <a:ea typeface="Malgun Gothic" panose="020B0503020000020004" pitchFamily="50" charset="-127"/>
              </a:defRPr>
            </a:lvl5pPr>
          </a:lstStyle>
          <a:p>
            <a:pPr lvl="0" rtl="0"/>
            <a:r>
              <a:rPr lang="ko-KR" altLang="en-US" noProof="0"/>
              <a:t>마스터 텍스트 스타일을 편집하려면 클릭</a:t>
            </a:r>
          </a:p>
          <a:p>
            <a:pPr lvl="1" rtl="0"/>
            <a:r>
              <a:rPr lang="ko-KR" altLang="en-US" noProof="0"/>
              <a:t>두 번째 수준</a:t>
            </a:r>
          </a:p>
          <a:p>
            <a:pPr lvl="2" rtl="0"/>
            <a:r>
              <a:rPr lang="ko-KR" altLang="en-US" noProof="0"/>
              <a:t>세 번째 수준</a:t>
            </a:r>
          </a:p>
          <a:p>
            <a:pPr lvl="3" rtl="0"/>
            <a:r>
              <a:rPr lang="ko-KR" altLang="en-US" noProof="0"/>
              <a:t>네 번째 수준</a:t>
            </a:r>
          </a:p>
          <a:p>
            <a:pPr lvl="4" rtl="0"/>
            <a:r>
              <a:rPr lang="ko-KR" altLang="en-US" noProof="0"/>
              <a:t>다섯 번째 수준</a:t>
            </a:r>
            <a:endParaRPr lang="ko" noProof="0"/>
          </a:p>
        </p:txBody>
      </p:sp>
    </p:spTree>
    <p:extLst>
      <p:ext uri="{BB962C8B-B14F-4D97-AF65-F5344CB8AC3E}">
        <p14:creationId xmlns:p14="http://schemas.microsoft.com/office/powerpoint/2010/main" val="3728708514"/>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1_이미지 및 캡션">
    <p:bg>
      <p:bgPr>
        <a:solidFill>
          <a:schemeClr val="bg2">
            <a:alpha val="40000"/>
          </a:schemeClr>
        </a:solidFill>
        <a:effectLst/>
      </p:bgPr>
    </p:bg>
    <p:spTree>
      <p:nvGrpSpPr>
        <p:cNvPr id="1" name=""/>
        <p:cNvGrpSpPr/>
        <p:nvPr/>
      </p:nvGrpSpPr>
      <p:grpSpPr>
        <a:xfrm>
          <a:off x="0" y="0"/>
          <a:ext cx="0" cy="0"/>
          <a:chOff x="0" y="0"/>
          <a:chExt cx="0" cy="0"/>
        </a:xfrm>
      </p:grpSpPr>
      <p:sp>
        <p:nvSpPr>
          <p:cNvPr id="10" name="직사각형 9">
            <a:extLst>
              <a:ext uri="{FF2B5EF4-FFF2-40B4-BE49-F238E27FC236}">
                <a16:creationId xmlns:a16="http://schemas.microsoft.com/office/drawing/2014/main" id="{14A22209-F6F4-814A-9719-87CDCD23C55F}"/>
              </a:ext>
            </a:extLst>
          </p:cNvPr>
          <p:cNvSpPr/>
          <p:nvPr userDrawn="1"/>
        </p:nvSpPr>
        <p:spPr>
          <a:xfrm>
            <a:off x="0" y="914400"/>
            <a:ext cx="12192000" cy="5029200"/>
          </a:xfrm>
          <a:prstGeom prst="rect">
            <a:avLst/>
          </a:prstGeom>
          <a:pattFill prst="lgGrid">
            <a:fgClr>
              <a:schemeClr val="tx2">
                <a:lumMod val="10000"/>
                <a:lumOff val="90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dirty="0">
              <a:latin typeface="Malgun Gothic" panose="020B0503020000020004" pitchFamily="50" charset="-127"/>
              <a:ea typeface="Malgun Gothic" panose="020B0503020000020004" pitchFamily="50" charset="-127"/>
            </a:endParaRPr>
          </a:p>
        </p:txBody>
      </p:sp>
      <p:sp>
        <p:nvSpPr>
          <p:cNvPr id="11" name="직사각형 10">
            <a:extLst>
              <a:ext uri="{FF2B5EF4-FFF2-40B4-BE49-F238E27FC236}">
                <a16:creationId xmlns:a16="http://schemas.microsoft.com/office/drawing/2014/main" id="{51817374-D7A2-2F4D-91C6-E24955F0018B}"/>
              </a:ext>
            </a:extLst>
          </p:cNvPr>
          <p:cNvSpPr/>
          <p:nvPr userDrawn="1"/>
        </p:nvSpPr>
        <p:spPr>
          <a:xfrm>
            <a:off x="5951621" y="1803214"/>
            <a:ext cx="6240379" cy="325288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dirty="0">
              <a:latin typeface="Malgun Gothic" panose="020B0503020000020004" pitchFamily="50" charset="-127"/>
              <a:ea typeface="Malgun Gothic" panose="020B0503020000020004" pitchFamily="50" charset="-127"/>
            </a:endParaRPr>
          </a:p>
        </p:txBody>
      </p:sp>
      <p:sp>
        <p:nvSpPr>
          <p:cNvPr id="2" name="날짜 개체 틀 1">
            <a:extLst>
              <a:ext uri="{FF2B5EF4-FFF2-40B4-BE49-F238E27FC236}">
                <a16:creationId xmlns:a16="http://schemas.microsoft.com/office/drawing/2014/main" id="{09FBA462-7E60-BA4E-9A1E-3B5E69DACB3A}"/>
              </a:ext>
            </a:extLst>
          </p:cNvPr>
          <p:cNvSpPr>
            <a:spLocks noGrp="1"/>
          </p:cNvSpPr>
          <p:nvPr>
            <p:ph type="dt" sz="half" idx="10"/>
          </p:nvPr>
        </p:nvSpPr>
        <p:spPr/>
        <p:txBody>
          <a:bodyPr rtlCol="0"/>
          <a:lstStyle>
            <a:lvl1pPr>
              <a:defRPr>
                <a:latin typeface="Malgun Gothic" panose="020B0503020000020004" pitchFamily="50" charset="-127"/>
                <a:ea typeface="Malgun Gothic" panose="020B0503020000020004" pitchFamily="50" charset="-127"/>
              </a:defRPr>
            </a:lvl1pPr>
          </a:lstStyle>
          <a:p>
            <a:fld id="{510281ED-1CF8-417F-B81E-1787935F9F4D}" type="datetime1">
              <a:rPr lang="ko-KR" altLang="en-US" smtClean="0"/>
              <a:t>2021-08-06</a:t>
            </a:fld>
            <a:endParaRPr lang="en-US" dirty="0"/>
          </a:p>
        </p:txBody>
      </p:sp>
      <p:sp>
        <p:nvSpPr>
          <p:cNvPr id="3" name="바닥글 개체 틀 2">
            <a:extLst>
              <a:ext uri="{FF2B5EF4-FFF2-40B4-BE49-F238E27FC236}">
                <a16:creationId xmlns:a16="http://schemas.microsoft.com/office/drawing/2014/main" id="{218A28A8-5C75-FC4B-9A28-8F343DF4B1F9}"/>
              </a:ext>
            </a:extLst>
          </p:cNvPr>
          <p:cNvSpPr>
            <a:spLocks noGrp="1"/>
          </p:cNvSpPr>
          <p:nvPr>
            <p:ph type="ftr" sz="quarter" idx="11"/>
          </p:nvPr>
        </p:nvSpPr>
        <p:spPr/>
        <p:txBody>
          <a:bodyPr rtlCol="0"/>
          <a:lstStyle>
            <a:lvl1pPr>
              <a:defRPr>
                <a:latin typeface="Malgun Gothic" panose="020B0503020000020004" pitchFamily="50" charset="-127"/>
                <a:ea typeface="Malgun Gothic" panose="020B0503020000020004" pitchFamily="50" charset="-127"/>
              </a:defRPr>
            </a:lvl1pPr>
          </a:lstStyle>
          <a:p>
            <a:endParaRPr lang="en-US" dirty="0"/>
          </a:p>
        </p:txBody>
      </p:sp>
      <p:sp>
        <p:nvSpPr>
          <p:cNvPr id="4" name="슬라이드 번호 개체 틀 3">
            <a:extLst>
              <a:ext uri="{FF2B5EF4-FFF2-40B4-BE49-F238E27FC236}">
                <a16:creationId xmlns:a16="http://schemas.microsoft.com/office/drawing/2014/main" id="{71FD5A6F-AE17-4E4C-9567-DB3B02853306}"/>
              </a:ext>
            </a:extLst>
          </p:cNvPr>
          <p:cNvSpPr>
            <a:spLocks noGrp="1"/>
          </p:cNvSpPr>
          <p:nvPr>
            <p:ph type="sldNum" sz="quarter" idx="12"/>
          </p:nvPr>
        </p:nvSpPr>
        <p:spPr/>
        <p:txBody>
          <a:bodyPr rtlCol="0"/>
          <a:lstStyle>
            <a:lvl1pPr>
              <a:defRPr>
                <a:latin typeface="Malgun Gothic" panose="020B0503020000020004" pitchFamily="50" charset="-127"/>
                <a:ea typeface="Malgun Gothic" panose="020B0503020000020004" pitchFamily="50" charset="-127"/>
              </a:defRPr>
            </a:lvl1pPr>
          </a:lstStyle>
          <a:p>
            <a:fld id="{6F705D35-D126-3B47-A82C-2A13EA9E0A67}" type="slidenum">
              <a:rPr lang="en-US" smtClean="0"/>
              <a:pPr/>
              <a:t>‹#›</a:t>
            </a:fld>
            <a:endParaRPr lang="en-US" dirty="0"/>
          </a:p>
        </p:txBody>
      </p:sp>
      <p:sp>
        <p:nvSpPr>
          <p:cNvPr id="9" name="제목 1">
            <a:extLst>
              <a:ext uri="{FF2B5EF4-FFF2-40B4-BE49-F238E27FC236}">
                <a16:creationId xmlns:a16="http://schemas.microsoft.com/office/drawing/2014/main" id="{656FB1BA-653F-254C-9C39-2A5BDD763EE8}"/>
              </a:ext>
            </a:extLst>
          </p:cNvPr>
          <p:cNvSpPr>
            <a:spLocks noGrp="1"/>
          </p:cNvSpPr>
          <p:nvPr>
            <p:ph type="title"/>
          </p:nvPr>
        </p:nvSpPr>
        <p:spPr>
          <a:xfrm>
            <a:off x="6494545" y="2028031"/>
            <a:ext cx="5058209" cy="583800"/>
          </a:xfrm>
          <a:prstGeom prst="rect">
            <a:avLst/>
          </a:prstGeom>
        </p:spPr>
        <p:txBody>
          <a:bodyPr lIns="91440" rIns="91440" rtlCol="0">
            <a:noAutofit/>
          </a:bodyPr>
          <a:lstStyle>
            <a:lvl1pPr>
              <a:defRPr sz="2400" b="1" i="0" spc="150" baseline="0">
                <a:solidFill>
                  <a:schemeClr val="tx1"/>
                </a:solidFill>
                <a:latin typeface="Malgun Gothic" panose="020B0503020000020004" pitchFamily="50" charset="-127"/>
                <a:ea typeface="Malgun Gothic" panose="020B0503020000020004" pitchFamily="50" charset="-127"/>
              </a:defRPr>
            </a:lvl1pPr>
          </a:lstStyle>
          <a:p>
            <a:pPr rtl="0"/>
            <a:r>
              <a:rPr lang="ko-KR" altLang="en-US" noProof="0"/>
              <a:t>마스터 제목 스타일 편집</a:t>
            </a:r>
            <a:endParaRPr lang="ko" noProof="0"/>
          </a:p>
        </p:txBody>
      </p:sp>
      <p:sp>
        <p:nvSpPr>
          <p:cNvPr id="13" name="그림 개체 틀 10">
            <a:extLst>
              <a:ext uri="{FF2B5EF4-FFF2-40B4-BE49-F238E27FC236}">
                <a16:creationId xmlns:a16="http://schemas.microsoft.com/office/drawing/2014/main" id="{AD5E91DA-7D30-8C45-9BE7-5F82AA824B11}"/>
              </a:ext>
            </a:extLst>
          </p:cNvPr>
          <p:cNvSpPr>
            <a:spLocks noGrp="1"/>
          </p:cNvSpPr>
          <p:nvPr>
            <p:ph type="pic" sz="quarter" idx="14"/>
          </p:nvPr>
        </p:nvSpPr>
        <p:spPr>
          <a:xfrm>
            <a:off x="542925" y="0"/>
            <a:ext cx="5408696" cy="6858000"/>
          </a:xfrm>
          <a:prstGeom prst="rect">
            <a:avLst/>
          </a:prstGeom>
          <a:solidFill>
            <a:schemeClr val="tx1"/>
          </a:solidFill>
        </p:spPr>
        <p:txBody>
          <a:bodyPr rtlCol="0"/>
          <a:lstStyle>
            <a:lvl1pPr marL="0" indent="0">
              <a:buNone/>
              <a:defRPr>
                <a:solidFill>
                  <a:schemeClr val="bg1"/>
                </a:solidFill>
                <a:latin typeface="Malgun Gothic" panose="020B0503020000020004" pitchFamily="50" charset="-127"/>
                <a:ea typeface="Malgun Gothic" panose="020B0503020000020004" pitchFamily="50" charset="-127"/>
              </a:defRPr>
            </a:lvl1pPr>
          </a:lstStyle>
          <a:p>
            <a:pPr rtl="0"/>
            <a:r>
              <a:rPr lang="ko-KR" altLang="en-US" noProof="0"/>
              <a:t>그림을 추가하려면 아이콘을 클릭하십시오</a:t>
            </a:r>
            <a:endParaRPr lang="ko" noProof="0"/>
          </a:p>
        </p:txBody>
      </p:sp>
      <p:sp>
        <p:nvSpPr>
          <p:cNvPr id="6" name="내용 개체 틀 5">
            <a:extLst>
              <a:ext uri="{FF2B5EF4-FFF2-40B4-BE49-F238E27FC236}">
                <a16:creationId xmlns:a16="http://schemas.microsoft.com/office/drawing/2014/main" id="{A94B5840-E92F-4CFE-B3C0-0873B2740891}"/>
              </a:ext>
            </a:extLst>
          </p:cNvPr>
          <p:cNvSpPr>
            <a:spLocks noGrp="1"/>
          </p:cNvSpPr>
          <p:nvPr>
            <p:ph sz="quarter" idx="15"/>
          </p:nvPr>
        </p:nvSpPr>
        <p:spPr>
          <a:xfrm>
            <a:off x="6494463" y="2611438"/>
            <a:ext cx="5058291" cy="2165350"/>
          </a:xfrm>
        </p:spPr>
        <p:txBody>
          <a:bodyPr rtlCol="0"/>
          <a:lstStyle>
            <a:lvl1pPr marL="0" indent="0">
              <a:lnSpc>
                <a:spcPct val="200000"/>
              </a:lnSpc>
              <a:spcBef>
                <a:spcPts val="1900"/>
              </a:spcBef>
              <a:buNone/>
              <a:defRPr>
                <a:latin typeface="Malgun Gothic" panose="020B0503020000020004" pitchFamily="50" charset="-127"/>
                <a:ea typeface="Malgun Gothic" panose="020B0503020000020004" pitchFamily="50" charset="-127"/>
              </a:defRPr>
            </a:lvl1pPr>
          </a:lstStyle>
          <a:p>
            <a:pPr lvl="0" rtl="0"/>
            <a:r>
              <a:rPr lang="ko-KR" altLang="en-US" noProof="0"/>
              <a:t>마스터 텍스트 스타일을 편집하려면 클릭</a:t>
            </a:r>
          </a:p>
        </p:txBody>
      </p:sp>
    </p:spTree>
    <p:extLst>
      <p:ext uri="{BB962C8B-B14F-4D97-AF65-F5344CB8AC3E}">
        <p14:creationId xmlns:p14="http://schemas.microsoft.com/office/powerpoint/2010/main" val="27168587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a:extLst>
              <a:ext uri="{FF2B5EF4-FFF2-40B4-BE49-F238E27FC236}">
                <a16:creationId xmlns:a16="http://schemas.microsoft.com/office/drawing/2014/main" id="{4F3FD3EE-CCCA-4B85-B86D-7ADA9E3C2287}"/>
              </a:ext>
            </a:extLst>
          </p:cNvPr>
          <p:cNvSpPr>
            <a:spLocks noGrp="1"/>
          </p:cNvSpPr>
          <p:nvPr>
            <p:ph type="dt" sz="half" idx="10"/>
          </p:nvPr>
        </p:nvSpPr>
        <p:spPr/>
        <p:txBody>
          <a:bodyPr/>
          <a:lstStyle/>
          <a:p>
            <a:fld id="{338271FB-7AEA-4111-9638-83F929F3B8E9}" type="datetimeFigureOut">
              <a:rPr lang="ko-KR" altLang="en-US" smtClean="0"/>
              <a:t>2021-08-06</a:t>
            </a:fld>
            <a:endParaRPr lang="ko-KR" altLang="en-US"/>
          </a:p>
        </p:txBody>
      </p:sp>
      <p:sp>
        <p:nvSpPr>
          <p:cNvPr id="3" name="바닥글 개체 틀 2">
            <a:extLst>
              <a:ext uri="{FF2B5EF4-FFF2-40B4-BE49-F238E27FC236}">
                <a16:creationId xmlns:a16="http://schemas.microsoft.com/office/drawing/2014/main" id="{C7C1ABAE-4D16-4FD1-A805-1F2CF028BE55}"/>
              </a:ext>
            </a:extLst>
          </p:cNvPr>
          <p:cNvSpPr>
            <a:spLocks noGrp="1"/>
          </p:cNvSpPr>
          <p:nvPr>
            <p:ph type="ftr" sz="quarter" idx="11"/>
          </p:nvPr>
        </p:nvSpPr>
        <p:spPr/>
        <p:txBody>
          <a:bodyPr/>
          <a:lstStyle/>
          <a:p>
            <a:endParaRPr lang="ko-KR" altLang="en-US"/>
          </a:p>
        </p:txBody>
      </p:sp>
      <p:sp>
        <p:nvSpPr>
          <p:cNvPr id="4" name="슬라이드 번호 개체 틀 3">
            <a:extLst>
              <a:ext uri="{FF2B5EF4-FFF2-40B4-BE49-F238E27FC236}">
                <a16:creationId xmlns:a16="http://schemas.microsoft.com/office/drawing/2014/main" id="{D35C2856-33EA-4D3C-8EE7-88EC9A88B4E0}"/>
              </a:ext>
            </a:extLst>
          </p:cNvPr>
          <p:cNvSpPr>
            <a:spLocks noGrp="1"/>
          </p:cNvSpPr>
          <p:nvPr>
            <p:ph type="sldNum" sz="quarter" idx="12"/>
          </p:nvPr>
        </p:nvSpPr>
        <p:spPr/>
        <p:txBody>
          <a:bodyPr/>
          <a:lstStyle/>
          <a:p>
            <a:fld id="{09B82C14-BF2B-4896-9C46-ECEA08150119}" type="slidenum">
              <a:rPr lang="ko-KR" altLang="en-US" smtClean="0"/>
              <a:t>‹#›</a:t>
            </a:fld>
            <a:endParaRPr lang="ko-KR" altLang="en-US"/>
          </a:p>
        </p:txBody>
      </p:sp>
    </p:spTree>
    <p:extLst>
      <p:ext uri="{BB962C8B-B14F-4D97-AF65-F5344CB8AC3E}">
        <p14:creationId xmlns:p14="http://schemas.microsoft.com/office/powerpoint/2010/main" val="1789138576"/>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blank" preserve="1">
  <p:cSld name="비어 있음">
    <p:bg>
      <p:bgPr>
        <a:solidFill>
          <a:schemeClr val="accent4">
            <a:alpha val="40000"/>
          </a:schemeClr>
        </a:solidFill>
        <a:effectLst/>
      </p:bgPr>
    </p:bg>
    <p:spTree>
      <p:nvGrpSpPr>
        <p:cNvPr id="1" name=""/>
        <p:cNvGrpSpPr/>
        <p:nvPr/>
      </p:nvGrpSpPr>
      <p:grpSpPr>
        <a:xfrm>
          <a:off x="0" y="0"/>
          <a:ext cx="0" cy="0"/>
          <a:chOff x="0" y="0"/>
          <a:chExt cx="0" cy="0"/>
        </a:xfrm>
      </p:grpSpPr>
      <p:sp>
        <p:nvSpPr>
          <p:cNvPr id="2" name="날짜 개체 틀 1">
            <a:extLst>
              <a:ext uri="{FF2B5EF4-FFF2-40B4-BE49-F238E27FC236}">
                <a16:creationId xmlns:a16="http://schemas.microsoft.com/office/drawing/2014/main" id="{09FBA462-7E60-BA4E-9A1E-3B5E69DACB3A}"/>
              </a:ext>
            </a:extLst>
          </p:cNvPr>
          <p:cNvSpPr>
            <a:spLocks noGrp="1"/>
          </p:cNvSpPr>
          <p:nvPr>
            <p:ph type="dt" sz="half" idx="10"/>
          </p:nvPr>
        </p:nvSpPr>
        <p:spPr/>
        <p:txBody>
          <a:bodyPr rtlCol="0"/>
          <a:lstStyle>
            <a:lvl1pPr>
              <a:defRPr>
                <a:latin typeface="Malgun Gothic" panose="020B0503020000020004" pitchFamily="50" charset="-127"/>
                <a:ea typeface="Malgun Gothic" panose="020B0503020000020004" pitchFamily="50" charset="-127"/>
              </a:defRPr>
            </a:lvl1pPr>
          </a:lstStyle>
          <a:p>
            <a:fld id="{18779527-886D-4D50-8DC1-CDE402CEA2E6}" type="datetime1">
              <a:rPr lang="ko-KR" altLang="en-US" smtClean="0"/>
              <a:t>2021-08-06</a:t>
            </a:fld>
            <a:endParaRPr lang="en-US" dirty="0"/>
          </a:p>
        </p:txBody>
      </p:sp>
      <p:sp>
        <p:nvSpPr>
          <p:cNvPr id="3" name="바닥글 개체 틀 2">
            <a:extLst>
              <a:ext uri="{FF2B5EF4-FFF2-40B4-BE49-F238E27FC236}">
                <a16:creationId xmlns:a16="http://schemas.microsoft.com/office/drawing/2014/main" id="{218A28A8-5C75-FC4B-9A28-8F343DF4B1F9}"/>
              </a:ext>
            </a:extLst>
          </p:cNvPr>
          <p:cNvSpPr>
            <a:spLocks noGrp="1"/>
          </p:cNvSpPr>
          <p:nvPr>
            <p:ph type="ftr" sz="quarter" idx="11"/>
          </p:nvPr>
        </p:nvSpPr>
        <p:spPr/>
        <p:txBody>
          <a:bodyPr rtlCol="0"/>
          <a:lstStyle>
            <a:lvl1pPr>
              <a:defRPr>
                <a:latin typeface="Malgun Gothic" panose="020B0503020000020004" pitchFamily="50" charset="-127"/>
                <a:ea typeface="Malgun Gothic" panose="020B0503020000020004" pitchFamily="50" charset="-127"/>
              </a:defRPr>
            </a:lvl1pPr>
          </a:lstStyle>
          <a:p>
            <a:endParaRPr lang="en-US" dirty="0"/>
          </a:p>
        </p:txBody>
      </p:sp>
      <p:sp>
        <p:nvSpPr>
          <p:cNvPr id="4" name="슬라이드 번호 개체 틀 3">
            <a:extLst>
              <a:ext uri="{FF2B5EF4-FFF2-40B4-BE49-F238E27FC236}">
                <a16:creationId xmlns:a16="http://schemas.microsoft.com/office/drawing/2014/main" id="{71FD5A6F-AE17-4E4C-9567-DB3B02853306}"/>
              </a:ext>
            </a:extLst>
          </p:cNvPr>
          <p:cNvSpPr>
            <a:spLocks noGrp="1"/>
          </p:cNvSpPr>
          <p:nvPr>
            <p:ph type="sldNum" sz="quarter" idx="12"/>
          </p:nvPr>
        </p:nvSpPr>
        <p:spPr/>
        <p:txBody>
          <a:bodyPr rtlCol="0"/>
          <a:lstStyle>
            <a:lvl1pPr>
              <a:defRPr>
                <a:latin typeface="Malgun Gothic" panose="020B0503020000020004" pitchFamily="50" charset="-127"/>
                <a:ea typeface="Malgun Gothic" panose="020B0503020000020004" pitchFamily="50" charset="-127"/>
              </a:defRPr>
            </a:lvl1pPr>
          </a:lstStyle>
          <a:p>
            <a:fld id="{6F705D35-D126-3B47-A82C-2A13EA9E0A67}" type="slidenum">
              <a:rPr lang="en-US" smtClean="0"/>
              <a:pPr/>
              <a:t>‹#›</a:t>
            </a:fld>
            <a:endParaRPr lang="en-US" dirty="0"/>
          </a:p>
        </p:txBody>
      </p:sp>
    </p:spTree>
    <p:extLst>
      <p:ext uri="{BB962C8B-B14F-4D97-AF65-F5344CB8AC3E}">
        <p14:creationId xmlns:p14="http://schemas.microsoft.com/office/powerpoint/2010/main" val="3963378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740F6A1-0D4F-45AA-8704-0924B1C38A13}"/>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내용 개체 틀 2">
            <a:extLst>
              <a:ext uri="{FF2B5EF4-FFF2-40B4-BE49-F238E27FC236}">
                <a16:creationId xmlns:a16="http://schemas.microsoft.com/office/drawing/2014/main" id="{3277FFBE-5C63-4A82-AD76-10AD96AA1D2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텍스트 개체 틀 3">
            <a:extLst>
              <a:ext uri="{FF2B5EF4-FFF2-40B4-BE49-F238E27FC236}">
                <a16:creationId xmlns:a16="http://schemas.microsoft.com/office/drawing/2014/main" id="{7612EFD7-3C71-4949-90DD-EE0D9C535C8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DBCB0B7D-7BD6-421B-A61E-99C69C748AF0}"/>
              </a:ext>
            </a:extLst>
          </p:cNvPr>
          <p:cNvSpPr>
            <a:spLocks noGrp="1"/>
          </p:cNvSpPr>
          <p:nvPr>
            <p:ph type="dt" sz="half" idx="10"/>
          </p:nvPr>
        </p:nvSpPr>
        <p:spPr/>
        <p:txBody>
          <a:bodyPr/>
          <a:lstStyle/>
          <a:p>
            <a:fld id="{338271FB-7AEA-4111-9638-83F929F3B8E9}" type="datetimeFigureOut">
              <a:rPr lang="ko-KR" altLang="en-US" smtClean="0"/>
              <a:t>2021-08-06</a:t>
            </a:fld>
            <a:endParaRPr lang="ko-KR" altLang="en-US"/>
          </a:p>
        </p:txBody>
      </p:sp>
      <p:sp>
        <p:nvSpPr>
          <p:cNvPr id="6" name="바닥글 개체 틀 5">
            <a:extLst>
              <a:ext uri="{FF2B5EF4-FFF2-40B4-BE49-F238E27FC236}">
                <a16:creationId xmlns:a16="http://schemas.microsoft.com/office/drawing/2014/main" id="{AB1A45A0-4A93-461F-BD94-7BB4F6F6E011}"/>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A4B2D7FF-3250-4110-B529-9F04E7993D9D}"/>
              </a:ext>
            </a:extLst>
          </p:cNvPr>
          <p:cNvSpPr>
            <a:spLocks noGrp="1"/>
          </p:cNvSpPr>
          <p:nvPr>
            <p:ph type="sldNum" sz="quarter" idx="12"/>
          </p:nvPr>
        </p:nvSpPr>
        <p:spPr/>
        <p:txBody>
          <a:bodyPr/>
          <a:lstStyle/>
          <a:p>
            <a:fld id="{09B82C14-BF2B-4896-9C46-ECEA08150119}" type="slidenum">
              <a:rPr lang="ko-KR" altLang="en-US" smtClean="0"/>
              <a:t>‹#›</a:t>
            </a:fld>
            <a:endParaRPr lang="ko-KR" altLang="en-US"/>
          </a:p>
        </p:txBody>
      </p:sp>
    </p:spTree>
    <p:extLst>
      <p:ext uri="{BB962C8B-B14F-4D97-AF65-F5344CB8AC3E}">
        <p14:creationId xmlns:p14="http://schemas.microsoft.com/office/powerpoint/2010/main" val="42248925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1B61AE8-76AA-4A17-AFB9-CF20E172CD2B}"/>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그림 개체 틀 2">
            <a:extLst>
              <a:ext uri="{FF2B5EF4-FFF2-40B4-BE49-F238E27FC236}">
                <a16:creationId xmlns:a16="http://schemas.microsoft.com/office/drawing/2014/main" id="{35229BF8-1577-4AE7-B9E7-9C438F8DA7F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a:extLst>
              <a:ext uri="{FF2B5EF4-FFF2-40B4-BE49-F238E27FC236}">
                <a16:creationId xmlns:a16="http://schemas.microsoft.com/office/drawing/2014/main" id="{42F6F654-FBA8-4902-ABC2-2E75A65EFA6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6CF290CC-AE2B-4CC7-BE88-75B00AA063EA}"/>
              </a:ext>
            </a:extLst>
          </p:cNvPr>
          <p:cNvSpPr>
            <a:spLocks noGrp="1"/>
          </p:cNvSpPr>
          <p:nvPr>
            <p:ph type="dt" sz="half" idx="10"/>
          </p:nvPr>
        </p:nvSpPr>
        <p:spPr/>
        <p:txBody>
          <a:bodyPr/>
          <a:lstStyle/>
          <a:p>
            <a:fld id="{338271FB-7AEA-4111-9638-83F929F3B8E9}" type="datetimeFigureOut">
              <a:rPr lang="ko-KR" altLang="en-US" smtClean="0"/>
              <a:t>2021-08-06</a:t>
            </a:fld>
            <a:endParaRPr lang="ko-KR" altLang="en-US"/>
          </a:p>
        </p:txBody>
      </p:sp>
      <p:sp>
        <p:nvSpPr>
          <p:cNvPr id="6" name="바닥글 개체 틀 5">
            <a:extLst>
              <a:ext uri="{FF2B5EF4-FFF2-40B4-BE49-F238E27FC236}">
                <a16:creationId xmlns:a16="http://schemas.microsoft.com/office/drawing/2014/main" id="{A7DB0C24-E250-470D-9ABF-0DAFD1B6DB55}"/>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E32A68A7-867D-4EF2-859B-A49B364E4700}"/>
              </a:ext>
            </a:extLst>
          </p:cNvPr>
          <p:cNvSpPr>
            <a:spLocks noGrp="1"/>
          </p:cNvSpPr>
          <p:nvPr>
            <p:ph type="sldNum" sz="quarter" idx="12"/>
          </p:nvPr>
        </p:nvSpPr>
        <p:spPr/>
        <p:txBody>
          <a:bodyPr/>
          <a:lstStyle/>
          <a:p>
            <a:fld id="{09B82C14-BF2B-4896-9C46-ECEA08150119}" type="slidenum">
              <a:rPr lang="ko-KR" altLang="en-US" smtClean="0"/>
              <a:t>‹#›</a:t>
            </a:fld>
            <a:endParaRPr lang="ko-KR" altLang="en-US"/>
          </a:p>
        </p:txBody>
      </p:sp>
    </p:spTree>
    <p:extLst>
      <p:ext uri="{BB962C8B-B14F-4D97-AF65-F5344CB8AC3E}">
        <p14:creationId xmlns:p14="http://schemas.microsoft.com/office/powerpoint/2010/main" val="7430543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10.xml.rels><?xml version="1.0" encoding="UTF-8" standalone="yes"?>
<Relationships xmlns="http://schemas.openxmlformats.org/package/2006/relationships"><Relationship Id="rId3" Type="http://schemas.openxmlformats.org/officeDocument/2006/relationships/slideLayout" Target="../slideLayouts/slideLayout67.xml"/><Relationship Id="rId7" Type="http://schemas.openxmlformats.org/officeDocument/2006/relationships/theme" Target="../theme/theme10.xml"/><Relationship Id="rId2" Type="http://schemas.openxmlformats.org/officeDocument/2006/relationships/slideLayout" Target="../slideLayouts/slideLayout66.xml"/><Relationship Id="rId1" Type="http://schemas.openxmlformats.org/officeDocument/2006/relationships/slideLayout" Target="../slideLayouts/slideLayout65.xml"/><Relationship Id="rId6" Type="http://schemas.openxmlformats.org/officeDocument/2006/relationships/slideLayout" Target="../slideLayouts/slideLayout70.xml"/><Relationship Id="rId5" Type="http://schemas.openxmlformats.org/officeDocument/2006/relationships/slideLayout" Target="../slideLayouts/slideLayout69.xml"/><Relationship Id="rId4" Type="http://schemas.openxmlformats.org/officeDocument/2006/relationships/slideLayout" Target="../slideLayouts/slideLayout68.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s>
</file>

<file path=ppt/slideMasters/_rels/slideMaster3.xml.rels><?xml version="1.0" encoding="UTF-8" standalone="yes"?>
<Relationships xmlns="http://schemas.openxmlformats.org/package/2006/relationships"><Relationship Id="rId8" Type="http://schemas.openxmlformats.org/officeDocument/2006/relationships/theme" Target="../theme/theme3.xml"/><Relationship Id="rId3" Type="http://schemas.openxmlformats.org/officeDocument/2006/relationships/slideLayout" Target="../slideLayouts/slideLayout21.xml"/><Relationship Id="rId7" Type="http://schemas.openxmlformats.org/officeDocument/2006/relationships/slideLayout" Target="../slideLayouts/slideLayout25.xml"/><Relationship Id="rId2" Type="http://schemas.openxmlformats.org/officeDocument/2006/relationships/slideLayout" Target="../slideLayouts/slideLayout20.xml"/><Relationship Id="rId1" Type="http://schemas.openxmlformats.org/officeDocument/2006/relationships/slideLayout" Target="../slideLayouts/slideLayout19.xml"/><Relationship Id="rId6" Type="http://schemas.openxmlformats.org/officeDocument/2006/relationships/slideLayout" Target="../slideLayouts/slideLayout24.xml"/><Relationship Id="rId5" Type="http://schemas.openxmlformats.org/officeDocument/2006/relationships/slideLayout" Target="../slideLayouts/slideLayout23.xml"/><Relationship Id="rId4" Type="http://schemas.openxmlformats.org/officeDocument/2006/relationships/slideLayout" Target="../slideLayouts/slideLayout22.xml"/></Relationships>
</file>

<file path=ppt/slideMasters/_rels/slideMaster4.xml.rels><?xml version="1.0" encoding="UTF-8" standalone="yes"?>
<Relationships xmlns="http://schemas.openxmlformats.org/package/2006/relationships"><Relationship Id="rId8" Type="http://schemas.openxmlformats.org/officeDocument/2006/relationships/theme" Target="../theme/theme4.xml"/><Relationship Id="rId3" Type="http://schemas.openxmlformats.org/officeDocument/2006/relationships/slideLayout" Target="../slideLayouts/slideLayout28.xml"/><Relationship Id="rId7" Type="http://schemas.openxmlformats.org/officeDocument/2006/relationships/slideLayout" Target="../slideLayouts/slideLayout32.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5" Type="http://schemas.openxmlformats.org/officeDocument/2006/relationships/slideLayout" Target="../slideLayouts/slideLayout30.xml"/><Relationship Id="rId4" Type="http://schemas.openxmlformats.org/officeDocument/2006/relationships/slideLayout" Target="../slideLayouts/slideLayout29.xml"/></Relationships>
</file>

<file path=ppt/slideMasters/_rels/slideMaster5.xml.rels><?xml version="1.0" encoding="UTF-8" standalone="yes"?>
<Relationships xmlns="http://schemas.openxmlformats.org/package/2006/relationships"><Relationship Id="rId8" Type="http://schemas.openxmlformats.org/officeDocument/2006/relationships/theme" Target="../theme/theme5.xml"/><Relationship Id="rId3" Type="http://schemas.openxmlformats.org/officeDocument/2006/relationships/slideLayout" Target="../slideLayouts/slideLayout35.xml"/><Relationship Id="rId7" Type="http://schemas.openxmlformats.org/officeDocument/2006/relationships/slideLayout" Target="../slideLayouts/slideLayout39.xml"/><Relationship Id="rId2" Type="http://schemas.openxmlformats.org/officeDocument/2006/relationships/slideLayout" Target="../slideLayouts/slideLayout34.xml"/><Relationship Id="rId1" Type="http://schemas.openxmlformats.org/officeDocument/2006/relationships/slideLayout" Target="../slideLayouts/slideLayout33.xml"/><Relationship Id="rId6" Type="http://schemas.openxmlformats.org/officeDocument/2006/relationships/slideLayout" Target="../slideLayouts/slideLayout38.xml"/><Relationship Id="rId5" Type="http://schemas.openxmlformats.org/officeDocument/2006/relationships/slideLayout" Target="../slideLayouts/slideLayout37.xml"/><Relationship Id="rId4" Type="http://schemas.openxmlformats.org/officeDocument/2006/relationships/slideLayout" Target="../slideLayouts/slideLayout36.xml"/></Relationships>
</file>

<file path=ppt/slideMasters/_rels/slideMaster6.xml.rels><?xml version="1.0" encoding="UTF-8" standalone="yes"?>
<Relationships xmlns="http://schemas.openxmlformats.org/package/2006/relationships"><Relationship Id="rId8" Type="http://schemas.openxmlformats.org/officeDocument/2006/relationships/theme" Target="../theme/theme6.xml"/><Relationship Id="rId3" Type="http://schemas.openxmlformats.org/officeDocument/2006/relationships/slideLayout" Target="../slideLayouts/slideLayout42.xml"/><Relationship Id="rId7" Type="http://schemas.openxmlformats.org/officeDocument/2006/relationships/slideLayout" Target="../slideLayouts/slideLayout46.xml"/><Relationship Id="rId2" Type="http://schemas.openxmlformats.org/officeDocument/2006/relationships/slideLayout" Target="../slideLayouts/slideLayout41.xml"/><Relationship Id="rId1" Type="http://schemas.openxmlformats.org/officeDocument/2006/relationships/slideLayout" Target="../slideLayouts/slideLayout40.xml"/><Relationship Id="rId6" Type="http://schemas.openxmlformats.org/officeDocument/2006/relationships/slideLayout" Target="../slideLayouts/slideLayout45.xml"/><Relationship Id="rId5" Type="http://schemas.openxmlformats.org/officeDocument/2006/relationships/slideLayout" Target="../slideLayouts/slideLayout44.xml"/><Relationship Id="rId4" Type="http://schemas.openxmlformats.org/officeDocument/2006/relationships/slideLayout" Target="../slideLayouts/slideLayout43.xml"/></Relationships>
</file>

<file path=ppt/slideMasters/_rels/slideMaster7.xml.rels><?xml version="1.0" encoding="UTF-8" standalone="yes"?>
<Relationships xmlns="http://schemas.openxmlformats.org/package/2006/relationships"><Relationship Id="rId3" Type="http://schemas.openxmlformats.org/officeDocument/2006/relationships/slideLayout" Target="../slideLayouts/slideLayout49.xml"/><Relationship Id="rId7" Type="http://schemas.openxmlformats.org/officeDocument/2006/relationships/theme" Target="../theme/theme7.xml"/><Relationship Id="rId2" Type="http://schemas.openxmlformats.org/officeDocument/2006/relationships/slideLayout" Target="../slideLayouts/slideLayout48.xml"/><Relationship Id="rId1" Type="http://schemas.openxmlformats.org/officeDocument/2006/relationships/slideLayout" Target="../slideLayouts/slideLayout47.xml"/><Relationship Id="rId6" Type="http://schemas.openxmlformats.org/officeDocument/2006/relationships/slideLayout" Target="../slideLayouts/slideLayout52.xml"/><Relationship Id="rId5" Type="http://schemas.openxmlformats.org/officeDocument/2006/relationships/slideLayout" Target="../slideLayouts/slideLayout51.xml"/><Relationship Id="rId4" Type="http://schemas.openxmlformats.org/officeDocument/2006/relationships/slideLayout" Target="../slideLayouts/slideLayout50.xml"/></Relationships>
</file>

<file path=ppt/slideMasters/_rels/slideMaster8.xml.rels><?xml version="1.0" encoding="UTF-8" standalone="yes"?>
<Relationships xmlns="http://schemas.openxmlformats.org/package/2006/relationships"><Relationship Id="rId3" Type="http://schemas.openxmlformats.org/officeDocument/2006/relationships/slideLayout" Target="../slideLayouts/slideLayout55.xml"/><Relationship Id="rId7" Type="http://schemas.openxmlformats.org/officeDocument/2006/relationships/theme" Target="../theme/theme8.xml"/><Relationship Id="rId2" Type="http://schemas.openxmlformats.org/officeDocument/2006/relationships/slideLayout" Target="../slideLayouts/slideLayout54.xml"/><Relationship Id="rId1" Type="http://schemas.openxmlformats.org/officeDocument/2006/relationships/slideLayout" Target="../slideLayouts/slideLayout53.xml"/><Relationship Id="rId6" Type="http://schemas.openxmlformats.org/officeDocument/2006/relationships/slideLayout" Target="../slideLayouts/slideLayout58.xml"/><Relationship Id="rId5" Type="http://schemas.openxmlformats.org/officeDocument/2006/relationships/slideLayout" Target="../slideLayouts/slideLayout57.xml"/><Relationship Id="rId4" Type="http://schemas.openxmlformats.org/officeDocument/2006/relationships/slideLayout" Target="../slideLayouts/slideLayout56.xml"/></Relationships>
</file>

<file path=ppt/slideMasters/_rels/slideMaster9.xml.rels><?xml version="1.0" encoding="UTF-8" standalone="yes"?>
<Relationships xmlns="http://schemas.openxmlformats.org/package/2006/relationships"><Relationship Id="rId3" Type="http://schemas.openxmlformats.org/officeDocument/2006/relationships/slideLayout" Target="../slideLayouts/slideLayout61.xml"/><Relationship Id="rId7" Type="http://schemas.openxmlformats.org/officeDocument/2006/relationships/theme" Target="../theme/theme9.xml"/><Relationship Id="rId2" Type="http://schemas.openxmlformats.org/officeDocument/2006/relationships/slideLayout" Target="../slideLayouts/slideLayout60.xml"/><Relationship Id="rId1" Type="http://schemas.openxmlformats.org/officeDocument/2006/relationships/slideLayout" Target="../slideLayouts/slideLayout59.xml"/><Relationship Id="rId6" Type="http://schemas.openxmlformats.org/officeDocument/2006/relationships/slideLayout" Target="../slideLayouts/slideLayout64.xml"/><Relationship Id="rId5" Type="http://schemas.openxmlformats.org/officeDocument/2006/relationships/slideLayout" Target="../slideLayouts/slideLayout63.xml"/><Relationship Id="rId4" Type="http://schemas.openxmlformats.org/officeDocument/2006/relationships/slideLayout" Target="../slideLayouts/slideLayout6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a:extLst>
              <a:ext uri="{FF2B5EF4-FFF2-40B4-BE49-F238E27FC236}">
                <a16:creationId xmlns:a16="http://schemas.microsoft.com/office/drawing/2014/main" id="{FB36A849-38B1-480E-A150-DF9BF8D4224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a:extLst>
              <a:ext uri="{FF2B5EF4-FFF2-40B4-BE49-F238E27FC236}">
                <a16:creationId xmlns:a16="http://schemas.microsoft.com/office/drawing/2014/main" id="{BCE2EDFC-5960-4AAB-B920-48DDCE29549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BB87F656-DA8F-4721-B3D3-643C5B0C4B5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38271FB-7AEA-4111-9638-83F929F3B8E9}" type="datetimeFigureOut">
              <a:rPr lang="ko-KR" altLang="en-US" smtClean="0"/>
              <a:t>2021-08-06</a:t>
            </a:fld>
            <a:endParaRPr lang="ko-KR" altLang="en-US"/>
          </a:p>
        </p:txBody>
      </p:sp>
      <p:sp>
        <p:nvSpPr>
          <p:cNvPr id="5" name="바닥글 개체 틀 4">
            <a:extLst>
              <a:ext uri="{FF2B5EF4-FFF2-40B4-BE49-F238E27FC236}">
                <a16:creationId xmlns:a16="http://schemas.microsoft.com/office/drawing/2014/main" id="{6677734D-4F97-4A8F-8A9E-CAC03FA896D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a:extLst>
              <a:ext uri="{FF2B5EF4-FFF2-40B4-BE49-F238E27FC236}">
                <a16:creationId xmlns:a16="http://schemas.microsoft.com/office/drawing/2014/main" id="{206C92F6-BAB3-4758-A9BE-7DB85EBCEC7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9B82C14-BF2B-4896-9C46-ECEA08150119}" type="slidenum">
              <a:rPr lang="ko-KR" altLang="en-US" smtClean="0"/>
              <a:t>‹#›</a:t>
            </a:fld>
            <a:endParaRPr lang="ko-KR" altLang="en-US"/>
          </a:p>
        </p:txBody>
      </p:sp>
    </p:spTree>
    <p:extLst>
      <p:ext uri="{BB962C8B-B14F-4D97-AF65-F5344CB8AC3E}">
        <p14:creationId xmlns:p14="http://schemas.microsoft.com/office/powerpoint/2010/main" val="27828635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제목 개체 틀 1">
            <a:extLst>
              <a:ext uri="{FF2B5EF4-FFF2-40B4-BE49-F238E27FC236}">
                <a16:creationId xmlns:a16="http://schemas.microsoft.com/office/drawing/2014/main" id="{BB9EAC25-66D1-1245-97FD-3B584013288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pPr rtl="0"/>
            <a:r>
              <a:rPr lang="ko" noProof="0"/>
              <a:t>마스터 제목 스타일 편집</a:t>
            </a:r>
          </a:p>
        </p:txBody>
      </p:sp>
      <p:sp>
        <p:nvSpPr>
          <p:cNvPr id="3" name="텍스트 개체 틀 2">
            <a:extLst>
              <a:ext uri="{FF2B5EF4-FFF2-40B4-BE49-F238E27FC236}">
                <a16:creationId xmlns:a16="http://schemas.microsoft.com/office/drawing/2014/main" id="{FE2069B3-0468-584A-914E-91C8C91C7FA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rtl="0"/>
            <a:r>
              <a:rPr lang="ko" noProof="0"/>
              <a:t>마스터 텍스트 스타일을 편집하려면 클릭하세요.</a:t>
            </a:r>
          </a:p>
          <a:p>
            <a:pPr lvl="1" rtl="0"/>
            <a:r>
              <a:rPr lang="ko" noProof="0"/>
              <a:t>둘째 수준</a:t>
            </a:r>
          </a:p>
          <a:p>
            <a:pPr lvl="2" rtl="0"/>
            <a:r>
              <a:rPr lang="ko" noProof="0"/>
              <a:t>셋째 수준</a:t>
            </a:r>
          </a:p>
          <a:p>
            <a:pPr lvl="3" rtl="0"/>
            <a:r>
              <a:rPr lang="ko" noProof="0"/>
              <a:t>넷째 수준</a:t>
            </a:r>
          </a:p>
          <a:p>
            <a:pPr lvl="4" rtl="0"/>
            <a:r>
              <a:rPr lang="ko" noProof="0"/>
              <a:t>다섯째 수준</a:t>
            </a:r>
          </a:p>
        </p:txBody>
      </p:sp>
      <p:sp>
        <p:nvSpPr>
          <p:cNvPr id="4" name="날짜 개체 틀 3">
            <a:extLst>
              <a:ext uri="{FF2B5EF4-FFF2-40B4-BE49-F238E27FC236}">
                <a16:creationId xmlns:a16="http://schemas.microsoft.com/office/drawing/2014/main" id="{EDBDB421-E3C9-A140-878A-F3A967799A02}"/>
              </a:ext>
            </a:extLst>
          </p:cNvPr>
          <p:cNvSpPr>
            <a:spLocks noGrp="1"/>
          </p:cNvSpPr>
          <p:nvPr>
            <p:ph type="dt" sz="half" idx="2"/>
          </p:nvPr>
        </p:nvSpPr>
        <p:spPr>
          <a:xfrm>
            <a:off x="838200" y="6492875"/>
            <a:ext cx="2743200" cy="228600"/>
          </a:xfrm>
          <a:prstGeom prst="rect">
            <a:avLst/>
          </a:prstGeom>
        </p:spPr>
        <p:txBody>
          <a:bodyPr vert="horz" lIns="91440" tIns="45720" rIns="91440" bIns="45720" rtlCol="0" anchor="ctr"/>
          <a:lstStyle>
            <a:lvl1pPr algn="l">
              <a:defRPr sz="700">
                <a:solidFill>
                  <a:schemeClr val="tx1">
                    <a:tint val="75000"/>
                  </a:schemeClr>
                </a:solidFill>
                <a:latin typeface="Malgun Gothic" panose="020B0503020000020004" pitchFamily="50" charset="-127"/>
                <a:ea typeface="Malgun Gothic" panose="020B0503020000020004" pitchFamily="50" charset="-127"/>
              </a:defRPr>
            </a:lvl1pPr>
          </a:lstStyle>
          <a:p>
            <a:fld id="{EC891440-E2A2-4781-9C0A-7D393610D957}" type="datetime1">
              <a:rPr lang="ko-KR" altLang="en-US" smtClean="0"/>
              <a:t>2021-08-06</a:t>
            </a:fld>
            <a:endParaRPr lang="en-US" dirty="0"/>
          </a:p>
        </p:txBody>
      </p:sp>
      <p:sp>
        <p:nvSpPr>
          <p:cNvPr id="5" name="바닥글 개체 틀 4">
            <a:extLst>
              <a:ext uri="{FF2B5EF4-FFF2-40B4-BE49-F238E27FC236}">
                <a16:creationId xmlns:a16="http://schemas.microsoft.com/office/drawing/2014/main" id="{147A988C-554B-E64F-A698-DE3EF9CA0774}"/>
              </a:ext>
            </a:extLst>
          </p:cNvPr>
          <p:cNvSpPr>
            <a:spLocks noGrp="1"/>
          </p:cNvSpPr>
          <p:nvPr>
            <p:ph type="ftr" sz="quarter" idx="3"/>
          </p:nvPr>
        </p:nvSpPr>
        <p:spPr>
          <a:xfrm>
            <a:off x="4038600" y="6492875"/>
            <a:ext cx="4114800" cy="228600"/>
          </a:xfrm>
          <a:prstGeom prst="rect">
            <a:avLst/>
          </a:prstGeom>
        </p:spPr>
        <p:txBody>
          <a:bodyPr vert="horz" lIns="91440" tIns="45720" rIns="91440" bIns="45720" rtlCol="0" anchor="ctr"/>
          <a:lstStyle>
            <a:lvl1pPr algn="ctr">
              <a:defRPr sz="700">
                <a:solidFill>
                  <a:schemeClr val="tx1">
                    <a:tint val="75000"/>
                  </a:schemeClr>
                </a:solidFill>
                <a:latin typeface="Malgun Gothic" panose="020B0503020000020004" pitchFamily="50" charset="-127"/>
                <a:ea typeface="Malgun Gothic" panose="020B0503020000020004" pitchFamily="50" charset="-127"/>
              </a:defRPr>
            </a:lvl1pPr>
          </a:lstStyle>
          <a:p>
            <a:endParaRPr lang="en-US" dirty="0"/>
          </a:p>
        </p:txBody>
      </p:sp>
      <p:sp>
        <p:nvSpPr>
          <p:cNvPr id="6" name="슬라이드 번호 개체 틀 5">
            <a:extLst>
              <a:ext uri="{FF2B5EF4-FFF2-40B4-BE49-F238E27FC236}">
                <a16:creationId xmlns:a16="http://schemas.microsoft.com/office/drawing/2014/main" id="{098157E6-BBF7-AB4A-B5DD-B39A65C17B0B}"/>
              </a:ext>
            </a:extLst>
          </p:cNvPr>
          <p:cNvSpPr>
            <a:spLocks noGrp="1"/>
          </p:cNvSpPr>
          <p:nvPr>
            <p:ph type="sldNum" sz="quarter" idx="4"/>
          </p:nvPr>
        </p:nvSpPr>
        <p:spPr>
          <a:xfrm>
            <a:off x="8610600" y="6492875"/>
            <a:ext cx="2743200" cy="228600"/>
          </a:xfrm>
          <a:prstGeom prst="rect">
            <a:avLst/>
          </a:prstGeom>
        </p:spPr>
        <p:txBody>
          <a:bodyPr vert="horz" lIns="91440" tIns="45720" rIns="91440" bIns="45720" rtlCol="0" anchor="ctr"/>
          <a:lstStyle>
            <a:lvl1pPr algn="r">
              <a:defRPr sz="700">
                <a:solidFill>
                  <a:schemeClr val="tx1">
                    <a:tint val="75000"/>
                  </a:schemeClr>
                </a:solidFill>
                <a:latin typeface="Malgun Gothic" panose="020B0503020000020004" pitchFamily="50" charset="-127"/>
                <a:ea typeface="Malgun Gothic" panose="020B0503020000020004" pitchFamily="50" charset="-127"/>
              </a:defRPr>
            </a:lvl1pPr>
          </a:lstStyle>
          <a:p>
            <a:fld id="{6F705D35-D126-3B47-A82C-2A13EA9E0A67}" type="slidenum">
              <a:rPr lang="en-US" smtClean="0"/>
              <a:pPr/>
              <a:t>‹#›</a:t>
            </a:fld>
            <a:endParaRPr lang="en-US" dirty="0"/>
          </a:p>
        </p:txBody>
      </p:sp>
    </p:spTree>
    <p:extLst>
      <p:ext uri="{BB962C8B-B14F-4D97-AF65-F5344CB8AC3E}">
        <p14:creationId xmlns:p14="http://schemas.microsoft.com/office/powerpoint/2010/main" val="1516216998"/>
      </p:ext>
    </p:extLst>
  </p:cSld>
  <p:clrMap bg1="lt1" tx1="dk1" bg2="lt2" tx2="dk2" accent1="accent1" accent2="accent2" accent3="accent3" accent4="accent4" accent5="accent5" accent6="accent6" hlink="hlink" folHlink="folHlink"/>
  <p:sldLayoutIdLst>
    <p:sldLayoutId id="2147483725" r:id="rId1"/>
    <p:sldLayoutId id="2147483726" r:id="rId2"/>
    <p:sldLayoutId id="2147483727" r:id="rId3"/>
    <p:sldLayoutId id="2147483728" r:id="rId4"/>
    <p:sldLayoutId id="2147483729" r:id="rId5"/>
    <p:sldLayoutId id="2147483730" r:id="rId6"/>
  </p:sldLayoutIdLst>
  <p:hf sldNum="0" hdr="0" ftr="0"/>
  <p:txStyles>
    <p:titleStyle>
      <a:lvl1pPr algn="l" defTabSz="914400" rtl="0" eaLnBrk="1" latinLnBrk="1" hangingPunct="1">
        <a:lnSpc>
          <a:spcPct val="90000"/>
        </a:lnSpc>
        <a:spcBef>
          <a:spcPct val="0"/>
        </a:spcBef>
        <a:buNone/>
        <a:defRPr sz="4400" kern="1200">
          <a:solidFill>
            <a:schemeClr val="tx1"/>
          </a:solidFill>
          <a:latin typeface="Malgun Gothic" panose="020B0503020000020004" pitchFamily="50" charset="-127"/>
          <a:ea typeface="Malgun Gothic" panose="020B0503020000020004" pitchFamily="50" charset="-127"/>
          <a:cs typeface="+mj-cs"/>
        </a:defRPr>
      </a:lvl1pPr>
    </p:titleStyle>
    <p:bodyStyle>
      <a:lvl1pPr marL="228600" indent="-228600" algn="l" defTabSz="914400" rtl="0" eaLnBrk="1" latinLnBrk="1" hangingPunct="1">
        <a:lnSpc>
          <a:spcPct val="150000"/>
        </a:lnSpc>
        <a:spcBef>
          <a:spcPts val="1500"/>
        </a:spcBef>
        <a:buClr>
          <a:schemeClr val="accent2"/>
        </a:buClr>
        <a:buFont typeface="Wingdings" panose="05000000000000000000" pitchFamily="2" charset="2"/>
        <a:buChar char="§"/>
        <a:defRPr sz="1500" kern="1200" spc="150" baseline="0">
          <a:solidFill>
            <a:schemeClr val="tx1"/>
          </a:solidFill>
          <a:latin typeface="Malgun Gothic" panose="020B0503020000020004" pitchFamily="50" charset="-127"/>
          <a:ea typeface="Malgun Gothic" panose="020B0503020000020004" pitchFamily="50" charset="-127"/>
          <a:cs typeface="+mn-cs"/>
        </a:defRPr>
      </a:lvl1pPr>
      <a:lvl2pPr marL="685800" indent="-228600" algn="l" defTabSz="914400" rtl="0" eaLnBrk="1" latinLnBrk="1" hangingPunct="1">
        <a:lnSpc>
          <a:spcPct val="150000"/>
        </a:lnSpc>
        <a:spcBef>
          <a:spcPts val="500"/>
        </a:spcBef>
        <a:buClr>
          <a:schemeClr val="accent2"/>
        </a:buClr>
        <a:buFont typeface="Wingdings" panose="05000000000000000000" pitchFamily="2" charset="2"/>
        <a:buChar char="§"/>
        <a:defRPr sz="1500" kern="1200" spc="150" baseline="0">
          <a:solidFill>
            <a:schemeClr val="tx1"/>
          </a:solidFill>
          <a:latin typeface="Malgun Gothic" panose="020B0503020000020004" pitchFamily="50" charset="-127"/>
          <a:ea typeface="Malgun Gothic" panose="020B0503020000020004" pitchFamily="50" charset="-127"/>
          <a:cs typeface="+mn-cs"/>
        </a:defRPr>
      </a:lvl2pPr>
      <a:lvl3pPr marL="1143000" indent="-228600" algn="l" defTabSz="914400" rtl="0" eaLnBrk="1" latinLnBrk="1" hangingPunct="1">
        <a:lnSpc>
          <a:spcPct val="150000"/>
        </a:lnSpc>
        <a:spcBef>
          <a:spcPts val="500"/>
        </a:spcBef>
        <a:buClr>
          <a:schemeClr val="accent2"/>
        </a:buClr>
        <a:buFont typeface="Wingdings" panose="05000000000000000000" pitchFamily="2" charset="2"/>
        <a:buChar char="§"/>
        <a:defRPr sz="1400" kern="1200" spc="150" baseline="0">
          <a:solidFill>
            <a:schemeClr val="tx1"/>
          </a:solidFill>
          <a:latin typeface="Malgun Gothic" panose="020B0503020000020004" pitchFamily="50" charset="-127"/>
          <a:ea typeface="Malgun Gothic" panose="020B0503020000020004" pitchFamily="50" charset="-127"/>
          <a:cs typeface="+mn-cs"/>
        </a:defRPr>
      </a:lvl3pPr>
      <a:lvl4pPr marL="1600200" indent="-228600" algn="l" defTabSz="914400" rtl="0" eaLnBrk="1" latinLnBrk="1" hangingPunct="1">
        <a:lnSpc>
          <a:spcPct val="150000"/>
        </a:lnSpc>
        <a:spcBef>
          <a:spcPts val="500"/>
        </a:spcBef>
        <a:buClr>
          <a:schemeClr val="accent2"/>
        </a:buClr>
        <a:buFont typeface="Wingdings" panose="05000000000000000000" pitchFamily="2" charset="2"/>
        <a:buChar char="§"/>
        <a:defRPr sz="1400" kern="1200" spc="150" baseline="0">
          <a:solidFill>
            <a:schemeClr val="tx1"/>
          </a:solidFill>
          <a:latin typeface="Malgun Gothic" panose="020B0503020000020004" pitchFamily="50" charset="-127"/>
          <a:ea typeface="Malgun Gothic" panose="020B0503020000020004" pitchFamily="50" charset="-127"/>
          <a:cs typeface="+mn-cs"/>
        </a:defRPr>
      </a:lvl4pPr>
      <a:lvl5pPr marL="2057400" indent="-228600" algn="l" defTabSz="914400" rtl="0" eaLnBrk="1" latinLnBrk="1" hangingPunct="1">
        <a:lnSpc>
          <a:spcPct val="150000"/>
        </a:lnSpc>
        <a:spcBef>
          <a:spcPts val="500"/>
        </a:spcBef>
        <a:buClr>
          <a:schemeClr val="accent2"/>
        </a:buClr>
        <a:buFont typeface="Wingdings" panose="05000000000000000000" pitchFamily="2" charset="2"/>
        <a:buChar char="§"/>
        <a:defRPr sz="1400" kern="1200" spc="150" baseline="0">
          <a:solidFill>
            <a:schemeClr val="tx1"/>
          </a:solidFill>
          <a:latin typeface="Malgun Gothic" panose="020B0503020000020004" pitchFamily="50" charset="-127"/>
          <a:ea typeface="Malgun Gothic" panose="020B0503020000020004" pitchFamily="50" charset="-127"/>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제목 개체 틀 1">
            <a:extLst>
              <a:ext uri="{FF2B5EF4-FFF2-40B4-BE49-F238E27FC236}">
                <a16:creationId xmlns:a16="http://schemas.microsoft.com/office/drawing/2014/main" id="{BB9EAC25-66D1-1245-97FD-3B584013288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pPr rtl="0"/>
            <a:r>
              <a:rPr lang="ko" noProof="0"/>
              <a:t>마스터 제목 스타일 편집</a:t>
            </a:r>
          </a:p>
        </p:txBody>
      </p:sp>
      <p:sp>
        <p:nvSpPr>
          <p:cNvPr id="3" name="텍스트 개체 틀 2">
            <a:extLst>
              <a:ext uri="{FF2B5EF4-FFF2-40B4-BE49-F238E27FC236}">
                <a16:creationId xmlns:a16="http://schemas.microsoft.com/office/drawing/2014/main" id="{FE2069B3-0468-584A-914E-91C8C91C7FA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rtl="0"/>
            <a:r>
              <a:rPr lang="ko" noProof="0"/>
              <a:t>마스터 텍스트 스타일을 편집하려면 클릭하세요.</a:t>
            </a:r>
          </a:p>
          <a:p>
            <a:pPr lvl="1" rtl="0"/>
            <a:r>
              <a:rPr lang="ko" noProof="0"/>
              <a:t>둘째 수준</a:t>
            </a:r>
          </a:p>
          <a:p>
            <a:pPr lvl="2" rtl="0"/>
            <a:r>
              <a:rPr lang="ko" noProof="0"/>
              <a:t>셋째 수준</a:t>
            </a:r>
          </a:p>
          <a:p>
            <a:pPr lvl="3" rtl="0"/>
            <a:r>
              <a:rPr lang="ko" noProof="0"/>
              <a:t>넷째 수준</a:t>
            </a:r>
          </a:p>
          <a:p>
            <a:pPr lvl="4" rtl="0"/>
            <a:r>
              <a:rPr lang="ko" noProof="0"/>
              <a:t>다섯째 수준</a:t>
            </a:r>
          </a:p>
        </p:txBody>
      </p:sp>
      <p:sp>
        <p:nvSpPr>
          <p:cNvPr id="4" name="날짜 개체 틀 3">
            <a:extLst>
              <a:ext uri="{FF2B5EF4-FFF2-40B4-BE49-F238E27FC236}">
                <a16:creationId xmlns:a16="http://schemas.microsoft.com/office/drawing/2014/main" id="{EDBDB421-E3C9-A140-878A-F3A967799A02}"/>
              </a:ext>
            </a:extLst>
          </p:cNvPr>
          <p:cNvSpPr>
            <a:spLocks noGrp="1"/>
          </p:cNvSpPr>
          <p:nvPr>
            <p:ph type="dt" sz="half" idx="2"/>
          </p:nvPr>
        </p:nvSpPr>
        <p:spPr>
          <a:xfrm>
            <a:off x="838200" y="6492875"/>
            <a:ext cx="2743200" cy="228600"/>
          </a:xfrm>
          <a:prstGeom prst="rect">
            <a:avLst/>
          </a:prstGeom>
        </p:spPr>
        <p:txBody>
          <a:bodyPr vert="horz" lIns="91440" tIns="45720" rIns="91440" bIns="45720" rtlCol="0" anchor="ctr"/>
          <a:lstStyle>
            <a:lvl1pPr algn="l">
              <a:defRPr sz="700">
                <a:solidFill>
                  <a:schemeClr val="tx1">
                    <a:tint val="75000"/>
                  </a:schemeClr>
                </a:solidFill>
                <a:latin typeface="Malgun Gothic" panose="020B0503020000020004" pitchFamily="50" charset="-127"/>
                <a:ea typeface="Malgun Gothic" panose="020B0503020000020004" pitchFamily="50" charset="-127"/>
              </a:defRPr>
            </a:lvl1pPr>
          </a:lstStyle>
          <a:p>
            <a:fld id="{338271FB-7AEA-4111-9638-83F929F3B8E9}" type="datetimeFigureOut">
              <a:rPr lang="ko-KR" altLang="en-US" smtClean="0"/>
              <a:t>2021-08-06</a:t>
            </a:fld>
            <a:endParaRPr lang="ko-KR" altLang="en-US"/>
          </a:p>
        </p:txBody>
      </p:sp>
      <p:sp>
        <p:nvSpPr>
          <p:cNvPr id="5" name="바닥글 개체 틀 4">
            <a:extLst>
              <a:ext uri="{FF2B5EF4-FFF2-40B4-BE49-F238E27FC236}">
                <a16:creationId xmlns:a16="http://schemas.microsoft.com/office/drawing/2014/main" id="{147A988C-554B-E64F-A698-DE3EF9CA0774}"/>
              </a:ext>
            </a:extLst>
          </p:cNvPr>
          <p:cNvSpPr>
            <a:spLocks noGrp="1"/>
          </p:cNvSpPr>
          <p:nvPr>
            <p:ph type="ftr" sz="quarter" idx="3"/>
          </p:nvPr>
        </p:nvSpPr>
        <p:spPr>
          <a:xfrm>
            <a:off x="4038600" y="6492875"/>
            <a:ext cx="4114800" cy="228600"/>
          </a:xfrm>
          <a:prstGeom prst="rect">
            <a:avLst/>
          </a:prstGeom>
        </p:spPr>
        <p:txBody>
          <a:bodyPr vert="horz" lIns="91440" tIns="45720" rIns="91440" bIns="45720" rtlCol="0" anchor="ctr"/>
          <a:lstStyle>
            <a:lvl1pPr algn="ctr">
              <a:defRPr sz="700">
                <a:solidFill>
                  <a:schemeClr val="tx1">
                    <a:tint val="75000"/>
                  </a:schemeClr>
                </a:solidFill>
                <a:latin typeface="Malgun Gothic" panose="020B0503020000020004" pitchFamily="50" charset="-127"/>
                <a:ea typeface="Malgun Gothic" panose="020B0503020000020004" pitchFamily="50" charset="-127"/>
              </a:defRPr>
            </a:lvl1pPr>
          </a:lstStyle>
          <a:p>
            <a:endParaRPr lang="ko-KR" altLang="en-US"/>
          </a:p>
        </p:txBody>
      </p:sp>
      <p:sp>
        <p:nvSpPr>
          <p:cNvPr id="6" name="슬라이드 번호 개체 틀 5">
            <a:extLst>
              <a:ext uri="{FF2B5EF4-FFF2-40B4-BE49-F238E27FC236}">
                <a16:creationId xmlns:a16="http://schemas.microsoft.com/office/drawing/2014/main" id="{098157E6-BBF7-AB4A-B5DD-B39A65C17B0B}"/>
              </a:ext>
            </a:extLst>
          </p:cNvPr>
          <p:cNvSpPr>
            <a:spLocks noGrp="1"/>
          </p:cNvSpPr>
          <p:nvPr>
            <p:ph type="sldNum" sz="quarter" idx="4"/>
          </p:nvPr>
        </p:nvSpPr>
        <p:spPr>
          <a:xfrm>
            <a:off x="8610600" y="6492875"/>
            <a:ext cx="2743200" cy="228600"/>
          </a:xfrm>
          <a:prstGeom prst="rect">
            <a:avLst/>
          </a:prstGeom>
        </p:spPr>
        <p:txBody>
          <a:bodyPr vert="horz" lIns="91440" tIns="45720" rIns="91440" bIns="45720" rtlCol="0" anchor="ctr"/>
          <a:lstStyle>
            <a:lvl1pPr algn="r">
              <a:defRPr sz="700">
                <a:solidFill>
                  <a:schemeClr val="tx1">
                    <a:tint val="75000"/>
                  </a:schemeClr>
                </a:solidFill>
                <a:latin typeface="Malgun Gothic" panose="020B0503020000020004" pitchFamily="50" charset="-127"/>
                <a:ea typeface="Malgun Gothic" panose="020B0503020000020004" pitchFamily="50" charset="-127"/>
              </a:defRPr>
            </a:lvl1pPr>
          </a:lstStyle>
          <a:p>
            <a:fld id="{09B82C14-BF2B-4896-9C46-ECEA08150119}" type="slidenum">
              <a:rPr lang="ko-KR" altLang="en-US" smtClean="0"/>
              <a:t>‹#›</a:t>
            </a:fld>
            <a:endParaRPr lang="ko-KR" altLang="en-US"/>
          </a:p>
        </p:txBody>
      </p:sp>
    </p:spTree>
    <p:extLst>
      <p:ext uri="{BB962C8B-B14F-4D97-AF65-F5344CB8AC3E}">
        <p14:creationId xmlns:p14="http://schemas.microsoft.com/office/powerpoint/2010/main" val="1057893703"/>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Lst>
  <p:txStyles>
    <p:titleStyle>
      <a:lvl1pPr algn="l" defTabSz="914400" rtl="0" eaLnBrk="1" latinLnBrk="1" hangingPunct="1">
        <a:lnSpc>
          <a:spcPct val="90000"/>
        </a:lnSpc>
        <a:spcBef>
          <a:spcPct val="0"/>
        </a:spcBef>
        <a:buNone/>
        <a:defRPr sz="4400" kern="1200">
          <a:solidFill>
            <a:schemeClr val="tx1"/>
          </a:solidFill>
          <a:latin typeface="Malgun Gothic" panose="020B0503020000020004" pitchFamily="50" charset="-127"/>
          <a:ea typeface="Malgun Gothic" panose="020B0503020000020004" pitchFamily="50" charset="-127"/>
          <a:cs typeface="+mj-cs"/>
        </a:defRPr>
      </a:lvl1pPr>
    </p:titleStyle>
    <p:bodyStyle>
      <a:lvl1pPr marL="228600" indent="-228600" algn="l" defTabSz="914400" rtl="0" eaLnBrk="1" latinLnBrk="1" hangingPunct="1">
        <a:lnSpc>
          <a:spcPct val="150000"/>
        </a:lnSpc>
        <a:spcBef>
          <a:spcPts val="1500"/>
        </a:spcBef>
        <a:buClr>
          <a:schemeClr val="accent2"/>
        </a:buClr>
        <a:buFont typeface="Wingdings" panose="05000000000000000000" pitchFamily="2" charset="2"/>
        <a:buChar char="§"/>
        <a:defRPr sz="1500" kern="1200" spc="150" baseline="0">
          <a:solidFill>
            <a:schemeClr val="tx1"/>
          </a:solidFill>
          <a:latin typeface="Malgun Gothic" panose="020B0503020000020004" pitchFamily="50" charset="-127"/>
          <a:ea typeface="Malgun Gothic" panose="020B0503020000020004" pitchFamily="50" charset="-127"/>
          <a:cs typeface="+mn-cs"/>
        </a:defRPr>
      </a:lvl1pPr>
      <a:lvl2pPr marL="685800" indent="-228600" algn="l" defTabSz="914400" rtl="0" eaLnBrk="1" latinLnBrk="1" hangingPunct="1">
        <a:lnSpc>
          <a:spcPct val="150000"/>
        </a:lnSpc>
        <a:spcBef>
          <a:spcPts val="500"/>
        </a:spcBef>
        <a:buClr>
          <a:schemeClr val="accent2"/>
        </a:buClr>
        <a:buFont typeface="Wingdings" panose="05000000000000000000" pitchFamily="2" charset="2"/>
        <a:buChar char="§"/>
        <a:defRPr sz="1500" kern="1200" spc="150" baseline="0">
          <a:solidFill>
            <a:schemeClr val="tx1"/>
          </a:solidFill>
          <a:latin typeface="Malgun Gothic" panose="020B0503020000020004" pitchFamily="50" charset="-127"/>
          <a:ea typeface="Malgun Gothic" panose="020B0503020000020004" pitchFamily="50" charset="-127"/>
          <a:cs typeface="+mn-cs"/>
        </a:defRPr>
      </a:lvl2pPr>
      <a:lvl3pPr marL="1143000" indent="-228600" algn="l" defTabSz="914400" rtl="0" eaLnBrk="1" latinLnBrk="1" hangingPunct="1">
        <a:lnSpc>
          <a:spcPct val="150000"/>
        </a:lnSpc>
        <a:spcBef>
          <a:spcPts val="500"/>
        </a:spcBef>
        <a:buClr>
          <a:schemeClr val="accent2"/>
        </a:buClr>
        <a:buFont typeface="Wingdings" panose="05000000000000000000" pitchFamily="2" charset="2"/>
        <a:buChar char="§"/>
        <a:defRPr sz="1400" kern="1200" spc="150" baseline="0">
          <a:solidFill>
            <a:schemeClr val="tx1"/>
          </a:solidFill>
          <a:latin typeface="Malgun Gothic" panose="020B0503020000020004" pitchFamily="50" charset="-127"/>
          <a:ea typeface="Malgun Gothic" panose="020B0503020000020004" pitchFamily="50" charset="-127"/>
          <a:cs typeface="+mn-cs"/>
        </a:defRPr>
      </a:lvl3pPr>
      <a:lvl4pPr marL="1600200" indent="-228600" algn="l" defTabSz="914400" rtl="0" eaLnBrk="1" latinLnBrk="1" hangingPunct="1">
        <a:lnSpc>
          <a:spcPct val="150000"/>
        </a:lnSpc>
        <a:spcBef>
          <a:spcPts val="500"/>
        </a:spcBef>
        <a:buClr>
          <a:schemeClr val="accent2"/>
        </a:buClr>
        <a:buFont typeface="Wingdings" panose="05000000000000000000" pitchFamily="2" charset="2"/>
        <a:buChar char="§"/>
        <a:defRPr sz="1400" kern="1200" spc="150" baseline="0">
          <a:solidFill>
            <a:schemeClr val="tx1"/>
          </a:solidFill>
          <a:latin typeface="Malgun Gothic" panose="020B0503020000020004" pitchFamily="50" charset="-127"/>
          <a:ea typeface="Malgun Gothic" panose="020B0503020000020004" pitchFamily="50" charset="-127"/>
          <a:cs typeface="+mn-cs"/>
        </a:defRPr>
      </a:lvl4pPr>
      <a:lvl5pPr marL="2057400" indent="-228600" algn="l" defTabSz="914400" rtl="0" eaLnBrk="1" latinLnBrk="1" hangingPunct="1">
        <a:lnSpc>
          <a:spcPct val="150000"/>
        </a:lnSpc>
        <a:spcBef>
          <a:spcPts val="500"/>
        </a:spcBef>
        <a:buClr>
          <a:schemeClr val="accent2"/>
        </a:buClr>
        <a:buFont typeface="Wingdings" panose="05000000000000000000" pitchFamily="2" charset="2"/>
        <a:buChar char="§"/>
        <a:defRPr sz="1400" kern="1200" spc="150" baseline="0">
          <a:solidFill>
            <a:schemeClr val="tx1"/>
          </a:solidFill>
          <a:latin typeface="Malgun Gothic" panose="020B0503020000020004" pitchFamily="50" charset="-127"/>
          <a:ea typeface="Malgun Gothic" panose="020B0503020000020004" pitchFamily="50" charset="-127"/>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제목 개체 틀 1">
            <a:extLst>
              <a:ext uri="{FF2B5EF4-FFF2-40B4-BE49-F238E27FC236}">
                <a16:creationId xmlns:a16="http://schemas.microsoft.com/office/drawing/2014/main" id="{BB9EAC25-66D1-1245-97FD-3B584013288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pPr rtl="0"/>
            <a:r>
              <a:rPr lang="ko" noProof="0"/>
              <a:t>마스터 제목 스타일 편집</a:t>
            </a:r>
          </a:p>
        </p:txBody>
      </p:sp>
      <p:sp>
        <p:nvSpPr>
          <p:cNvPr id="3" name="텍스트 개체 틀 2">
            <a:extLst>
              <a:ext uri="{FF2B5EF4-FFF2-40B4-BE49-F238E27FC236}">
                <a16:creationId xmlns:a16="http://schemas.microsoft.com/office/drawing/2014/main" id="{FE2069B3-0468-584A-914E-91C8C91C7FA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rtl="0"/>
            <a:r>
              <a:rPr lang="ko" noProof="0"/>
              <a:t>마스터 텍스트 스타일을 편집하려면 클릭하세요.</a:t>
            </a:r>
          </a:p>
          <a:p>
            <a:pPr lvl="1" rtl="0"/>
            <a:r>
              <a:rPr lang="ko" noProof="0"/>
              <a:t>둘째 수준</a:t>
            </a:r>
          </a:p>
          <a:p>
            <a:pPr lvl="2" rtl="0"/>
            <a:r>
              <a:rPr lang="ko" noProof="0"/>
              <a:t>셋째 수준</a:t>
            </a:r>
          </a:p>
          <a:p>
            <a:pPr lvl="3" rtl="0"/>
            <a:r>
              <a:rPr lang="ko" noProof="0"/>
              <a:t>넷째 수준</a:t>
            </a:r>
          </a:p>
          <a:p>
            <a:pPr lvl="4" rtl="0"/>
            <a:r>
              <a:rPr lang="ko" noProof="0"/>
              <a:t>다섯째 수준</a:t>
            </a:r>
          </a:p>
        </p:txBody>
      </p:sp>
      <p:sp>
        <p:nvSpPr>
          <p:cNvPr id="4" name="날짜 개체 틀 3">
            <a:extLst>
              <a:ext uri="{FF2B5EF4-FFF2-40B4-BE49-F238E27FC236}">
                <a16:creationId xmlns:a16="http://schemas.microsoft.com/office/drawing/2014/main" id="{EDBDB421-E3C9-A140-878A-F3A967799A02}"/>
              </a:ext>
            </a:extLst>
          </p:cNvPr>
          <p:cNvSpPr>
            <a:spLocks noGrp="1"/>
          </p:cNvSpPr>
          <p:nvPr>
            <p:ph type="dt" sz="half" idx="2"/>
          </p:nvPr>
        </p:nvSpPr>
        <p:spPr>
          <a:xfrm>
            <a:off x="838200" y="6492875"/>
            <a:ext cx="2743200" cy="228600"/>
          </a:xfrm>
          <a:prstGeom prst="rect">
            <a:avLst/>
          </a:prstGeom>
        </p:spPr>
        <p:txBody>
          <a:bodyPr vert="horz" lIns="91440" tIns="45720" rIns="91440" bIns="45720" rtlCol="0" anchor="ctr"/>
          <a:lstStyle>
            <a:lvl1pPr algn="l">
              <a:defRPr sz="700">
                <a:solidFill>
                  <a:schemeClr val="tx1">
                    <a:tint val="75000"/>
                  </a:schemeClr>
                </a:solidFill>
                <a:latin typeface="Malgun Gothic" panose="020B0503020000020004" pitchFamily="50" charset="-127"/>
                <a:ea typeface="Malgun Gothic" panose="020B0503020000020004" pitchFamily="50" charset="-127"/>
              </a:defRPr>
            </a:lvl1pPr>
          </a:lstStyle>
          <a:p>
            <a:fld id="{338271FB-7AEA-4111-9638-83F929F3B8E9}" type="datetimeFigureOut">
              <a:rPr lang="ko-KR" altLang="en-US" smtClean="0"/>
              <a:t>2021-08-06</a:t>
            </a:fld>
            <a:endParaRPr lang="ko-KR" altLang="en-US"/>
          </a:p>
        </p:txBody>
      </p:sp>
      <p:sp>
        <p:nvSpPr>
          <p:cNvPr id="5" name="바닥글 개체 틀 4">
            <a:extLst>
              <a:ext uri="{FF2B5EF4-FFF2-40B4-BE49-F238E27FC236}">
                <a16:creationId xmlns:a16="http://schemas.microsoft.com/office/drawing/2014/main" id="{147A988C-554B-E64F-A698-DE3EF9CA0774}"/>
              </a:ext>
            </a:extLst>
          </p:cNvPr>
          <p:cNvSpPr>
            <a:spLocks noGrp="1"/>
          </p:cNvSpPr>
          <p:nvPr>
            <p:ph type="ftr" sz="quarter" idx="3"/>
          </p:nvPr>
        </p:nvSpPr>
        <p:spPr>
          <a:xfrm>
            <a:off x="4038600" y="6492875"/>
            <a:ext cx="4114800" cy="228600"/>
          </a:xfrm>
          <a:prstGeom prst="rect">
            <a:avLst/>
          </a:prstGeom>
        </p:spPr>
        <p:txBody>
          <a:bodyPr vert="horz" lIns="91440" tIns="45720" rIns="91440" bIns="45720" rtlCol="0" anchor="ctr"/>
          <a:lstStyle>
            <a:lvl1pPr algn="ctr">
              <a:defRPr sz="700">
                <a:solidFill>
                  <a:schemeClr val="tx1">
                    <a:tint val="75000"/>
                  </a:schemeClr>
                </a:solidFill>
                <a:latin typeface="Malgun Gothic" panose="020B0503020000020004" pitchFamily="50" charset="-127"/>
                <a:ea typeface="Malgun Gothic" panose="020B0503020000020004" pitchFamily="50" charset="-127"/>
              </a:defRPr>
            </a:lvl1pPr>
          </a:lstStyle>
          <a:p>
            <a:endParaRPr lang="ko-KR" altLang="en-US"/>
          </a:p>
        </p:txBody>
      </p:sp>
      <p:sp>
        <p:nvSpPr>
          <p:cNvPr id="6" name="슬라이드 번호 개체 틀 5">
            <a:extLst>
              <a:ext uri="{FF2B5EF4-FFF2-40B4-BE49-F238E27FC236}">
                <a16:creationId xmlns:a16="http://schemas.microsoft.com/office/drawing/2014/main" id="{098157E6-BBF7-AB4A-B5DD-B39A65C17B0B}"/>
              </a:ext>
            </a:extLst>
          </p:cNvPr>
          <p:cNvSpPr>
            <a:spLocks noGrp="1"/>
          </p:cNvSpPr>
          <p:nvPr>
            <p:ph type="sldNum" sz="quarter" idx="4"/>
          </p:nvPr>
        </p:nvSpPr>
        <p:spPr>
          <a:xfrm>
            <a:off x="8610600" y="6492875"/>
            <a:ext cx="2743200" cy="228600"/>
          </a:xfrm>
          <a:prstGeom prst="rect">
            <a:avLst/>
          </a:prstGeom>
        </p:spPr>
        <p:txBody>
          <a:bodyPr vert="horz" lIns="91440" tIns="45720" rIns="91440" bIns="45720" rtlCol="0" anchor="ctr"/>
          <a:lstStyle>
            <a:lvl1pPr algn="r">
              <a:defRPr sz="700">
                <a:solidFill>
                  <a:schemeClr val="tx1">
                    <a:tint val="75000"/>
                  </a:schemeClr>
                </a:solidFill>
                <a:latin typeface="Malgun Gothic" panose="020B0503020000020004" pitchFamily="50" charset="-127"/>
                <a:ea typeface="Malgun Gothic" panose="020B0503020000020004" pitchFamily="50" charset="-127"/>
              </a:defRPr>
            </a:lvl1pPr>
          </a:lstStyle>
          <a:p>
            <a:fld id="{09B82C14-BF2B-4896-9C46-ECEA08150119}" type="slidenum">
              <a:rPr lang="ko-KR" altLang="en-US" smtClean="0"/>
              <a:t>‹#›</a:t>
            </a:fld>
            <a:endParaRPr lang="ko-KR" altLang="en-US"/>
          </a:p>
        </p:txBody>
      </p:sp>
    </p:spTree>
    <p:extLst>
      <p:ext uri="{BB962C8B-B14F-4D97-AF65-F5344CB8AC3E}">
        <p14:creationId xmlns:p14="http://schemas.microsoft.com/office/powerpoint/2010/main" val="351742102"/>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Lst>
  <p:txStyles>
    <p:titleStyle>
      <a:lvl1pPr algn="l" defTabSz="914400" rtl="0" eaLnBrk="1" latinLnBrk="1" hangingPunct="1">
        <a:lnSpc>
          <a:spcPct val="90000"/>
        </a:lnSpc>
        <a:spcBef>
          <a:spcPct val="0"/>
        </a:spcBef>
        <a:buNone/>
        <a:defRPr sz="4400" kern="1200">
          <a:solidFill>
            <a:schemeClr val="tx1"/>
          </a:solidFill>
          <a:latin typeface="Malgun Gothic" panose="020B0503020000020004" pitchFamily="50" charset="-127"/>
          <a:ea typeface="Malgun Gothic" panose="020B0503020000020004" pitchFamily="50" charset="-127"/>
          <a:cs typeface="+mj-cs"/>
        </a:defRPr>
      </a:lvl1pPr>
    </p:titleStyle>
    <p:bodyStyle>
      <a:lvl1pPr marL="228600" indent="-228600" algn="l" defTabSz="914400" rtl="0" eaLnBrk="1" latinLnBrk="1" hangingPunct="1">
        <a:lnSpc>
          <a:spcPct val="150000"/>
        </a:lnSpc>
        <a:spcBef>
          <a:spcPts val="1500"/>
        </a:spcBef>
        <a:buClr>
          <a:schemeClr val="accent2"/>
        </a:buClr>
        <a:buFont typeface="Wingdings" panose="05000000000000000000" pitchFamily="2" charset="2"/>
        <a:buChar char="§"/>
        <a:defRPr sz="1500" kern="1200" spc="150" baseline="0">
          <a:solidFill>
            <a:schemeClr val="tx1"/>
          </a:solidFill>
          <a:latin typeface="Malgun Gothic" panose="020B0503020000020004" pitchFamily="50" charset="-127"/>
          <a:ea typeface="Malgun Gothic" panose="020B0503020000020004" pitchFamily="50" charset="-127"/>
          <a:cs typeface="+mn-cs"/>
        </a:defRPr>
      </a:lvl1pPr>
      <a:lvl2pPr marL="685800" indent="-228600" algn="l" defTabSz="914400" rtl="0" eaLnBrk="1" latinLnBrk="1" hangingPunct="1">
        <a:lnSpc>
          <a:spcPct val="150000"/>
        </a:lnSpc>
        <a:spcBef>
          <a:spcPts val="500"/>
        </a:spcBef>
        <a:buClr>
          <a:schemeClr val="accent2"/>
        </a:buClr>
        <a:buFont typeface="Wingdings" panose="05000000000000000000" pitchFamily="2" charset="2"/>
        <a:buChar char="§"/>
        <a:defRPr sz="1500" kern="1200" spc="150" baseline="0">
          <a:solidFill>
            <a:schemeClr val="tx1"/>
          </a:solidFill>
          <a:latin typeface="Malgun Gothic" panose="020B0503020000020004" pitchFamily="50" charset="-127"/>
          <a:ea typeface="Malgun Gothic" panose="020B0503020000020004" pitchFamily="50" charset="-127"/>
          <a:cs typeface="+mn-cs"/>
        </a:defRPr>
      </a:lvl2pPr>
      <a:lvl3pPr marL="1143000" indent="-228600" algn="l" defTabSz="914400" rtl="0" eaLnBrk="1" latinLnBrk="1" hangingPunct="1">
        <a:lnSpc>
          <a:spcPct val="150000"/>
        </a:lnSpc>
        <a:spcBef>
          <a:spcPts val="500"/>
        </a:spcBef>
        <a:buClr>
          <a:schemeClr val="accent2"/>
        </a:buClr>
        <a:buFont typeface="Wingdings" panose="05000000000000000000" pitchFamily="2" charset="2"/>
        <a:buChar char="§"/>
        <a:defRPr sz="1400" kern="1200" spc="150" baseline="0">
          <a:solidFill>
            <a:schemeClr val="tx1"/>
          </a:solidFill>
          <a:latin typeface="Malgun Gothic" panose="020B0503020000020004" pitchFamily="50" charset="-127"/>
          <a:ea typeface="Malgun Gothic" panose="020B0503020000020004" pitchFamily="50" charset="-127"/>
          <a:cs typeface="+mn-cs"/>
        </a:defRPr>
      </a:lvl3pPr>
      <a:lvl4pPr marL="1600200" indent="-228600" algn="l" defTabSz="914400" rtl="0" eaLnBrk="1" latinLnBrk="1" hangingPunct="1">
        <a:lnSpc>
          <a:spcPct val="150000"/>
        </a:lnSpc>
        <a:spcBef>
          <a:spcPts val="500"/>
        </a:spcBef>
        <a:buClr>
          <a:schemeClr val="accent2"/>
        </a:buClr>
        <a:buFont typeface="Wingdings" panose="05000000000000000000" pitchFamily="2" charset="2"/>
        <a:buChar char="§"/>
        <a:defRPr sz="1400" kern="1200" spc="150" baseline="0">
          <a:solidFill>
            <a:schemeClr val="tx1"/>
          </a:solidFill>
          <a:latin typeface="Malgun Gothic" panose="020B0503020000020004" pitchFamily="50" charset="-127"/>
          <a:ea typeface="Malgun Gothic" panose="020B0503020000020004" pitchFamily="50" charset="-127"/>
          <a:cs typeface="+mn-cs"/>
        </a:defRPr>
      </a:lvl4pPr>
      <a:lvl5pPr marL="2057400" indent="-228600" algn="l" defTabSz="914400" rtl="0" eaLnBrk="1" latinLnBrk="1" hangingPunct="1">
        <a:lnSpc>
          <a:spcPct val="150000"/>
        </a:lnSpc>
        <a:spcBef>
          <a:spcPts val="500"/>
        </a:spcBef>
        <a:buClr>
          <a:schemeClr val="accent2"/>
        </a:buClr>
        <a:buFont typeface="Wingdings" panose="05000000000000000000" pitchFamily="2" charset="2"/>
        <a:buChar char="§"/>
        <a:defRPr sz="1400" kern="1200" spc="150" baseline="0">
          <a:solidFill>
            <a:schemeClr val="tx1"/>
          </a:solidFill>
          <a:latin typeface="Malgun Gothic" panose="020B0503020000020004" pitchFamily="50" charset="-127"/>
          <a:ea typeface="Malgun Gothic" panose="020B0503020000020004" pitchFamily="50" charset="-127"/>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제목 개체 틀 1">
            <a:extLst>
              <a:ext uri="{FF2B5EF4-FFF2-40B4-BE49-F238E27FC236}">
                <a16:creationId xmlns:a16="http://schemas.microsoft.com/office/drawing/2014/main" id="{BB9EAC25-66D1-1245-97FD-3B584013288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pPr rtl="0"/>
            <a:r>
              <a:rPr lang="ko" noProof="0"/>
              <a:t>마스터 제목 스타일 편집</a:t>
            </a:r>
          </a:p>
        </p:txBody>
      </p:sp>
      <p:sp>
        <p:nvSpPr>
          <p:cNvPr id="3" name="텍스트 개체 틀 2">
            <a:extLst>
              <a:ext uri="{FF2B5EF4-FFF2-40B4-BE49-F238E27FC236}">
                <a16:creationId xmlns:a16="http://schemas.microsoft.com/office/drawing/2014/main" id="{FE2069B3-0468-584A-914E-91C8C91C7FA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rtl="0"/>
            <a:r>
              <a:rPr lang="ko" noProof="0"/>
              <a:t>마스터 텍스트 스타일을 편집하려면 클릭하세요.</a:t>
            </a:r>
          </a:p>
          <a:p>
            <a:pPr lvl="1" rtl="0"/>
            <a:r>
              <a:rPr lang="ko" noProof="0"/>
              <a:t>둘째 수준</a:t>
            </a:r>
          </a:p>
          <a:p>
            <a:pPr lvl="2" rtl="0"/>
            <a:r>
              <a:rPr lang="ko" noProof="0"/>
              <a:t>셋째 수준</a:t>
            </a:r>
          </a:p>
          <a:p>
            <a:pPr lvl="3" rtl="0"/>
            <a:r>
              <a:rPr lang="ko" noProof="0"/>
              <a:t>넷째 수준</a:t>
            </a:r>
          </a:p>
          <a:p>
            <a:pPr lvl="4" rtl="0"/>
            <a:r>
              <a:rPr lang="ko" noProof="0"/>
              <a:t>다섯째 수준</a:t>
            </a:r>
          </a:p>
        </p:txBody>
      </p:sp>
      <p:sp>
        <p:nvSpPr>
          <p:cNvPr id="4" name="날짜 개체 틀 3">
            <a:extLst>
              <a:ext uri="{FF2B5EF4-FFF2-40B4-BE49-F238E27FC236}">
                <a16:creationId xmlns:a16="http://schemas.microsoft.com/office/drawing/2014/main" id="{EDBDB421-E3C9-A140-878A-F3A967799A02}"/>
              </a:ext>
            </a:extLst>
          </p:cNvPr>
          <p:cNvSpPr>
            <a:spLocks noGrp="1"/>
          </p:cNvSpPr>
          <p:nvPr>
            <p:ph type="dt" sz="half" idx="2"/>
          </p:nvPr>
        </p:nvSpPr>
        <p:spPr>
          <a:xfrm>
            <a:off x="838200" y="6492875"/>
            <a:ext cx="2743200" cy="228600"/>
          </a:xfrm>
          <a:prstGeom prst="rect">
            <a:avLst/>
          </a:prstGeom>
        </p:spPr>
        <p:txBody>
          <a:bodyPr vert="horz" lIns="91440" tIns="45720" rIns="91440" bIns="45720" rtlCol="0" anchor="ctr"/>
          <a:lstStyle>
            <a:lvl1pPr algn="l">
              <a:defRPr sz="700">
                <a:solidFill>
                  <a:schemeClr val="tx1">
                    <a:tint val="75000"/>
                  </a:schemeClr>
                </a:solidFill>
                <a:latin typeface="Malgun Gothic" panose="020B0503020000020004" pitchFamily="50" charset="-127"/>
                <a:ea typeface="Malgun Gothic" panose="020B0503020000020004" pitchFamily="50" charset="-127"/>
              </a:defRPr>
            </a:lvl1pPr>
          </a:lstStyle>
          <a:p>
            <a:fld id="{338271FB-7AEA-4111-9638-83F929F3B8E9}" type="datetimeFigureOut">
              <a:rPr lang="ko-KR" altLang="en-US" smtClean="0"/>
              <a:t>2021-08-06</a:t>
            </a:fld>
            <a:endParaRPr lang="ko-KR" altLang="en-US"/>
          </a:p>
        </p:txBody>
      </p:sp>
      <p:sp>
        <p:nvSpPr>
          <p:cNvPr id="5" name="바닥글 개체 틀 4">
            <a:extLst>
              <a:ext uri="{FF2B5EF4-FFF2-40B4-BE49-F238E27FC236}">
                <a16:creationId xmlns:a16="http://schemas.microsoft.com/office/drawing/2014/main" id="{147A988C-554B-E64F-A698-DE3EF9CA0774}"/>
              </a:ext>
            </a:extLst>
          </p:cNvPr>
          <p:cNvSpPr>
            <a:spLocks noGrp="1"/>
          </p:cNvSpPr>
          <p:nvPr>
            <p:ph type="ftr" sz="quarter" idx="3"/>
          </p:nvPr>
        </p:nvSpPr>
        <p:spPr>
          <a:xfrm>
            <a:off x="4038600" y="6492875"/>
            <a:ext cx="4114800" cy="228600"/>
          </a:xfrm>
          <a:prstGeom prst="rect">
            <a:avLst/>
          </a:prstGeom>
        </p:spPr>
        <p:txBody>
          <a:bodyPr vert="horz" lIns="91440" tIns="45720" rIns="91440" bIns="45720" rtlCol="0" anchor="ctr"/>
          <a:lstStyle>
            <a:lvl1pPr algn="ctr">
              <a:defRPr sz="700">
                <a:solidFill>
                  <a:schemeClr val="tx1">
                    <a:tint val="75000"/>
                  </a:schemeClr>
                </a:solidFill>
                <a:latin typeface="Malgun Gothic" panose="020B0503020000020004" pitchFamily="50" charset="-127"/>
                <a:ea typeface="Malgun Gothic" panose="020B0503020000020004" pitchFamily="50" charset="-127"/>
              </a:defRPr>
            </a:lvl1pPr>
          </a:lstStyle>
          <a:p>
            <a:endParaRPr lang="ko-KR" altLang="en-US"/>
          </a:p>
        </p:txBody>
      </p:sp>
      <p:sp>
        <p:nvSpPr>
          <p:cNvPr id="6" name="슬라이드 번호 개체 틀 5">
            <a:extLst>
              <a:ext uri="{FF2B5EF4-FFF2-40B4-BE49-F238E27FC236}">
                <a16:creationId xmlns:a16="http://schemas.microsoft.com/office/drawing/2014/main" id="{098157E6-BBF7-AB4A-B5DD-B39A65C17B0B}"/>
              </a:ext>
            </a:extLst>
          </p:cNvPr>
          <p:cNvSpPr>
            <a:spLocks noGrp="1"/>
          </p:cNvSpPr>
          <p:nvPr>
            <p:ph type="sldNum" sz="quarter" idx="4"/>
          </p:nvPr>
        </p:nvSpPr>
        <p:spPr>
          <a:xfrm>
            <a:off x="8610600" y="6492875"/>
            <a:ext cx="2743200" cy="228600"/>
          </a:xfrm>
          <a:prstGeom prst="rect">
            <a:avLst/>
          </a:prstGeom>
        </p:spPr>
        <p:txBody>
          <a:bodyPr vert="horz" lIns="91440" tIns="45720" rIns="91440" bIns="45720" rtlCol="0" anchor="ctr"/>
          <a:lstStyle>
            <a:lvl1pPr algn="r">
              <a:defRPr sz="700">
                <a:solidFill>
                  <a:schemeClr val="tx1">
                    <a:tint val="75000"/>
                  </a:schemeClr>
                </a:solidFill>
                <a:latin typeface="Malgun Gothic" panose="020B0503020000020004" pitchFamily="50" charset="-127"/>
                <a:ea typeface="Malgun Gothic" panose="020B0503020000020004" pitchFamily="50" charset="-127"/>
              </a:defRPr>
            </a:lvl1pPr>
          </a:lstStyle>
          <a:p>
            <a:fld id="{09B82C14-BF2B-4896-9C46-ECEA08150119}" type="slidenum">
              <a:rPr lang="ko-KR" altLang="en-US" smtClean="0"/>
              <a:t>‹#›</a:t>
            </a:fld>
            <a:endParaRPr lang="ko-KR" altLang="en-US"/>
          </a:p>
        </p:txBody>
      </p:sp>
    </p:spTree>
    <p:extLst>
      <p:ext uri="{BB962C8B-B14F-4D97-AF65-F5344CB8AC3E}">
        <p14:creationId xmlns:p14="http://schemas.microsoft.com/office/powerpoint/2010/main" val="3587697743"/>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Lst>
  <p:txStyles>
    <p:titleStyle>
      <a:lvl1pPr algn="l" defTabSz="914400" rtl="0" eaLnBrk="1" latinLnBrk="1" hangingPunct="1">
        <a:lnSpc>
          <a:spcPct val="90000"/>
        </a:lnSpc>
        <a:spcBef>
          <a:spcPct val="0"/>
        </a:spcBef>
        <a:buNone/>
        <a:defRPr sz="4400" kern="1200">
          <a:solidFill>
            <a:schemeClr val="tx1"/>
          </a:solidFill>
          <a:latin typeface="Malgun Gothic" panose="020B0503020000020004" pitchFamily="50" charset="-127"/>
          <a:ea typeface="Malgun Gothic" panose="020B0503020000020004" pitchFamily="50" charset="-127"/>
          <a:cs typeface="+mj-cs"/>
        </a:defRPr>
      </a:lvl1pPr>
    </p:titleStyle>
    <p:bodyStyle>
      <a:lvl1pPr marL="228600" indent="-228600" algn="l" defTabSz="914400" rtl="0" eaLnBrk="1" latinLnBrk="1" hangingPunct="1">
        <a:lnSpc>
          <a:spcPct val="150000"/>
        </a:lnSpc>
        <a:spcBef>
          <a:spcPts val="1500"/>
        </a:spcBef>
        <a:buClr>
          <a:schemeClr val="accent2"/>
        </a:buClr>
        <a:buFont typeface="Wingdings" panose="05000000000000000000" pitchFamily="2" charset="2"/>
        <a:buChar char="§"/>
        <a:defRPr sz="1500" kern="1200" spc="150" baseline="0">
          <a:solidFill>
            <a:schemeClr val="tx1"/>
          </a:solidFill>
          <a:latin typeface="Malgun Gothic" panose="020B0503020000020004" pitchFamily="50" charset="-127"/>
          <a:ea typeface="Malgun Gothic" panose="020B0503020000020004" pitchFamily="50" charset="-127"/>
          <a:cs typeface="+mn-cs"/>
        </a:defRPr>
      </a:lvl1pPr>
      <a:lvl2pPr marL="685800" indent="-228600" algn="l" defTabSz="914400" rtl="0" eaLnBrk="1" latinLnBrk="1" hangingPunct="1">
        <a:lnSpc>
          <a:spcPct val="150000"/>
        </a:lnSpc>
        <a:spcBef>
          <a:spcPts val="500"/>
        </a:spcBef>
        <a:buClr>
          <a:schemeClr val="accent2"/>
        </a:buClr>
        <a:buFont typeface="Wingdings" panose="05000000000000000000" pitchFamily="2" charset="2"/>
        <a:buChar char="§"/>
        <a:defRPr sz="1500" kern="1200" spc="150" baseline="0">
          <a:solidFill>
            <a:schemeClr val="tx1"/>
          </a:solidFill>
          <a:latin typeface="Malgun Gothic" panose="020B0503020000020004" pitchFamily="50" charset="-127"/>
          <a:ea typeface="Malgun Gothic" panose="020B0503020000020004" pitchFamily="50" charset="-127"/>
          <a:cs typeface="+mn-cs"/>
        </a:defRPr>
      </a:lvl2pPr>
      <a:lvl3pPr marL="1143000" indent="-228600" algn="l" defTabSz="914400" rtl="0" eaLnBrk="1" latinLnBrk="1" hangingPunct="1">
        <a:lnSpc>
          <a:spcPct val="150000"/>
        </a:lnSpc>
        <a:spcBef>
          <a:spcPts val="500"/>
        </a:spcBef>
        <a:buClr>
          <a:schemeClr val="accent2"/>
        </a:buClr>
        <a:buFont typeface="Wingdings" panose="05000000000000000000" pitchFamily="2" charset="2"/>
        <a:buChar char="§"/>
        <a:defRPr sz="1400" kern="1200" spc="150" baseline="0">
          <a:solidFill>
            <a:schemeClr val="tx1"/>
          </a:solidFill>
          <a:latin typeface="Malgun Gothic" panose="020B0503020000020004" pitchFamily="50" charset="-127"/>
          <a:ea typeface="Malgun Gothic" panose="020B0503020000020004" pitchFamily="50" charset="-127"/>
          <a:cs typeface="+mn-cs"/>
        </a:defRPr>
      </a:lvl3pPr>
      <a:lvl4pPr marL="1600200" indent="-228600" algn="l" defTabSz="914400" rtl="0" eaLnBrk="1" latinLnBrk="1" hangingPunct="1">
        <a:lnSpc>
          <a:spcPct val="150000"/>
        </a:lnSpc>
        <a:spcBef>
          <a:spcPts val="500"/>
        </a:spcBef>
        <a:buClr>
          <a:schemeClr val="accent2"/>
        </a:buClr>
        <a:buFont typeface="Wingdings" panose="05000000000000000000" pitchFamily="2" charset="2"/>
        <a:buChar char="§"/>
        <a:defRPr sz="1400" kern="1200" spc="150" baseline="0">
          <a:solidFill>
            <a:schemeClr val="tx1"/>
          </a:solidFill>
          <a:latin typeface="Malgun Gothic" panose="020B0503020000020004" pitchFamily="50" charset="-127"/>
          <a:ea typeface="Malgun Gothic" panose="020B0503020000020004" pitchFamily="50" charset="-127"/>
          <a:cs typeface="+mn-cs"/>
        </a:defRPr>
      </a:lvl4pPr>
      <a:lvl5pPr marL="2057400" indent="-228600" algn="l" defTabSz="914400" rtl="0" eaLnBrk="1" latinLnBrk="1" hangingPunct="1">
        <a:lnSpc>
          <a:spcPct val="150000"/>
        </a:lnSpc>
        <a:spcBef>
          <a:spcPts val="500"/>
        </a:spcBef>
        <a:buClr>
          <a:schemeClr val="accent2"/>
        </a:buClr>
        <a:buFont typeface="Wingdings" panose="05000000000000000000" pitchFamily="2" charset="2"/>
        <a:buChar char="§"/>
        <a:defRPr sz="1400" kern="1200" spc="150" baseline="0">
          <a:solidFill>
            <a:schemeClr val="tx1"/>
          </a:solidFill>
          <a:latin typeface="Malgun Gothic" panose="020B0503020000020004" pitchFamily="50" charset="-127"/>
          <a:ea typeface="Malgun Gothic" panose="020B0503020000020004" pitchFamily="50" charset="-127"/>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제목 개체 틀 1">
            <a:extLst>
              <a:ext uri="{FF2B5EF4-FFF2-40B4-BE49-F238E27FC236}">
                <a16:creationId xmlns:a16="http://schemas.microsoft.com/office/drawing/2014/main" id="{BB9EAC25-66D1-1245-97FD-3B584013288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pPr rtl="0"/>
            <a:r>
              <a:rPr lang="ko" noProof="0"/>
              <a:t>마스터 제목 스타일 편집</a:t>
            </a:r>
          </a:p>
        </p:txBody>
      </p:sp>
      <p:sp>
        <p:nvSpPr>
          <p:cNvPr id="3" name="텍스트 개체 틀 2">
            <a:extLst>
              <a:ext uri="{FF2B5EF4-FFF2-40B4-BE49-F238E27FC236}">
                <a16:creationId xmlns:a16="http://schemas.microsoft.com/office/drawing/2014/main" id="{FE2069B3-0468-584A-914E-91C8C91C7FA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rtl="0"/>
            <a:r>
              <a:rPr lang="ko" noProof="0"/>
              <a:t>마스터 텍스트 스타일을 편집하려면 클릭하세요.</a:t>
            </a:r>
          </a:p>
          <a:p>
            <a:pPr lvl="1" rtl="0"/>
            <a:r>
              <a:rPr lang="ko" noProof="0"/>
              <a:t>둘째 수준</a:t>
            </a:r>
          </a:p>
          <a:p>
            <a:pPr lvl="2" rtl="0"/>
            <a:r>
              <a:rPr lang="ko" noProof="0"/>
              <a:t>셋째 수준</a:t>
            </a:r>
          </a:p>
          <a:p>
            <a:pPr lvl="3" rtl="0"/>
            <a:r>
              <a:rPr lang="ko" noProof="0"/>
              <a:t>넷째 수준</a:t>
            </a:r>
          </a:p>
          <a:p>
            <a:pPr lvl="4" rtl="0"/>
            <a:r>
              <a:rPr lang="ko" noProof="0"/>
              <a:t>다섯째 수준</a:t>
            </a:r>
          </a:p>
        </p:txBody>
      </p:sp>
      <p:sp>
        <p:nvSpPr>
          <p:cNvPr id="4" name="날짜 개체 틀 3">
            <a:extLst>
              <a:ext uri="{FF2B5EF4-FFF2-40B4-BE49-F238E27FC236}">
                <a16:creationId xmlns:a16="http://schemas.microsoft.com/office/drawing/2014/main" id="{EDBDB421-E3C9-A140-878A-F3A967799A02}"/>
              </a:ext>
            </a:extLst>
          </p:cNvPr>
          <p:cNvSpPr>
            <a:spLocks noGrp="1"/>
          </p:cNvSpPr>
          <p:nvPr>
            <p:ph type="dt" sz="half" idx="2"/>
          </p:nvPr>
        </p:nvSpPr>
        <p:spPr>
          <a:xfrm>
            <a:off x="838200" y="6492875"/>
            <a:ext cx="2743200" cy="228600"/>
          </a:xfrm>
          <a:prstGeom prst="rect">
            <a:avLst/>
          </a:prstGeom>
        </p:spPr>
        <p:txBody>
          <a:bodyPr vert="horz" lIns="91440" tIns="45720" rIns="91440" bIns="45720" rtlCol="0" anchor="ctr"/>
          <a:lstStyle>
            <a:lvl1pPr algn="l">
              <a:defRPr sz="700">
                <a:solidFill>
                  <a:schemeClr val="tx1">
                    <a:tint val="75000"/>
                  </a:schemeClr>
                </a:solidFill>
                <a:latin typeface="Malgun Gothic" panose="020B0503020000020004" pitchFamily="50" charset="-127"/>
                <a:ea typeface="Malgun Gothic" panose="020B0503020000020004" pitchFamily="50" charset="-127"/>
              </a:defRPr>
            </a:lvl1pPr>
          </a:lstStyle>
          <a:p>
            <a:fld id="{338271FB-7AEA-4111-9638-83F929F3B8E9}" type="datetimeFigureOut">
              <a:rPr lang="ko-KR" altLang="en-US" smtClean="0"/>
              <a:t>2021-08-06</a:t>
            </a:fld>
            <a:endParaRPr lang="ko-KR" altLang="en-US"/>
          </a:p>
        </p:txBody>
      </p:sp>
      <p:sp>
        <p:nvSpPr>
          <p:cNvPr id="5" name="바닥글 개체 틀 4">
            <a:extLst>
              <a:ext uri="{FF2B5EF4-FFF2-40B4-BE49-F238E27FC236}">
                <a16:creationId xmlns:a16="http://schemas.microsoft.com/office/drawing/2014/main" id="{147A988C-554B-E64F-A698-DE3EF9CA0774}"/>
              </a:ext>
            </a:extLst>
          </p:cNvPr>
          <p:cNvSpPr>
            <a:spLocks noGrp="1"/>
          </p:cNvSpPr>
          <p:nvPr>
            <p:ph type="ftr" sz="quarter" idx="3"/>
          </p:nvPr>
        </p:nvSpPr>
        <p:spPr>
          <a:xfrm>
            <a:off x="4038600" y="6492875"/>
            <a:ext cx="4114800" cy="228600"/>
          </a:xfrm>
          <a:prstGeom prst="rect">
            <a:avLst/>
          </a:prstGeom>
        </p:spPr>
        <p:txBody>
          <a:bodyPr vert="horz" lIns="91440" tIns="45720" rIns="91440" bIns="45720" rtlCol="0" anchor="ctr"/>
          <a:lstStyle>
            <a:lvl1pPr algn="ctr">
              <a:defRPr sz="700">
                <a:solidFill>
                  <a:schemeClr val="tx1">
                    <a:tint val="75000"/>
                  </a:schemeClr>
                </a:solidFill>
                <a:latin typeface="Malgun Gothic" panose="020B0503020000020004" pitchFamily="50" charset="-127"/>
                <a:ea typeface="Malgun Gothic" panose="020B0503020000020004" pitchFamily="50" charset="-127"/>
              </a:defRPr>
            </a:lvl1pPr>
          </a:lstStyle>
          <a:p>
            <a:endParaRPr lang="ko-KR" altLang="en-US"/>
          </a:p>
        </p:txBody>
      </p:sp>
      <p:sp>
        <p:nvSpPr>
          <p:cNvPr id="6" name="슬라이드 번호 개체 틀 5">
            <a:extLst>
              <a:ext uri="{FF2B5EF4-FFF2-40B4-BE49-F238E27FC236}">
                <a16:creationId xmlns:a16="http://schemas.microsoft.com/office/drawing/2014/main" id="{098157E6-BBF7-AB4A-B5DD-B39A65C17B0B}"/>
              </a:ext>
            </a:extLst>
          </p:cNvPr>
          <p:cNvSpPr>
            <a:spLocks noGrp="1"/>
          </p:cNvSpPr>
          <p:nvPr>
            <p:ph type="sldNum" sz="quarter" idx="4"/>
          </p:nvPr>
        </p:nvSpPr>
        <p:spPr>
          <a:xfrm>
            <a:off x="8610600" y="6492875"/>
            <a:ext cx="2743200" cy="228600"/>
          </a:xfrm>
          <a:prstGeom prst="rect">
            <a:avLst/>
          </a:prstGeom>
        </p:spPr>
        <p:txBody>
          <a:bodyPr vert="horz" lIns="91440" tIns="45720" rIns="91440" bIns="45720" rtlCol="0" anchor="ctr"/>
          <a:lstStyle>
            <a:lvl1pPr algn="r">
              <a:defRPr sz="700">
                <a:solidFill>
                  <a:schemeClr val="tx1">
                    <a:tint val="75000"/>
                  </a:schemeClr>
                </a:solidFill>
                <a:latin typeface="Malgun Gothic" panose="020B0503020000020004" pitchFamily="50" charset="-127"/>
                <a:ea typeface="Malgun Gothic" panose="020B0503020000020004" pitchFamily="50" charset="-127"/>
              </a:defRPr>
            </a:lvl1pPr>
          </a:lstStyle>
          <a:p>
            <a:fld id="{09B82C14-BF2B-4896-9C46-ECEA08150119}" type="slidenum">
              <a:rPr lang="ko-KR" altLang="en-US" smtClean="0"/>
              <a:t>‹#›</a:t>
            </a:fld>
            <a:endParaRPr lang="ko-KR" altLang="en-US"/>
          </a:p>
        </p:txBody>
      </p:sp>
    </p:spTree>
    <p:extLst>
      <p:ext uri="{BB962C8B-B14F-4D97-AF65-F5344CB8AC3E}">
        <p14:creationId xmlns:p14="http://schemas.microsoft.com/office/powerpoint/2010/main" val="3087103340"/>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Lst>
  <p:txStyles>
    <p:titleStyle>
      <a:lvl1pPr algn="l" defTabSz="914400" rtl="0" eaLnBrk="1" latinLnBrk="1" hangingPunct="1">
        <a:lnSpc>
          <a:spcPct val="90000"/>
        </a:lnSpc>
        <a:spcBef>
          <a:spcPct val="0"/>
        </a:spcBef>
        <a:buNone/>
        <a:defRPr sz="4400" kern="1200">
          <a:solidFill>
            <a:schemeClr val="tx1"/>
          </a:solidFill>
          <a:latin typeface="Malgun Gothic" panose="020B0503020000020004" pitchFamily="50" charset="-127"/>
          <a:ea typeface="Malgun Gothic" panose="020B0503020000020004" pitchFamily="50" charset="-127"/>
          <a:cs typeface="+mj-cs"/>
        </a:defRPr>
      </a:lvl1pPr>
    </p:titleStyle>
    <p:bodyStyle>
      <a:lvl1pPr marL="228600" indent="-228600" algn="l" defTabSz="914400" rtl="0" eaLnBrk="1" latinLnBrk="1" hangingPunct="1">
        <a:lnSpc>
          <a:spcPct val="150000"/>
        </a:lnSpc>
        <a:spcBef>
          <a:spcPts val="1500"/>
        </a:spcBef>
        <a:buClr>
          <a:schemeClr val="accent2"/>
        </a:buClr>
        <a:buFont typeface="Wingdings" panose="05000000000000000000" pitchFamily="2" charset="2"/>
        <a:buChar char="§"/>
        <a:defRPr sz="1500" kern="1200" spc="150" baseline="0">
          <a:solidFill>
            <a:schemeClr val="tx1"/>
          </a:solidFill>
          <a:latin typeface="Malgun Gothic" panose="020B0503020000020004" pitchFamily="50" charset="-127"/>
          <a:ea typeface="Malgun Gothic" panose="020B0503020000020004" pitchFamily="50" charset="-127"/>
          <a:cs typeface="+mn-cs"/>
        </a:defRPr>
      </a:lvl1pPr>
      <a:lvl2pPr marL="685800" indent="-228600" algn="l" defTabSz="914400" rtl="0" eaLnBrk="1" latinLnBrk="1" hangingPunct="1">
        <a:lnSpc>
          <a:spcPct val="150000"/>
        </a:lnSpc>
        <a:spcBef>
          <a:spcPts val="500"/>
        </a:spcBef>
        <a:buClr>
          <a:schemeClr val="accent2"/>
        </a:buClr>
        <a:buFont typeface="Wingdings" panose="05000000000000000000" pitchFamily="2" charset="2"/>
        <a:buChar char="§"/>
        <a:defRPr sz="1500" kern="1200" spc="150" baseline="0">
          <a:solidFill>
            <a:schemeClr val="tx1"/>
          </a:solidFill>
          <a:latin typeface="Malgun Gothic" panose="020B0503020000020004" pitchFamily="50" charset="-127"/>
          <a:ea typeface="Malgun Gothic" panose="020B0503020000020004" pitchFamily="50" charset="-127"/>
          <a:cs typeface="+mn-cs"/>
        </a:defRPr>
      </a:lvl2pPr>
      <a:lvl3pPr marL="1143000" indent="-228600" algn="l" defTabSz="914400" rtl="0" eaLnBrk="1" latinLnBrk="1" hangingPunct="1">
        <a:lnSpc>
          <a:spcPct val="150000"/>
        </a:lnSpc>
        <a:spcBef>
          <a:spcPts val="500"/>
        </a:spcBef>
        <a:buClr>
          <a:schemeClr val="accent2"/>
        </a:buClr>
        <a:buFont typeface="Wingdings" panose="05000000000000000000" pitchFamily="2" charset="2"/>
        <a:buChar char="§"/>
        <a:defRPr sz="1400" kern="1200" spc="150" baseline="0">
          <a:solidFill>
            <a:schemeClr val="tx1"/>
          </a:solidFill>
          <a:latin typeface="Malgun Gothic" panose="020B0503020000020004" pitchFamily="50" charset="-127"/>
          <a:ea typeface="Malgun Gothic" panose="020B0503020000020004" pitchFamily="50" charset="-127"/>
          <a:cs typeface="+mn-cs"/>
        </a:defRPr>
      </a:lvl3pPr>
      <a:lvl4pPr marL="1600200" indent="-228600" algn="l" defTabSz="914400" rtl="0" eaLnBrk="1" latinLnBrk="1" hangingPunct="1">
        <a:lnSpc>
          <a:spcPct val="150000"/>
        </a:lnSpc>
        <a:spcBef>
          <a:spcPts val="500"/>
        </a:spcBef>
        <a:buClr>
          <a:schemeClr val="accent2"/>
        </a:buClr>
        <a:buFont typeface="Wingdings" panose="05000000000000000000" pitchFamily="2" charset="2"/>
        <a:buChar char="§"/>
        <a:defRPr sz="1400" kern="1200" spc="150" baseline="0">
          <a:solidFill>
            <a:schemeClr val="tx1"/>
          </a:solidFill>
          <a:latin typeface="Malgun Gothic" panose="020B0503020000020004" pitchFamily="50" charset="-127"/>
          <a:ea typeface="Malgun Gothic" panose="020B0503020000020004" pitchFamily="50" charset="-127"/>
          <a:cs typeface="+mn-cs"/>
        </a:defRPr>
      </a:lvl4pPr>
      <a:lvl5pPr marL="2057400" indent="-228600" algn="l" defTabSz="914400" rtl="0" eaLnBrk="1" latinLnBrk="1" hangingPunct="1">
        <a:lnSpc>
          <a:spcPct val="150000"/>
        </a:lnSpc>
        <a:spcBef>
          <a:spcPts val="500"/>
        </a:spcBef>
        <a:buClr>
          <a:schemeClr val="accent2"/>
        </a:buClr>
        <a:buFont typeface="Wingdings" panose="05000000000000000000" pitchFamily="2" charset="2"/>
        <a:buChar char="§"/>
        <a:defRPr sz="1400" kern="1200" spc="150" baseline="0">
          <a:solidFill>
            <a:schemeClr val="tx1"/>
          </a:solidFill>
          <a:latin typeface="Malgun Gothic" panose="020B0503020000020004" pitchFamily="50" charset="-127"/>
          <a:ea typeface="Malgun Gothic" panose="020B0503020000020004" pitchFamily="50" charset="-127"/>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제목 개체 틀 1">
            <a:extLst>
              <a:ext uri="{FF2B5EF4-FFF2-40B4-BE49-F238E27FC236}">
                <a16:creationId xmlns:a16="http://schemas.microsoft.com/office/drawing/2014/main" id="{BB9EAC25-66D1-1245-97FD-3B584013288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pPr rtl="0"/>
            <a:r>
              <a:rPr lang="ko" noProof="0"/>
              <a:t>마스터 제목 스타일 편집</a:t>
            </a:r>
          </a:p>
        </p:txBody>
      </p:sp>
      <p:sp>
        <p:nvSpPr>
          <p:cNvPr id="3" name="텍스트 개체 틀 2">
            <a:extLst>
              <a:ext uri="{FF2B5EF4-FFF2-40B4-BE49-F238E27FC236}">
                <a16:creationId xmlns:a16="http://schemas.microsoft.com/office/drawing/2014/main" id="{FE2069B3-0468-584A-914E-91C8C91C7FA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rtl="0"/>
            <a:r>
              <a:rPr lang="ko" noProof="0"/>
              <a:t>마스터 텍스트 스타일을 편집하려면 클릭하세요.</a:t>
            </a:r>
          </a:p>
          <a:p>
            <a:pPr lvl="1" rtl="0"/>
            <a:r>
              <a:rPr lang="ko" noProof="0"/>
              <a:t>둘째 수준</a:t>
            </a:r>
          </a:p>
          <a:p>
            <a:pPr lvl="2" rtl="0"/>
            <a:r>
              <a:rPr lang="ko" noProof="0"/>
              <a:t>셋째 수준</a:t>
            </a:r>
          </a:p>
          <a:p>
            <a:pPr lvl="3" rtl="0"/>
            <a:r>
              <a:rPr lang="ko" noProof="0"/>
              <a:t>넷째 수준</a:t>
            </a:r>
          </a:p>
          <a:p>
            <a:pPr lvl="4" rtl="0"/>
            <a:r>
              <a:rPr lang="ko" noProof="0"/>
              <a:t>다섯째 수준</a:t>
            </a:r>
          </a:p>
        </p:txBody>
      </p:sp>
      <p:sp>
        <p:nvSpPr>
          <p:cNvPr id="4" name="날짜 개체 틀 3">
            <a:extLst>
              <a:ext uri="{FF2B5EF4-FFF2-40B4-BE49-F238E27FC236}">
                <a16:creationId xmlns:a16="http://schemas.microsoft.com/office/drawing/2014/main" id="{EDBDB421-E3C9-A140-878A-F3A967799A02}"/>
              </a:ext>
            </a:extLst>
          </p:cNvPr>
          <p:cNvSpPr>
            <a:spLocks noGrp="1"/>
          </p:cNvSpPr>
          <p:nvPr>
            <p:ph type="dt" sz="half" idx="2"/>
          </p:nvPr>
        </p:nvSpPr>
        <p:spPr>
          <a:xfrm>
            <a:off x="838200" y="6492875"/>
            <a:ext cx="2743200" cy="228600"/>
          </a:xfrm>
          <a:prstGeom prst="rect">
            <a:avLst/>
          </a:prstGeom>
        </p:spPr>
        <p:txBody>
          <a:bodyPr vert="horz" lIns="91440" tIns="45720" rIns="91440" bIns="45720" rtlCol="0" anchor="ctr"/>
          <a:lstStyle>
            <a:lvl1pPr algn="l">
              <a:defRPr sz="700">
                <a:solidFill>
                  <a:schemeClr val="tx1">
                    <a:tint val="75000"/>
                  </a:schemeClr>
                </a:solidFill>
                <a:latin typeface="Malgun Gothic" panose="020B0503020000020004" pitchFamily="50" charset="-127"/>
                <a:ea typeface="Malgun Gothic" panose="020B0503020000020004" pitchFamily="50" charset="-127"/>
              </a:defRPr>
            </a:lvl1pPr>
          </a:lstStyle>
          <a:p>
            <a:fld id="{338271FB-7AEA-4111-9638-83F929F3B8E9}" type="datetimeFigureOut">
              <a:rPr lang="ko-KR" altLang="en-US" smtClean="0"/>
              <a:t>2021-08-06</a:t>
            </a:fld>
            <a:endParaRPr lang="ko-KR" altLang="en-US"/>
          </a:p>
        </p:txBody>
      </p:sp>
      <p:sp>
        <p:nvSpPr>
          <p:cNvPr id="5" name="바닥글 개체 틀 4">
            <a:extLst>
              <a:ext uri="{FF2B5EF4-FFF2-40B4-BE49-F238E27FC236}">
                <a16:creationId xmlns:a16="http://schemas.microsoft.com/office/drawing/2014/main" id="{147A988C-554B-E64F-A698-DE3EF9CA0774}"/>
              </a:ext>
            </a:extLst>
          </p:cNvPr>
          <p:cNvSpPr>
            <a:spLocks noGrp="1"/>
          </p:cNvSpPr>
          <p:nvPr>
            <p:ph type="ftr" sz="quarter" idx="3"/>
          </p:nvPr>
        </p:nvSpPr>
        <p:spPr>
          <a:xfrm>
            <a:off x="4038600" y="6492875"/>
            <a:ext cx="4114800" cy="228600"/>
          </a:xfrm>
          <a:prstGeom prst="rect">
            <a:avLst/>
          </a:prstGeom>
        </p:spPr>
        <p:txBody>
          <a:bodyPr vert="horz" lIns="91440" tIns="45720" rIns="91440" bIns="45720" rtlCol="0" anchor="ctr"/>
          <a:lstStyle>
            <a:lvl1pPr algn="ctr">
              <a:defRPr sz="700">
                <a:solidFill>
                  <a:schemeClr val="tx1">
                    <a:tint val="75000"/>
                  </a:schemeClr>
                </a:solidFill>
                <a:latin typeface="Malgun Gothic" panose="020B0503020000020004" pitchFamily="50" charset="-127"/>
                <a:ea typeface="Malgun Gothic" panose="020B0503020000020004" pitchFamily="50" charset="-127"/>
              </a:defRPr>
            </a:lvl1pPr>
          </a:lstStyle>
          <a:p>
            <a:endParaRPr lang="ko-KR" altLang="en-US"/>
          </a:p>
        </p:txBody>
      </p:sp>
      <p:sp>
        <p:nvSpPr>
          <p:cNvPr id="6" name="슬라이드 번호 개체 틀 5">
            <a:extLst>
              <a:ext uri="{FF2B5EF4-FFF2-40B4-BE49-F238E27FC236}">
                <a16:creationId xmlns:a16="http://schemas.microsoft.com/office/drawing/2014/main" id="{098157E6-BBF7-AB4A-B5DD-B39A65C17B0B}"/>
              </a:ext>
            </a:extLst>
          </p:cNvPr>
          <p:cNvSpPr>
            <a:spLocks noGrp="1"/>
          </p:cNvSpPr>
          <p:nvPr>
            <p:ph type="sldNum" sz="quarter" idx="4"/>
          </p:nvPr>
        </p:nvSpPr>
        <p:spPr>
          <a:xfrm>
            <a:off x="8610600" y="6492875"/>
            <a:ext cx="2743200" cy="228600"/>
          </a:xfrm>
          <a:prstGeom prst="rect">
            <a:avLst/>
          </a:prstGeom>
        </p:spPr>
        <p:txBody>
          <a:bodyPr vert="horz" lIns="91440" tIns="45720" rIns="91440" bIns="45720" rtlCol="0" anchor="ctr"/>
          <a:lstStyle>
            <a:lvl1pPr algn="r">
              <a:defRPr sz="700">
                <a:solidFill>
                  <a:schemeClr val="tx1">
                    <a:tint val="75000"/>
                  </a:schemeClr>
                </a:solidFill>
                <a:latin typeface="Malgun Gothic" panose="020B0503020000020004" pitchFamily="50" charset="-127"/>
                <a:ea typeface="Malgun Gothic" panose="020B0503020000020004" pitchFamily="50" charset="-127"/>
              </a:defRPr>
            </a:lvl1pPr>
          </a:lstStyle>
          <a:p>
            <a:fld id="{09B82C14-BF2B-4896-9C46-ECEA08150119}" type="slidenum">
              <a:rPr lang="ko-KR" altLang="en-US" smtClean="0"/>
              <a:t>‹#›</a:t>
            </a:fld>
            <a:endParaRPr lang="ko-KR" altLang="en-US"/>
          </a:p>
        </p:txBody>
      </p:sp>
    </p:spTree>
    <p:extLst>
      <p:ext uri="{BB962C8B-B14F-4D97-AF65-F5344CB8AC3E}">
        <p14:creationId xmlns:p14="http://schemas.microsoft.com/office/powerpoint/2010/main" val="3571328628"/>
      </p:ext>
    </p:extLst>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9" r:id="rId6"/>
    <p:sldLayoutId id="2147483700" r:id="rId7"/>
  </p:sldLayoutIdLst>
  <p:txStyles>
    <p:titleStyle>
      <a:lvl1pPr algn="l" defTabSz="914400" rtl="0" eaLnBrk="1" latinLnBrk="1" hangingPunct="1">
        <a:lnSpc>
          <a:spcPct val="90000"/>
        </a:lnSpc>
        <a:spcBef>
          <a:spcPct val="0"/>
        </a:spcBef>
        <a:buNone/>
        <a:defRPr sz="4400" kern="1200">
          <a:solidFill>
            <a:schemeClr val="tx1"/>
          </a:solidFill>
          <a:latin typeface="Malgun Gothic" panose="020B0503020000020004" pitchFamily="50" charset="-127"/>
          <a:ea typeface="Malgun Gothic" panose="020B0503020000020004" pitchFamily="50" charset="-127"/>
          <a:cs typeface="+mj-cs"/>
        </a:defRPr>
      </a:lvl1pPr>
    </p:titleStyle>
    <p:bodyStyle>
      <a:lvl1pPr marL="228600" indent="-228600" algn="l" defTabSz="914400" rtl="0" eaLnBrk="1" latinLnBrk="1" hangingPunct="1">
        <a:lnSpc>
          <a:spcPct val="150000"/>
        </a:lnSpc>
        <a:spcBef>
          <a:spcPts val="1500"/>
        </a:spcBef>
        <a:buClr>
          <a:schemeClr val="accent2"/>
        </a:buClr>
        <a:buFont typeface="Wingdings" panose="05000000000000000000" pitchFamily="2" charset="2"/>
        <a:buChar char="§"/>
        <a:defRPr sz="1500" kern="1200" spc="150" baseline="0">
          <a:solidFill>
            <a:schemeClr val="tx1"/>
          </a:solidFill>
          <a:latin typeface="Malgun Gothic" panose="020B0503020000020004" pitchFamily="50" charset="-127"/>
          <a:ea typeface="Malgun Gothic" panose="020B0503020000020004" pitchFamily="50" charset="-127"/>
          <a:cs typeface="+mn-cs"/>
        </a:defRPr>
      </a:lvl1pPr>
      <a:lvl2pPr marL="685800" indent="-228600" algn="l" defTabSz="914400" rtl="0" eaLnBrk="1" latinLnBrk="1" hangingPunct="1">
        <a:lnSpc>
          <a:spcPct val="150000"/>
        </a:lnSpc>
        <a:spcBef>
          <a:spcPts val="500"/>
        </a:spcBef>
        <a:buClr>
          <a:schemeClr val="accent2"/>
        </a:buClr>
        <a:buFont typeface="Wingdings" panose="05000000000000000000" pitchFamily="2" charset="2"/>
        <a:buChar char="§"/>
        <a:defRPr sz="1500" kern="1200" spc="150" baseline="0">
          <a:solidFill>
            <a:schemeClr val="tx1"/>
          </a:solidFill>
          <a:latin typeface="Malgun Gothic" panose="020B0503020000020004" pitchFamily="50" charset="-127"/>
          <a:ea typeface="Malgun Gothic" panose="020B0503020000020004" pitchFamily="50" charset="-127"/>
          <a:cs typeface="+mn-cs"/>
        </a:defRPr>
      </a:lvl2pPr>
      <a:lvl3pPr marL="1143000" indent="-228600" algn="l" defTabSz="914400" rtl="0" eaLnBrk="1" latinLnBrk="1" hangingPunct="1">
        <a:lnSpc>
          <a:spcPct val="150000"/>
        </a:lnSpc>
        <a:spcBef>
          <a:spcPts val="500"/>
        </a:spcBef>
        <a:buClr>
          <a:schemeClr val="accent2"/>
        </a:buClr>
        <a:buFont typeface="Wingdings" panose="05000000000000000000" pitchFamily="2" charset="2"/>
        <a:buChar char="§"/>
        <a:defRPr sz="1400" kern="1200" spc="150" baseline="0">
          <a:solidFill>
            <a:schemeClr val="tx1"/>
          </a:solidFill>
          <a:latin typeface="Malgun Gothic" panose="020B0503020000020004" pitchFamily="50" charset="-127"/>
          <a:ea typeface="Malgun Gothic" panose="020B0503020000020004" pitchFamily="50" charset="-127"/>
          <a:cs typeface="+mn-cs"/>
        </a:defRPr>
      </a:lvl3pPr>
      <a:lvl4pPr marL="1600200" indent="-228600" algn="l" defTabSz="914400" rtl="0" eaLnBrk="1" latinLnBrk="1" hangingPunct="1">
        <a:lnSpc>
          <a:spcPct val="150000"/>
        </a:lnSpc>
        <a:spcBef>
          <a:spcPts val="500"/>
        </a:spcBef>
        <a:buClr>
          <a:schemeClr val="accent2"/>
        </a:buClr>
        <a:buFont typeface="Wingdings" panose="05000000000000000000" pitchFamily="2" charset="2"/>
        <a:buChar char="§"/>
        <a:defRPr sz="1400" kern="1200" spc="150" baseline="0">
          <a:solidFill>
            <a:schemeClr val="tx1"/>
          </a:solidFill>
          <a:latin typeface="Malgun Gothic" panose="020B0503020000020004" pitchFamily="50" charset="-127"/>
          <a:ea typeface="Malgun Gothic" panose="020B0503020000020004" pitchFamily="50" charset="-127"/>
          <a:cs typeface="+mn-cs"/>
        </a:defRPr>
      </a:lvl4pPr>
      <a:lvl5pPr marL="2057400" indent="-228600" algn="l" defTabSz="914400" rtl="0" eaLnBrk="1" latinLnBrk="1" hangingPunct="1">
        <a:lnSpc>
          <a:spcPct val="150000"/>
        </a:lnSpc>
        <a:spcBef>
          <a:spcPts val="500"/>
        </a:spcBef>
        <a:buClr>
          <a:schemeClr val="accent2"/>
        </a:buClr>
        <a:buFont typeface="Wingdings" panose="05000000000000000000" pitchFamily="2" charset="2"/>
        <a:buChar char="§"/>
        <a:defRPr sz="1400" kern="1200" spc="150" baseline="0">
          <a:solidFill>
            <a:schemeClr val="tx1"/>
          </a:solidFill>
          <a:latin typeface="Malgun Gothic" panose="020B0503020000020004" pitchFamily="50" charset="-127"/>
          <a:ea typeface="Malgun Gothic" panose="020B0503020000020004" pitchFamily="50" charset="-127"/>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제목 개체 틀 1">
            <a:extLst>
              <a:ext uri="{FF2B5EF4-FFF2-40B4-BE49-F238E27FC236}">
                <a16:creationId xmlns:a16="http://schemas.microsoft.com/office/drawing/2014/main" id="{BB9EAC25-66D1-1245-97FD-3B584013288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pPr rtl="0"/>
            <a:r>
              <a:rPr lang="ko" noProof="0"/>
              <a:t>마스터 제목 스타일 편집</a:t>
            </a:r>
          </a:p>
        </p:txBody>
      </p:sp>
      <p:sp>
        <p:nvSpPr>
          <p:cNvPr id="3" name="텍스트 개체 틀 2">
            <a:extLst>
              <a:ext uri="{FF2B5EF4-FFF2-40B4-BE49-F238E27FC236}">
                <a16:creationId xmlns:a16="http://schemas.microsoft.com/office/drawing/2014/main" id="{FE2069B3-0468-584A-914E-91C8C91C7FA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rtl="0"/>
            <a:r>
              <a:rPr lang="ko" noProof="0"/>
              <a:t>마스터 텍스트 스타일을 편집하려면 클릭하세요.</a:t>
            </a:r>
          </a:p>
          <a:p>
            <a:pPr lvl="1" rtl="0"/>
            <a:r>
              <a:rPr lang="ko" noProof="0"/>
              <a:t>둘째 수준</a:t>
            </a:r>
          </a:p>
          <a:p>
            <a:pPr lvl="2" rtl="0"/>
            <a:r>
              <a:rPr lang="ko" noProof="0"/>
              <a:t>셋째 수준</a:t>
            </a:r>
          </a:p>
          <a:p>
            <a:pPr lvl="3" rtl="0"/>
            <a:r>
              <a:rPr lang="ko" noProof="0"/>
              <a:t>넷째 수준</a:t>
            </a:r>
          </a:p>
          <a:p>
            <a:pPr lvl="4" rtl="0"/>
            <a:r>
              <a:rPr lang="ko" noProof="0"/>
              <a:t>다섯째 수준</a:t>
            </a:r>
          </a:p>
        </p:txBody>
      </p:sp>
      <p:sp>
        <p:nvSpPr>
          <p:cNvPr id="4" name="날짜 개체 틀 3">
            <a:extLst>
              <a:ext uri="{FF2B5EF4-FFF2-40B4-BE49-F238E27FC236}">
                <a16:creationId xmlns:a16="http://schemas.microsoft.com/office/drawing/2014/main" id="{EDBDB421-E3C9-A140-878A-F3A967799A02}"/>
              </a:ext>
            </a:extLst>
          </p:cNvPr>
          <p:cNvSpPr>
            <a:spLocks noGrp="1"/>
          </p:cNvSpPr>
          <p:nvPr>
            <p:ph type="dt" sz="half" idx="2"/>
          </p:nvPr>
        </p:nvSpPr>
        <p:spPr>
          <a:xfrm>
            <a:off x="838200" y="6492875"/>
            <a:ext cx="2743200" cy="228600"/>
          </a:xfrm>
          <a:prstGeom prst="rect">
            <a:avLst/>
          </a:prstGeom>
        </p:spPr>
        <p:txBody>
          <a:bodyPr vert="horz" lIns="91440" tIns="45720" rIns="91440" bIns="45720" rtlCol="0" anchor="ctr"/>
          <a:lstStyle>
            <a:lvl1pPr algn="l">
              <a:defRPr sz="700">
                <a:solidFill>
                  <a:schemeClr val="tx1">
                    <a:tint val="75000"/>
                  </a:schemeClr>
                </a:solidFill>
                <a:latin typeface="Malgun Gothic" panose="020B0503020000020004" pitchFamily="50" charset="-127"/>
                <a:ea typeface="Malgun Gothic" panose="020B0503020000020004" pitchFamily="50" charset="-127"/>
              </a:defRPr>
            </a:lvl1pPr>
          </a:lstStyle>
          <a:p>
            <a:fld id="{338271FB-7AEA-4111-9638-83F929F3B8E9}" type="datetimeFigureOut">
              <a:rPr lang="ko-KR" altLang="en-US" smtClean="0"/>
              <a:t>2021-08-06</a:t>
            </a:fld>
            <a:endParaRPr lang="ko-KR" altLang="en-US"/>
          </a:p>
        </p:txBody>
      </p:sp>
      <p:sp>
        <p:nvSpPr>
          <p:cNvPr id="5" name="바닥글 개체 틀 4">
            <a:extLst>
              <a:ext uri="{FF2B5EF4-FFF2-40B4-BE49-F238E27FC236}">
                <a16:creationId xmlns:a16="http://schemas.microsoft.com/office/drawing/2014/main" id="{147A988C-554B-E64F-A698-DE3EF9CA0774}"/>
              </a:ext>
            </a:extLst>
          </p:cNvPr>
          <p:cNvSpPr>
            <a:spLocks noGrp="1"/>
          </p:cNvSpPr>
          <p:nvPr>
            <p:ph type="ftr" sz="quarter" idx="3"/>
          </p:nvPr>
        </p:nvSpPr>
        <p:spPr>
          <a:xfrm>
            <a:off x="4038600" y="6492875"/>
            <a:ext cx="4114800" cy="228600"/>
          </a:xfrm>
          <a:prstGeom prst="rect">
            <a:avLst/>
          </a:prstGeom>
        </p:spPr>
        <p:txBody>
          <a:bodyPr vert="horz" lIns="91440" tIns="45720" rIns="91440" bIns="45720" rtlCol="0" anchor="ctr"/>
          <a:lstStyle>
            <a:lvl1pPr algn="ctr">
              <a:defRPr sz="700">
                <a:solidFill>
                  <a:schemeClr val="tx1">
                    <a:tint val="75000"/>
                  </a:schemeClr>
                </a:solidFill>
                <a:latin typeface="Malgun Gothic" panose="020B0503020000020004" pitchFamily="50" charset="-127"/>
                <a:ea typeface="Malgun Gothic" panose="020B0503020000020004" pitchFamily="50" charset="-127"/>
              </a:defRPr>
            </a:lvl1pPr>
          </a:lstStyle>
          <a:p>
            <a:endParaRPr lang="ko-KR" altLang="en-US"/>
          </a:p>
        </p:txBody>
      </p:sp>
      <p:sp>
        <p:nvSpPr>
          <p:cNvPr id="6" name="슬라이드 번호 개체 틀 5">
            <a:extLst>
              <a:ext uri="{FF2B5EF4-FFF2-40B4-BE49-F238E27FC236}">
                <a16:creationId xmlns:a16="http://schemas.microsoft.com/office/drawing/2014/main" id="{098157E6-BBF7-AB4A-B5DD-B39A65C17B0B}"/>
              </a:ext>
            </a:extLst>
          </p:cNvPr>
          <p:cNvSpPr>
            <a:spLocks noGrp="1"/>
          </p:cNvSpPr>
          <p:nvPr>
            <p:ph type="sldNum" sz="quarter" idx="4"/>
          </p:nvPr>
        </p:nvSpPr>
        <p:spPr>
          <a:xfrm>
            <a:off x="8610600" y="6492875"/>
            <a:ext cx="2743200" cy="228600"/>
          </a:xfrm>
          <a:prstGeom prst="rect">
            <a:avLst/>
          </a:prstGeom>
        </p:spPr>
        <p:txBody>
          <a:bodyPr vert="horz" lIns="91440" tIns="45720" rIns="91440" bIns="45720" rtlCol="0" anchor="ctr"/>
          <a:lstStyle>
            <a:lvl1pPr algn="r">
              <a:defRPr sz="700">
                <a:solidFill>
                  <a:schemeClr val="tx1">
                    <a:tint val="75000"/>
                  </a:schemeClr>
                </a:solidFill>
                <a:latin typeface="Malgun Gothic" panose="020B0503020000020004" pitchFamily="50" charset="-127"/>
                <a:ea typeface="Malgun Gothic" panose="020B0503020000020004" pitchFamily="50" charset="-127"/>
              </a:defRPr>
            </a:lvl1pPr>
          </a:lstStyle>
          <a:p>
            <a:fld id="{09B82C14-BF2B-4896-9C46-ECEA08150119}" type="slidenum">
              <a:rPr lang="ko-KR" altLang="en-US" smtClean="0"/>
              <a:t>‹#›</a:t>
            </a:fld>
            <a:endParaRPr lang="ko-KR" altLang="en-US"/>
          </a:p>
        </p:txBody>
      </p:sp>
    </p:spTree>
    <p:extLst>
      <p:ext uri="{BB962C8B-B14F-4D97-AF65-F5344CB8AC3E}">
        <p14:creationId xmlns:p14="http://schemas.microsoft.com/office/powerpoint/2010/main" val="3423427567"/>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Lst>
  <p:txStyles>
    <p:titleStyle>
      <a:lvl1pPr algn="l" defTabSz="914400" rtl="0" eaLnBrk="1" latinLnBrk="1" hangingPunct="1">
        <a:lnSpc>
          <a:spcPct val="90000"/>
        </a:lnSpc>
        <a:spcBef>
          <a:spcPct val="0"/>
        </a:spcBef>
        <a:buNone/>
        <a:defRPr sz="4400" kern="1200">
          <a:solidFill>
            <a:schemeClr val="tx1"/>
          </a:solidFill>
          <a:latin typeface="Malgun Gothic" panose="020B0503020000020004" pitchFamily="50" charset="-127"/>
          <a:ea typeface="Malgun Gothic" panose="020B0503020000020004" pitchFamily="50" charset="-127"/>
          <a:cs typeface="+mj-cs"/>
        </a:defRPr>
      </a:lvl1pPr>
    </p:titleStyle>
    <p:bodyStyle>
      <a:lvl1pPr marL="228600" indent="-228600" algn="l" defTabSz="914400" rtl="0" eaLnBrk="1" latinLnBrk="1" hangingPunct="1">
        <a:lnSpc>
          <a:spcPct val="150000"/>
        </a:lnSpc>
        <a:spcBef>
          <a:spcPts val="1500"/>
        </a:spcBef>
        <a:buClr>
          <a:schemeClr val="accent2"/>
        </a:buClr>
        <a:buFont typeface="Wingdings" panose="05000000000000000000" pitchFamily="2" charset="2"/>
        <a:buChar char="§"/>
        <a:defRPr sz="1500" kern="1200" spc="150" baseline="0">
          <a:solidFill>
            <a:schemeClr val="tx1"/>
          </a:solidFill>
          <a:latin typeface="Malgun Gothic" panose="020B0503020000020004" pitchFamily="50" charset="-127"/>
          <a:ea typeface="Malgun Gothic" panose="020B0503020000020004" pitchFamily="50" charset="-127"/>
          <a:cs typeface="+mn-cs"/>
        </a:defRPr>
      </a:lvl1pPr>
      <a:lvl2pPr marL="685800" indent="-228600" algn="l" defTabSz="914400" rtl="0" eaLnBrk="1" latinLnBrk="1" hangingPunct="1">
        <a:lnSpc>
          <a:spcPct val="150000"/>
        </a:lnSpc>
        <a:spcBef>
          <a:spcPts val="500"/>
        </a:spcBef>
        <a:buClr>
          <a:schemeClr val="accent2"/>
        </a:buClr>
        <a:buFont typeface="Wingdings" panose="05000000000000000000" pitchFamily="2" charset="2"/>
        <a:buChar char="§"/>
        <a:defRPr sz="1500" kern="1200" spc="150" baseline="0">
          <a:solidFill>
            <a:schemeClr val="tx1"/>
          </a:solidFill>
          <a:latin typeface="Malgun Gothic" panose="020B0503020000020004" pitchFamily="50" charset="-127"/>
          <a:ea typeface="Malgun Gothic" panose="020B0503020000020004" pitchFamily="50" charset="-127"/>
          <a:cs typeface="+mn-cs"/>
        </a:defRPr>
      </a:lvl2pPr>
      <a:lvl3pPr marL="1143000" indent="-228600" algn="l" defTabSz="914400" rtl="0" eaLnBrk="1" latinLnBrk="1" hangingPunct="1">
        <a:lnSpc>
          <a:spcPct val="150000"/>
        </a:lnSpc>
        <a:spcBef>
          <a:spcPts val="500"/>
        </a:spcBef>
        <a:buClr>
          <a:schemeClr val="accent2"/>
        </a:buClr>
        <a:buFont typeface="Wingdings" panose="05000000000000000000" pitchFamily="2" charset="2"/>
        <a:buChar char="§"/>
        <a:defRPr sz="1400" kern="1200" spc="150" baseline="0">
          <a:solidFill>
            <a:schemeClr val="tx1"/>
          </a:solidFill>
          <a:latin typeface="Malgun Gothic" panose="020B0503020000020004" pitchFamily="50" charset="-127"/>
          <a:ea typeface="Malgun Gothic" panose="020B0503020000020004" pitchFamily="50" charset="-127"/>
          <a:cs typeface="+mn-cs"/>
        </a:defRPr>
      </a:lvl3pPr>
      <a:lvl4pPr marL="1600200" indent="-228600" algn="l" defTabSz="914400" rtl="0" eaLnBrk="1" latinLnBrk="1" hangingPunct="1">
        <a:lnSpc>
          <a:spcPct val="150000"/>
        </a:lnSpc>
        <a:spcBef>
          <a:spcPts val="500"/>
        </a:spcBef>
        <a:buClr>
          <a:schemeClr val="accent2"/>
        </a:buClr>
        <a:buFont typeface="Wingdings" panose="05000000000000000000" pitchFamily="2" charset="2"/>
        <a:buChar char="§"/>
        <a:defRPr sz="1400" kern="1200" spc="150" baseline="0">
          <a:solidFill>
            <a:schemeClr val="tx1"/>
          </a:solidFill>
          <a:latin typeface="Malgun Gothic" panose="020B0503020000020004" pitchFamily="50" charset="-127"/>
          <a:ea typeface="Malgun Gothic" panose="020B0503020000020004" pitchFamily="50" charset="-127"/>
          <a:cs typeface="+mn-cs"/>
        </a:defRPr>
      </a:lvl4pPr>
      <a:lvl5pPr marL="2057400" indent="-228600" algn="l" defTabSz="914400" rtl="0" eaLnBrk="1" latinLnBrk="1" hangingPunct="1">
        <a:lnSpc>
          <a:spcPct val="150000"/>
        </a:lnSpc>
        <a:spcBef>
          <a:spcPts val="500"/>
        </a:spcBef>
        <a:buClr>
          <a:schemeClr val="accent2"/>
        </a:buClr>
        <a:buFont typeface="Wingdings" panose="05000000000000000000" pitchFamily="2" charset="2"/>
        <a:buChar char="§"/>
        <a:defRPr sz="1400" kern="1200" spc="150" baseline="0">
          <a:solidFill>
            <a:schemeClr val="tx1"/>
          </a:solidFill>
          <a:latin typeface="Malgun Gothic" panose="020B0503020000020004" pitchFamily="50" charset="-127"/>
          <a:ea typeface="Malgun Gothic" panose="020B0503020000020004" pitchFamily="50" charset="-127"/>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제목 개체 틀 1">
            <a:extLst>
              <a:ext uri="{FF2B5EF4-FFF2-40B4-BE49-F238E27FC236}">
                <a16:creationId xmlns:a16="http://schemas.microsoft.com/office/drawing/2014/main" id="{BB9EAC25-66D1-1245-97FD-3B584013288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pPr rtl="0"/>
            <a:r>
              <a:rPr lang="ko" noProof="0"/>
              <a:t>마스터 제목 스타일 편집</a:t>
            </a:r>
          </a:p>
        </p:txBody>
      </p:sp>
      <p:sp>
        <p:nvSpPr>
          <p:cNvPr id="3" name="텍스트 개체 틀 2">
            <a:extLst>
              <a:ext uri="{FF2B5EF4-FFF2-40B4-BE49-F238E27FC236}">
                <a16:creationId xmlns:a16="http://schemas.microsoft.com/office/drawing/2014/main" id="{FE2069B3-0468-584A-914E-91C8C91C7FA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rtl="0"/>
            <a:r>
              <a:rPr lang="ko" noProof="0"/>
              <a:t>마스터 텍스트 스타일을 편집하려면 클릭하세요.</a:t>
            </a:r>
          </a:p>
          <a:p>
            <a:pPr lvl="1" rtl="0"/>
            <a:r>
              <a:rPr lang="ko" noProof="0"/>
              <a:t>둘째 수준</a:t>
            </a:r>
          </a:p>
          <a:p>
            <a:pPr lvl="2" rtl="0"/>
            <a:r>
              <a:rPr lang="ko" noProof="0"/>
              <a:t>셋째 수준</a:t>
            </a:r>
          </a:p>
          <a:p>
            <a:pPr lvl="3" rtl="0"/>
            <a:r>
              <a:rPr lang="ko" noProof="0"/>
              <a:t>넷째 수준</a:t>
            </a:r>
          </a:p>
          <a:p>
            <a:pPr lvl="4" rtl="0"/>
            <a:r>
              <a:rPr lang="ko" noProof="0"/>
              <a:t>다섯째 수준</a:t>
            </a:r>
          </a:p>
        </p:txBody>
      </p:sp>
      <p:sp>
        <p:nvSpPr>
          <p:cNvPr id="4" name="날짜 개체 틀 3">
            <a:extLst>
              <a:ext uri="{FF2B5EF4-FFF2-40B4-BE49-F238E27FC236}">
                <a16:creationId xmlns:a16="http://schemas.microsoft.com/office/drawing/2014/main" id="{EDBDB421-E3C9-A140-878A-F3A967799A02}"/>
              </a:ext>
            </a:extLst>
          </p:cNvPr>
          <p:cNvSpPr>
            <a:spLocks noGrp="1"/>
          </p:cNvSpPr>
          <p:nvPr>
            <p:ph type="dt" sz="half" idx="2"/>
          </p:nvPr>
        </p:nvSpPr>
        <p:spPr>
          <a:xfrm>
            <a:off x="838200" y="6492875"/>
            <a:ext cx="2743200" cy="228600"/>
          </a:xfrm>
          <a:prstGeom prst="rect">
            <a:avLst/>
          </a:prstGeom>
        </p:spPr>
        <p:txBody>
          <a:bodyPr vert="horz" lIns="91440" tIns="45720" rIns="91440" bIns="45720" rtlCol="0" anchor="ctr"/>
          <a:lstStyle>
            <a:lvl1pPr algn="l">
              <a:defRPr sz="700">
                <a:solidFill>
                  <a:schemeClr val="tx1">
                    <a:tint val="75000"/>
                  </a:schemeClr>
                </a:solidFill>
                <a:latin typeface="Malgun Gothic" panose="020B0503020000020004" pitchFamily="50" charset="-127"/>
                <a:ea typeface="Malgun Gothic" panose="020B0503020000020004" pitchFamily="50" charset="-127"/>
              </a:defRPr>
            </a:lvl1pPr>
          </a:lstStyle>
          <a:p>
            <a:fld id="{338271FB-7AEA-4111-9638-83F929F3B8E9}" type="datetimeFigureOut">
              <a:rPr lang="ko-KR" altLang="en-US" smtClean="0"/>
              <a:t>2021-08-06</a:t>
            </a:fld>
            <a:endParaRPr lang="ko-KR" altLang="en-US"/>
          </a:p>
        </p:txBody>
      </p:sp>
      <p:sp>
        <p:nvSpPr>
          <p:cNvPr id="5" name="바닥글 개체 틀 4">
            <a:extLst>
              <a:ext uri="{FF2B5EF4-FFF2-40B4-BE49-F238E27FC236}">
                <a16:creationId xmlns:a16="http://schemas.microsoft.com/office/drawing/2014/main" id="{147A988C-554B-E64F-A698-DE3EF9CA0774}"/>
              </a:ext>
            </a:extLst>
          </p:cNvPr>
          <p:cNvSpPr>
            <a:spLocks noGrp="1"/>
          </p:cNvSpPr>
          <p:nvPr>
            <p:ph type="ftr" sz="quarter" idx="3"/>
          </p:nvPr>
        </p:nvSpPr>
        <p:spPr>
          <a:xfrm>
            <a:off x="4038600" y="6492875"/>
            <a:ext cx="4114800" cy="228600"/>
          </a:xfrm>
          <a:prstGeom prst="rect">
            <a:avLst/>
          </a:prstGeom>
        </p:spPr>
        <p:txBody>
          <a:bodyPr vert="horz" lIns="91440" tIns="45720" rIns="91440" bIns="45720" rtlCol="0" anchor="ctr"/>
          <a:lstStyle>
            <a:lvl1pPr algn="ctr">
              <a:defRPr sz="700">
                <a:solidFill>
                  <a:schemeClr val="tx1">
                    <a:tint val="75000"/>
                  </a:schemeClr>
                </a:solidFill>
                <a:latin typeface="Malgun Gothic" panose="020B0503020000020004" pitchFamily="50" charset="-127"/>
                <a:ea typeface="Malgun Gothic" panose="020B0503020000020004" pitchFamily="50" charset="-127"/>
              </a:defRPr>
            </a:lvl1pPr>
          </a:lstStyle>
          <a:p>
            <a:endParaRPr lang="ko-KR" altLang="en-US"/>
          </a:p>
        </p:txBody>
      </p:sp>
      <p:sp>
        <p:nvSpPr>
          <p:cNvPr id="6" name="슬라이드 번호 개체 틀 5">
            <a:extLst>
              <a:ext uri="{FF2B5EF4-FFF2-40B4-BE49-F238E27FC236}">
                <a16:creationId xmlns:a16="http://schemas.microsoft.com/office/drawing/2014/main" id="{098157E6-BBF7-AB4A-B5DD-B39A65C17B0B}"/>
              </a:ext>
            </a:extLst>
          </p:cNvPr>
          <p:cNvSpPr>
            <a:spLocks noGrp="1"/>
          </p:cNvSpPr>
          <p:nvPr>
            <p:ph type="sldNum" sz="quarter" idx="4"/>
          </p:nvPr>
        </p:nvSpPr>
        <p:spPr>
          <a:xfrm>
            <a:off x="8610600" y="6492875"/>
            <a:ext cx="2743200" cy="228600"/>
          </a:xfrm>
          <a:prstGeom prst="rect">
            <a:avLst/>
          </a:prstGeom>
        </p:spPr>
        <p:txBody>
          <a:bodyPr vert="horz" lIns="91440" tIns="45720" rIns="91440" bIns="45720" rtlCol="0" anchor="ctr"/>
          <a:lstStyle>
            <a:lvl1pPr algn="r">
              <a:defRPr sz="700">
                <a:solidFill>
                  <a:schemeClr val="tx1">
                    <a:tint val="75000"/>
                  </a:schemeClr>
                </a:solidFill>
                <a:latin typeface="Malgun Gothic" panose="020B0503020000020004" pitchFamily="50" charset="-127"/>
                <a:ea typeface="Malgun Gothic" panose="020B0503020000020004" pitchFamily="50" charset="-127"/>
              </a:defRPr>
            </a:lvl1pPr>
          </a:lstStyle>
          <a:p>
            <a:fld id="{09B82C14-BF2B-4896-9C46-ECEA08150119}" type="slidenum">
              <a:rPr lang="ko-KR" altLang="en-US" smtClean="0"/>
              <a:t>‹#›</a:t>
            </a:fld>
            <a:endParaRPr lang="ko-KR" altLang="en-US"/>
          </a:p>
        </p:txBody>
      </p:sp>
    </p:spTree>
    <p:extLst>
      <p:ext uri="{BB962C8B-B14F-4D97-AF65-F5344CB8AC3E}">
        <p14:creationId xmlns:p14="http://schemas.microsoft.com/office/powerpoint/2010/main" val="1869449651"/>
      </p:ext>
    </p:extLst>
  </p:cSld>
  <p:clrMap bg1="lt1" tx1="dk1" bg2="lt2" tx2="dk2" accent1="accent1" accent2="accent2" accent3="accent3" accent4="accent4" accent5="accent5" accent6="accent6" hlink="hlink" folHlink="folHlink"/>
  <p:sldLayoutIdLst>
    <p:sldLayoutId id="2147483710" r:id="rId1"/>
    <p:sldLayoutId id="2147483711" r:id="rId2"/>
    <p:sldLayoutId id="2147483712" r:id="rId3"/>
    <p:sldLayoutId id="2147483713" r:id="rId4"/>
    <p:sldLayoutId id="2147483714" r:id="rId5"/>
    <p:sldLayoutId id="2147483715" r:id="rId6"/>
  </p:sldLayoutIdLst>
  <p:txStyles>
    <p:titleStyle>
      <a:lvl1pPr algn="l" defTabSz="914400" rtl="0" eaLnBrk="1" latinLnBrk="1" hangingPunct="1">
        <a:lnSpc>
          <a:spcPct val="90000"/>
        </a:lnSpc>
        <a:spcBef>
          <a:spcPct val="0"/>
        </a:spcBef>
        <a:buNone/>
        <a:defRPr sz="4400" kern="1200">
          <a:solidFill>
            <a:schemeClr val="tx1"/>
          </a:solidFill>
          <a:latin typeface="Malgun Gothic" panose="020B0503020000020004" pitchFamily="50" charset="-127"/>
          <a:ea typeface="Malgun Gothic" panose="020B0503020000020004" pitchFamily="50" charset="-127"/>
          <a:cs typeface="+mj-cs"/>
        </a:defRPr>
      </a:lvl1pPr>
    </p:titleStyle>
    <p:bodyStyle>
      <a:lvl1pPr marL="228600" indent="-228600" algn="l" defTabSz="914400" rtl="0" eaLnBrk="1" latinLnBrk="1" hangingPunct="1">
        <a:lnSpc>
          <a:spcPct val="150000"/>
        </a:lnSpc>
        <a:spcBef>
          <a:spcPts val="1500"/>
        </a:spcBef>
        <a:buClr>
          <a:schemeClr val="accent2"/>
        </a:buClr>
        <a:buFont typeface="Wingdings" panose="05000000000000000000" pitchFamily="2" charset="2"/>
        <a:buChar char="§"/>
        <a:defRPr sz="1500" kern="1200" spc="150" baseline="0">
          <a:solidFill>
            <a:schemeClr val="tx1"/>
          </a:solidFill>
          <a:latin typeface="Malgun Gothic" panose="020B0503020000020004" pitchFamily="50" charset="-127"/>
          <a:ea typeface="Malgun Gothic" panose="020B0503020000020004" pitchFamily="50" charset="-127"/>
          <a:cs typeface="+mn-cs"/>
        </a:defRPr>
      </a:lvl1pPr>
      <a:lvl2pPr marL="685800" indent="-228600" algn="l" defTabSz="914400" rtl="0" eaLnBrk="1" latinLnBrk="1" hangingPunct="1">
        <a:lnSpc>
          <a:spcPct val="150000"/>
        </a:lnSpc>
        <a:spcBef>
          <a:spcPts val="500"/>
        </a:spcBef>
        <a:buClr>
          <a:schemeClr val="accent2"/>
        </a:buClr>
        <a:buFont typeface="Wingdings" panose="05000000000000000000" pitchFamily="2" charset="2"/>
        <a:buChar char="§"/>
        <a:defRPr sz="1500" kern="1200" spc="150" baseline="0">
          <a:solidFill>
            <a:schemeClr val="tx1"/>
          </a:solidFill>
          <a:latin typeface="Malgun Gothic" panose="020B0503020000020004" pitchFamily="50" charset="-127"/>
          <a:ea typeface="Malgun Gothic" panose="020B0503020000020004" pitchFamily="50" charset="-127"/>
          <a:cs typeface="+mn-cs"/>
        </a:defRPr>
      </a:lvl2pPr>
      <a:lvl3pPr marL="1143000" indent="-228600" algn="l" defTabSz="914400" rtl="0" eaLnBrk="1" latinLnBrk="1" hangingPunct="1">
        <a:lnSpc>
          <a:spcPct val="150000"/>
        </a:lnSpc>
        <a:spcBef>
          <a:spcPts val="500"/>
        </a:spcBef>
        <a:buClr>
          <a:schemeClr val="accent2"/>
        </a:buClr>
        <a:buFont typeface="Wingdings" panose="05000000000000000000" pitchFamily="2" charset="2"/>
        <a:buChar char="§"/>
        <a:defRPr sz="1400" kern="1200" spc="150" baseline="0">
          <a:solidFill>
            <a:schemeClr val="tx1"/>
          </a:solidFill>
          <a:latin typeface="Malgun Gothic" panose="020B0503020000020004" pitchFamily="50" charset="-127"/>
          <a:ea typeface="Malgun Gothic" panose="020B0503020000020004" pitchFamily="50" charset="-127"/>
          <a:cs typeface="+mn-cs"/>
        </a:defRPr>
      </a:lvl3pPr>
      <a:lvl4pPr marL="1600200" indent="-228600" algn="l" defTabSz="914400" rtl="0" eaLnBrk="1" latinLnBrk="1" hangingPunct="1">
        <a:lnSpc>
          <a:spcPct val="150000"/>
        </a:lnSpc>
        <a:spcBef>
          <a:spcPts val="500"/>
        </a:spcBef>
        <a:buClr>
          <a:schemeClr val="accent2"/>
        </a:buClr>
        <a:buFont typeface="Wingdings" panose="05000000000000000000" pitchFamily="2" charset="2"/>
        <a:buChar char="§"/>
        <a:defRPr sz="1400" kern="1200" spc="150" baseline="0">
          <a:solidFill>
            <a:schemeClr val="tx1"/>
          </a:solidFill>
          <a:latin typeface="Malgun Gothic" panose="020B0503020000020004" pitchFamily="50" charset="-127"/>
          <a:ea typeface="Malgun Gothic" panose="020B0503020000020004" pitchFamily="50" charset="-127"/>
          <a:cs typeface="+mn-cs"/>
        </a:defRPr>
      </a:lvl4pPr>
      <a:lvl5pPr marL="2057400" indent="-228600" algn="l" defTabSz="914400" rtl="0" eaLnBrk="1" latinLnBrk="1" hangingPunct="1">
        <a:lnSpc>
          <a:spcPct val="150000"/>
        </a:lnSpc>
        <a:spcBef>
          <a:spcPts val="500"/>
        </a:spcBef>
        <a:buClr>
          <a:schemeClr val="accent2"/>
        </a:buClr>
        <a:buFont typeface="Wingdings" panose="05000000000000000000" pitchFamily="2" charset="2"/>
        <a:buChar char="§"/>
        <a:defRPr sz="1400" kern="1200" spc="150" baseline="0">
          <a:solidFill>
            <a:schemeClr val="tx1"/>
          </a:solidFill>
          <a:latin typeface="Malgun Gothic" panose="020B0503020000020004" pitchFamily="50" charset="-127"/>
          <a:ea typeface="Malgun Gothic" panose="020B0503020000020004" pitchFamily="50" charset="-127"/>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제목 개체 틀 1">
            <a:extLst>
              <a:ext uri="{FF2B5EF4-FFF2-40B4-BE49-F238E27FC236}">
                <a16:creationId xmlns:a16="http://schemas.microsoft.com/office/drawing/2014/main" id="{BB9EAC25-66D1-1245-97FD-3B584013288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pPr rtl="0"/>
            <a:r>
              <a:rPr lang="ko" noProof="0"/>
              <a:t>마스터 제목 스타일 편집</a:t>
            </a:r>
          </a:p>
        </p:txBody>
      </p:sp>
      <p:sp>
        <p:nvSpPr>
          <p:cNvPr id="3" name="텍스트 개체 틀 2">
            <a:extLst>
              <a:ext uri="{FF2B5EF4-FFF2-40B4-BE49-F238E27FC236}">
                <a16:creationId xmlns:a16="http://schemas.microsoft.com/office/drawing/2014/main" id="{FE2069B3-0468-584A-914E-91C8C91C7FA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rtl="0"/>
            <a:r>
              <a:rPr lang="ko" noProof="0"/>
              <a:t>마스터 텍스트 스타일을 편집하려면 클릭하세요.</a:t>
            </a:r>
          </a:p>
          <a:p>
            <a:pPr lvl="1" rtl="0"/>
            <a:r>
              <a:rPr lang="ko" noProof="0"/>
              <a:t>둘째 수준</a:t>
            </a:r>
          </a:p>
          <a:p>
            <a:pPr lvl="2" rtl="0"/>
            <a:r>
              <a:rPr lang="ko" noProof="0"/>
              <a:t>셋째 수준</a:t>
            </a:r>
          </a:p>
          <a:p>
            <a:pPr lvl="3" rtl="0"/>
            <a:r>
              <a:rPr lang="ko" noProof="0"/>
              <a:t>넷째 수준</a:t>
            </a:r>
          </a:p>
          <a:p>
            <a:pPr lvl="4" rtl="0"/>
            <a:r>
              <a:rPr lang="ko" noProof="0"/>
              <a:t>다섯째 수준</a:t>
            </a:r>
          </a:p>
        </p:txBody>
      </p:sp>
      <p:sp>
        <p:nvSpPr>
          <p:cNvPr id="4" name="날짜 개체 틀 3">
            <a:extLst>
              <a:ext uri="{FF2B5EF4-FFF2-40B4-BE49-F238E27FC236}">
                <a16:creationId xmlns:a16="http://schemas.microsoft.com/office/drawing/2014/main" id="{EDBDB421-E3C9-A140-878A-F3A967799A02}"/>
              </a:ext>
            </a:extLst>
          </p:cNvPr>
          <p:cNvSpPr>
            <a:spLocks noGrp="1"/>
          </p:cNvSpPr>
          <p:nvPr>
            <p:ph type="dt" sz="half" idx="2"/>
          </p:nvPr>
        </p:nvSpPr>
        <p:spPr>
          <a:xfrm>
            <a:off x="838200" y="6492875"/>
            <a:ext cx="2743200" cy="228600"/>
          </a:xfrm>
          <a:prstGeom prst="rect">
            <a:avLst/>
          </a:prstGeom>
        </p:spPr>
        <p:txBody>
          <a:bodyPr vert="horz" lIns="91440" tIns="45720" rIns="91440" bIns="45720" rtlCol="0" anchor="ctr"/>
          <a:lstStyle>
            <a:lvl1pPr algn="l">
              <a:defRPr sz="700">
                <a:solidFill>
                  <a:schemeClr val="tx1">
                    <a:tint val="75000"/>
                  </a:schemeClr>
                </a:solidFill>
                <a:latin typeface="Malgun Gothic" panose="020B0503020000020004" pitchFamily="50" charset="-127"/>
                <a:ea typeface="Malgun Gothic" panose="020B0503020000020004" pitchFamily="50" charset="-127"/>
              </a:defRPr>
            </a:lvl1pPr>
          </a:lstStyle>
          <a:p>
            <a:fld id="{EC891440-E2A2-4781-9C0A-7D393610D957}" type="datetime1">
              <a:rPr lang="ko-KR" altLang="en-US" smtClean="0"/>
              <a:t>2021-08-06</a:t>
            </a:fld>
            <a:endParaRPr lang="en-US" dirty="0"/>
          </a:p>
        </p:txBody>
      </p:sp>
      <p:sp>
        <p:nvSpPr>
          <p:cNvPr id="5" name="바닥글 개체 틀 4">
            <a:extLst>
              <a:ext uri="{FF2B5EF4-FFF2-40B4-BE49-F238E27FC236}">
                <a16:creationId xmlns:a16="http://schemas.microsoft.com/office/drawing/2014/main" id="{147A988C-554B-E64F-A698-DE3EF9CA0774}"/>
              </a:ext>
            </a:extLst>
          </p:cNvPr>
          <p:cNvSpPr>
            <a:spLocks noGrp="1"/>
          </p:cNvSpPr>
          <p:nvPr>
            <p:ph type="ftr" sz="quarter" idx="3"/>
          </p:nvPr>
        </p:nvSpPr>
        <p:spPr>
          <a:xfrm>
            <a:off x="4038600" y="6492875"/>
            <a:ext cx="4114800" cy="228600"/>
          </a:xfrm>
          <a:prstGeom prst="rect">
            <a:avLst/>
          </a:prstGeom>
        </p:spPr>
        <p:txBody>
          <a:bodyPr vert="horz" lIns="91440" tIns="45720" rIns="91440" bIns="45720" rtlCol="0" anchor="ctr"/>
          <a:lstStyle>
            <a:lvl1pPr algn="ctr">
              <a:defRPr sz="700">
                <a:solidFill>
                  <a:schemeClr val="tx1">
                    <a:tint val="75000"/>
                  </a:schemeClr>
                </a:solidFill>
                <a:latin typeface="Malgun Gothic" panose="020B0503020000020004" pitchFamily="50" charset="-127"/>
                <a:ea typeface="Malgun Gothic" panose="020B0503020000020004" pitchFamily="50" charset="-127"/>
              </a:defRPr>
            </a:lvl1pPr>
          </a:lstStyle>
          <a:p>
            <a:endParaRPr lang="en-US" dirty="0"/>
          </a:p>
        </p:txBody>
      </p:sp>
      <p:sp>
        <p:nvSpPr>
          <p:cNvPr id="6" name="슬라이드 번호 개체 틀 5">
            <a:extLst>
              <a:ext uri="{FF2B5EF4-FFF2-40B4-BE49-F238E27FC236}">
                <a16:creationId xmlns:a16="http://schemas.microsoft.com/office/drawing/2014/main" id="{098157E6-BBF7-AB4A-B5DD-B39A65C17B0B}"/>
              </a:ext>
            </a:extLst>
          </p:cNvPr>
          <p:cNvSpPr>
            <a:spLocks noGrp="1"/>
          </p:cNvSpPr>
          <p:nvPr>
            <p:ph type="sldNum" sz="quarter" idx="4"/>
          </p:nvPr>
        </p:nvSpPr>
        <p:spPr>
          <a:xfrm>
            <a:off x="8610600" y="6492875"/>
            <a:ext cx="2743200" cy="228600"/>
          </a:xfrm>
          <a:prstGeom prst="rect">
            <a:avLst/>
          </a:prstGeom>
        </p:spPr>
        <p:txBody>
          <a:bodyPr vert="horz" lIns="91440" tIns="45720" rIns="91440" bIns="45720" rtlCol="0" anchor="ctr"/>
          <a:lstStyle>
            <a:lvl1pPr algn="r">
              <a:defRPr sz="700">
                <a:solidFill>
                  <a:schemeClr val="tx1">
                    <a:tint val="75000"/>
                  </a:schemeClr>
                </a:solidFill>
                <a:latin typeface="Malgun Gothic" panose="020B0503020000020004" pitchFamily="50" charset="-127"/>
                <a:ea typeface="Malgun Gothic" panose="020B0503020000020004" pitchFamily="50" charset="-127"/>
              </a:defRPr>
            </a:lvl1pPr>
          </a:lstStyle>
          <a:p>
            <a:fld id="{6F705D35-D126-3B47-A82C-2A13EA9E0A67}" type="slidenum">
              <a:rPr lang="en-US" smtClean="0"/>
              <a:pPr/>
              <a:t>‹#›</a:t>
            </a:fld>
            <a:endParaRPr lang="en-US" dirty="0"/>
          </a:p>
        </p:txBody>
      </p:sp>
    </p:spTree>
    <p:extLst>
      <p:ext uri="{BB962C8B-B14F-4D97-AF65-F5344CB8AC3E}">
        <p14:creationId xmlns:p14="http://schemas.microsoft.com/office/powerpoint/2010/main" val="2735102900"/>
      </p:ext>
    </p:extLst>
  </p:cSld>
  <p:clrMap bg1="lt1" tx1="dk1" bg2="lt2" tx2="dk2" accent1="accent1" accent2="accent2" accent3="accent3" accent4="accent4" accent5="accent5" accent6="accent6" hlink="hlink" folHlink="folHlink"/>
  <p:sldLayoutIdLst>
    <p:sldLayoutId id="2147483718" r:id="rId1"/>
    <p:sldLayoutId id="2147483719" r:id="rId2"/>
    <p:sldLayoutId id="2147483720" r:id="rId3"/>
    <p:sldLayoutId id="2147483721" r:id="rId4"/>
    <p:sldLayoutId id="2147483722" r:id="rId5"/>
    <p:sldLayoutId id="2147483723" r:id="rId6"/>
  </p:sldLayoutIdLst>
  <p:hf sldNum="0" hdr="0" ftr="0"/>
  <p:txStyles>
    <p:titleStyle>
      <a:lvl1pPr algn="l" defTabSz="914400" rtl="0" eaLnBrk="1" latinLnBrk="1" hangingPunct="1">
        <a:lnSpc>
          <a:spcPct val="90000"/>
        </a:lnSpc>
        <a:spcBef>
          <a:spcPct val="0"/>
        </a:spcBef>
        <a:buNone/>
        <a:defRPr sz="4400" kern="1200">
          <a:solidFill>
            <a:schemeClr val="tx1"/>
          </a:solidFill>
          <a:latin typeface="Malgun Gothic" panose="020B0503020000020004" pitchFamily="50" charset="-127"/>
          <a:ea typeface="Malgun Gothic" panose="020B0503020000020004" pitchFamily="50" charset="-127"/>
          <a:cs typeface="+mj-cs"/>
        </a:defRPr>
      </a:lvl1pPr>
    </p:titleStyle>
    <p:bodyStyle>
      <a:lvl1pPr marL="228600" indent="-228600" algn="l" defTabSz="914400" rtl="0" eaLnBrk="1" latinLnBrk="1" hangingPunct="1">
        <a:lnSpc>
          <a:spcPct val="150000"/>
        </a:lnSpc>
        <a:spcBef>
          <a:spcPts val="1500"/>
        </a:spcBef>
        <a:buClr>
          <a:schemeClr val="accent2"/>
        </a:buClr>
        <a:buFont typeface="Wingdings" panose="05000000000000000000" pitchFamily="2" charset="2"/>
        <a:buChar char="§"/>
        <a:defRPr sz="1500" kern="1200" spc="150" baseline="0">
          <a:solidFill>
            <a:schemeClr val="tx1"/>
          </a:solidFill>
          <a:latin typeface="Malgun Gothic" panose="020B0503020000020004" pitchFamily="50" charset="-127"/>
          <a:ea typeface="Malgun Gothic" panose="020B0503020000020004" pitchFamily="50" charset="-127"/>
          <a:cs typeface="+mn-cs"/>
        </a:defRPr>
      </a:lvl1pPr>
      <a:lvl2pPr marL="685800" indent="-228600" algn="l" defTabSz="914400" rtl="0" eaLnBrk="1" latinLnBrk="1" hangingPunct="1">
        <a:lnSpc>
          <a:spcPct val="150000"/>
        </a:lnSpc>
        <a:spcBef>
          <a:spcPts val="500"/>
        </a:spcBef>
        <a:buClr>
          <a:schemeClr val="accent2"/>
        </a:buClr>
        <a:buFont typeface="Wingdings" panose="05000000000000000000" pitchFamily="2" charset="2"/>
        <a:buChar char="§"/>
        <a:defRPr sz="1500" kern="1200" spc="150" baseline="0">
          <a:solidFill>
            <a:schemeClr val="tx1"/>
          </a:solidFill>
          <a:latin typeface="Malgun Gothic" panose="020B0503020000020004" pitchFamily="50" charset="-127"/>
          <a:ea typeface="Malgun Gothic" panose="020B0503020000020004" pitchFamily="50" charset="-127"/>
          <a:cs typeface="+mn-cs"/>
        </a:defRPr>
      </a:lvl2pPr>
      <a:lvl3pPr marL="1143000" indent="-228600" algn="l" defTabSz="914400" rtl="0" eaLnBrk="1" latinLnBrk="1" hangingPunct="1">
        <a:lnSpc>
          <a:spcPct val="150000"/>
        </a:lnSpc>
        <a:spcBef>
          <a:spcPts val="500"/>
        </a:spcBef>
        <a:buClr>
          <a:schemeClr val="accent2"/>
        </a:buClr>
        <a:buFont typeface="Wingdings" panose="05000000000000000000" pitchFamily="2" charset="2"/>
        <a:buChar char="§"/>
        <a:defRPr sz="1400" kern="1200" spc="150" baseline="0">
          <a:solidFill>
            <a:schemeClr val="tx1"/>
          </a:solidFill>
          <a:latin typeface="Malgun Gothic" panose="020B0503020000020004" pitchFamily="50" charset="-127"/>
          <a:ea typeface="Malgun Gothic" panose="020B0503020000020004" pitchFamily="50" charset="-127"/>
          <a:cs typeface="+mn-cs"/>
        </a:defRPr>
      </a:lvl3pPr>
      <a:lvl4pPr marL="1600200" indent="-228600" algn="l" defTabSz="914400" rtl="0" eaLnBrk="1" latinLnBrk="1" hangingPunct="1">
        <a:lnSpc>
          <a:spcPct val="150000"/>
        </a:lnSpc>
        <a:spcBef>
          <a:spcPts val="500"/>
        </a:spcBef>
        <a:buClr>
          <a:schemeClr val="accent2"/>
        </a:buClr>
        <a:buFont typeface="Wingdings" panose="05000000000000000000" pitchFamily="2" charset="2"/>
        <a:buChar char="§"/>
        <a:defRPr sz="1400" kern="1200" spc="150" baseline="0">
          <a:solidFill>
            <a:schemeClr val="tx1"/>
          </a:solidFill>
          <a:latin typeface="Malgun Gothic" panose="020B0503020000020004" pitchFamily="50" charset="-127"/>
          <a:ea typeface="Malgun Gothic" panose="020B0503020000020004" pitchFamily="50" charset="-127"/>
          <a:cs typeface="+mn-cs"/>
        </a:defRPr>
      </a:lvl4pPr>
      <a:lvl5pPr marL="2057400" indent="-228600" algn="l" defTabSz="914400" rtl="0" eaLnBrk="1" latinLnBrk="1" hangingPunct="1">
        <a:lnSpc>
          <a:spcPct val="150000"/>
        </a:lnSpc>
        <a:spcBef>
          <a:spcPts val="500"/>
        </a:spcBef>
        <a:buClr>
          <a:schemeClr val="accent2"/>
        </a:buClr>
        <a:buFont typeface="Wingdings" panose="05000000000000000000" pitchFamily="2" charset="2"/>
        <a:buChar char="§"/>
        <a:defRPr sz="1400" kern="1200" spc="150" baseline="0">
          <a:solidFill>
            <a:schemeClr val="tx1"/>
          </a:solidFill>
          <a:latin typeface="Malgun Gothic" panose="020B0503020000020004" pitchFamily="50" charset="-127"/>
          <a:ea typeface="Malgun Gothic" panose="020B0503020000020004" pitchFamily="50" charset="-127"/>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slide" Target="slide7.xml"/><Relationship Id="rId13" Type="http://schemas.openxmlformats.org/officeDocument/2006/relationships/slide" Target="slide12.xml"/><Relationship Id="rId18" Type="http://schemas.openxmlformats.org/officeDocument/2006/relationships/slide" Target="slide17.xml"/><Relationship Id="rId3" Type="http://schemas.openxmlformats.org/officeDocument/2006/relationships/slide" Target="slide2.xml"/><Relationship Id="rId21" Type="http://schemas.openxmlformats.org/officeDocument/2006/relationships/slide" Target="slide21.xml"/><Relationship Id="rId7" Type="http://schemas.openxmlformats.org/officeDocument/2006/relationships/slide" Target="slide6.xml"/><Relationship Id="rId12" Type="http://schemas.openxmlformats.org/officeDocument/2006/relationships/slide" Target="slide11.xml"/><Relationship Id="rId17" Type="http://schemas.openxmlformats.org/officeDocument/2006/relationships/slide" Target="slide16.xml"/><Relationship Id="rId2" Type="http://schemas.openxmlformats.org/officeDocument/2006/relationships/image" Target="../media/image1.jpeg"/><Relationship Id="rId16" Type="http://schemas.openxmlformats.org/officeDocument/2006/relationships/slide" Target="slide15.xml"/><Relationship Id="rId20" Type="http://schemas.openxmlformats.org/officeDocument/2006/relationships/slide" Target="slide20.xml"/><Relationship Id="rId1" Type="http://schemas.openxmlformats.org/officeDocument/2006/relationships/slideLayout" Target="../slideLayouts/slideLayout2.xml"/><Relationship Id="rId6" Type="http://schemas.openxmlformats.org/officeDocument/2006/relationships/slide" Target="slide5.xml"/><Relationship Id="rId11" Type="http://schemas.openxmlformats.org/officeDocument/2006/relationships/slide" Target="slide10.xml"/><Relationship Id="rId24" Type="http://schemas.openxmlformats.org/officeDocument/2006/relationships/slide" Target="slide24.xml"/><Relationship Id="rId5" Type="http://schemas.openxmlformats.org/officeDocument/2006/relationships/slide" Target="slide4.xml"/><Relationship Id="rId15" Type="http://schemas.openxmlformats.org/officeDocument/2006/relationships/slide" Target="slide14.xml"/><Relationship Id="rId23" Type="http://schemas.openxmlformats.org/officeDocument/2006/relationships/slide" Target="slide23.xml"/><Relationship Id="rId10" Type="http://schemas.openxmlformats.org/officeDocument/2006/relationships/slide" Target="slide9.xml"/><Relationship Id="rId19" Type="http://schemas.openxmlformats.org/officeDocument/2006/relationships/slide" Target="slide19.xml"/><Relationship Id="rId4" Type="http://schemas.openxmlformats.org/officeDocument/2006/relationships/slide" Target="slide3.xml"/><Relationship Id="rId9" Type="http://schemas.openxmlformats.org/officeDocument/2006/relationships/slide" Target="slide8.xml"/><Relationship Id="rId14" Type="http://schemas.openxmlformats.org/officeDocument/2006/relationships/slide" Target="slide13.xml"/><Relationship Id="rId22" Type="http://schemas.openxmlformats.org/officeDocument/2006/relationships/slide" Target="slide22.xml"/></Relationships>
</file>

<file path=ppt/slides/_rels/slide10.xml.rels><?xml version="1.0" encoding="UTF-8" standalone="yes"?>
<Relationships xmlns="http://schemas.openxmlformats.org/package/2006/relationships"><Relationship Id="rId8" Type="http://schemas.openxmlformats.org/officeDocument/2006/relationships/tags" Target="../tags/tag42.xml"/><Relationship Id="rId13" Type="http://schemas.openxmlformats.org/officeDocument/2006/relationships/hyperlink" Target="mailto:dsapdqw@groupware.com" TargetMode="External"/><Relationship Id="rId3" Type="http://schemas.openxmlformats.org/officeDocument/2006/relationships/tags" Target="../tags/tag37.xml"/><Relationship Id="rId7" Type="http://schemas.openxmlformats.org/officeDocument/2006/relationships/tags" Target="../tags/tag41.xml"/><Relationship Id="rId12" Type="http://schemas.openxmlformats.org/officeDocument/2006/relationships/hyperlink" Target="mailto:master@groupware.com" TargetMode="External"/><Relationship Id="rId2" Type="http://schemas.openxmlformats.org/officeDocument/2006/relationships/tags" Target="../tags/tag36.xml"/><Relationship Id="rId1" Type="http://schemas.openxmlformats.org/officeDocument/2006/relationships/tags" Target="../tags/tag35.xml"/><Relationship Id="rId6" Type="http://schemas.openxmlformats.org/officeDocument/2006/relationships/tags" Target="../tags/tag40.xml"/><Relationship Id="rId11" Type="http://schemas.openxmlformats.org/officeDocument/2006/relationships/slideLayout" Target="../slideLayouts/slideLayout1.xml"/><Relationship Id="rId5" Type="http://schemas.openxmlformats.org/officeDocument/2006/relationships/tags" Target="../tags/tag39.xml"/><Relationship Id="rId10" Type="http://schemas.openxmlformats.org/officeDocument/2006/relationships/tags" Target="../tags/tag44.xml"/><Relationship Id="rId4" Type="http://schemas.openxmlformats.org/officeDocument/2006/relationships/tags" Target="../tags/tag38.xml"/><Relationship Id="rId9" Type="http://schemas.openxmlformats.org/officeDocument/2006/relationships/tags" Target="../tags/tag43.xml"/><Relationship Id="rId14" Type="http://schemas.openxmlformats.org/officeDocument/2006/relationships/slide" Target="slide1.xml"/></Relationships>
</file>

<file path=ppt/slides/_rels/slide11.xml.rels><?xml version="1.0" encoding="UTF-8" standalone="yes"?>
<Relationships xmlns="http://schemas.openxmlformats.org/package/2006/relationships"><Relationship Id="rId8" Type="http://schemas.openxmlformats.org/officeDocument/2006/relationships/tags" Target="../tags/tag52.xml"/><Relationship Id="rId3" Type="http://schemas.openxmlformats.org/officeDocument/2006/relationships/tags" Target="../tags/tag47.xml"/><Relationship Id="rId7" Type="http://schemas.openxmlformats.org/officeDocument/2006/relationships/tags" Target="../tags/tag51.xml"/><Relationship Id="rId12" Type="http://schemas.openxmlformats.org/officeDocument/2006/relationships/slide" Target="slide1.xml"/><Relationship Id="rId2" Type="http://schemas.openxmlformats.org/officeDocument/2006/relationships/tags" Target="../tags/tag46.xml"/><Relationship Id="rId1" Type="http://schemas.openxmlformats.org/officeDocument/2006/relationships/tags" Target="../tags/tag45.xml"/><Relationship Id="rId6" Type="http://schemas.openxmlformats.org/officeDocument/2006/relationships/tags" Target="../tags/tag50.xml"/><Relationship Id="rId11" Type="http://schemas.openxmlformats.org/officeDocument/2006/relationships/slideLayout" Target="../slideLayouts/slideLayout1.xml"/><Relationship Id="rId5" Type="http://schemas.openxmlformats.org/officeDocument/2006/relationships/tags" Target="../tags/tag49.xml"/><Relationship Id="rId10" Type="http://schemas.openxmlformats.org/officeDocument/2006/relationships/tags" Target="../tags/tag54.xml"/><Relationship Id="rId4" Type="http://schemas.openxmlformats.org/officeDocument/2006/relationships/tags" Target="../tags/tag48.xml"/><Relationship Id="rId9" Type="http://schemas.openxmlformats.org/officeDocument/2006/relationships/tags" Target="../tags/tag53.xml"/></Relationships>
</file>

<file path=ppt/slides/_rels/slide12.xml.rels><?xml version="1.0" encoding="UTF-8" standalone="yes"?>
<Relationships xmlns="http://schemas.openxmlformats.org/package/2006/relationships"><Relationship Id="rId8" Type="http://schemas.openxmlformats.org/officeDocument/2006/relationships/tags" Target="../tags/tag62.xml"/><Relationship Id="rId13" Type="http://schemas.openxmlformats.org/officeDocument/2006/relationships/tags" Target="../tags/tag67.xml"/><Relationship Id="rId3" Type="http://schemas.openxmlformats.org/officeDocument/2006/relationships/tags" Target="../tags/tag57.xml"/><Relationship Id="rId7" Type="http://schemas.openxmlformats.org/officeDocument/2006/relationships/tags" Target="../tags/tag61.xml"/><Relationship Id="rId12" Type="http://schemas.openxmlformats.org/officeDocument/2006/relationships/tags" Target="../tags/tag66.xml"/><Relationship Id="rId2" Type="http://schemas.openxmlformats.org/officeDocument/2006/relationships/tags" Target="../tags/tag56.xml"/><Relationship Id="rId1" Type="http://schemas.openxmlformats.org/officeDocument/2006/relationships/tags" Target="../tags/tag55.xml"/><Relationship Id="rId6" Type="http://schemas.openxmlformats.org/officeDocument/2006/relationships/tags" Target="../tags/tag60.xml"/><Relationship Id="rId11" Type="http://schemas.openxmlformats.org/officeDocument/2006/relationships/tags" Target="../tags/tag65.xml"/><Relationship Id="rId5" Type="http://schemas.openxmlformats.org/officeDocument/2006/relationships/tags" Target="../tags/tag59.xml"/><Relationship Id="rId15" Type="http://schemas.openxmlformats.org/officeDocument/2006/relationships/slide" Target="slide1.xml"/><Relationship Id="rId10" Type="http://schemas.openxmlformats.org/officeDocument/2006/relationships/tags" Target="../tags/tag64.xml"/><Relationship Id="rId4" Type="http://schemas.openxmlformats.org/officeDocument/2006/relationships/tags" Target="../tags/tag58.xml"/><Relationship Id="rId9" Type="http://schemas.openxmlformats.org/officeDocument/2006/relationships/tags" Target="../tags/tag63.xml"/><Relationship Id="rId14"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8" Type="http://schemas.openxmlformats.org/officeDocument/2006/relationships/tags" Target="../tags/tag75.xml"/><Relationship Id="rId13" Type="http://schemas.openxmlformats.org/officeDocument/2006/relationships/tags" Target="../tags/tag80.xml"/><Relationship Id="rId3" Type="http://schemas.openxmlformats.org/officeDocument/2006/relationships/tags" Target="../tags/tag70.xml"/><Relationship Id="rId7" Type="http://schemas.openxmlformats.org/officeDocument/2006/relationships/tags" Target="../tags/tag74.xml"/><Relationship Id="rId12" Type="http://schemas.openxmlformats.org/officeDocument/2006/relationships/tags" Target="../tags/tag79.xml"/><Relationship Id="rId2" Type="http://schemas.openxmlformats.org/officeDocument/2006/relationships/tags" Target="../tags/tag69.xml"/><Relationship Id="rId1" Type="http://schemas.openxmlformats.org/officeDocument/2006/relationships/tags" Target="../tags/tag68.xml"/><Relationship Id="rId6" Type="http://schemas.openxmlformats.org/officeDocument/2006/relationships/tags" Target="../tags/tag73.xml"/><Relationship Id="rId11" Type="http://schemas.openxmlformats.org/officeDocument/2006/relationships/tags" Target="../tags/tag78.xml"/><Relationship Id="rId5" Type="http://schemas.openxmlformats.org/officeDocument/2006/relationships/tags" Target="../tags/tag72.xml"/><Relationship Id="rId15" Type="http://schemas.openxmlformats.org/officeDocument/2006/relationships/slide" Target="slide1.xml"/><Relationship Id="rId10" Type="http://schemas.openxmlformats.org/officeDocument/2006/relationships/tags" Target="../tags/tag77.xml"/><Relationship Id="rId4" Type="http://schemas.openxmlformats.org/officeDocument/2006/relationships/tags" Target="../tags/tag71.xml"/><Relationship Id="rId9" Type="http://schemas.openxmlformats.org/officeDocument/2006/relationships/tags" Target="../tags/tag76.xml"/><Relationship Id="rId14"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82.xml"/><Relationship Id="rId1" Type="http://schemas.openxmlformats.org/officeDocument/2006/relationships/tags" Target="../tags/tag81.xml"/><Relationship Id="rId4" Type="http://schemas.openxmlformats.org/officeDocument/2006/relationships/slide" Target="slide1.xm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84.xml"/><Relationship Id="rId1" Type="http://schemas.openxmlformats.org/officeDocument/2006/relationships/tags" Target="../tags/tag83.xml"/><Relationship Id="rId4" Type="http://schemas.openxmlformats.org/officeDocument/2006/relationships/slide" Target="slide1.xml"/></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86.xml"/><Relationship Id="rId1" Type="http://schemas.openxmlformats.org/officeDocument/2006/relationships/tags" Target="../tags/tag85.xml"/><Relationship Id="rId4" Type="http://schemas.openxmlformats.org/officeDocument/2006/relationships/slide" Target="slide1.xml"/></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88.xml"/><Relationship Id="rId1" Type="http://schemas.openxmlformats.org/officeDocument/2006/relationships/tags" Target="../tags/tag87.xml"/><Relationship Id="rId6" Type="http://schemas.openxmlformats.org/officeDocument/2006/relationships/hyperlink" Target="mailto:dsapdqw@groupware.com" TargetMode="External"/><Relationship Id="rId5" Type="http://schemas.openxmlformats.org/officeDocument/2006/relationships/hyperlink" Target="mailto:master@groupware.com" TargetMode="External"/><Relationship Id="rId4" Type="http://schemas.openxmlformats.org/officeDocument/2006/relationships/slide" Target="slide1.xml"/></Relationships>
</file>

<file path=ppt/slides/_rels/slide24.xml.rels><?xml version="1.0" encoding="UTF-8" standalone="yes"?>
<Relationships xmlns="http://schemas.openxmlformats.org/package/2006/relationships"><Relationship Id="rId3" Type="http://schemas.openxmlformats.org/officeDocument/2006/relationships/hyperlink" Target="https://kimvampa.tistory.com/197?category=771727" TargetMode="External"/><Relationship Id="rId7" Type="http://schemas.openxmlformats.org/officeDocument/2006/relationships/slide" Target="slide1.xml"/><Relationship Id="rId2" Type="http://schemas.openxmlformats.org/officeDocument/2006/relationships/hyperlink" Target="https://melonpeach.tistory.com/49?category=806570" TargetMode="External"/><Relationship Id="rId1" Type="http://schemas.openxmlformats.org/officeDocument/2006/relationships/slideLayout" Target="../slideLayouts/slideLayout2.xml"/><Relationship Id="rId6" Type="http://schemas.openxmlformats.org/officeDocument/2006/relationships/hyperlink" Target="https://animista.net/play/basic" TargetMode="External"/><Relationship Id="rId5" Type="http://schemas.openxmlformats.org/officeDocument/2006/relationships/hyperlink" Target="https://css-tricks.com/the-shapes-of-css/" TargetMode="External"/><Relationship Id="rId4" Type="http://schemas.openxmlformats.org/officeDocument/2006/relationships/hyperlink" Target="https://wowjs.uk/"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tags" Target="../tags/tag8.xml"/><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slide" Target="slide1.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slideLayout" Target="../slideLayouts/slideLayout1.xml"/><Relationship Id="rId5" Type="http://schemas.openxmlformats.org/officeDocument/2006/relationships/tags" Target="../tags/tag5.xml"/><Relationship Id="rId10" Type="http://schemas.openxmlformats.org/officeDocument/2006/relationships/tags" Target="../tags/tag10.xml"/><Relationship Id="rId4" Type="http://schemas.openxmlformats.org/officeDocument/2006/relationships/tags" Target="../tags/tag4.xml"/><Relationship Id="rId9" Type="http://schemas.openxmlformats.org/officeDocument/2006/relationships/tags" Target="../tags/tag9.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89.xml"/></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91.xml"/><Relationship Id="rId1" Type="http://schemas.openxmlformats.org/officeDocument/2006/relationships/tags" Target="../tags/tag90.xml"/><Relationship Id="rId4" Type="http://schemas.openxmlformats.org/officeDocument/2006/relationships/slide" Target="slide1.xml"/></Relationships>
</file>

<file path=ppt/slides/_rels/slide3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59.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66.xml"/><Relationship Id="rId1" Type="http://schemas.openxmlformats.org/officeDocument/2006/relationships/themeOverride" Target="../theme/themeOverride1.xml"/></Relationships>
</file>

<file path=ppt/slides/_rels/slide3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67.xml"/></Relationships>
</file>

<file path=ppt/slides/_rels/slide3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4.xml"/><Relationship Id="rId1" Type="http://schemas.openxmlformats.org/officeDocument/2006/relationships/slideLayout" Target="../slideLayouts/slideLayout69.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8.xml"/></Relationships>
</file>

<file path=ppt/slides/_rels/slide38.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6.xml"/><Relationship Id="rId1" Type="http://schemas.openxmlformats.org/officeDocument/2006/relationships/slideLayout" Target="../slideLayouts/slideLayout66.xml"/></Relationships>
</file>

<file path=ppt/slides/_rels/slide4.xml.rels><?xml version="1.0" encoding="UTF-8" standalone="yes"?>
<Relationships xmlns="http://schemas.openxmlformats.org/package/2006/relationships"><Relationship Id="rId8" Type="http://schemas.openxmlformats.org/officeDocument/2006/relationships/tags" Target="../tags/tag18.xml"/><Relationship Id="rId3" Type="http://schemas.openxmlformats.org/officeDocument/2006/relationships/tags" Target="../tags/tag13.xml"/><Relationship Id="rId7" Type="http://schemas.openxmlformats.org/officeDocument/2006/relationships/tags" Target="../tags/tag17.xml"/><Relationship Id="rId12" Type="http://schemas.openxmlformats.org/officeDocument/2006/relationships/slide" Target="slide1.xml"/><Relationship Id="rId2" Type="http://schemas.openxmlformats.org/officeDocument/2006/relationships/tags" Target="../tags/tag12.xml"/><Relationship Id="rId1" Type="http://schemas.openxmlformats.org/officeDocument/2006/relationships/tags" Target="../tags/tag11.xml"/><Relationship Id="rId6" Type="http://schemas.openxmlformats.org/officeDocument/2006/relationships/tags" Target="../tags/tag16.xml"/><Relationship Id="rId11" Type="http://schemas.openxmlformats.org/officeDocument/2006/relationships/slideLayout" Target="../slideLayouts/slideLayout1.xml"/><Relationship Id="rId5" Type="http://schemas.openxmlformats.org/officeDocument/2006/relationships/tags" Target="../tags/tag15.xml"/><Relationship Id="rId10" Type="http://schemas.openxmlformats.org/officeDocument/2006/relationships/tags" Target="../tags/tag20.xml"/><Relationship Id="rId4" Type="http://schemas.openxmlformats.org/officeDocument/2006/relationships/tags" Target="../tags/tag14.xml"/><Relationship Id="rId9" Type="http://schemas.openxmlformats.org/officeDocument/2006/relationships/tags" Target="../tags/tag19.xml"/></Relationships>
</file>

<file path=ppt/slides/_rels/slide5.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slideLayout" Target="../slideLayouts/slideLayout1.xml"/><Relationship Id="rId1" Type="http://schemas.openxmlformats.org/officeDocument/2006/relationships/tags" Target="../tags/tag21.xml"/></Relationships>
</file>

<file path=ppt/slides/_rels/slide6.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slideLayout" Target="../slideLayouts/slideLayout1.xml"/><Relationship Id="rId1" Type="http://schemas.openxmlformats.org/officeDocument/2006/relationships/tags" Target="../tags/tag22.xml"/></Relationships>
</file>

<file path=ppt/slides/_rels/slide7.xml.rels><?xml version="1.0" encoding="UTF-8" standalone="yes"?>
<Relationships xmlns="http://schemas.openxmlformats.org/package/2006/relationships"><Relationship Id="rId8" Type="http://schemas.openxmlformats.org/officeDocument/2006/relationships/tags" Target="../tags/tag30.xml"/><Relationship Id="rId13" Type="http://schemas.openxmlformats.org/officeDocument/2006/relationships/slide" Target="slide1.xml"/><Relationship Id="rId3" Type="http://schemas.openxmlformats.org/officeDocument/2006/relationships/tags" Target="../tags/tag25.xml"/><Relationship Id="rId7" Type="http://schemas.openxmlformats.org/officeDocument/2006/relationships/tags" Target="../tags/tag29.xml"/><Relationship Id="rId12" Type="http://schemas.openxmlformats.org/officeDocument/2006/relationships/image" Target="../media/image2.png"/><Relationship Id="rId2" Type="http://schemas.openxmlformats.org/officeDocument/2006/relationships/tags" Target="../tags/tag24.xml"/><Relationship Id="rId1" Type="http://schemas.openxmlformats.org/officeDocument/2006/relationships/tags" Target="../tags/tag23.xml"/><Relationship Id="rId6" Type="http://schemas.openxmlformats.org/officeDocument/2006/relationships/tags" Target="../tags/tag28.xml"/><Relationship Id="rId11" Type="http://schemas.openxmlformats.org/officeDocument/2006/relationships/slideLayout" Target="../slideLayouts/slideLayout1.xml"/><Relationship Id="rId5" Type="http://schemas.openxmlformats.org/officeDocument/2006/relationships/tags" Target="../tags/tag27.xml"/><Relationship Id="rId10" Type="http://schemas.openxmlformats.org/officeDocument/2006/relationships/tags" Target="../tags/tag32.xml"/><Relationship Id="rId4" Type="http://schemas.openxmlformats.org/officeDocument/2006/relationships/tags" Target="../tags/tag26.xml"/><Relationship Id="rId9" Type="http://schemas.openxmlformats.org/officeDocument/2006/relationships/tags" Target="../tags/tag31.xml"/></Relationships>
</file>

<file path=ppt/slides/_rels/slide8.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slideLayout" Target="../slideLayouts/slideLayout1.xml"/><Relationship Id="rId1" Type="http://schemas.openxmlformats.org/officeDocument/2006/relationships/tags" Target="../tags/tag33.xml"/></Relationships>
</file>

<file path=ppt/slides/_rels/slide9.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slideLayout" Target="../slideLayouts/slideLayout1.xml"/><Relationship Id="rId1" Type="http://schemas.openxmlformats.org/officeDocument/2006/relationships/tags" Target="../tags/tag3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그림 5">
            <a:extLst>
              <a:ext uri="{FF2B5EF4-FFF2-40B4-BE49-F238E27FC236}">
                <a16:creationId xmlns:a16="http://schemas.microsoft.com/office/drawing/2014/main" id="{F5D74280-710F-4919-8B82-2B7191D251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91863" y="658892"/>
            <a:ext cx="1827914" cy="1827914"/>
          </a:xfrm>
          <a:prstGeom prst="rect">
            <a:avLst/>
          </a:prstGeom>
        </p:spPr>
      </p:pic>
      <p:sp>
        <p:nvSpPr>
          <p:cNvPr id="4" name="TextBox 3">
            <a:extLst>
              <a:ext uri="{FF2B5EF4-FFF2-40B4-BE49-F238E27FC236}">
                <a16:creationId xmlns:a16="http://schemas.microsoft.com/office/drawing/2014/main" id="{0933074C-3EFA-49C8-A524-C2893D8E9884}"/>
              </a:ext>
            </a:extLst>
          </p:cNvPr>
          <p:cNvSpPr txBox="1"/>
          <p:nvPr/>
        </p:nvSpPr>
        <p:spPr>
          <a:xfrm>
            <a:off x="5495282" y="251460"/>
            <a:ext cx="6746426" cy="369332"/>
          </a:xfrm>
          <a:prstGeom prst="rect">
            <a:avLst/>
          </a:prstGeom>
          <a:noFill/>
        </p:spPr>
        <p:txBody>
          <a:bodyPr wrap="square" rtlCol="0">
            <a:spAutoFit/>
          </a:bodyPr>
          <a:lstStyle/>
          <a:p>
            <a:r>
              <a:rPr lang="ko-KR" altLang="en-US"/>
              <a:t>목차</a:t>
            </a:r>
            <a:endParaRPr lang="ko-KR" altLang="en-US" dirty="0"/>
          </a:p>
        </p:txBody>
      </p:sp>
      <p:sp>
        <p:nvSpPr>
          <p:cNvPr id="11" name="직사각형 10">
            <a:extLst>
              <a:ext uri="{FF2B5EF4-FFF2-40B4-BE49-F238E27FC236}">
                <a16:creationId xmlns:a16="http://schemas.microsoft.com/office/drawing/2014/main" id="{B1DDD436-159B-44A6-BEBA-CD744A92D96A}"/>
              </a:ext>
            </a:extLst>
          </p:cNvPr>
          <p:cNvSpPr/>
          <p:nvPr/>
        </p:nvSpPr>
        <p:spPr>
          <a:xfrm>
            <a:off x="0" y="4130849"/>
            <a:ext cx="3716375" cy="1646130"/>
          </a:xfrm>
          <a:prstGeom prst="rect">
            <a:avLst/>
          </a:prstGeom>
          <a:solidFill>
            <a:schemeClr val="bg1"/>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400">
                <a:solidFill>
                  <a:schemeClr val="tx1"/>
                </a:solidFill>
                <a:latin typeface="Noto Sans KR Black" panose="020B0A00000000000000" pitchFamily="34" charset="-127"/>
                <a:ea typeface="Noto Sans KR Black" panose="020B0A00000000000000" pitchFamily="34" charset="-127"/>
              </a:rPr>
              <a:t>1. </a:t>
            </a:r>
            <a:r>
              <a:rPr lang="ko-KR" altLang="en-US" sz="1400">
                <a:solidFill>
                  <a:schemeClr val="tx1"/>
                </a:solidFill>
                <a:latin typeface="Noto Sans KR Black" panose="020B0A00000000000000" pitchFamily="34" charset="-127"/>
                <a:ea typeface="Noto Sans KR Black" panose="020B0A00000000000000" pitchFamily="34" charset="-127"/>
              </a:rPr>
              <a:t>관리자페이지</a:t>
            </a:r>
            <a:endParaRPr lang="en-US" altLang="ko-KR" sz="1400">
              <a:solidFill>
                <a:schemeClr val="tx1"/>
              </a:solidFill>
              <a:latin typeface="Noto Sans KR Black" panose="020B0A00000000000000" pitchFamily="34" charset="-127"/>
              <a:ea typeface="Noto Sans KR Black" panose="020B0A00000000000000" pitchFamily="34" charset="-127"/>
            </a:endParaRPr>
          </a:p>
          <a:p>
            <a:endParaRPr lang="en-US" altLang="ko-KR" sz="1400">
              <a:solidFill>
                <a:schemeClr val="tx1"/>
              </a:solidFill>
              <a:latin typeface="Noto Sans KR Black" panose="020B0A00000000000000" pitchFamily="34" charset="-127"/>
              <a:ea typeface="Noto Sans KR Black" panose="020B0A00000000000000" pitchFamily="34" charset="-127"/>
            </a:endParaRPr>
          </a:p>
          <a:p>
            <a:r>
              <a:rPr lang="en-US" altLang="ko-KR" sz="1400">
                <a:solidFill>
                  <a:schemeClr val="tx1"/>
                </a:solidFill>
                <a:latin typeface="Noto Sans KR Black" panose="020B0A00000000000000" pitchFamily="34" charset="-127"/>
                <a:ea typeface="Noto Sans KR Black" panose="020B0A00000000000000" pitchFamily="34" charset="-127"/>
              </a:rPr>
              <a:t>1-1 </a:t>
            </a:r>
            <a:r>
              <a:rPr lang="ko-KR" altLang="en-US" sz="1400">
                <a:solidFill>
                  <a:schemeClr val="tx1"/>
                </a:solidFill>
                <a:latin typeface="Noto Sans KR Black" panose="020B0A00000000000000" pitchFamily="34" charset="-127"/>
                <a:ea typeface="Noto Sans KR Black" panose="020B0A00000000000000" pitchFamily="34" charset="-127"/>
                <a:hlinkClick r:id="rId3" action="ppaction://hlinksldjump"/>
              </a:rPr>
              <a:t>관리자페이지 </a:t>
            </a:r>
            <a:r>
              <a:rPr lang="en-US" altLang="ko-KR" sz="1400">
                <a:solidFill>
                  <a:schemeClr val="tx1"/>
                </a:solidFill>
                <a:latin typeface="Noto Sans KR Black" panose="020B0A00000000000000" pitchFamily="34" charset="-127"/>
                <a:ea typeface="Noto Sans KR Black" panose="020B0A00000000000000" pitchFamily="34" charset="-127"/>
                <a:hlinkClick r:id="rId3" action="ppaction://hlinksldjump"/>
              </a:rPr>
              <a:t>overview</a:t>
            </a:r>
            <a:endParaRPr lang="en-US" altLang="ko-KR" sz="1400">
              <a:solidFill>
                <a:schemeClr val="tx1"/>
              </a:solidFill>
              <a:latin typeface="Noto Sans KR Black" panose="020B0A00000000000000" pitchFamily="34" charset="-127"/>
              <a:ea typeface="Noto Sans KR Black" panose="020B0A00000000000000" pitchFamily="34" charset="-127"/>
            </a:endParaRPr>
          </a:p>
          <a:p>
            <a:r>
              <a:rPr lang="en-US" altLang="ko-KR" sz="1400">
                <a:solidFill>
                  <a:schemeClr val="tx1"/>
                </a:solidFill>
                <a:latin typeface="Noto Sans KR Black" panose="020B0A00000000000000" pitchFamily="34" charset="-127"/>
                <a:ea typeface="Noto Sans KR Black" panose="020B0A00000000000000" pitchFamily="34" charset="-127"/>
              </a:rPr>
              <a:t>1-2 </a:t>
            </a:r>
            <a:r>
              <a:rPr lang="ko-KR" altLang="en-US" sz="1400">
                <a:solidFill>
                  <a:schemeClr val="tx1"/>
                </a:solidFill>
                <a:latin typeface="Noto Sans KR Black" panose="020B0A00000000000000" pitchFamily="34" charset="-127"/>
                <a:ea typeface="Noto Sans KR Black" panose="020B0A00000000000000" pitchFamily="34" charset="-127"/>
                <a:hlinkClick r:id="rId4" action="ppaction://hlinksldjump"/>
              </a:rPr>
              <a:t>회사정보관리</a:t>
            </a:r>
            <a:endParaRPr lang="en-US" altLang="ko-KR" sz="1400">
              <a:solidFill>
                <a:schemeClr val="tx1"/>
              </a:solidFill>
              <a:latin typeface="Noto Sans KR Black" panose="020B0A00000000000000" pitchFamily="34" charset="-127"/>
              <a:ea typeface="Noto Sans KR Black" panose="020B0A00000000000000" pitchFamily="34" charset="-127"/>
            </a:endParaRPr>
          </a:p>
          <a:p>
            <a:r>
              <a:rPr lang="en-US" altLang="ko-KR" sz="1400">
                <a:solidFill>
                  <a:schemeClr val="tx1"/>
                </a:solidFill>
                <a:latin typeface="Noto Sans KR Black" panose="020B0A00000000000000" pitchFamily="34" charset="-127"/>
                <a:ea typeface="Noto Sans KR Black" panose="020B0A00000000000000" pitchFamily="34" charset="-127"/>
              </a:rPr>
              <a:t>1-2-1 </a:t>
            </a:r>
            <a:r>
              <a:rPr lang="ko-KR" altLang="en-US" sz="1400">
                <a:solidFill>
                  <a:schemeClr val="tx1"/>
                </a:solidFill>
                <a:latin typeface="Noto Sans KR Black" panose="020B0A00000000000000" pitchFamily="34" charset="-127"/>
                <a:ea typeface="Noto Sans KR Black" panose="020B0A00000000000000" pitchFamily="34" charset="-127"/>
                <a:hlinkClick r:id="rId5" action="ppaction://hlinksldjump"/>
              </a:rPr>
              <a:t>회사추가</a:t>
            </a:r>
            <a:endParaRPr lang="en-US" altLang="ko-KR" sz="1400">
              <a:solidFill>
                <a:schemeClr val="tx1"/>
              </a:solidFill>
              <a:latin typeface="Noto Sans KR Black" panose="020B0A00000000000000" pitchFamily="34" charset="-127"/>
              <a:ea typeface="Noto Sans KR Black" panose="020B0A00000000000000" pitchFamily="34" charset="-127"/>
            </a:endParaRPr>
          </a:p>
          <a:p>
            <a:r>
              <a:rPr lang="en-US" altLang="ko-KR" sz="1400">
                <a:solidFill>
                  <a:schemeClr val="tx1"/>
                </a:solidFill>
                <a:latin typeface="Noto Sans KR Black" panose="020B0A00000000000000" pitchFamily="34" charset="-127"/>
                <a:ea typeface="Noto Sans KR Black" panose="020B0A00000000000000" pitchFamily="34" charset="-127"/>
              </a:rPr>
              <a:t>1-3 </a:t>
            </a:r>
            <a:r>
              <a:rPr lang="ko-KR" altLang="en-US" sz="1400">
                <a:solidFill>
                  <a:schemeClr val="tx1"/>
                </a:solidFill>
                <a:latin typeface="Noto Sans KR Black" panose="020B0A00000000000000" pitchFamily="34" charset="-127"/>
                <a:ea typeface="Noto Sans KR Black" panose="020B0A00000000000000" pitchFamily="34" charset="-127"/>
                <a:hlinkClick r:id="rId6" action="ppaction://hlinksldjump"/>
              </a:rPr>
              <a:t>사업장정보관리</a:t>
            </a:r>
            <a:endParaRPr lang="en-US" altLang="ko-KR" sz="1400">
              <a:solidFill>
                <a:schemeClr val="tx1"/>
              </a:solidFill>
              <a:latin typeface="Noto Sans KR Black" panose="020B0A00000000000000" pitchFamily="34" charset="-127"/>
              <a:ea typeface="Noto Sans KR Black" panose="020B0A00000000000000" pitchFamily="34" charset="-127"/>
            </a:endParaRPr>
          </a:p>
          <a:p>
            <a:r>
              <a:rPr lang="en-US" altLang="ko-KR" sz="1400">
                <a:solidFill>
                  <a:schemeClr val="tx1"/>
                </a:solidFill>
                <a:latin typeface="Noto Sans KR Black" panose="020B0A00000000000000" pitchFamily="34" charset="-127"/>
                <a:ea typeface="Noto Sans KR Black" panose="020B0A00000000000000" pitchFamily="34" charset="-127"/>
              </a:rPr>
              <a:t>1-3-1 </a:t>
            </a:r>
            <a:r>
              <a:rPr lang="ko-KR" altLang="en-US" sz="1400">
                <a:solidFill>
                  <a:schemeClr val="tx1"/>
                </a:solidFill>
                <a:latin typeface="Noto Sans KR Black" panose="020B0A00000000000000" pitchFamily="34" charset="-127"/>
                <a:ea typeface="Noto Sans KR Black" panose="020B0A00000000000000" pitchFamily="34" charset="-127"/>
                <a:hlinkClick r:id="rId7" action="ppaction://hlinksldjump"/>
              </a:rPr>
              <a:t>사업장추가</a:t>
            </a:r>
            <a:endParaRPr lang="en-US" altLang="ko-KR" sz="1400">
              <a:solidFill>
                <a:schemeClr val="tx1"/>
              </a:solidFill>
              <a:latin typeface="Noto Sans KR Black" panose="020B0A00000000000000" pitchFamily="34" charset="-127"/>
              <a:ea typeface="Noto Sans KR Black" panose="020B0A00000000000000" pitchFamily="34" charset="-127"/>
            </a:endParaRPr>
          </a:p>
          <a:p>
            <a:r>
              <a:rPr lang="en-US" altLang="ko-KR" sz="1400">
                <a:solidFill>
                  <a:schemeClr val="tx1"/>
                </a:solidFill>
                <a:latin typeface="Noto Sans KR Black" panose="020B0A00000000000000" pitchFamily="34" charset="-127"/>
                <a:ea typeface="Noto Sans KR Black" panose="020B0A00000000000000" pitchFamily="34" charset="-127"/>
              </a:rPr>
              <a:t>1-4 </a:t>
            </a:r>
            <a:r>
              <a:rPr lang="ko-KR" altLang="en-US" sz="1400">
                <a:solidFill>
                  <a:schemeClr val="tx1"/>
                </a:solidFill>
                <a:latin typeface="Noto Sans KR Black" panose="020B0A00000000000000" pitchFamily="34" charset="-127"/>
                <a:ea typeface="Noto Sans KR Black" panose="020B0A00000000000000" pitchFamily="34" charset="-127"/>
                <a:hlinkClick r:id="rId8" action="ppaction://hlinksldjump"/>
              </a:rPr>
              <a:t>조직도관리</a:t>
            </a:r>
            <a:endParaRPr lang="en-US" altLang="ko-KR" sz="1400">
              <a:solidFill>
                <a:schemeClr val="tx1"/>
              </a:solidFill>
              <a:latin typeface="Noto Sans KR Black" panose="020B0A00000000000000" pitchFamily="34" charset="-127"/>
              <a:ea typeface="Noto Sans KR Black" panose="020B0A00000000000000" pitchFamily="34" charset="-127"/>
            </a:endParaRPr>
          </a:p>
          <a:p>
            <a:r>
              <a:rPr lang="en-US" altLang="ko-KR" sz="1400">
                <a:solidFill>
                  <a:schemeClr val="tx1"/>
                </a:solidFill>
                <a:latin typeface="Noto Sans KR Black" panose="020B0A00000000000000" pitchFamily="34" charset="-127"/>
                <a:ea typeface="Noto Sans KR Black" panose="020B0A00000000000000" pitchFamily="34" charset="-127"/>
              </a:rPr>
              <a:t>1-5 </a:t>
            </a:r>
            <a:r>
              <a:rPr lang="ko-KR" altLang="en-US" sz="1400">
                <a:solidFill>
                  <a:schemeClr val="tx1"/>
                </a:solidFill>
                <a:latin typeface="Noto Sans KR Black" panose="020B0A00000000000000" pitchFamily="34" charset="-127"/>
                <a:ea typeface="Noto Sans KR Black" panose="020B0A00000000000000" pitchFamily="34" charset="-127"/>
                <a:hlinkClick r:id="rId9" action="ppaction://hlinksldjump"/>
              </a:rPr>
              <a:t>직위</a:t>
            </a:r>
            <a:r>
              <a:rPr lang="en-US" altLang="ko-KR" sz="1400">
                <a:solidFill>
                  <a:schemeClr val="tx1"/>
                </a:solidFill>
                <a:latin typeface="Noto Sans KR Black" panose="020B0A00000000000000" pitchFamily="34" charset="-127"/>
                <a:ea typeface="Noto Sans KR Black" panose="020B0A00000000000000" pitchFamily="34" charset="-127"/>
                <a:hlinkClick r:id="rId9" action="ppaction://hlinksldjump"/>
              </a:rPr>
              <a:t>/</a:t>
            </a:r>
            <a:r>
              <a:rPr lang="ko-KR" altLang="en-US" sz="1400">
                <a:solidFill>
                  <a:schemeClr val="tx1"/>
                </a:solidFill>
                <a:latin typeface="Noto Sans KR Black" panose="020B0A00000000000000" pitchFamily="34" charset="-127"/>
                <a:ea typeface="Noto Sans KR Black" panose="020B0A00000000000000" pitchFamily="34" charset="-127"/>
                <a:hlinkClick r:id="rId9" action="ppaction://hlinksldjump"/>
              </a:rPr>
              <a:t>직책 관리</a:t>
            </a:r>
            <a:endParaRPr lang="en-US" altLang="ko-KR" sz="1400">
              <a:solidFill>
                <a:schemeClr val="tx1"/>
              </a:solidFill>
              <a:latin typeface="Noto Sans KR Black" panose="020B0A00000000000000" pitchFamily="34" charset="-127"/>
              <a:ea typeface="Noto Sans KR Black" panose="020B0A00000000000000" pitchFamily="34" charset="-127"/>
            </a:endParaRPr>
          </a:p>
          <a:p>
            <a:r>
              <a:rPr lang="en-US" altLang="ko-KR" sz="1400">
                <a:solidFill>
                  <a:schemeClr val="tx1"/>
                </a:solidFill>
                <a:latin typeface="Noto Sans KR Black" panose="020B0A00000000000000" pitchFamily="34" charset="-127"/>
                <a:ea typeface="Noto Sans KR Black" panose="020B0A00000000000000" pitchFamily="34" charset="-127"/>
              </a:rPr>
              <a:t>1-5-1 </a:t>
            </a:r>
            <a:r>
              <a:rPr lang="ko-KR" altLang="en-US" sz="1400">
                <a:solidFill>
                  <a:schemeClr val="tx1"/>
                </a:solidFill>
                <a:latin typeface="Noto Sans KR Black" panose="020B0A00000000000000" pitchFamily="34" charset="-127"/>
                <a:ea typeface="Noto Sans KR Black" panose="020B0A00000000000000" pitchFamily="34" charset="-127"/>
                <a:hlinkClick r:id="rId10" action="ppaction://hlinksldjump"/>
              </a:rPr>
              <a:t>직위</a:t>
            </a:r>
            <a:r>
              <a:rPr lang="en-US" altLang="ko-KR" sz="1400">
                <a:solidFill>
                  <a:schemeClr val="tx1"/>
                </a:solidFill>
                <a:latin typeface="Noto Sans KR Black" panose="020B0A00000000000000" pitchFamily="34" charset="-127"/>
                <a:ea typeface="Noto Sans KR Black" panose="020B0A00000000000000" pitchFamily="34" charset="-127"/>
                <a:hlinkClick r:id="rId10" action="ppaction://hlinksldjump"/>
              </a:rPr>
              <a:t>/</a:t>
            </a:r>
            <a:r>
              <a:rPr lang="ko-KR" altLang="en-US" sz="1400">
                <a:solidFill>
                  <a:schemeClr val="tx1"/>
                </a:solidFill>
                <a:latin typeface="Noto Sans KR Black" panose="020B0A00000000000000" pitchFamily="34" charset="-127"/>
                <a:ea typeface="Noto Sans KR Black" panose="020B0A00000000000000" pitchFamily="34" charset="-127"/>
                <a:hlinkClick r:id="rId10" action="ppaction://hlinksldjump"/>
              </a:rPr>
              <a:t>직책 추가</a:t>
            </a:r>
            <a:endParaRPr lang="en-US" altLang="ko-KR" sz="1400">
              <a:solidFill>
                <a:schemeClr val="tx1"/>
              </a:solidFill>
              <a:latin typeface="Noto Sans KR Black" panose="020B0A00000000000000" pitchFamily="34" charset="-127"/>
              <a:ea typeface="Noto Sans KR Black" panose="020B0A00000000000000" pitchFamily="34" charset="-127"/>
            </a:endParaRPr>
          </a:p>
          <a:p>
            <a:r>
              <a:rPr lang="en-US" altLang="ko-KR" sz="1400">
                <a:solidFill>
                  <a:schemeClr val="tx1"/>
                </a:solidFill>
                <a:latin typeface="Noto Sans KR Black" panose="020B0A00000000000000" pitchFamily="34" charset="-127"/>
                <a:ea typeface="Noto Sans KR Black" panose="020B0A00000000000000" pitchFamily="34" charset="-127"/>
              </a:rPr>
              <a:t>1-6 </a:t>
            </a:r>
            <a:r>
              <a:rPr lang="ko-KR" altLang="en-US" sz="1400">
                <a:solidFill>
                  <a:schemeClr val="tx1"/>
                </a:solidFill>
                <a:latin typeface="Noto Sans KR Black" panose="020B0A00000000000000" pitchFamily="34" charset="-127"/>
                <a:ea typeface="Noto Sans KR Black" panose="020B0A00000000000000" pitchFamily="34" charset="-127"/>
                <a:hlinkClick r:id="rId11" action="ppaction://hlinksldjump"/>
              </a:rPr>
              <a:t>사원관리</a:t>
            </a:r>
            <a:endParaRPr lang="en-US" altLang="ko-KR" sz="1400">
              <a:solidFill>
                <a:schemeClr val="tx1"/>
              </a:solidFill>
              <a:latin typeface="Noto Sans KR Black" panose="020B0A00000000000000" pitchFamily="34" charset="-127"/>
              <a:ea typeface="Noto Sans KR Black" panose="020B0A00000000000000" pitchFamily="34" charset="-127"/>
            </a:endParaRPr>
          </a:p>
          <a:p>
            <a:r>
              <a:rPr lang="en-US" altLang="ko-KR" sz="1400">
                <a:solidFill>
                  <a:schemeClr val="tx1"/>
                </a:solidFill>
                <a:latin typeface="Noto Sans KR Black" panose="020B0A00000000000000" pitchFamily="34" charset="-127"/>
                <a:ea typeface="Noto Sans KR Black" panose="020B0A00000000000000" pitchFamily="34" charset="-127"/>
              </a:rPr>
              <a:t>1-6-1 </a:t>
            </a:r>
            <a:r>
              <a:rPr lang="ko-KR" altLang="en-US" sz="1400">
                <a:solidFill>
                  <a:schemeClr val="tx1"/>
                </a:solidFill>
                <a:latin typeface="Noto Sans KR Black" panose="020B0A00000000000000" pitchFamily="34" charset="-127"/>
                <a:ea typeface="Noto Sans KR Black" panose="020B0A00000000000000" pitchFamily="34" charset="-127"/>
                <a:hlinkClick r:id="rId12" action="ppaction://hlinksldjump"/>
              </a:rPr>
              <a:t>사원추가</a:t>
            </a:r>
            <a:endParaRPr lang="en-US" altLang="ko-KR" sz="1400">
              <a:solidFill>
                <a:schemeClr val="tx1"/>
              </a:solidFill>
              <a:latin typeface="Noto Sans KR Black" panose="020B0A00000000000000" pitchFamily="34" charset="-127"/>
              <a:ea typeface="Noto Sans KR Black" panose="020B0A00000000000000" pitchFamily="34" charset="-127"/>
            </a:endParaRPr>
          </a:p>
          <a:p>
            <a:r>
              <a:rPr lang="en-US" altLang="ko-KR" sz="1400">
                <a:solidFill>
                  <a:schemeClr val="tx1"/>
                </a:solidFill>
                <a:latin typeface="Noto Sans KR Black" panose="020B0A00000000000000" pitchFamily="34" charset="-127"/>
                <a:ea typeface="Noto Sans KR Black" panose="020B0A00000000000000" pitchFamily="34" charset="-127"/>
              </a:rPr>
              <a:t>1-7 </a:t>
            </a:r>
            <a:r>
              <a:rPr lang="ko-KR" altLang="en-US" sz="1400">
                <a:solidFill>
                  <a:schemeClr val="tx1"/>
                </a:solidFill>
                <a:latin typeface="Noto Sans KR Black" panose="020B0A00000000000000" pitchFamily="34" charset="-127"/>
                <a:ea typeface="Noto Sans KR Black" panose="020B0A00000000000000" pitchFamily="34" charset="-127"/>
                <a:hlinkClick r:id="rId13" action="ppaction://hlinksldjump"/>
              </a:rPr>
              <a:t>권한관리</a:t>
            </a:r>
            <a:endParaRPr lang="en-US" altLang="ko-KR" sz="1400">
              <a:solidFill>
                <a:schemeClr val="tx1"/>
              </a:solidFill>
              <a:latin typeface="Noto Sans KR Black" panose="020B0A00000000000000" pitchFamily="34" charset="-127"/>
              <a:ea typeface="Noto Sans KR Black" panose="020B0A00000000000000" pitchFamily="34" charset="-127"/>
            </a:endParaRPr>
          </a:p>
          <a:p>
            <a:r>
              <a:rPr lang="en-US" altLang="ko-KR" sz="1400">
                <a:solidFill>
                  <a:schemeClr val="tx1"/>
                </a:solidFill>
                <a:latin typeface="Noto Sans KR Black" panose="020B0A00000000000000" pitchFamily="34" charset="-127"/>
                <a:ea typeface="Noto Sans KR Black" panose="020B0A00000000000000" pitchFamily="34" charset="-127"/>
              </a:rPr>
              <a:t>1-7-1 </a:t>
            </a:r>
            <a:r>
              <a:rPr lang="ko-KR" altLang="en-US" sz="1400">
                <a:solidFill>
                  <a:schemeClr val="tx1"/>
                </a:solidFill>
                <a:latin typeface="Noto Sans KR Black" panose="020B0A00000000000000" pitchFamily="34" charset="-127"/>
                <a:ea typeface="Noto Sans KR Black" panose="020B0A00000000000000" pitchFamily="34" charset="-127"/>
                <a:hlinkClick r:id="rId14" action="ppaction://hlinksldjump"/>
              </a:rPr>
              <a:t>권한추가</a:t>
            </a:r>
            <a:endParaRPr lang="en-US" altLang="ko-KR" sz="1400">
              <a:solidFill>
                <a:schemeClr val="tx1"/>
              </a:solidFill>
              <a:latin typeface="Noto Sans KR Black" panose="020B0A00000000000000" pitchFamily="34" charset="-127"/>
              <a:ea typeface="Noto Sans KR Black" panose="020B0A00000000000000" pitchFamily="34" charset="-127"/>
            </a:endParaRPr>
          </a:p>
          <a:p>
            <a:r>
              <a:rPr lang="en-US" altLang="ko-KR" sz="1400">
                <a:solidFill>
                  <a:schemeClr val="tx1"/>
                </a:solidFill>
                <a:latin typeface="Noto Sans KR Black" panose="020B0A00000000000000" pitchFamily="34" charset="-127"/>
                <a:ea typeface="Noto Sans KR Black" panose="020B0A00000000000000" pitchFamily="34" charset="-127"/>
              </a:rPr>
              <a:t>1-8 </a:t>
            </a:r>
            <a:r>
              <a:rPr lang="en-US" altLang="ko-KR" sz="1400">
                <a:solidFill>
                  <a:schemeClr val="tx1"/>
                </a:solidFill>
                <a:latin typeface="Noto Sans KR Black" panose="020B0A00000000000000" pitchFamily="34" charset="-127"/>
                <a:ea typeface="Noto Sans KR Black" panose="020B0A00000000000000" pitchFamily="34" charset="-127"/>
                <a:hlinkClick r:id="rId15" action="ppaction://hlinksldjump"/>
              </a:rPr>
              <a:t>DB</a:t>
            </a:r>
            <a:endParaRPr lang="en-US" altLang="ko-KR" sz="1400">
              <a:solidFill>
                <a:schemeClr val="tx1"/>
              </a:solidFill>
              <a:latin typeface="Noto Sans KR Black" panose="020B0A00000000000000" pitchFamily="34" charset="-127"/>
              <a:ea typeface="Noto Sans KR Black" panose="020B0A00000000000000" pitchFamily="34" charset="-127"/>
            </a:endParaRPr>
          </a:p>
          <a:p>
            <a:r>
              <a:rPr lang="en-US" altLang="ko-KR" sz="1400">
                <a:solidFill>
                  <a:schemeClr val="tx1"/>
                </a:solidFill>
                <a:latin typeface="Noto Sans KR Black" panose="020B0A00000000000000" pitchFamily="34" charset="-127"/>
                <a:ea typeface="Noto Sans KR Black" panose="020B0A00000000000000" pitchFamily="34" charset="-127"/>
              </a:rPr>
              <a:t>1-9 </a:t>
            </a:r>
            <a:r>
              <a:rPr lang="en-US" altLang="ko-KR" sz="1400">
                <a:solidFill>
                  <a:schemeClr val="tx1"/>
                </a:solidFill>
                <a:latin typeface="Noto Sans KR Black" panose="020B0A00000000000000" pitchFamily="34" charset="-127"/>
                <a:ea typeface="Noto Sans KR Black" panose="020B0A00000000000000" pitchFamily="34" charset="-127"/>
                <a:hlinkClick r:id="rId16" action="ppaction://hlinksldjump"/>
              </a:rPr>
              <a:t>CLASS1</a:t>
            </a:r>
            <a:endParaRPr lang="en-US" altLang="ko-KR" sz="1400">
              <a:solidFill>
                <a:schemeClr val="tx1"/>
              </a:solidFill>
              <a:latin typeface="Noto Sans KR Black" panose="020B0A00000000000000" pitchFamily="34" charset="-127"/>
              <a:ea typeface="Noto Sans KR Black" panose="020B0A00000000000000" pitchFamily="34" charset="-127"/>
            </a:endParaRPr>
          </a:p>
          <a:p>
            <a:r>
              <a:rPr lang="en-US" altLang="ko-KR" sz="1400">
                <a:solidFill>
                  <a:schemeClr val="tx1"/>
                </a:solidFill>
                <a:latin typeface="Noto Sans KR Black" panose="020B0A00000000000000" pitchFamily="34" charset="-127"/>
                <a:ea typeface="Noto Sans KR Black" panose="020B0A00000000000000" pitchFamily="34" charset="-127"/>
              </a:rPr>
              <a:t>1-10 </a:t>
            </a:r>
            <a:r>
              <a:rPr lang="en-US" altLang="ko-KR" sz="1400">
                <a:solidFill>
                  <a:schemeClr val="tx1"/>
                </a:solidFill>
                <a:latin typeface="Noto Sans KR Black" panose="020B0A00000000000000" pitchFamily="34" charset="-127"/>
                <a:ea typeface="Noto Sans KR Black" panose="020B0A00000000000000" pitchFamily="34" charset="-127"/>
                <a:hlinkClick r:id="rId17" action="ppaction://hlinksldjump"/>
              </a:rPr>
              <a:t>CLASS2</a:t>
            </a:r>
            <a:endParaRPr lang="en-US" altLang="ko-KR" sz="1400">
              <a:solidFill>
                <a:schemeClr val="tx1"/>
              </a:solidFill>
              <a:latin typeface="Noto Sans KR Black" panose="020B0A00000000000000" pitchFamily="34" charset="-127"/>
              <a:ea typeface="Noto Sans KR Black" panose="020B0A00000000000000" pitchFamily="34" charset="-127"/>
            </a:endParaRPr>
          </a:p>
          <a:p>
            <a:r>
              <a:rPr lang="en-US" altLang="ko-KR" sz="1400">
                <a:solidFill>
                  <a:schemeClr val="tx1"/>
                </a:solidFill>
                <a:latin typeface="Noto Sans KR Black" panose="020B0A00000000000000" pitchFamily="34" charset="-127"/>
                <a:ea typeface="Noto Sans KR Black" panose="020B0A00000000000000" pitchFamily="34" charset="-127"/>
              </a:rPr>
              <a:t>1-11 </a:t>
            </a:r>
            <a:r>
              <a:rPr lang="en-US" altLang="ko-KR" sz="1400">
                <a:solidFill>
                  <a:schemeClr val="tx1"/>
                </a:solidFill>
                <a:latin typeface="Noto Sans KR Black" panose="020B0A00000000000000" pitchFamily="34" charset="-127"/>
                <a:ea typeface="Noto Sans KR Black" panose="020B0A00000000000000" pitchFamily="34" charset="-127"/>
                <a:hlinkClick r:id="rId18" action="ppaction://hlinksldjump"/>
              </a:rPr>
              <a:t>sql</a:t>
            </a:r>
            <a:r>
              <a:rPr lang="ko-KR" altLang="en-US" sz="1400">
                <a:solidFill>
                  <a:schemeClr val="tx1"/>
                </a:solidFill>
                <a:latin typeface="Noto Sans KR Black" panose="020B0A00000000000000" pitchFamily="34" charset="-127"/>
                <a:ea typeface="Noto Sans KR Black" panose="020B0A00000000000000" pitchFamily="34" charset="-127"/>
                <a:hlinkClick r:id="rId18" action="ppaction://hlinksldjump"/>
              </a:rPr>
              <a:t>문</a:t>
            </a:r>
            <a:endParaRPr lang="en-US" altLang="ko-KR" sz="1400">
              <a:solidFill>
                <a:schemeClr val="tx1"/>
              </a:solidFill>
              <a:latin typeface="Noto Sans KR Black" panose="020B0A00000000000000" pitchFamily="34" charset="-127"/>
              <a:ea typeface="Noto Sans KR Black" panose="020B0A00000000000000" pitchFamily="34" charset="-127"/>
            </a:endParaRPr>
          </a:p>
          <a:p>
            <a:endParaRPr lang="en-US" altLang="ko-KR" sz="1400">
              <a:solidFill>
                <a:schemeClr val="tx1"/>
              </a:solidFill>
              <a:latin typeface="Noto Sans KR Black" panose="020B0A00000000000000" pitchFamily="34" charset="-127"/>
              <a:ea typeface="Noto Sans KR Black" panose="020B0A00000000000000" pitchFamily="34" charset="-127"/>
            </a:endParaRPr>
          </a:p>
        </p:txBody>
      </p:sp>
      <p:sp>
        <p:nvSpPr>
          <p:cNvPr id="13" name="직사각형 12">
            <a:extLst>
              <a:ext uri="{FF2B5EF4-FFF2-40B4-BE49-F238E27FC236}">
                <a16:creationId xmlns:a16="http://schemas.microsoft.com/office/drawing/2014/main" id="{8630B1B9-2FBE-4100-A565-7A6556F71FAF}"/>
              </a:ext>
            </a:extLst>
          </p:cNvPr>
          <p:cNvSpPr/>
          <p:nvPr/>
        </p:nvSpPr>
        <p:spPr>
          <a:xfrm>
            <a:off x="2379625" y="2959207"/>
            <a:ext cx="3716375" cy="1646130"/>
          </a:xfrm>
          <a:prstGeom prst="rect">
            <a:avLst/>
          </a:prstGeom>
          <a:solidFill>
            <a:schemeClr val="bg1"/>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400">
                <a:solidFill>
                  <a:schemeClr val="tx1"/>
                </a:solidFill>
                <a:latin typeface="Noto Sans KR Black" panose="020B0A00000000000000" pitchFamily="34" charset="-127"/>
                <a:ea typeface="Noto Sans KR Black" panose="020B0A00000000000000" pitchFamily="34" charset="-127"/>
              </a:rPr>
              <a:t>2. </a:t>
            </a:r>
            <a:r>
              <a:rPr lang="ko-KR" altLang="en-US" sz="1400">
                <a:solidFill>
                  <a:schemeClr val="tx1"/>
                </a:solidFill>
                <a:latin typeface="Noto Sans KR Black" panose="020B0A00000000000000" pitchFamily="34" charset="-127"/>
                <a:ea typeface="Noto Sans KR Black" panose="020B0A00000000000000" pitchFamily="34" charset="-127"/>
              </a:rPr>
              <a:t>마이페이지</a:t>
            </a:r>
            <a:endParaRPr lang="en-US" altLang="ko-KR" sz="1400">
              <a:solidFill>
                <a:schemeClr val="tx1"/>
              </a:solidFill>
              <a:latin typeface="Noto Sans KR Black" panose="020B0A00000000000000" pitchFamily="34" charset="-127"/>
              <a:ea typeface="Noto Sans KR Black" panose="020B0A00000000000000" pitchFamily="34" charset="-127"/>
            </a:endParaRPr>
          </a:p>
          <a:p>
            <a:endParaRPr lang="en-US" altLang="ko-KR" sz="1400">
              <a:solidFill>
                <a:schemeClr val="tx1"/>
              </a:solidFill>
              <a:latin typeface="Noto Sans KR Black" panose="020B0A00000000000000" pitchFamily="34" charset="-127"/>
              <a:ea typeface="Noto Sans KR Black" panose="020B0A00000000000000" pitchFamily="34" charset="-127"/>
            </a:endParaRPr>
          </a:p>
          <a:p>
            <a:r>
              <a:rPr lang="en-US" altLang="ko-KR" sz="1400">
                <a:solidFill>
                  <a:schemeClr val="tx1"/>
                </a:solidFill>
                <a:latin typeface="Noto Sans KR Black" panose="020B0A00000000000000" pitchFamily="34" charset="-127"/>
                <a:ea typeface="Noto Sans KR Black" panose="020B0A00000000000000" pitchFamily="34" charset="-127"/>
              </a:rPr>
              <a:t>2-1 </a:t>
            </a:r>
            <a:r>
              <a:rPr lang="ko-KR" altLang="en-US" sz="1400">
                <a:solidFill>
                  <a:schemeClr val="tx1"/>
                </a:solidFill>
                <a:latin typeface="Noto Sans KR Black" panose="020B0A00000000000000" pitchFamily="34" charset="-127"/>
                <a:ea typeface="Noto Sans KR Black" panose="020B0A00000000000000" pitchFamily="34" charset="-127"/>
                <a:hlinkClick r:id="rId19" action="ppaction://hlinksldjump"/>
              </a:rPr>
              <a:t>마이페이지 </a:t>
            </a:r>
            <a:r>
              <a:rPr lang="en-US" altLang="ko-KR" sz="1400">
                <a:solidFill>
                  <a:schemeClr val="tx1"/>
                </a:solidFill>
                <a:latin typeface="Noto Sans KR Black" panose="020B0A00000000000000" pitchFamily="34" charset="-127"/>
                <a:ea typeface="Noto Sans KR Black" panose="020B0A00000000000000" pitchFamily="34" charset="-127"/>
                <a:hlinkClick r:id="rId19" action="ppaction://hlinksldjump"/>
              </a:rPr>
              <a:t>overview</a:t>
            </a:r>
            <a:endParaRPr lang="en-US" altLang="ko-KR" sz="1400">
              <a:solidFill>
                <a:schemeClr val="tx1"/>
              </a:solidFill>
              <a:latin typeface="Noto Sans KR Black" panose="020B0A00000000000000" pitchFamily="34" charset="-127"/>
              <a:ea typeface="Noto Sans KR Black" panose="020B0A00000000000000" pitchFamily="34" charset="-127"/>
            </a:endParaRPr>
          </a:p>
          <a:p>
            <a:r>
              <a:rPr lang="en-US" altLang="ko-KR" sz="1400">
                <a:solidFill>
                  <a:schemeClr val="tx1"/>
                </a:solidFill>
                <a:latin typeface="Noto Sans KR Black" panose="020B0A00000000000000" pitchFamily="34" charset="-127"/>
                <a:ea typeface="Noto Sans KR Black" panose="020B0A00000000000000" pitchFamily="34" charset="-127"/>
              </a:rPr>
              <a:t>2-2 </a:t>
            </a:r>
            <a:r>
              <a:rPr lang="ko-KR" altLang="en-US" sz="1400">
                <a:solidFill>
                  <a:schemeClr val="tx1"/>
                </a:solidFill>
                <a:latin typeface="Noto Sans KR Black" panose="020B0A00000000000000" pitchFamily="34" charset="-127"/>
                <a:ea typeface="Noto Sans KR Black" panose="020B0A00000000000000" pitchFamily="34" charset="-127"/>
                <a:hlinkClick r:id="rId20" action="ppaction://hlinksldjump"/>
              </a:rPr>
              <a:t>개인정보수정</a:t>
            </a:r>
            <a:endParaRPr lang="en-US" altLang="ko-KR" sz="1400">
              <a:solidFill>
                <a:schemeClr val="tx1"/>
              </a:solidFill>
              <a:latin typeface="Noto Sans KR Black" panose="020B0A00000000000000" pitchFamily="34" charset="-127"/>
              <a:ea typeface="Noto Sans KR Black" panose="020B0A00000000000000" pitchFamily="34" charset="-127"/>
            </a:endParaRPr>
          </a:p>
          <a:p>
            <a:r>
              <a:rPr lang="en-US" altLang="ko-KR" sz="1400">
                <a:solidFill>
                  <a:schemeClr val="tx1"/>
                </a:solidFill>
                <a:latin typeface="Noto Sans KR Black" panose="020B0A00000000000000" pitchFamily="34" charset="-127"/>
                <a:ea typeface="Noto Sans KR Black" panose="020B0A00000000000000" pitchFamily="34" charset="-127"/>
              </a:rPr>
              <a:t>2-3 </a:t>
            </a:r>
            <a:r>
              <a:rPr lang="ko-KR" altLang="en-US" sz="1400">
                <a:solidFill>
                  <a:schemeClr val="tx1"/>
                </a:solidFill>
                <a:latin typeface="Noto Sans KR Black" panose="020B0A00000000000000" pitchFamily="34" charset="-127"/>
                <a:ea typeface="Noto Sans KR Black" panose="020B0A00000000000000" pitchFamily="34" charset="-127"/>
                <a:hlinkClick r:id="rId21" action="ppaction://hlinksldjump"/>
              </a:rPr>
              <a:t>나의일정</a:t>
            </a:r>
            <a:r>
              <a:rPr lang="ko-KR" altLang="en-US" sz="1400">
                <a:solidFill>
                  <a:schemeClr val="tx1"/>
                </a:solidFill>
                <a:latin typeface="Noto Sans KR Black" panose="020B0A00000000000000" pitchFamily="34" charset="-127"/>
                <a:ea typeface="Noto Sans KR Black" panose="020B0A00000000000000" pitchFamily="34" charset="-127"/>
              </a:rPr>
              <a:t> </a:t>
            </a:r>
            <a:endParaRPr lang="en-US" altLang="ko-KR" sz="1400">
              <a:solidFill>
                <a:schemeClr val="tx1"/>
              </a:solidFill>
              <a:latin typeface="Noto Sans KR Black" panose="020B0A00000000000000" pitchFamily="34" charset="-127"/>
              <a:ea typeface="Noto Sans KR Black" panose="020B0A00000000000000" pitchFamily="34" charset="-127"/>
            </a:endParaRPr>
          </a:p>
          <a:p>
            <a:r>
              <a:rPr lang="en-US" altLang="ko-KR" sz="1400">
                <a:solidFill>
                  <a:schemeClr val="tx1"/>
                </a:solidFill>
                <a:latin typeface="Noto Sans KR Black" panose="020B0A00000000000000" pitchFamily="34" charset="-127"/>
                <a:ea typeface="Noto Sans KR Black" panose="020B0A00000000000000" pitchFamily="34" charset="-127"/>
              </a:rPr>
              <a:t>2-4 </a:t>
            </a:r>
            <a:r>
              <a:rPr lang="ko-KR" altLang="en-US" sz="1400">
                <a:solidFill>
                  <a:schemeClr val="tx1"/>
                </a:solidFill>
                <a:latin typeface="Noto Sans KR Black" panose="020B0A00000000000000" pitchFamily="34" charset="-127"/>
                <a:ea typeface="Noto Sans KR Black" panose="020B0A00000000000000" pitchFamily="34" charset="-127"/>
                <a:hlinkClick r:id="rId22" action="ppaction://hlinksldjump"/>
              </a:rPr>
              <a:t>나의활동</a:t>
            </a:r>
            <a:r>
              <a:rPr lang="ko-KR" altLang="en-US" sz="1400">
                <a:solidFill>
                  <a:schemeClr val="tx1"/>
                </a:solidFill>
                <a:latin typeface="Noto Sans KR Black" panose="020B0A00000000000000" pitchFamily="34" charset="-127"/>
                <a:ea typeface="Noto Sans KR Black" panose="020B0A00000000000000" pitchFamily="34" charset="-127"/>
              </a:rPr>
              <a:t> </a:t>
            </a:r>
            <a:endParaRPr lang="en-US" altLang="ko-KR" sz="1400">
              <a:solidFill>
                <a:schemeClr val="tx1"/>
              </a:solidFill>
              <a:latin typeface="Noto Sans KR Black" panose="020B0A00000000000000" pitchFamily="34" charset="-127"/>
              <a:ea typeface="Noto Sans KR Black" panose="020B0A00000000000000" pitchFamily="34" charset="-127"/>
            </a:endParaRPr>
          </a:p>
          <a:p>
            <a:r>
              <a:rPr lang="en-US" altLang="ko-KR" sz="1400">
                <a:solidFill>
                  <a:schemeClr val="tx1"/>
                </a:solidFill>
                <a:latin typeface="Noto Sans KR Black" panose="020B0A00000000000000" pitchFamily="34" charset="-127"/>
                <a:ea typeface="Noto Sans KR Black" panose="020B0A00000000000000" pitchFamily="34" charset="-127"/>
              </a:rPr>
              <a:t>2-5 </a:t>
            </a:r>
            <a:r>
              <a:rPr lang="ko-KR" altLang="en-US" sz="1400">
                <a:solidFill>
                  <a:schemeClr val="tx1"/>
                </a:solidFill>
                <a:latin typeface="Noto Sans KR Black" panose="020B0A00000000000000" pitchFamily="34" charset="-127"/>
                <a:ea typeface="Noto Sans KR Black" panose="020B0A00000000000000" pitchFamily="34" charset="-127"/>
                <a:hlinkClick r:id="rId23" action="ppaction://hlinksldjump"/>
              </a:rPr>
              <a:t>연락처</a:t>
            </a:r>
            <a:endParaRPr lang="en-US" altLang="ko-KR" sz="1400">
              <a:solidFill>
                <a:schemeClr val="tx1"/>
              </a:solidFill>
              <a:latin typeface="Noto Sans KR Black" panose="020B0A00000000000000" pitchFamily="34" charset="-127"/>
              <a:ea typeface="Noto Sans KR Black" panose="020B0A00000000000000" pitchFamily="34" charset="-127"/>
            </a:endParaRPr>
          </a:p>
          <a:p>
            <a:endParaRPr lang="en-US" altLang="ko-KR" sz="1400">
              <a:solidFill>
                <a:schemeClr val="tx1"/>
              </a:solidFill>
              <a:latin typeface="Noto Sans KR Black" panose="020B0A00000000000000" pitchFamily="34" charset="-127"/>
              <a:ea typeface="Noto Sans KR Black" panose="020B0A00000000000000" pitchFamily="34" charset="-127"/>
            </a:endParaRPr>
          </a:p>
        </p:txBody>
      </p:sp>
      <p:sp>
        <p:nvSpPr>
          <p:cNvPr id="7" name="직사각형 6">
            <a:extLst>
              <a:ext uri="{FF2B5EF4-FFF2-40B4-BE49-F238E27FC236}">
                <a16:creationId xmlns:a16="http://schemas.microsoft.com/office/drawing/2014/main" id="{D8F1DE34-7DE7-4B12-ADB5-691A6594117C}"/>
              </a:ext>
            </a:extLst>
          </p:cNvPr>
          <p:cNvSpPr/>
          <p:nvPr/>
        </p:nvSpPr>
        <p:spPr>
          <a:xfrm>
            <a:off x="4759250" y="2524906"/>
            <a:ext cx="3716375" cy="1646130"/>
          </a:xfrm>
          <a:prstGeom prst="rect">
            <a:avLst/>
          </a:prstGeom>
          <a:solidFill>
            <a:schemeClr val="bg1"/>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400">
                <a:solidFill>
                  <a:schemeClr val="tx1"/>
                </a:solidFill>
                <a:latin typeface="Noto Sans KR Black" panose="020B0A00000000000000" pitchFamily="34" charset="-127"/>
                <a:ea typeface="Noto Sans KR Black" panose="020B0A00000000000000" pitchFamily="34" charset="-127"/>
              </a:rPr>
              <a:t>3. </a:t>
            </a:r>
            <a:r>
              <a:rPr lang="ko-KR" altLang="en-US" sz="1400">
                <a:solidFill>
                  <a:schemeClr val="tx1"/>
                </a:solidFill>
                <a:latin typeface="Noto Sans KR Black" panose="020B0A00000000000000" pitchFamily="34" charset="-127"/>
                <a:ea typeface="Noto Sans KR Black" panose="020B0A00000000000000" pitchFamily="34" charset="-127"/>
              </a:rPr>
              <a:t>기타</a:t>
            </a:r>
            <a:endParaRPr lang="en-US" altLang="ko-KR" sz="1400">
              <a:solidFill>
                <a:schemeClr val="tx1"/>
              </a:solidFill>
              <a:latin typeface="Noto Sans KR Black" panose="020B0A00000000000000" pitchFamily="34" charset="-127"/>
              <a:ea typeface="Noto Sans KR Black" panose="020B0A00000000000000" pitchFamily="34" charset="-127"/>
            </a:endParaRPr>
          </a:p>
          <a:p>
            <a:endParaRPr lang="en-US" altLang="ko-KR" sz="1400">
              <a:solidFill>
                <a:schemeClr val="tx1"/>
              </a:solidFill>
              <a:latin typeface="Noto Sans KR Black" panose="020B0A00000000000000" pitchFamily="34" charset="-127"/>
              <a:ea typeface="Noto Sans KR Black" panose="020B0A00000000000000" pitchFamily="34" charset="-127"/>
            </a:endParaRPr>
          </a:p>
          <a:p>
            <a:r>
              <a:rPr lang="en-US" altLang="ko-KR" sz="1400">
                <a:solidFill>
                  <a:schemeClr val="tx1"/>
                </a:solidFill>
                <a:latin typeface="Noto Sans KR Black" panose="020B0A00000000000000" pitchFamily="34" charset="-127"/>
                <a:ea typeface="Noto Sans KR Black" panose="020B0A00000000000000" pitchFamily="34" charset="-127"/>
              </a:rPr>
              <a:t>3-1 </a:t>
            </a:r>
            <a:r>
              <a:rPr lang="ko-KR" altLang="en-US" sz="1400">
                <a:solidFill>
                  <a:schemeClr val="tx1"/>
                </a:solidFill>
                <a:latin typeface="Noto Sans KR Black" panose="020B0A00000000000000" pitchFamily="34" charset="-127"/>
                <a:ea typeface="Noto Sans KR Black" panose="020B0A00000000000000" pitchFamily="34" charset="-127"/>
                <a:hlinkClick r:id="rId24" action="ppaction://hlinksldjump"/>
              </a:rPr>
              <a:t>메모</a:t>
            </a:r>
            <a:endParaRPr lang="en-US" altLang="ko-KR" sz="1400">
              <a:solidFill>
                <a:schemeClr val="tx1"/>
              </a:solidFill>
              <a:latin typeface="Noto Sans KR Black" panose="020B0A00000000000000" pitchFamily="34" charset="-127"/>
              <a:ea typeface="Noto Sans KR Black" panose="020B0A00000000000000" pitchFamily="34" charset="-127"/>
            </a:endParaRPr>
          </a:p>
          <a:p>
            <a:endParaRPr lang="en-US" altLang="ko-KR" sz="1400">
              <a:solidFill>
                <a:schemeClr val="tx1"/>
              </a:solidFill>
              <a:latin typeface="Noto Sans KR Black" panose="020B0A00000000000000" pitchFamily="34" charset="-127"/>
              <a:ea typeface="Noto Sans KR Black" panose="020B0A00000000000000" pitchFamily="34" charset="-127"/>
            </a:endParaRPr>
          </a:p>
        </p:txBody>
      </p:sp>
    </p:spTree>
    <p:extLst>
      <p:ext uri="{BB962C8B-B14F-4D97-AF65-F5344CB8AC3E}">
        <p14:creationId xmlns:p14="http://schemas.microsoft.com/office/powerpoint/2010/main" val="42652879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Browser" descr="&lt;SmartSettings&gt;&lt;SmartResize enabled=&quot;True&quot; minWidth=&quot;140&quot; minHeight=&quot;50&quot; /&gt;&lt;/SmartSettings&gt;">
            <a:extLst>
              <a:ext uri="{FF2B5EF4-FFF2-40B4-BE49-F238E27FC236}">
                <a16:creationId xmlns:a16="http://schemas.microsoft.com/office/drawing/2014/main" id="{DE659683-713C-4D2E-8702-33F77C8EA835}"/>
              </a:ext>
            </a:extLst>
          </p:cNvPr>
          <p:cNvGrpSpPr/>
          <p:nvPr>
            <p:custDataLst>
              <p:tags r:id="rId1"/>
            </p:custDataLst>
          </p:nvPr>
        </p:nvGrpSpPr>
        <p:grpSpPr>
          <a:xfrm>
            <a:off x="-1" y="0"/>
            <a:ext cx="9810308" cy="6858000"/>
            <a:chOff x="595684" y="1261242"/>
            <a:chExt cx="6668463" cy="4352544"/>
          </a:xfrm>
        </p:grpSpPr>
        <p:sp>
          <p:nvSpPr>
            <p:cNvPr id="5" name="Window Body" descr="&lt;SmartSettings&gt;&lt;SmartResize anchorLeft=&quot;Absolute&quot; anchorTop=&quot;Absolute&quot; anchorRight=&quot;Absolute&quot; anchorBottom=&quot;Absolute&quot; /&gt;&lt;/SmartSettings&gt;">
              <a:extLst>
                <a:ext uri="{FF2B5EF4-FFF2-40B4-BE49-F238E27FC236}">
                  <a16:creationId xmlns:a16="http://schemas.microsoft.com/office/drawing/2014/main" id="{BB2F6544-6860-45E0-8237-B10C4C38220C}"/>
                </a:ext>
              </a:extLst>
            </p:cNvPr>
            <p:cNvSpPr/>
            <p:nvPr>
              <p:custDataLst>
                <p:tags r:id="rId2"/>
              </p:custDataLst>
            </p:nvPr>
          </p:nvSpPr>
          <p:spPr>
            <a:xfrm>
              <a:off x="595684" y="1600779"/>
              <a:ext cx="6668461" cy="4013007"/>
            </a:xfrm>
            <a:prstGeom prst="rect">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a:solidFill>
                  <a:srgbClr val="5F5F5F"/>
                </a:solidFill>
                <a:latin typeface="Segoe UI" panose="020B0502040204020203" pitchFamily="34" charset="0"/>
                <a:cs typeface="Segoe UI" panose="020B0502040204020203" pitchFamily="34" charset="0"/>
              </a:endParaRPr>
            </a:p>
          </p:txBody>
        </p:sp>
        <p:sp>
          <p:nvSpPr>
            <p:cNvPr id="6" name="Title Bar" descr="&lt;SmartSettings&gt;&lt;SmartResize anchorLeft=&quot;Absolute&quot; anchorTop=&quot;Absolute&quot; anchorRight=&quot;Absolute&quot; anchorBottom=&quot;None&quot; /&gt;&lt;/SmartSettings&gt;">
              <a:extLst>
                <a:ext uri="{FF2B5EF4-FFF2-40B4-BE49-F238E27FC236}">
                  <a16:creationId xmlns:a16="http://schemas.microsoft.com/office/drawing/2014/main" id="{C7B62C98-E966-4626-9675-CDFF0723CE09}"/>
                </a:ext>
              </a:extLst>
            </p:cNvPr>
            <p:cNvSpPr/>
            <p:nvPr>
              <p:custDataLst>
                <p:tags r:id="rId3"/>
              </p:custDataLst>
            </p:nvPr>
          </p:nvSpPr>
          <p:spPr>
            <a:xfrm>
              <a:off x="595685" y="1261242"/>
              <a:ext cx="6668462" cy="340866"/>
            </a:xfrm>
            <a:prstGeom prst="rect">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228600" bIns="45720"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900" dirty="0">
                  <a:solidFill>
                    <a:srgbClr val="5F5F5F"/>
                  </a:solidFill>
                  <a:latin typeface="Segoe UI" panose="020B0502040204020203" pitchFamily="34" charset="0"/>
                  <a:cs typeface="Segoe UI" panose="020B0502040204020203" pitchFamily="34" charset="0"/>
                </a:rPr>
                <a:t>Browser</a:t>
              </a:r>
            </a:p>
          </p:txBody>
        </p:sp>
        <p:sp>
          <p:nvSpPr>
            <p:cNvPr id="7" name="Menu Button" descr="&lt;SmartSettings&gt;&lt;SmartResize anchorLeft=&quot;None&quot; anchorTop=&quot;Absolute&quot; anchorRight=&quot;Absolute&quot; anchorBottom=&quot;None&quot; /&gt;&lt;/SmartSettings&gt;">
              <a:extLst>
                <a:ext uri="{FF2B5EF4-FFF2-40B4-BE49-F238E27FC236}">
                  <a16:creationId xmlns:a16="http://schemas.microsoft.com/office/drawing/2014/main" id="{1FE1ADE5-16ED-4531-8731-AEFC9E0F4738}"/>
                </a:ext>
              </a:extLst>
            </p:cNvPr>
            <p:cNvSpPr>
              <a:spLocks noChangeAspect="1" noEditPoints="1"/>
            </p:cNvSpPr>
            <p:nvPr>
              <p:custDataLst>
                <p:tags r:id="rId4"/>
              </p:custDataLst>
            </p:nvPr>
          </p:nvSpPr>
          <p:spPr bwMode="auto">
            <a:xfrm>
              <a:off x="7102450" y="1456440"/>
              <a:ext cx="101434" cy="71535"/>
            </a:xfrm>
            <a:custGeom>
              <a:avLst/>
              <a:gdLst>
                <a:gd name="T0" fmla="*/ 0 w 415"/>
                <a:gd name="T1" fmla="*/ 309 h 309"/>
                <a:gd name="T2" fmla="*/ 415 w 415"/>
                <a:gd name="T3" fmla="*/ 309 h 309"/>
                <a:gd name="T4" fmla="*/ 0 w 415"/>
                <a:gd name="T5" fmla="*/ 155 h 309"/>
                <a:gd name="T6" fmla="*/ 415 w 415"/>
                <a:gd name="T7" fmla="*/ 155 h 309"/>
                <a:gd name="T8" fmla="*/ 0 w 415"/>
                <a:gd name="T9" fmla="*/ 0 h 309"/>
                <a:gd name="T10" fmla="*/ 415 w 415"/>
                <a:gd name="T11" fmla="*/ 0 h 309"/>
              </a:gdLst>
              <a:ahLst/>
              <a:cxnLst>
                <a:cxn ang="0">
                  <a:pos x="T0" y="T1"/>
                </a:cxn>
                <a:cxn ang="0">
                  <a:pos x="T2" y="T3"/>
                </a:cxn>
                <a:cxn ang="0">
                  <a:pos x="T4" y="T5"/>
                </a:cxn>
                <a:cxn ang="0">
                  <a:pos x="T6" y="T7"/>
                </a:cxn>
                <a:cxn ang="0">
                  <a:pos x="T8" y="T9"/>
                </a:cxn>
                <a:cxn ang="0">
                  <a:pos x="T10" y="T11"/>
                </a:cxn>
              </a:cxnLst>
              <a:rect l="0" t="0" r="r" b="b"/>
              <a:pathLst>
                <a:path w="415" h="309">
                  <a:moveTo>
                    <a:pt x="0" y="309"/>
                  </a:moveTo>
                  <a:lnTo>
                    <a:pt x="415" y="309"/>
                  </a:lnTo>
                  <a:moveTo>
                    <a:pt x="0" y="155"/>
                  </a:moveTo>
                  <a:lnTo>
                    <a:pt x="415" y="155"/>
                  </a:lnTo>
                  <a:moveTo>
                    <a:pt x="0" y="0"/>
                  </a:moveTo>
                  <a:lnTo>
                    <a:pt x="415" y="0"/>
                  </a:lnTo>
                </a:path>
              </a:pathLst>
            </a:custGeom>
            <a:noFill/>
            <a:ln w="6350" cap="flat">
              <a:solidFill>
                <a:srgbClr val="80808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5F5F5F"/>
                </a:solidFill>
                <a:latin typeface="Segoe UI" panose="020B0502040204020203" pitchFamily="34" charset="0"/>
                <a:cs typeface="Segoe UI" panose="020B0502040204020203" pitchFamily="34" charset="0"/>
              </a:endParaRPr>
            </a:p>
          </p:txBody>
        </p:sp>
        <p:sp>
          <p:nvSpPr>
            <p:cNvPr id="8" name="Close Button" descr="&lt;SmartSettings&gt;&lt;SmartResize anchorLeft=&quot;None&quot; anchorTop=&quot;Absolute&quot; anchorRight=&quot;Absolute&quot; anchorBottom=&quot;None&quot; /&gt;&lt;/SmartSettings&gt;">
              <a:extLst>
                <a:ext uri="{FF2B5EF4-FFF2-40B4-BE49-F238E27FC236}">
                  <a16:creationId xmlns:a16="http://schemas.microsoft.com/office/drawing/2014/main" id="{DC554171-1642-4F2F-9469-335C4374809A}"/>
                </a:ext>
              </a:extLst>
            </p:cNvPr>
            <p:cNvSpPr>
              <a:spLocks noEditPoints="1"/>
            </p:cNvSpPr>
            <p:nvPr>
              <p:custDataLst>
                <p:tags r:id="rId5"/>
              </p:custDataLst>
            </p:nvPr>
          </p:nvSpPr>
          <p:spPr bwMode="auto">
            <a:xfrm>
              <a:off x="7120801" y="1306460"/>
              <a:ext cx="66903" cy="60452"/>
            </a:xfrm>
            <a:custGeom>
              <a:avLst/>
              <a:gdLst>
                <a:gd name="T0" fmla="*/ 254 w 254"/>
                <a:gd name="T1" fmla="*/ 0 h 254"/>
                <a:gd name="T2" fmla="*/ 0 w 254"/>
                <a:gd name="T3" fmla="*/ 254 h 254"/>
                <a:gd name="T4" fmla="*/ 0 w 254"/>
                <a:gd name="T5" fmla="*/ 0 h 254"/>
                <a:gd name="T6" fmla="*/ 254 w 254"/>
                <a:gd name="T7" fmla="*/ 254 h 254"/>
              </a:gdLst>
              <a:ahLst/>
              <a:cxnLst>
                <a:cxn ang="0">
                  <a:pos x="T0" y="T1"/>
                </a:cxn>
                <a:cxn ang="0">
                  <a:pos x="T2" y="T3"/>
                </a:cxn>
                <a:cxn ang="0">
                  <a:pos x="T4" y="T5"/>
                </a:cxn>
                <a:cxn ang="0">
                  <a:pos x="T6" y="T7"/>
                </a:cxn>
              </a:cxnLst>
              <a:rect l="0" t="0" r="r" b="b"/>
              <a:pathLst>
                <a:path w="254" h="254">
                  <a:moveTo>
                    <a:pt x="254" y="0"/>
                  </a:moveTo>
                  <a:lnTo>
                    <a:pt x="0" y="254"/>
                  </a:lnTo>
                  <a:moveTo>
                    <a:pt x="0" y="0"/>
                  </a:moveTo>
                  <a:lnTo>
                    <a:pt x="254" y="254"/>
                  </a:lnTo>
                </a:path>
              </a:pathLst>
            </a:custGeom>
            <a:noFill/>
            <a:ln w="9525" cap="flat">
              <a:solidFill>
                <a:srgbClr val="80808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5F5F5F"/>
                </a:solidFill>
                <a:latin typeface="Segoe UI" panose="020B0502040204020203" pitchFamily="34" charset="0"/>
                <a:cs typeface="Segoe UI" panose="020B0502040204020203" pitchFamily="34" charset="0"/>
              </a:endParaRPr>
            </a:p>
          </p:txBody>
        </p:sp>
        <p:sp>
          <p:nvSpPr>
            <p:cNvPr id="9" name="Address Box" descr="&lt;SmartSettings&gt;&lt;SmartResize anchorLeft=&quot;Absolute&quot; anchorTop=&quot;Absolute&quot; anchorRight=&quot;Absolute&quot; anchorBottom=&quot;None&quot; /&gt;&lt;/SmartSettings&gt;">
              <a:extLst>
                <a:ext uri="{FF2B5EF4-FFF2-40B4-BE49-F238E27FC236}">
                  <a16:creationId xmlns:a16="http://schemas.microsoft.com/office/drawing/2014/main" id="{B48F3DEF-FE21-4DE5-A8CA-2322C83DC6FE}"/>
                </a:ext>
              </a:extLst>
            </p:cNvPr>
            <p:cNvSpPr/>
            <p:nvPr>
              <p:custDataLst>
                <p:tags r:id="rId6"/>
              </p:custDataLst>
            </p:nvPr>
          </p:nvSpPr>
          <p:spPr>
            <a:xfrm>
              <a:off x="1209432" y="1416763"/>
              <a:ext cx="5832753" cy="150888"/>
            </a:xfrm>
            <a:prstGeom prst="rect">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237744"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900" noProof="1">
                  <a:solidFill>
                    <a:srgbClr val="5F5F5F"/>
                  </a:solidFill>
                  <a:latin typeface="Segoe UI" panose="020B0502040204020203" pitchFamily="34" charset="0"/>
                  <a:cs typeface="Segoe UI" panose="020B0502040204020203" pitchFamily="34" charset="0"/>
                </a:rPr>
                <a:t>www.example.com/adminpage</a:t>
              </a:r>
            </a:p>
          </p:txBody>
        </p:sp>
        <p:sp>
          <p:nvSpPr>
            <p:cNvPr id="10" name="Document Icon" descr="&lt;SmartSettings&gt;&lt;SmartResize anchorLeft=&quot;Absolute&quot; anchorTop=&quot;Absolute&quot; anchorRight=&quot;None&quot; anchorBottom=&quot;None&quot; /&gt;&lt;/SmartSettings&gt;">
              <a:extLst>
                <a:ext uri="{FF2B5EF4-FFF2-40B4-BE49-F238E27FC236}">
                  <a16:creationId xmlns:a16="http://schemas.microsoft.com/office/drawing/2014/main" id="{C2B291C1-16F0-47FB-A13F-F9D39C52BEEA}"/>
                </a:ext>
              </a:extLst>
            </p:cNvPr>
            <p:cNvSpPr>
              <a:spLocks noChangeAspect="1" noEditPoints="1"/>
            </p:cNvSpPr>
            <p:nvPr>
              <p:custDataLst>
                <p:tags r:id="rId7"/>
              </p:custDataLst>
            </p:nvPr>
          </p:nvSpPr>
          <p:spPr bwMode="auto">
            <a:xfrm>
              <a:off x="1261178" y="1449891"/>
              <a:ext cx="63667" cy="84633"/>
            </a:xfrm>
            <a:custGeom>
              <a:avLst/>
              <a:gdLst>
                <a:gd name="T0" fmla="*/ 153 w 260"/>
                <a:gd name="T1" fmla="*/ 7 h 367"/>
                <a:gd name="T2" fmla="*/ 153 w 260"/>
                <a:gd name="T3" fmla="*/ 108 h 367"/>
                <a:gd name="T4" fmla="*/ 253 w 260"/>
                <a:gd name="T5" fmla="*/ 108 h 367"/>
                <a:gd name="T6" fmla="*/ 0 w 260"/>
                <a:gd name="T7" fmla="*/ 0 h 367"/>
                <a:gd name="T8" fmla="*/ 0 w 260"/>
                <a:gd name="T9" fmla="*/ 367 h 367"/>
                <a:gd name="T10" fmla="*/ 260 w 260"/>
                <a:gd name="T11" fmla="*/ 367 h 367"/>
                <a:gd name="T12" fmla="*/ 260 w 260"/>
                <a:gd name="T13" fmla="*/ 100 h 367"/>
                <a:gd name="T14" fmla="*/ 161 w 260"/>
                <a:gd name="T15" fmla="*/ 1 h 367"/>
                <a:gd name="T16" fmla="*/ 0 w 260"/>
                <a:gd name="T17" fmla="*/ 0 h 3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0" h="367">
                  <a:moveTo>
                    <a:pt x="153" y="7"/>
                  </a:moveTo>
                  <a:lnTo>
                    <a:pt x="153" y="108"/>
                  </a:lnTo>
                  <a:lnTo>
                    <a:pt x="253" y="108"/>
                  </a:lnTo>
                  <a:moveTo>
                    <a:pt x="0" y="0"/>
                  </a:moveTo>
                  <a:lnTo>
                    <a:pt x="0" y="367"/>
                  </a:lnTo>
                  <a:lnTo>
                    <a:pt x="260" y="367"/>
                  </a:lnTo>
                  <a:lnTo>
                    <a:pt x="260" y="100"/>
                  </a:lnTo>
                  <a:lnTo>
                    <a:pt x="161" y="1"/>
                  </a:lnTo>
                  <a:lnTo>
                    <a:pt x="0" y="0"/>
                  </a:lnTo>
                  <a:close/>
                </a:path>
              </a:pathLst>
            </a:custGeom>
            <a:noFill/>
            <a:ln w="6350" cap="flat">
              <a:solidFill>
                <a:srgbClr val="80808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5F5F5F"/>
                </a:solidFill>
                <a:latin typeface="Segoe UI" panose="020B0502040204020203" pitchFamily="34" charset="0"/>
                <a:cs typeface="Segoe UI" panose="020B0502040204020203" pitchFamily="34" charset="0"/>
              </a:endParaRPr>
            </a:p>
          </p:txBody>
        </p:sp>
        <p:grpSp>
          <p:nvGrpSpPr>
            <p:cNvPr id="11" name="Navigation Buttons">
              <a:extLst>
                <a:ext uri="{FF2B5EF4-FFF2-40B4-BE49-F238E27FC236}">
                  <a16:creationId xmlns:a16="http://schemas.microsoft.com/office/drawing/2014/main" id="{6159800F-286D-4C1B-88BA-59BE14380C2A}"/>
                </a:ext>
              </a:extLst>
            </p:cNvPr>
            <p:cNvGrpSpPr/>
            <p:nvPr/>
          </p:nvGrpSpPr>
          <p:grpSpPr>
            <a:xfrm>
              <a:off x="681271" y="1437296"/>
              <a:ext cx="435953" cy="109822"/>
              <a:chOff x="681271" y="1437296"/>
              <a:chExt cx="435953" cy="109822"/>
            </a:xfrm>
          </p:grpSpPr>
          <p:sp>
            <p:nvSpPr>
              <p:cNvPr id="12" name="Back Button" descr="&lt;SmartSettings&gt;&lt;SmartResize anchorLeft=&quot;Absolute&quot; anchorTop=&quot;Absolute&quot; anchorRight=&quot;None&quot; anchorBottom=&quot;None&quot; /&gt;&lt;/SmartSettings&gt;">
                <a:extLst>
                  <a:ext uri="{FF2B5EF4-FFF2-40B4-BE49-F238E27FC236}">
                    <a16:creationId xmlns:a16="http://schemas.microsoft.com/office/drawing/2014/main" id="{030420BC-70D9-4185-9DF1-6115E1B1921A}"/>
                  </a:ext>
                </a:extLst>
              </p:cNvPr>
              <p:cNvSpPr>
                <a:spLocks noChangeAspect="1" noEditPoints="1"/>
              </p:cNvSpPr>
              <p:nvPr>
                <p:custDataLst>
                  <p:tags r:id="rId8"/>
                </p:custDataLst>
              </p:nvPr>
            </p:nvSpPr>
            <p:spPr bwMode="auto">
              <a:xfrm>
                <a:off x="681271" y="1453921"/>
                <a:ext cx="103592" cy="76573"/>
              </a:xfrm>
              <a:custGeom>
                <a:avLst/>
                <a:gdLst>
                  <a:gd name="T0" fmla="*/ 159 w 423"/>
                  <a:gd name="T1" fmla="*/ 332 h 332"/>
                  <a:gd name="T2" fmla="*/ 0 w 423"/>
                  <a:gd name="T3" fmla="*/ 166 h 332"/>
                  <a:gd name="T4" fmla="*/ 159 w 423"/>
                  <a:gd name="T5" fmla="*/ 0 h 332"/>
                  <a:gd name="T6" fmla="*/ 15 w 423"/>
                  <a:gd name="T7" fmla="*/ 166 h 332"/>
                  <a:gd name="T8" fmla="*/ 423 w 423"/>
                  <a:gd name="T9" fmla="*/ 166 h 332"/>
                </a:gdLst>
                <a:ahLst/>
                <a:cxnLst>
                  <a:cxn ang="0">
                    <a:pos x="T0" y="T1"/>
                  </a:cxn>
                  <a:cxn ang="0">
                    <a:pos x="T2" y="T3"/>
                  </a:cxn>
                  <a:cxn ang="0">
                    <a:pos x="T4" y="T5"/>
                  </a:cxn>
                  <a:cxn ang="0">
                    <a:pos x="T6" y="T7"/>
                  </a:cxn>
                  <a:cxn ang="0">
                    <a:pos x="T8" y="T9"/>
                  </a:cxn>
                </a:cxnLst>
                <a:rect l="0" t="0" r="r" b="b"/>
                <a:pathLst>
                  <a:path w="423" h="332">
                    <a:moveTo>
                      <a:pt x="159" y="332"/>
                    </a:moveTo>
                    <a:lnTo>
                      <a:pt x="0" y="166"/>
                    </a:lnTo>
                    <a:lnTo>
                      <a:pt x="159" y="0"/>
                    </a:lnTo>
                    <a:moveTo>
                      <a:pt x="15" y="166"/>
                    </a:moveTo>
                    <a:lnTo>
                      <a:pt x="423" y="166"/>
                    </a:lnTo>
                  </a:path>
                </a:pathLst>
              </a:custGeom>
              <a:noFill/>
              <a:ln w="6350" cap="sq">
                <a:solidFill>
                  <a:srgbClr val="80808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5F5F5F"/>
                  </a:solidFill>
                  <a:latin typeface="Segoe UI" panose="020B0502040204020203" pitchFamily="34" charset="0"/>
                  <a:cs typeface="Segoe UI" panose="020B0502040204020203" pitchFamily="34" charset="0"/>
                </a:endParaRPr>
              </a:p>
            </p:txBody>
          </p:sp>
          <p:sp>
            <p:nvSpPr>
              <p:cNvPr id="13" name="Forward Button" descr="&lt;SmartSettings&gt;&lt;SmartResize anchorLeft=&quot;Absolute&quot; anchorTop=&quot;Absolute&quot; anchorRight=&quot;None&quot; anchorBottom=&quot;None&quot; /&gt;&lt;/SmartSettings&gt;">
                <a:extLst>
                  <a:ext uri="{FF2B5EF4-FFF2-40B4-BE49-F238E27FC236}">
                    <a16:creationId xmlns:a16="http://schemas.microsoft.com/office/drawing/2014/main" id="{522CB696-E0CB-49C3-B96E-4C635002791C}"/>
                  </a:ext>
                </a:extLst>
              </p:cNvPr>
              <p:cNvSpPr>
                <a:spLocks noChangeAspect="1" noEditPoints="1"/>
              </p:cNvSpPr>
              <p:nvPr>
                <p:custDataLst>
                  <p:tags r:id="rId9"/>
                </p:custDataLst>
              </p:nvPr>
            </p:nvSpPr>
            <p:spPr bwMode="auto">
              <a:xfrm>
                <a:off x="845294" y="1453921"/>
                <a:ext cx="103592" cy="76573"/>
              </a:xfrm>
              <a:custGeom>
                <a:avLst/>
                <a:gdLst>
                  <a:gd name="T0" fmla="*/ 265 w 423"/>
                  <a:gd name="T1" fmla="*/ 0 h 332"/>
                  <a:gd name="T2" fmla="*/ 423 w 423"/>
                  <a:gd name="T3" fmla="*/ 166 h 332"/>
                  <a:gd name="T4" fmla="*/ 265 w 423"/>
                  <a:gd name="T5" fmla="*/ 332 h 332"/>
                  <a:gd name="T6" fmla="*/ 408 w 423"/>
                  <a:gd name="T7" fmla="*/ 166 h 332"/>
                  <a:gd name="T8" fmla="*/ 0 w 423"/>
                  <a:gd name="T9" fmla="*/ 166 h 332"/>
                </a:gdLst>
                <a:ahLst/>
                <a:cxnLst>
                  <a:cxn ang="0">
                    <a:pos x="T0" y="T1"/>
                  </a:cxn>
                  <a:cxn ang="0">
                    <a:pos x="T2" y="T3"/>
                  </a:cxn>
                  <a:cxn ang="0">
                    <a:pos x="T4" y="T5"/>
                  </a:cxn>
                  <a:cxn ang="0">
                    <a:pos x="T6" y="T7"/>
                  </a:cxn>
                  <a:cxn ang="0">
                    <a:pos x="T8" y="T9"/>
                  </a:cxn>
                </a:cxnLst>
                <a:rect l="0" t="0" r="r" b="b"/>
                <a:pathLst>
                  <a:path w="423" h="332">
                    <a:moveTo>
                      <a:pt x="265" y="0"/>
                    </a:moveTo>
                    <a:lnTo>
                      <a:pt x="423" y="166"/>
                    </a:lnTo>
                    <a:lnTo>
                      <a:pt x="265" y="332"/>
                    </a:lnTo>
                    <a:moveTo>
                      <a:pt x="408" y="166"/>
                    </a:moveTo>
                    <a:lnTo>
                      <a:pt x="0" y="166"/>
                    </a:lnTo>
                  </a:path>
                </a:pathLst>
              </a:custGeom>
              <a:noFill/>
              <a:ln w="6350" cap="sq">
                <a:solidFill>
                  <a:srgbClr val="80808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5F5F5F"/>
                  </a:solidFill>
                  <a:latin typeface="Segoe UI" panose="020B0502040204020203" pitchFamily="34" charset="0"/>
                  <a:cs typeface="Segoe UI" panose="020B0502040204020203" pitchFamily="34" charset="0"/>
                </a:endParaRPr>
              </a:p>
            </p:txBody>
          </p:sp>
          <p:sp>
            <p:nvSpPr>
              <p:cNvPr id="14" name="Reload Button" descr="&lt;SmartSettings&gt;&lt;SmartResize anchorLeft=&quot;Absolute&quot; anchorTop=&quot;Absolute&quot; anchorRight=&quot;None&quot; anchorBottom=&quot;None&quot; /&gt;&lt;/SmartSettings&gt;">
                <a:extLst>
                  <a:ext uri="{FF2B5EF4-FFF2-40B4-BE49-F238E27FC236}">
                    <a16:creationId xmlns:a16="http://schemas.microsoft.com/office/drawing/2014/main" id="{697E3EAF-DF22-4BD3-8CA7-A673A79A0A05}"/>
                  </a:ext>
                </a:extLst>
              </p:cNvPr>
              <p:cNvSpPr>
                <a:spLocks noChangeAspect="1" noEditPoints="1"/>
              </p:cNvSpPr>
              <p:nvPr>
                <p:custDataLst>
                  <p:tags r:id="rId10"/>
                </p:custDataLst>
              </p:nvPr>
            </p:nvSpPr>
            <p:spPr bwMode="auto">
              <a:xfrm>
                <a:off x="1009315" y="1437296"/>
                <a:ext cx="107909" cy="109822"/>
              </a:xfrm>
              <a:custGeom>
                <a:avLst/>
                <a:gdLst>
                  <a:gd name="T0" fmla="*/ 441 w 441"/>
                  <a:gd name="T1" fmla="*/ 7 h 474"/>
                  <a:gd name="T2" fmla="*/ 441 w 441"/>
                  <a:gd name="T3" fmla="*/ 144 h 474"/>
                  <a:gd name="T4" fmla="*/ 296 w 441"/>
                  <a:gd name="T5" fmla="*/ 144 h 474"/>
                  <a:gd name="T6" fmla="*/ 438 w 441"/>
                  <a:gd name="T7" fmla="*/ 309 h 474"/>
                  <a:gd name="T8" fmla="*/ 166 w 441"/>
                  <a:gd name="T9" fmla="*/ 434 h 474"/>
                  <a:gd name="T10" fmla="*/ 41 w 441"/>
                  <a:gd name="T11" fmla="*/ 162 h 474"/>
                  <a:gd name="T12" fmla="*/ 313 w 441"/>
                  <a:gd name="T13" fmla="*/ 37 h 474"/>
                  <a:gd name="T14" fmla="*/ 428 w 441"/>
                  <a:gd name="T15" fmla="*/ 139 h 4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41" h="474">
                    <a:moveTo>
                      <a:pt x="441" y="7"/>
                    </a:moveTo>
                    <a:lnTo>
                      <a:pt x="441" y="144"/>
                    </a:lnTo>
                    <a:lnTo>
                      <a:pt x="296" y="144"/>
                    </a:lnTo>
                    <a:moveTo>
                      <a:pt x="438" y="309"/>
                    </a:moveTo>
                    <a:cubicBezTo>
                      <a:pt x="397" y="418"/>
                      <a:pt x="276" y="474"/>
                      <a:pt x="166" y="434"/>
                    </a:cubicBezTo>
                    <a:cubicBezTo>
                      <a:pt x="56" y="393"/>
                      <a:pt x="0" y="271"/>
                      <a:pt x="41" y="162"/>
                    </a:cubicBezTo>
                    <a:cubicBezTo>
                      <a:pt x="82" y="52"/>
                      <a:pt x="202" y="0"/>
                      <a:pt x="313" y="37"/>
                    </a:cubicBezTo>
                    <a:cubicBezTo>
                      <a:pt x="357" y="51"/>
                      <a:pt x="398" y="91"/>
                      <a:pt x="428" y="139"/>
                    </a:cubicBezTo>
                  </a:path>
                </a:pathLst>
              </a:custGeom>
              <a:noFill/>
              <a:ln w="6350" cap="flat">
                <a:solidFill>
                  <a:srgbClr val="80808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5F5F5F"/>
                  </a:solidFill>
                  <a:latin typeface="Segoe UI" panose="020B0502040204020203" pitchFamily="34" charset="0"/>
                  <a:cs typeface="Segoe UI" panose="020B0502040204020203" pitchFamily="34" charset="0"/>
                </a:endParaRPr>
              </a:p>
            </p:txBody>
          </p:sp>
        </p:grpSp>
      </p:grpSp>
      <p:sp>
        <p:nvSpPr>
          <p:cNvPr id="16" name="직사각형 15">
            <a:extLst>
              <a:ext uri="{FF2B5EF4-FFF2-40B4-BE49-F238E27FC236}">
                <a16:creationId xmlns:a16="http://schemas.microsoft.com/office/drawing/2014/main" id="{40962C2E-6F71-48BD-A589-224254520DF3}"/>
              </a:ext>
            </a:extLst>
          </p:cNvPr>
          <p:cNvSpPr/>
          <p:nvPr/>
        </p:nvSpPr>
        <p:spPr>
          <a:xfrm>
            <a:off x="-2702" y="1236734"/>
            <a:ext cx="9812480" cy="365238"/>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solidFill>
              <a:latin typeface="Noto Sans KR Black" panose="020B0A00000000000000" pitchFamily="34" charset="-127"/>
              <a:ea typeface="Noto Sans KR Black" panose="020B0A00000000000000" pitchFamily="34" charset="-127"/>
            </a:endParaRPr>
          </a:p>
        </p:txBody>
      </p:sp>
      <p:sp>
        <p:nvSpPr>
          <p:cNvPr id="17" name="직사각형 16">
            <a:extLst>
              <a:ext uri="{FF2B5EF4-FFF2-40B4-BE49-F238E27FC236}">
                <a16:creationId xmlns:a16="http://schemas.microsoft.com/office/drawing/2014/main" id="{63B8DF84-23D5-424C-AF4F-33939925160A}"/>
              </a:ext>
            </a:extLst>
          </p:cNvPr>
          <p:cNvSpPr/>
          <p:nvPr/>
        </p:nvSpPr>
        <p:spPr>
          <a:xfrm>
            <a:off x="9809778" y="0"/>
            <a:ext cx="2382222" cy="6858000"/>
          </a:xfrm>
          <a:prstGeom prst="rect">
            <a:avLst/>
          </a:prstGeom>
          <a:solidFill>
            <a:schemeClr val="accent3">
              <a:lumMod val="20000"/>
              <a:lumOff val="80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i="1">
                <a:solidFill>
                  <a:schemeClr val="tx1"/>
                </a:solidFill>
                <a:latin typeface="Noto Sans KR Black" panose="020B0A00000000000000" pitchFamily="34" charset="-127"/>
                <a:ea typeface="Noto Sans KR Black" panose="020B0A00000000000000" pitchFamily="34" charset="-127"/>
              </a:rPr>
              <a:t>admin_employee</a:t>
            </a:r>
          </a:p>
          <a:p>
            <a:pPr algn="ctr"/>
            <a:r>
              <a:rPr lang="en-US" altLang="ko-KR" sz="1200">
                <a:solidFill>
                  <a:schemeClr val="tx1"/>
                </a:solidFill>
                <a:latin typeface="Noto Sans KR Black" panose="020B0A00000000000000" pitchFamily="34" charset="-127"/>
                <a:ea typeface="Noto Sans KR Black" panose="020B0A00000000000000" pitchFamily="34" charset="-127"/>
              </a:rPr>
              <a:t>:</a:t>
            </a:r>
          </a:p>
          <a:p>
            <a:pPr algn="ctr"/>
            <a:r>
              <a:rPr lang="ko-KR" altLang="en-US" sz="1200">
                <a:solidFill>
                  <a:schemeClr val="tx1"/>
                </a:solidFill>
                <a:latin typeface="Noto Sans KR Black" panose="020B0A00000000000000" pitchFamily="34" charset="-127"/>
                <a:ea typeface="Noto Sans KR Black" panose="020B0A00000000000000" pitchFamily="34" charset="-127"/>
              </a:rPr>
              <a:t>사원화면</a:t>
            </a:r>
            <a:endParaRPr lang="en-US" altLang="ko-KR" sz="1200">
              <a:solidFill>
                <a:schemeClr val="tx1"/>
              </a:solidFill>
              <a:latin typeface="Noto Sans KR Black" panose="020B0A00000000000000" pitchFamily="34" charset="-127"/>
              <a:ea typeface="Noto Sans KR Black" panose="020B0A00000000000000" pitchFamily="34" charset="-127"/>
            </a:endParaRPr>
          </a:p>
        </p:txBody>
      </p:sp>
      <p:grpSp>
        <p:nvGrpSpPr>
          <p:cNvPr id="23" name="그룹 22">
            <a:extLst>
              <a:ext uri="{FF2B5EF4-FFF2-40B4-BE49-F238E27FC236}">
                <a16:creationId xmlns:a16="http://schemas.microsoft.com/office/drawing/2014/main" id="{AF9474EB-34A1-4B3D-8585-11B26938775A}"/>
              </a:ext>
            </a:extLst>
          </p:cNvPr>
          <p:cNvGrpSpPr/>
          <p:nvPr/>
        </p:nvGrpSpPr>
        <p:grpSpPr>
          <a:xfrm>
            <a:off x="0" y="1601968"/>
            <a:ext cx="1649364" cy="695320"/>
            <a:chOff x="0" y="900224"/>
            <a:chExt cx="1649364" cy="695320"/>
          </a:xfrm>
        </p:grpSpPr>
        <p:sp>
          <p:nvSpPr>
            <p:cNvPr id="19" name="직사각형 18">
              <a:extLst>
                <a:ext uri="{FF2B5EF4-FFF2-40B4-BE49-F238E27FC236}">
                  <a16:creationId xmlns:a16="http://schemas.microsoft.com/office/drawing/2014/main" id="{3615D7D1-6D96-424B-8A55-7D993BD3C108}"/>
                </a:ext>
              </a:extLst>
            </p:cNvPr>
            <p:cNvSpPr/>
            <p:nvPr/>
          </p:nvSpPr>
          <p:spPr>
            <a:xfrm>
              <a:off x="474" y="1060559"/>
              <a:ext cx="1648890" cy="534985"/>
            </a:xfrm>
            <a:prstGeom prst="rect">
              <a:avLst/>
            </a:prstGeom>
            <a:solidFill>
              <a:srgbClr val="000136"/>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a:solidFill>
                    <a:schemeClr val="bg1"/>
                  </a:solidFill>
                  <a:latin typeface="Noto Sans KR Black" panose="020B0A00000000000000" pitchFamily="34" charset="-127"/>
                  <a:ea typeface="Noto Sans KR Black" panose="020B0A00000000000000" pitchFamily="34" charset="-127"/>
                </a:rPr>
                <a:t>__________</a:t>
              </a:r>
              <a:endParaRPr lang="ko-KR" altLang="en-US">
                <a:solidFill>
                  <a:schemeClr val="bg1"/>
                </a:solidFill>
                <a:latin typeface="Noto Sans KR Black" panose="020B0A00000000000000" pitchFamily="34" charset="-127"/>
                <a:ea typeface="Noto Sans KR Black" panose="020B0A00000000000000" pitchFamily="34" charset="-127"/>
              </a:endParaRPr>
            </a:p>
          </p:txBody>
        </p:sp>
        <p:sp>
          <p:nvSpPr>
            <p:cNvPr id="15" name="직사각형 14">
              <a:extLst>
                <a:ext uri="{FF2B5EF4-FFF2-40B4-BE49-F238E27FC236}">
                  <a16:creationId xmlns:a16="http://schemas.microsoft.com/office/drawing/2014/main" id="{CB14B7AB-C6D1-4F1E-AF73-C03C2768A775}"/>
                </a:ext>
              </a:extLst>
            </p:cNvPr>
            <p:cNvSpPr/>
            <p:nvPr/>
          </p:nvSpPr>
          <p:spPr>
            <a:xfrm>
              <a:off x="0" y="900224"/>
              <a:ext cx="1648889" cy="534985"/>
            </a:xfrm>
            <a:prstGeom prst="rect">
              <a:avLst/>
            </a:prstGeom>
            <a:solidFill>
              <a:srgbClr val="000136"/>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a:latin typeface="Noto Sans KR Black" panose="020B0A00000000000000" pitchFamily="34" charset="-127"/>
                  <a:ea typeface="Noto Sans KR Black" panose="020B0A00000000000000" pitchFamily="34" charset="-127"/>
                </a:rPr>
                <a:t>관리자페이지</a:t>
              </a:r>
            </a:p>
          </p:txBody>
        </p:sp>
      </p:grpSp>
      <p:sp>
        <p:nvSpPr>
          <p:cNvPr id="22" name="직사각형 21">
            <a:extLst>
              <a:ext uri="{FF2B5EF4-FFF2-40B4-BE49-F238E27FC236}">
                <a16:creationId xmlns:a16="http://schemas.microsoft.com/office/drawing/2014/main" id="{1913AB47-60B4-4A53-8811-0682F529853D}"/>
              </a:ext>
            </a:extLst>
          </p:cNvPr>
          <p:cNvSpPr/>
          <p:nvPr/>
        </p:nvSpPr>
        <p:spPr>
          <a:xfrm>
            <a:off x="-1" y="4897135"/>
            <a:ext cx="1648889" cy="534985"/>
          </a:xfrm>
          <a:prstGeom prst="rect">
            <a:avLst/>
          </a:prstGeom>
          <a:solidFill>
            <a:srgbClr val="00B0F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400">
                <a:solidFill>
                  <a:schemeClr val="bg1"/>
                </a:solidFill>
                <a:latin typeface="Noto Sans KR Black" panose="020B0A00000000000000" pitchFamily="34" charset="-127"/>
                <a:ea typeface="Noto Sans KR Black" panose="020B0A00000000000000" pitchFamily="34" charset="-127"/>
              </a:rPr>
              <a:t>사원관리</a:t>
            </a:r>
          </a:p>
        </p:txBody>
      </p:sp>
      <p:sp>
        <p:nvSpPr>
          <p:cNvPr id="24" name="직사각형 23">
            <a:extLst>
              <a:ext uri="{FF2B5EF4-FFF2-40B4-BE49-F238E27FC236}">
                <a16:creationId xmlns:a16="http://schemas.microsoft.com/office/drawing/2014/main" id="{AB26B330-705C-485E-A0E5-C6873780A547}"/>
              </a:ext>
            </a:extLst>
          </p:cNvPr>
          <p:cNvSpPr/>
          <p:nvPr/>
        </p:nvSpPr>
        <p:spPr>
          <a:xfrm>
            <a:off x="0" y="2814716"/>
            <a:ext cx="1648889" cy="534985"/>
          </a:xfrm>
          <a:prstGeom prst="rect">
            <a:avLst/>
          </a:prstGeom>
          <a:solidFill>
            <a:srgbClr val="000136"/>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400">
                <a:solidFill>
                  <a:schemeClr val="bg2">
                    <a:lumMod val="90000"/>
                  </a:schemeClr>
                </a:solidFill>
                <a:latin typeface="Noto Sans KR Black" panose="020B0A00000000000000" pitchFamily="34" charset="-127"/>
                <a:ea typeface="Noto Sans KR Black" panose="020B0A00000000000000" pitchFamily="34" charset="-127"/>
              </a:rPr>
              <a:t>사업장 정보관리</a:t>
            </a:r>
            <a:endParaRPr lang="en-US" altLang="ko-KR" sz="1400">
              <a:solidFill>
                <a:schemeClr val="bg2">
                  <a:lumMod val="90000"/>
                </a:schemeClr>
              </a:solidFill>
              <a:latin typeface="Noto Sans KR Black" panose="020B0A00000000000000" pitchFamily="34" charset="-127"/>
              <a:ea typeface="Noto Sans KR Black" panose="020B0A00000000000000" pitchFamily="34" charset="-127"/>
            </a:endParaRPr>
          </a:p>
        </p:txBody>
      </p:sp>
      <p:sp>
        <p:nvSpPr>
          <p:cNvPr id="25" name="직사각형 24">
            <a:extLst>
              <a:ext uri="{FF2B5EF4-FFF2-40B4-BE49-F238E27FC236}">
                <a16:creationId xmlns:a16="http://schemas.microsoft.com/office/drawing/2014/main" id="{86DCC082-48A5-4100-A2B8-7D1185264AF8}"/>
              </a:ext>
            </a:extLst>
          </p:cNvPr>
          <p:cNvSpPr/>
          <p:nvPr/>
        </p:nvSpPr>
        <p:spPr>
          <a:xfrm>
            <a:off x="0" y="3327292"/>
            <a:ext cx="1648889" cy="534985"/>
          </a:xfrm>
          <a:prstGeom prst="rect">
            <a:avLst/>
          </a:prstGeom>
          <a:solidFill>
            <a:srgbClr val="000136"/>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400">
                <a:solidFill>
                  <a:schemeClr val="bg2">
                    <a:lumMod val="90000"/>
                  </a:schemeClr>
                </a:solidFill>
                <a:latin typeface="Noto Sans KR Black" panose="020B0A00000000000000" pitchFamily="34" charset="-127"/>
                <a:ea typeface="Noto Sans KR Black" panose="020B0A00000000000000" pitchFamily="34" charset="-127"/>
              </a:rPr>
              <a:t>조직도 관리</a:t>
            </a:r>
          </a:p>
        </p:txBody>
      </p:sp>
      <p:sp>
        <p:nvSpPr>
          <p:cNvPr id="26" name="직사각형 25">
            <a:extLst>
              <a:ext uri="{FF2B5EF4-FFF2-40B4-BE49-F238E27FC236}">
                <a16:creationId xmlns:a16="http://schemas.microsoft.com/office/drawing/2014/main" id="{518FB2EE-5A7B-497B-8497-D931636CBAFC}"/>
              </a:ext>
            </a:extLst>
          </p:cNvPr>
          <p:cNvSpPr/>
          <p:nvPr/>
        </p:nvSpPr>
        <p:spPr>
          <a:xfrm>
            <a:off x="0" y="3849959"/>
            <a:ext cx="1648889" cy="534985"/>
          </a:xfrm>
          <a:prstGeom prst="rect">
            <a:avLst/>
          </a:prstGeom>
          <a:solidFill>
            <a:srgbClr val="000136"/>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400">
                <a:solidFill>
                  <a:schemeClr val="bg2">
                    <a:lumMod val="90000"/>
                  </a:schemeClr>
                </a:solidFill>
                <a:latin typeface="Noto Sans KR Black" panose="020B0A00000000000000" pitchFamily="34" charset="-127"/>
                <a:ea typeface="Noto Sans KR Black" panose="020B0A00000000000000" pitchFamily="34" charset="-127"/>
              </a:rPr>
              <a:t>직위관리</a:t>
            </a:r>
          </a:p>
        </p:txBody>
      </p:sp>
      <p:sp>
        <p:nvSpPr>
          <p:cNvPr id="27" name="직사각형 26">
            <a:extLst>
              <a:ext uri="{FF2B5EF4-FFF2-40B4-BE49-F238E27FC236}">
                <a16:creationId xmlns:a16="http://schemas.microsoft.com/office/drawing/2014/main" id="{042C117C-EEE2-400F-A44E-6CCBB36CB77A}"/>
              </a:ext>
            </a:extLst>
          </p:cNvPr>
          <p:cNvSpPr/>
          <p:nvPr/>
        </p:nvSpPr>
        <p:spPr>
          <a:xfrm>
            <a:off x="0" y="4379706"/>
            <a:ext cx="1648889" cy="534985"/>
          </a:xfrm>
          <a:prstGeom prst="rect">
            <a:avLst/>
          </a:prstGeom>
          <a:solidFill>
            <a:srgbClr val="000136"/>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400">
                <a:solidFill>
                  <a:schemeClr val="bg2">
                    <a:lumMod val="90000"/>
                  </a:schemeClr>
                </a:solidFill>
                <a:latin typeface="Noto Sans KR Black" panose="020B0A00000000000000" pitchFamily="34" charset="-127"/>
                <a:ea typeface="Noto Sans KR Black" panose="020B0A00000000000000" pitchFamily="34" charset="-127"/>
              </a:rPr>
              <a:t>직책관리</a:t>
            </a:r>
          </a:p>
        </p:txBody>
      </p:sp>
      <p:sp>
        <p:nvSpPr>
          <p:cNvPr id="29" name="직사각형 28">
            <a:extLst>
              <a:ext uri="{FF2B5EF4-FFF2-40B4-BE49-F238E27FC236}">
                <a16:creationId xmlns:a16="http://schemas.microsoft.com/office/drawing/2014/main" id="{884AE9D6-5C96-4859-B10F-89C3D5909CDF}"/>
              </a:ext>
            </a:extLst>
          </p:cNvPr>
          <p:cNvSpPr/>
          <p:nvPr/>
        </p:nvSpPr>
        <p:spPr>
          <a:xfrm>
            <a:off x="0" y="2285102"/>
            <a:ext cx="1648889" cy="534985"/>
          </a:xfrm>
          <a:prstGeom prst="rect">
            <a:avLst/>
          </a:prstGeom>
          <a:solidFill>
            <a:srgbClr val="000136"/>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400">
                <a:solidFill>
                  <a:schemeClr val="bg2">
                    <a:lumMod val="90000"/>
                  </a:schemeClr>
                </a:solidFill>
                <a:latin typeface="Noto Sans KR Black" panose="020B0A00000000000000" pitchFamily="34" charset="-127"/>
                <a:ea typeface="Noto Sans KR Black" panose="020B0A00000000000000" pitchFamily="34" charset="-127"/>
              </a:rPr>
              <a:t>회사 정보관리</a:t>
            </a:r>
          </a:p>
        </p:txBody>
      </p:sp>
      <p:sp>
        <p:nvSpPr>
          <p:cNvPr id="30" name="직사각형 29">
            <a:extLst>
              <a:ext uri="{FF2B5EF4-FFF2-40B4-BE49-F238E27FC236}">
                <a16:creationId xmlns:a16="http://schemas.microsoft.com/office/drawing/2014/main" id="{73263826-9D2D-4E62-ABD7-9093F45C6677}"/>
              </a:ext>
            </a:extLst>
          </p:cNvPr>
          <p:cNvSpPr/>
          <p:nvPr/>
        </p:nvSpPr>
        <p:spPr>
          <a:xfrm>
            <a:off x="0" y="5432120"/>
            <a:ext cx="1648889" cy="534985"/>
          </a:xfrm>
          <a:prstGeom prst="rect">
            <a:avLst/>
          </a:prstGeom>
          <a:solidFill>
            <a:srgbClr val="000136"/>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400">
                <a:solidFill>
                  <a:schemeClr val="bg2">
                    <a:lumMod val="90000"/>
                  </a:schemeClr>
                </a:solidFill>
                <a:latin typeface="Noto Sans KR Black" panose="020B0A00000000000000" pitchFamily="34" charset="-127"/>
                <a:ea typeface="Noto Sans KR Black" panose="020B0A00000000000000" pitchFamily="34" charset="-127"/>
              </a:rPr>
              <a:t>권한관리</a:t>
            </a:r>
          </a:p>
        </p:txBody>
      </p:sp>
      <p:sp>
        <p:nvSpPr>
          <p:cNvPr id="31" name="직사각형 30">
            <a:extLst>
              <a:ext uri="{FF2B5EF4-FFF2-40B4-BE49-F238E27FC236}">
                <a16:creationId xmlns:a16="http://schemas.microsoft.com/office/drawing/2014/main" id="{3DAD4B62-C201-4FC3-B65D-AF7F2FF7FA21}"/>
              </a:ext>
            </a:extLst>
          </p:cNvPr>
          <p:cNvSpPr/>
          <p:nvPr/>
        </p:nvSpPr>
        <p:spPr>
          <a:xfrm>
            <a:off x="0" y="5959971"/>
            <a:ext cx="1648889" cy="534985"/>
          </a:xfrm>
          <a:prstGeom prst="rect">
            <a:avLst/>
          </a:prstGeom>
          <a:solidFill>
            <a:srgbClr val="000136"/>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400">
                <a:solidFill>
                  <a:schemeClr val="bg2">
                    <a:lumMod val="90000"/>
                  </a:schemeClr>
                </a:solidFill>
                <a:latin typeface="Noto Sans KR Black" panose="020B0A00000000000000" pitchFamily="34" charset="-127"/>
                <a:ea typeface="Noto Sans KR Black" panose="020B0A00000000000000" pitchFamily="34" charset="-127"/>
              </a:rPr>
              <a:t>문서관리</a:t>
            </a:r>
          </a:p>
        </p:txBody>
      </p:sp>
      <p:sp>
        <p:nvSpPr>
          <p:cNvPr id="35" name="직사각형 34">
            <a:extLst>
              <a:ext uri="{FF2B5EF4-FFF2-40B4-BE49-F238E27FC236}">
                <a16:creationId xmlns:a16="http://schemas.microsoft.com/office/drawing/2014/main" id="{95AA4D01-D4DC-4887-A643-DA2E9DA59272}"/>
              </a:ext>
            </a:extLst>
          </p:cNvPr>
          <p:cNvSpPr/>
          <p:nvPr/>
        </p:nvSpPr>
        <p:spPr>
          <a:xfrm>
            <a:off x="-2702" y="6482770"/>
            <a:ext cx="9812480" cy="37523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a:solidFill>
                  <a:schemeClr val="tx1"/>
                </a:solidFill>
                <a:latin typeface="Noto Sans KR Black" panose="020B0A00000000000000" pitchFamily="34" charset="-127"/>
                <a:ea typeface="Noto Sans KR Black" panose="020B0A00000000000000" pitchFamily="34" charset="-127"/>
              </a:rPr>
              <a:t>footer</a:t>
            </a:r>
            <a:endParaRPr lang="ko-KR" altLang="en-US">
              <a:solidFill>
                <a:schemeClr val="tx1"/>
              </a:solidFill>
              <a:latin typeface="Noto Sans KR Black" panose="020B0A00000000000000" pitchFamily="34" charset="-127"/>
              <a:ea typeface="Noto Sans KR Black" panose="020B0A00000000000000" pitchFamily="34" charset="-127"/>
            </a:endParaRPr>
          </a:p>
        </p:txBody>
      </p:sp>
      <p:sp>
        <p:nvSpPr>
          <p:cNvPr id="33" name="직사각형 32">
            <a:extLst>
              <a:ext uri="{FF2B5EF4-FFF2-40B4-BE49-F238E27FC236}">
                <a16:creationId xmlns:a16="http://schemas.microsoft.com/office/drawing/2014/main" id="{DAC297E8-6698-48E3-BFB8-7D281F1D1435}"/>
              </a:ext>
            </a:extLst>
          </p:cNvPr>
          <p:cNvSpPr/>
          <p:nvPr/>
        </p:nvSpPr>
        <p:spPr>
          <a:xfrm>
            <a:off x="-2702" y="541924"/>
            <a:ext cx="9812480" cy="699384"/>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a:solidFill>
                  <a:schemeClr val="tx1"/>
                </a:solidFill>
                <a:latin typeface="Noto Sans KR Black" panose="020B0A00000000000000" pitchFamily="34" charset="-127"/>
                <a:ea typeface="Noto Sans KR Black" panose="020B0A00000000000000" pitchFamily="34" charset="-127"/>
              </a:rPr>
              <a:t>			</a:t>
            </a:r>
            <a:r>
              <a:rPr lang="ko-KR" altLang="en-US">
                <a:solidFill>
                  <a:schemeClr val="tx1"/>
                </a:solidFill>
                <a:latin typeface="Noto Sans KR Black" panose="020B0A00000000000000" pitchFamily="34" charset="-127"/>
                <a:ea typeface="Noto Sans KR Black" panose="020B0A00000000000000" pitchFamily="34" charset="-127"/>
              </a:rPr>
              <a:t>배너</a:t>
            </a:r>
            <a:r>
              <a:rPr lang="en-US" altLang="ko-KR">
                <a:solidFill>
                  <a:schemeClr val="tx1"/>
                </a:solidFill>
                <a:latin typeface="Noto Sans KR Black" panose="020B0A00000000000000" pitchFamily="34" charset="-127"/>
                <a:ea typeface="Noto Sans KR Black" panose="020B0A00000000000000" pitchFamily="34" charset="-127"/>
              </a:rPr>
              <a:t>	         OOO</a:t>
            </a:r>
            <a:r>
              <a:rPr lang="ko-KR" altLang="en-US">
                <a:solidFill>
                  <a:schemeClr val="tx1"/>
                </a:solidFill>
                <a:latin typeface="Noto Sans KR Black" panose="020B0A00000000000000" pitchFamily="34" charset="-127"/>
                <a:ea typeface="Noto Sans KR Black" panose="020B0A00000000000000" pitchFamily="34" charset="-127"/>
              </a:rPr>
              <a:t>님</a:t>
            </a:r>
            <a:r>
              <a:rPr lang="en-US" altLang="ko-KR">
                <a:solidFill>
                  <a:schemeClr val="tx1"/>
                </a:solidFill>
                <a:latin typeface="Noto Sans KR Black" panose="020B0A00000000000000" pitchFamily="34" charset="-127"/>
                <a:ea typeface="Noto Sans KR Black" panose="020B0A00000000000000" pitchFamily="34" charset="-127"/>
              </a:rPr>
              <a:t>, </a:t>
            </a:r>
            <a:r>
              <a:rPr lang="ko-KR" altLang="en-US">
                <a:solidFill>
                  <a:schemeClr val="tx1"/>
                </a:solidFill>
                <a:latin typeface="Noto Sans KR Black" panose="020B0A00000000000000" pitchFamily="34" charset="-127"/>
                <a:ea typeface="Noto Sans KR Black" panose="020B0A00000000000000" pitchFamily="34" charset="-127"/>
              </a:rPr>
              <a:t>안녕하세요</a:t>
            </a:r>
            <a:r>
              <a:rPr lang="en-US" altLang="ko-KR">
                <a:solidFill>
                  <a:schemeClr val="tx1"/>
                </a:solidFill>
                <a:latin typeface="Noto Sans KR Black" panose="020B0A00000000000000" pitchFamily="34" charset="-127"/>
                <a:ea typeface="Noto Sans KR Black" panose="020B0A00000000000000" pitchFamily="34" charset="-127"/>
              </a:rPr>
              <a:t>!</a:t>
            </a:r>
            <a:endParaRPr lang="ko-KR" altLang="en-US">
              <a:solidFill>
                <a:schemeClr val="tx1"/>
              </a:solidFill>
              <a:latin typeface="Noto Sans KR Black" panose="020B0A00000000000000" pitchFamily="34" charset="-127"/>
              <a:ea typeface="Noto Sans KR Black" panose="020B0A00000000000000" pitchFamily="34" charset="-127"/>
            </a:endParaRPr>
          </a:p>
        </p:txBody>
      </p:sp>
      <p:sp>
        <p:nvSpPr>
          <p:cNvPr id="36" name="직사각형 35">
            <a:extLst>
              <a:ext uri="{FF2B5EF4-FFF2-40B4-BE49-F238E27FC236}">
                <a16:creationId xmlns:a16="http://schemas.microsoft.com/office/drawing/2014/main" id="{67C54ED1-2F7D-42FF-8452-4588D3814AD2}"/>
              </a:ext>
            </a:extLst>
          </p:cNvPr>
          <p:cNvSpPr/>
          <p:nvPr/>
        </p:nvSpPr>
        <p:spPr>
          <a:xfrm>
            <a:off x="8051918" y="706826"/>
            <a:ext cx="716400" cy="365238"/>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solidFill>
                  <a:schemeClr val="tx1"/>
                </a:solidFill>
                <a:latin typeface="Noto Sans KR Black" panose="020B0A00000000000000" pitchFamily="34" charset="-127"/>
                <a:ea typeface="Noto Sans KR Black" panose="020B0A00000000000000" pitchFamily="34" charset="-127"/>
              </a:rPr>
              <a:t>마이페이지</a:t>
            </a:r>
          </a:p>
        </p:txBody>
      </p:sp>
      <p:sp>
        <p:nvSpPr>
          <p:cNvPr id="37" name="직사각형 36">
            <a:extLst>
              <a:ext uri="{FF2B5EF4-FFF2-40B4-BE49-F238E27FC236}">
                <a16:creationId xmlns:a16="http://schemas.microsoft.com/office/drawing/2014/main" id="{1A8D8914-51B9-4312-A23B-0F85D43E72A4}"/>
              </a:ext>
            </a:extLst>
          </p:cNvPr>
          <p:cNvSpPr/>
          <p:nvPr/>
        </p:nvSpPr>
        <p:spPr>
          <a:xfrm>
            <a:off x="8930373" y="706826"/>
            <a:ext cx="716400" cy="365238"/>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solidFill>
                  <a:schemeClr val="tx1"/>
                </a:solidFill>
                <a:latin typeface="Noto Sans KR Black" panose="020B0A00000000000000" pitchFamily="34" charset="-127"/>
                <a:ea typeface="Noto Sans KR Black" panose="020B0A00000000000000" pitchFamily="34" charset="-127"/>
              </a:rPr>
              <a:t>로그아웃</a:t>
            </a:r>
          </a:p>
        </p:txBody>
      </p:sp>
      <p:sp>
        <p:nvSpPr>
          <p:cNvPr id="38" name="직사각형 37">
            <a:extLst>
              <a:ext uri="{FF2B5EF4-FFF2-40B4-BE49-F238E27FC236}">
                <a16:creationId xmlns:a16="http://schemas.microsoft.com/office/drawing/2014/main" id="{4A84A8EC-1B3B-4A11-B177-B5266B459858}"/>
              </a:ext>
            </a:extLst>
          </p:cNvPr>
          <p:cNvSpPr/>
          <p:nvPr/>
        </p:nvSpPr>
        <p:spPr>
          <a:xfrm>
            <a:off x="0" y="1241308"/>
            <a:ext cx="1423988" cy="36066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solidFill>
                  <a:schemeClr val="tx1"/>
                </a:solidFill>
                <a:latin typeface="Noto Sans KR Black" panose="020B0A00000000000000" pitchFamily="34" charset="-127"/>
                <a:ea typeface="Noto Sans KR Black" panose="020B0A00000000000000" pitchFamily="34" charset="-127"/>
              </a:rPr>
              <a:t>공지사항</a:t>
            </a:r>
          </a:p>
        </p:txBody>
      </p:sp>
      <p:sp>
        <p:nvSpPr>
          <p:cNvPr id="39" name="직사각형 38">
            <a:extLst>
              <a:ext uri="{FF2B5EF4-FFF2-40B4-BE49-F238E27FC236}">
                <a16:creationId xmlns:a16="http://schemas.microsoft.com/office/drawing/2014/main" id="{B0CDA46E-F287-473F-A923-D017903E818B}"/>
              </a:ext>
            </a:extLst>
          </p:cNvPr>
          <p:cNvSpPr/>
          <p:nvPr/>
        </p:nvSpPr>
        <p:spPr>
          <a:xfrm>
            <a:off x="1415749" y="1241308"/>
            <a:ext cx="1423988" cy="36066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solidFill>
                  <a:schemeClr val="tx1"/>
                </a:solidFill>
                <a:latin typeface="Noto Sans KR Black" panose="020B0A00000000000000" pitchFamily="34" charset="-127"/>
                <a:ea typeface="Noto Sans KR Black" panose="020B0A00000000000000" pitchFamily="34" charset="-127"/>
              </a:rPr>
              <a:t>업무현황</a:t>
            </a:r>
          </a:p>
        </p:txBody>
      </p:sp>
      <p:sp>
        <p:nvSpPr>
          <p:cNvPr id="40" name="직사각형 39">
            <a:extLst>
              <a:ext uri="{FF2B5EF4-FFF2-40B4-BE49-F238E27FC236}">
                <a16:creationId xmlns:a16="http://schemas.microsoft.com/office/drawing/2014/main" id="{8773DD99-EB6B-44B6-8962-20B71A3F4BAF}"/>
              </a:ext>
            </a:extLst>
          </p:cNvPr>
          <p:cNvSpPr/>
          <p:nvPr/>
        </p:nvSpPr>
        <p:spPr>
          <a:xfrm>
            <a:off x="2839737" y="1241308"/>
            <a:ext cx="1423988" cy="36066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solidFill>
                  <a:schemeClr val="tx1"/>
                </a:solidFill>
                <a:latin typeface="Noto Sans KR Black" panose="020B0A00000000000000" pitchFamily="34" charset="-127"/>
                <a:ea typeface="Noto Sans KR Black" panose="020B0A00000000000000" pitchFamily="34" charset="-127"/>
              </a:rPr>
              <a:t>인사관리</a:t>
            </a:r>
          </a:p>
        </p:txBody>
      </p:sp>
      <p:sp>
        <p:nvSpPr>
          <p:cNvPr id="41" name="직사각형 40">
            <a:extLst>
              <a:ext uri="{FF2B5EF4-FFF2-40B4-BE49-F238E27FC236}">
                <a16:creationId xmlns:a16="http://schemas.microsoft.com/office/drawing/2014/main" id="{00D3C87D-5438-4913-B59E-B4B9A483D644}"/>
              </a:ext>
            </a:extLst>
          </p:cNvPr>
          <p:cNvSpPr/>
          <p:nvPr/>
        </p:nvSpPr>
        <p:spPr>
          <a:xfrm>
            <a:off x="4255486" y="1241308"/>
            <a:ext cx="1423988" cy="36066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solidFill>
                  <a:schemeClr val="tx1"/>
                </a:solidFill>
                <a:latin typeface="Noto Sans KR Black" panose="020B0A00000000000000" pitchFamily="34" charset="-127"/>
                <a:ea typeface="Noto Sans KR Black" panose="020B0A00000000000000" pitchFamily="34" charset="-127"/>
              </a:rPr>
              <a:t>일정관리</a:t>
            </a:r>
          </a:p>
        </p:txBody>
      </p:sp>
      <p:sp>
        <p:nvSpPr>
          <p:cNvPr id="42" name="직사각형 41">
            <a:extLst>
              <a:ext uri="{FF2B5EF4-FFF2-40B4-BE49-F238E27FC236}">
                <a16:creationId xmlns:a16="http://schemas.microsoft.com/office/drawing/2014/main" id="{40ABFB7A-1BC2-47A5-A00C-016BC65812DE}"/>
              </a:ext>
            </a:extLst>
          </p:cNvPr>
          <p:cNvSpPr/>
          <p:nvPr/>
        </p:nvSpPr>
        <p:spPr>
          <a:xfrm>
            <a:off x="5679474" y="1241308"/>
            <a:ext cx="1423988" cy="36066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solidFill>
                  <a:schemeClr val="tx1"/>
                </a:solidFill>
                <a:latin typeface="Noto Sans KR Black" panose="020B0A00000000000000" pitchFamily="34" charset="-127"/>
                <a:ea typeface="Noto Sans KR Black" panose="020B0A00000000000000" pitchFamily="34" charset="-127"/>
              </a:rPr>
              <a:t>메일함</a:t>
            </a:r>
          </a:p>
        </p:txBody>
      </p:sp>
      <p:sp>
        <p:nvSpPr>
          <p:cNvPr id="43" name="직사각형 42">
            <a:extLst>
              <a:ext uri="{FF2B5EF4-FFF2-40B4-BE49-F238E27FC236}">
                <a16:creationId xmlns:a16="http://schemas.microsoft.com/office/drawing/2014/main" id="{79187E9F-3F0A-4B5C-8F81-8C79181DD38D}"/>
              </a:ext>
            </a:extLst>
          </p:cNvPr>
          <p:cNvSpPr/>
          <p:nvPr/>
        </p:nvSpPr>
        <p:spPr>
          <a:xfrm>
            <a:off x="7103462" y="1241308"/>
            <a:ext cx="1423988" cy="36066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solidFill>
                  <a:schemeClr val="tx1"/>
                </a:solidFill>
                <a:latin typeface="Noto Sans KR Black" panose="020B0A00000000000000" pitchFamily="34" charset="-127"/>
                <a:ea typeface="Noto Sans KR Black" panose="020B0A00000000000000" pitchFamily="34" charset="-127"/>
              </a:rPr>
              <a:t>메신저</a:t>
            </a:r>
          </a:p>
        </p:txBody>
      </p:sp>
      <p:grpSp>
        <p:nvGrpSpPr>
          <p:cNvPr id="20" name="그룹 19">
            <a:extLst>
              <a:ext uri="{FF2B5EF4-FFF2-40B4-BE49-F238E27FC236}">
                <a16:creationId xmlns:a16="http://schemas.microsoft.com/office/drawing/2014/main" id="{7F0F50D4-A143-40E7-A513-A5761CA1D6CB}"/>
              </a:ext>
            </a:extLst>
          </p:cNvPr>
          <p:cNvGrpSpPr/>
          <p:nvPr/>
        </p:nvGrpSpPr>
        <p:grpSpPr>
          <a:xfrm>
            <a:off x="1811894" y="1740682"/>
            <a:ext cx="108334" cy="108334"/>
            <a:chOff x="4625340" y="3429000"/>
            <a:chExt cx="534985" cy="534985"/>
          </a:xfrm>
        </p:grpSpPr>
        <p:sp>
          <p:nvSpPr>
            <p:cNvPr id="3" name="직사각형 2">
              <a:extLst>
                <a:ext uri="{FF2B5EF4-FFF2-40B4-BE49-F238E27FC236}">
                  <a16:creationId xmlns:a16="http://schemas.microsoft.com/office/drawing/2014/main" id="{1613D471-166B-4B85-818F-398BA8DFC827}"/>
                </a:ext>
              </a:extLst>
            </p:cNvPr>
            <p:cNvSpPr/>
            <p:nvPr/>
          </p:nvSpPr>
          <p:spPr>
            <a:xfrm>
              <a:off x="4625340" y="3429000"/>
              <a:ext cx="534985" cy="534985"/>
            </a:xfrm>
            <a:prstGeom prst="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8" name="이등변 삼각형 17">
              <a:extLst>
                <a:ext uri="{FF2B5EF4-FFF2-40B4-BE49-F238E27FC236}">
                  <a16:creationId xmlns:a16="http://schemas.microsoft.com/office/drawing/2014/main" id="{BFF217E1-4723-4F0B-9840-D3BF5544A886}"/>
                </a:ext>
              </a:extLst>
            </p:cNvPr>
            <p:cNvSpPr/>
            <p:nvPr/>
          </p:nvSpPr>
          <p:spPr>
            <a:xfrm rot="5400000">
              <a:off x="4733202" y="3551633"/>
              <a:ext cx="343374" cy="296012"/>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21" name="TextBox 20">
            <a:extLst>
              <a:ext uri="{FF2B5EF4-FFF2-40B4-BE49-F238E27FC236}">
                <a16:creationId xmlns:a16="http://schemas.microsoft.com/office/drawing/2014/main" id="{8265C62E-AE71-4B30-BFC0-A7A77DA33267}"/>
              </a:ext>
            </a:extLst>
          </p:cNvPr>
          <p:cNvSpPr txBox="1"/>
          <p:nvPr/>
        </p:nvSpPr>
        <p:spPr>
          <a:xfrm>
            <a:off x="1984375" y="1686707"/>
            <a:ext cx="3381375" cy="215444"/>
          </a:xfrm>
          <a:prstGeom prst="rect">
            <a:avLst/>
          </a:prstGeom>
          <a:noFill/>
        </p:spPr>
        <p:txBody>
          <a:bodyPr wrap="square" rtlCol="0">
            <a:spAutoFit/>
          </a:bodyPr>
          <a:lstStyle/>
          <a:p>
            <a:r>
              <a:rPr lang="ko-KR" altLang="en-US" sz="800">
                <a:latin typeface="Noto Sans KR Black" panose="020B0A00000000000000" pitchFamily="34" charset="-127"/>
                <a:ea typeface="Noto Sans KR Black" panose="020B0A00000000000000" pitchFamily="34" charset="-127"/>
              </a:rPr>
              <a:t>사원관리</a:t>
            </a:r>
          </a:p>
        </p:txBody>
      </p:sp>
      <p:cxnSp>
        <p:nvCxnSpPr>
          <p:cNvPr id="44" name="직선 연결선 43">
            <a:extLst>
              <a:ext uri="{FF2B5EF4-FFF2-40B4-BE49-F238E27FC236}">
                <a16:creationId xmlns:a16="http://schemas.microsoft.com/office/drawing/2014/main" id="{8D8C9405-3856-44AC-9FFE-D754B79EA218}"/>
              </a:ext>
            </a:extLst>
          </p:cNvPr>
          <p:cNvCxnSpPr/>
          <p:nvPr/>
        </p:nvCxnSpPr>
        <p:spPr>
          <a:xfrm>
            <a:off x="1795464" y="1885947"/>
            <a:ext cx="7932273" cy="0"/>
          </a:xfrm>
          <a:prstGeom prst="line">
            <a:avLst/>
          </a:prstGeom>
        </p:spPr>
        <p:style>
          <a:lnRef idx="1">
            <a:schemeClr val="accent3"/>
          </a:lnRef>
          <a:fillRef idx="0">
            <a:schemeClr val="accent3"/>
          </a:fillRef>
          <a:effectRef idx="0">
            <a:schemeClr val="accent3"/>
          </a:effectRef>
          <a:fontRef idx="minor">
            <a:schemeClr val="tx1"/>
          </a:fontRef>
        </p:style>
      </p:cxnSp>
      <p:graphicFrame>
        <p:nvGraphicFramePr>
          <p:cNvPr id="46" name="표 45">
            <a:extLst>
              <a:ext uri="{FF2B5EF4-FFF2-40B4-BE49-F238E27FC236}">
                <a16:creationId xmlns:a16="http://schemas.microsoft.com/office/drawing/2014/main" id="{2067572C-09A3-4F11-B378-33C1726906AB}"/>
              </a:ext>
            </a:extLst>
          </p:cNvPr>
          <p:cNvGraphicFramePr>
            <a:graphicFrameLocks noGrp="1"/>
          </p:cNvGraphicFramePr>
          <p:nvPr>
            <p:extLst>
              <p:ext uri="{D42A27DB-BD31-4B8C-83A1-F6EECF244321}">
                <p14:modId xmlns:p14="http://schemas.microsoft.com/office/powerpoint/2010/main" val="300704179"/>
              </p:ext>
            </p:extLst>
          </p:nvPr>
        </p:nvGraphicFramePr>
        <p:xfrm>
          <a:off x="1730930" y="2645728"/>
          <a:ext cx="7966920" cy="1999488"/>
        </p:xfrm>
        <a:graphic>
          <a:graphicData uri="http://schemas.openxmlformats.org/drawingml/2006/table">
            <a:tbl>
              <a:tblPr firstRow="1" firstCol="1">
                <a:tableStyleId>{5C22544A-7EE6-4342-B048-85BDC9FD1C3A}</a:tableStyleId>
              </a:tblPr>
              <a:tblGrid>
                <a:gridCol w="232645">
                  <a:extLst>
                    <a:ext uri="{9D8B030D-6E8A-4147-A177-3AD203B41FA5}">
                      <a16:colId xmlns:a16="http://schemas.microsoft.com/office/drawing/2014/main" val="20000"/>
                    </a:ext>
                  </a:extLst>
                </a:gridCol>
                <a:gridCol w="658688">
                  <a:extLst>
                    <a:ext uri="{9D8B030D-6E8A-4147-A177-3AD203B41FA5}">
                      <a16:colId xmlns:a16="http://schemas.microsoft.com/office/drawing/2014/main" val="20001"/>
                    </a:ext>
                  </a:extLst>
                </a:gridCol>
                <a:gridCol w="528482">
                  <a:extLst>
                    <a:ext uri="{9D8B030D-6E8A-4147-A177-3AD203B41FA5}">
                      <a16:colId xmlns:a16="http://schemas.microsoft.com/office/drawing/2014/main" val="3610160175"/>
                    </a:ext>
                  </a:extLst>
                </a:gridCol>
                <a:gridCol w="474868">
                  <a:extLst>
                    <a:ext uri="{9D8B030D-6E8A-4147-A177-3AD203B41FA5}">
                      <a16:colId xmlns:a16="http://schemas.microsoft.com/office/drawing/2014/main" val="20002"/>
                    </a:ext>
                  </a:extLst>
                </a:gridCol>
                <a:gridCol w="458707">
                  <a:extLst>
                    <a:ext uri="{9D8B030D-6E8A-4147-A177-3AD203B41FA5}">
                      <a16:colId xmlns:a16="http://schemas.microsoft.com/office/drawing/2014/main" val="3014880122"/>
                    </a:ext>
                  </a:extLst>
                </a:gridCol>
                <a:gridCol w="388620">
                  <a:extLst>
                    <a:ext uri="{9D8B030D-6E8A-4147-A177-3AD203B41FA5}">
                      <a16:colId xmlns:a16="http://schemas.microsoft.com/office/drawing/2014/main" val="1408847203"/>
                    </a:ext>
                  </a:extLst>
                </a:gridCol>
                <a:gridCol w="388620">
                  <a:extLst>
                    <a:ext uri="{9D8B030D-6E8A-4147-A177-3AD203B41FA5}">
                      <a16:colId xmlns:a16="http://schemas.microsoft.com/office/drawing/2014/main" val="652858775"/>
                    </a:ext>
                  </a:extLst>
                </a:gridCol>
                <a:gridCol w="419100">
                  <a:extLst>
                    <a:ext uri="{9D8B030D-6E8A-4147-A177-3AD203B41FA5}">
                      <a16:colId xmlns:a16="http://schemas.microsoft.com/office/drawing/2014/main" val="3424048019"/>
                    </a:ext>
                  </a:extLst>
                </a:gridCol>
                <a:gridCol w="441960">
                  <a:extLst>
                    <a:ext uri="{9D8B030D-6E8A-4147-A177-3AD203B41FA5}">
                      <a16:colId xmlns:a16="http://schemas.microsoft.com/office/drawing/2014/main" val="20003"/>
                    </a:ext>
                  </a:extLst>
                </a:gridCol>
                <a:gridCol w="594360">
                  <a:extLst>
                    <a:ext uri="{9D8B030D-6E8A-4147-A177-3AD203B41FA5}">
                      <a16:colId xmlns:a16="http://schemas.microsoft.com/office/drawing/2014/main" val="2406150299"/>
                    </a:ext>
                  </a:extLst>
                </a:gridCol>
                <a:gridCol w="579120">
                  <a:extLst>
                    <a:ext uri="{9D8B030D-6E8A-4147-A177-3AD203B41FA5}">
                      <a16:colId xmlns:a16="http://schemas.microsoft.com/office/drawing/2014/main" val="3381876969"/>
                    </a:ext>
                  </a:extLst>
                </a:gridCol>
                <a:gridCol w="693420">
                  <a:extLst>
                    <a:ext uri="{9D8B030D-6E8A-4147-A177-3AD203B41FA5}">
                      <a16:colId xmlns:a16="http://schemas.microsoft.com/office/drawing/2014/main" val="3302893358"/>
                    </a:ext>
                  </a:extLst>
                </a:gridCol>
                <a:gridCol w="601980">
                  <a:extLst>
                    <a:ext uri="{9D8B030D-6E8A-4147-A177-3AD203B41FA5}">
                      <a16:colId xmlns:a16="http://schemas.microsoft.com/office/drawing/2014/main" val="124166272"/>
                    </a:ext>
                  </a:extLst>
                </a:gridCol>
                <a:gridCol w="753175">
                  <a:extLst>
                    <a:ext uri="{9D8B030D-6E8A-4147-A177-3AD203B41FA5}">
                      <a16:colId xmlns:a16="http://schemas.microsoft.com/office/drawing/2014/main" val="4058426180"/>
                    </a:ext>
                  </a:extLst>
                </a:gridCol>
                <a:gridCol w="753175">
                  <a:extLst>
                    <a:ext uri="{9D8B030D-6E8A-4147-A177-3AD203B41FA5}">
                      <a16:colId xmlns:a16="http://schemas.microsoft.com/office/drawing/2014/main" val="1686337373"/>
                    </a:ext>
                  </a:extLst>
                </a:gridCol>
              </a:tblGrid>
              <a:tr h="0">
                <a:tc>
                  <a:txBody>
                    <a:bodyPr/>
                    <a:lstStyle/>
                    <a:p>
                      <a:pPr algn="ctr"/>
                      <a:endParaRPr lang="en-US" sz="800" dirty="0">
                        <a:solidFill>
                          <a:srgbClr val="5F5F5F"/>
                        </a:solidFill>
                        <a:latin typeface="Segoe UI" panose="020B0502040204020203" pitchFamily="34" charset="0"/>
                        <a:cs typeface="Segoe UI" panose="020B0502040204020203" pitchFamily="34" charset="0"/>
                      </a:endParaRPr>
                    </a:p>
                  </a:txBody>
                  <a:tcPr marL="82296" marR="82296" marT="82296" marB="82296"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r>
                        <a:rPr lang="ko-KR" altLang="en-US" sz="800">
                          <a:solidFill>
                            <a:srgbClr val="5F5F5F"/>
                          </a:solidFill>
                          <a:latin typeface="Segoe UI" panose="020B0502040204020203" pitchFamily="34" charset="0"/>
                          <a:cs typeface="Segoe UI" panose="020B0502040204020203" pitchFamily="34" charset="0"/>
                        </a:rPr>
                        <a:t>사원번호</a:t>
                      </a:r>
                      <a:endParaRPr lang="en-US" sz="800" dirty="0">
                        <a:solidFill>
                          <a:srgbClr val="5F5F5F"/>
                        </a:solidFill>
                        <a:latin typeface="Segoe UI" panose="020B0502040204020203" pitchFamily="34" charset="0"/>
                        <a:cs typeface="Segoe UI" panose="020B0502040204020203" pitchFamily="34" charset="0"/>
                      </a:endParaRPr>
                    </a:p>
                  </a:txBody>
                  <a:tcPr marL="82296" marR="82296" marT="82296" marB="82296"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r>
                        <a:rPr lang="ko-KR" altLang="en-US" sz="800" dirty="0">
                          <a:solidFill>
                            <a:srgbClr val="5F5F5F"/>
                          </a:solidFill>
                          <a:latin typeface="Segoe UI" panose="020B0502040204020203" pitchFamily="34" charset="0"/>
                          <a:cs typeface="Segoe UI" panose="020B0502040204020203" pitchFamily="34" charset="0"/>
                        </a:rPr>
                        <a:t>사원명</a:t>
                      </a:r>
                      <a:endParaRPr lang="en-US" sz="800" dirty="0">
                        <a:solidFill>
                          <a:srgbClr val="5F5F5F"/>
                        </a:solidFill>
                        <a:latin typeface="Segoe UI" panose="020B0502040204020203" pitchFamily="34" charset="0"/>
                        <a:cs typeface="Segoe UI" panose="020B0502040204020203" pitchFamily="34" charset="0"/>
                      </a:endParaRPr>
                    </a:p>
                  </a:txBody>
                  <a:tcPr marL="82296" marR="82296" marT="82296" marB="82296"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r>
                        <a:rPr lang="ko-KR" altLang="en-US" sz="800">
                          <a:solidFill>
                            <a:srgbClr val="5F5F5F"/>
                          </a:solidFill>
                          <a:latin typeface="Segoe UI" panose="020B0502040204020203" pitchFamily="34" charset="0"/>
                          <a:cs typeface="Segoe UI" panose="020B0502040204020203" pitchFamily="34" charset="0"/>
                        </a:rPr>
                        <a:t>회사</a:t>
                      </a:r>
                      <a:endParaRPr lang="en-US" sz="800" dirty="0">
                        <a:solidFill>
                          <a:srgbClr val="5F5F5F"/>
                        </a:solidFill>
                        <a:latin typeface="Segoe UI" panose="020B0502040204020203" pitchFamily="34" charset="0"/>
                        <a:cs typeface="Segoe UI" panose="020B0502040204020203" pitchFamily="34" charset="0"/>
                      </a:endParaRPr>
                    </a:p>
                  </a:txBody>
                  <a:tcPr marL="82296" marR="82296" marT="82296" marB="82296"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r>
                        <a:rPr lang="ko-KR" altLang="en-US" sz="800">
                          <a:solidFill>
                            <a:srgbClr val="5F5F5F"/>
                          </a:solidFill>
                          <a:latin typeface="Segoe UI" panose="020B0502040204020203" pitchFamily="34" charset="0"/>
                          <a:cs typeface="Segoe UI" panose="020B0502040204020203" pitchFamily="34" charset="0"/>
                        </a:rPr>
                        <a:t>사업장</a:t>
                      </a:r>
                      <a:endParaRPr lang="en-US" sz="800" dirty="0">
                        <a:solidFill>
                          <a:srgbClr val="5F5F5F"/>
                        </a:solidFill>
                        <a:latin typeface="Segoe UI" panose="020B0502040204020203" pitchFamily="34" charset="0"/>
                        <a:cs typeface="Segoe UI" panose="020B0502040204020203" pitchFamily="34" charset="0"/>
                      </a:endParaRPr>
                    </a:p>
                  </a:txBody>
                  <a:tcPr marL="82296" marR="82296" marT="82296" marB="82296"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r>
                        <a:rPr lang="ko-KR" altLang="en-US" sz="800">
                          <a:solidFill>
                            <a:srgbClr val="5F5F5F"/>
                          </a:solidFill>
                          <a:latin typeface="Segoe UI" panose="020B0502040204020203" pitchFamily="34" charset="0"/>
                          <a:cs typeface="Segoe UI" panose="020B0502040204020203" pitchFamily="34" charset="0"/>
                        </a:rPr>
                        <a:t>부서</a:t>
                      </a:r>
                      <a:endParaRPr lang="en-US" sz="800" dirty="0">
                        <a:solidFill>
                          <a:srgbClr val="5F5F5F"/>
                        </a:solidFill>
                        <a:latin typeface="Segoe UI" panose="020B0502040204020203" pitchFamily="34" charset="0"/>
                        <a:cs typeface="Segoe UI" panose="020B0502040204020203" pitchFamily="34" charset="0"/>
                      </a:endParaRPr>
                    </a:p>
                  </a:txBody>
                  <a:tcPr marL="82296" marR="82296" marT="82296" marB="82296"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r>
                        <a:rPr lang="ko-KR" altLang="en-US" sz="800">
                          <a:solidFill>
                            <a:srgbClr val="5F5F5F"/>
                          </a:solidFill>
                          <a:latin typeface="Segoe UI" panose="020B0502040204020203" pitchFamily="34" charset="0"/>
                          <a:cs typeface="Segoe UI" panose="020B0502040204020203" pitchFamily="34" charset="0"/>
                        </a:rPr>
                        <a:t>직위</a:t>
                      </a:r>
                      <a:endParaRPr lang="en-US" sz="800" dirty="0">
                        <a:solidFill>
                          <a:srgbClr val="5F5F5F"/>
                        </a:solidFill>
                        <a:latin typeface="Segoe UI" panose="020B0502040204020203" pitchFamily="34" charset="0"/>
                        <a:cs typeface="Segoe UI" panose="020B0502040204020203" pitchFamily="34" charset="0"/>
                      </a:endParaRPr>
                    </a:p>
                  </a:txBody>
                  <a:tcPr marL="82296" marR="82296" marT="82296" marB="82296"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r>
                        <a:rPr lang="ko-KR" altLang="en-US" sz="800">
                          <a:solidFill>
                            <a:srgbClr val="5F5F5F"/>
                          </a:solidFill>
                          <a:latin typeface="Segoe UI" panose="020B0502040204020203" pitchFamily="34" charset="0"/>
                          <a:cs typeface="Segoe UI" panose="020B0502040204020203" pitchFamily="34" charset="0"/>
                        </a:rPr>
                        <a:t>직책</a:t>
                      </a:r>
                      <a:endParaRPr lang="en-US" sz="800" dirty="0">
                        <a:solidFill>
                          <a:srgbClr val="5F5F5F"/>
                        </a:solidFill>
                        <a:latin typeface="Segoe UI" panose="020B0502040204020203" pitchFamily="34" charset="0"/>
                        <a:cs typeface="Segoe UI" panose="020B0502040204020203" pitchFamily="34" charset="0"/>
                      </a:endParaRPr>
                    </a:p>
                  </a:txBody>
                  <a:tcPr marL="82296" marR="82296" marT="82296" marB="82296"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r>
                        <a:rPr lang="ko-KR" altLang="en-US" sz="800">
                          <a:solidFill>
                            <a:srgbClr val="5F5F5F"/>
                          </a:solidFill>
                          <a:latin typeface="Segoe UI" panose="020B0502040204020203" pitchFamily="34" charset="0"/>
                          <a:cs typeface="Segoe UI" panose="020B0502040204020203" pitchFamily="34" charset="0"/>
                        </a:rPr>
                        <a:t>권한</a:t>
                      </a:r>
                      <a:endParaRPr lang="en-US" sz="800" dirty="0">
                        <a:solidFill>
                          <a:srgbClr val="5F5F5F"/>
                        </a:solidFill>
                        <a:latin typeface="Segoe UI" panose="020B0502040204020203" pitchFamily="34" charset="0"/>
                        <a:cs typeface="Segoe UI" panose="020B0502040204020203" pitchFamily="34" charset="0"/>
                      </a:endParaRPr>
                    </a:p>
                  </a:txBody>
                  <a:tcPr marL="82296" marR="82296" marT="82296" marB="82296"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a:solidFill>
                            <a:srgbClr val="5F5F5F"/>
                          </a:solidFill>
                          <a:latin typeface="Segoe UI" panose="020B0502040204020203" pitchFamily="34" charset="0"/>
                          <a:cs typeface="Segoe UI" panose="020B0502040204020203" pitchFamily="34" charset="0"/>
                        </a:rPr>
                        <a:t>내선번호</a:t>
                      </a:r>
                      <a:endParaRPr lang="en-US" altLang="ko-KR" sz="800" dirty="0">
                        <a:solidFill>
                          <a:srgbClr val="5F5F5F"/>
                        </a:solidFill>
                        <a:latin typeface="Segoe UI" panose="020B0502040204020203" pitchFamily="34" charset="0"/>
                        <a:cs typeface="Segoe UI" panose="020B0502040204020203" pitchFamily="34" charset="0"/>
                      </a:endParaRPr>
                    </a:p>
                  </a:txBody>
                  <a:tcPr marL="82296" marR="82296" marT="82296" marB="82296"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a:solidFill>
                            <a:srgbClr val="5F5F5F"/>
                          </a:solidFill>
                          <a:latin typeface="Segoe UI" panose="020B0502040204020203" pitchFamily="34" charset="0"/>
                          <a:cs typeface="Segoe UI" panose="020B0502040204020203" pitchFamily="34" charset="0"/>
                        </a:rPr>
                        <a:t>휴대번호</a:t>
                      </a:r>
                      <a:endParaRPr lang="en-US" altLang="ko-KR" sz="800" dirty="0">
                        <a:solidFill>
                          <a:srgbClr val="5F5F5F"/>
                        </a:solidFill>
                        <a:latin typeface="Segoe UI" panose="020B0502040204020203" pitchFamily="34" charset="0"/>
                        <a:cs typeface="Segoe UI" panose="020B0502040204020203" pitchFamily="34" charset="0"/>
                      </a:endParaRPr>
                    </a:p>
                  </a:txBody>
                  <a:tcPr marL="82296" marR="82296" marT="82296" marB="82296"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a:solidFill>
                            <a:srgbClr val="5F5F5F"/>
                          </a:solidFill>
                          <a:latin typeface="Segoe UI" panose="020B0502040204020203" pitchFamily="34" charset="0"/>
                          <a:cs typeface="Segoe UI" panose="020B0502040204020203" pitchFamily="34" charset="0"/>
                        </a:rPr>
                        <a:t>근무시작일</a:t>
                      </a:r>
                      <a:endParaRPr lang="en-US" altLang="ko-KR" sz="800" dirty="0">
                        <a:solidFill>
                          <a:srgbClr val="5F5F5F"/>
                        </a:solidFill>
                        <a:latin typeface="Segoe UI" panose="020B0502040204020203" pitchFamily="34" charset="0"/>
                        <a:cs typeface="Segoe UI" panose="020B0502040204020203" pitchFamily="34" charset="0"/>
                      </a:endParaRPr>
                    </a:p>
                  </a:txBody>
                  <a:tcPr marL="82296" marR="82296" marT="82296" marB="82296"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a:solidFill>
                            <a:srgbClr val="5F5F5F"/>
                          </a:solidFill>
                          <a:latin typeface="Segoe UI" panose="020B0502040204020203" pitchFamily="34" charset="0"/>
                          <a:cs typeface="Segoe UI" panose="020B0502040204020203" pitchFamily="34" charset="0"/>
                        </a:rPr>
                        <a:t>이메일</a:t>
                      </a:r>
                      <a:endParaRPr lang="en-US" altLang="ko-KR" sz="800" dirty="0">
                        <a:solidFill>
                          <a:srgbClr val="5F5F5F"/>
                        </a:solidFill>
                        <a:latin typeface="Segoe UI" panose="020B0502040204020203" pitchFamily="34" charset="0"/>
                        <a:cs typeface="Segoe UI" panose="020B0502040204020203" pitchFamily="34" charset="0"/>
                      </a:endParaRPr>
                    </a:p>
                  </a:txBody>
                  <a:tcPr marL="82296" marR="82296" marT="82296" marB="82296"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a:solidFill>
                            <a:srgbClr val="5F5F5F"/>
                          </a:solidFill>
                          <a:latin typeface="Segoe UI" panose="020B0502040204020203" pitchFamily="34" charset="0"/>
                          <a:cs typeface="Segoe UI" panose="020B0502040204020203" pitchFamily="34" charset="0"/>
                        </a:rPr>
                        <a:t>주소</a:t>
                      </a:r>
                      <a:endParaRPr lang="en-US" altLang="ko-KR" sz="800" dirty="0">
                        <a:solidFill>
                          <a:srgbClr val="5F5F5F"/>
                        </a:solidFill>
                        <a:latin typeface="Segoe UI" panose="020B0502040204020203" pitchFamily="34" charset="0"/>
                        <a:cs typeface="Segoe UI" panose="020B0502040204020203" pitchFamily="34" charset="0"/>
                      </a:endParaRPr>
                    </a:p>
                  </a:txBody>
                  <a:tcPr marL="82296" marR="82296" marT="82296" marB="82296"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a:solidFill>
                            <a:srgbClr val="5F5F5F"/>
                          </a:solidFill>
                          <a:latin typeface="Segoe UI" panose="020B0502040204020203" pitchFamily="34" charset="0"/>
                          <a:cs typeface="Segoe UI" panose="020B0502040204020203" pitchFamily="34" charset="0"/>
                        </a:rPr>
                        <a:t>관리</a:t>
                      </a:r>
                      <a:endParaRPr lang="en-US" altLang="ko-KR" sz="800" dirty="0">
                        <a:solidFill>
                          <a:srgbClr val="5F5F5F"/>
                        </a:solidFill>
                        <a:latin typeface="Segoe UI" panose="020B0502040204020203" pitchFamily="34" charset="0"/>
                        <a:cs typeface="Segoe UI" panose="020B0502040204020203" pitchFamily="34" charset="0"/>
                      </a:endParaRPr>
                    </a:p>
                  </a:txBody>
                  <a:tcPr marL="82296" marR="82296" marT="82296" marB="82296"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extLst>
                  <a:ext uri="{0D108BD9-81ED-4DB2-BD59-A6C34878D82A}">
                    <a16:rowId xmlns:a16="http://schemas.microsoft.com/office/drawing/2014/main" val="10000"/>
                  </a:ext>
                </a:extLst>
              </a:tr>
              <a:tr h="0">
                <a:tc>
                  <a:txBody>
                    <a:bodyPr/>
                    <a:lstStyle/>
                    <a:p>
                      <a:pPr algn="ctr"/>
                      <a:endParaRPr lang="en-US" sz="800" dirty="0">
                        <a:solidFill>
                          <a:srgbClr val="5F5F5F"/>
                        </a:solidFill>
                        <a:latin typeface="Segoe UI" panose="020B0502040204020203" pitchFamily="34" charset="0"/>
                        <a:cs typeface="Segoe UI" panose="020B0502040204020203" pitchFamily="34" charset="0"/>
                      </a:endParaRPr>
                    </a:p>
                  </a:txBody>
                  <a:tcPr marL="82296" marR="82296" marT="82296" marB="82296"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800">
                          <a:solidFill>
                            <a:srgbClr val="5F5F5F"/>
                          </a:solidFill>
                          <a:latin typeface="Segoe UI" panose="020B0502040204020203" pitchFamily="34" charset="0"/>
                          <a:cs typeface="Segoe UI" panose="020B0502040204020203" pitchFamily="34" charset="0"/>
                        </a:rPr>
                        <a:t>10000001</a:t>
                      </a:r>
                      <a:endParaRPr lang="en-US" sz="800" dirty="0">
                        <a:solidFill>
                          <a:srgbClr val="5F5F5F"/>
                        </a:solidFill>
                        <a:latin typeface="Segoe UI" panose="020B0502040204020203" pitchFamily="34" charset="0"/>
                        <a:cs typeface="Segoe UI" panose="020B0502040204020203" pitchFamily="34" charset="0"/>
                      </a:endParaRPr>
                    </a:p>
                  </a:txBody>
                  <a:tcPr marL="82296" marR="82296" marT="82296" marB="82296"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ko-KR" altLang="en-US" sz="800">
                          <a:solidFill>
                            <a:srgbClr val="5F5F5F"/>
                          </a:solidFill>
                          <a:latin typeface="Segoe UI" panose="020B0502040204020203" pitchFamily="34" charset="0"/>
                          <a:cs typeface="Segoe UI" panose="020B0502040204020203" pitchFamily="34" charset="0"/>
                        </a:rPr>
                        <a:t>김사장</a:t>
                      </a:r>
                      <a:endParaRPr lang="en-US" sz="800" dirty="0">
                        <a:solidFill>
                          <a:srgbClr val="5F5F5F"/>
                        </a:solidFill>
                        <a:latin typeface="Segoe UI" panose="020B0502040204020203" pitchFamily="34" charset="0"/>
                        <a:cs typeface="Segoe UI" panose="020B0502040204020203" pitchFamily="34" charset="0"/>
                      </a:endParaRPr>
                    </a:p>
                  </a:txBody>
                  <a:tcPr marL="82296" marR="82296" marT="82296" marB="82296"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ko-KR" altLang="en-US" sz="800">
                          <a:solidFill>
                            <a:srgbClr val="5F5F5F"/>
                          </a:solidFill>
                          <a:latin typeface="Segoe UI" panose="020B0502040204020203" pitchFamily="34" charset="0"/>
                          <a:cs typeface="Segoe UI" panose="020B0502040204020203" pitchFamily="34" charset="0"/>
                        </a:rPr>
                        <a:t>테스트물산</a:t>
                      </a:r>
                      <a:endParaRPr lang="en-US" sz="800" dirty="0">
                        <a:solidFill>
                          <a:srgbClr val="5F5F5F"/>
                        </a:solidFill>
                        <a:latin typeface="Segoe UI" panose="020B0502040204020203" pitchFamily="34" charset="0"/>
                        <a:cs typeface="Segoe UI" panose="020B0502040204020203" pitchFamily="34" charset="0"/>
                      </a:endParaRPr>
                    </a:p>
                  </a:txBody>
                  <a:tcPr marL="82296" marR="82296" marT="82296" marB="82296"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ko-KR" altLang="en-US" sz="800">
                          <a:solidFill>
                            <a:srgbClr val="5F5F5F"/>
                          </a:solidFill>
                          <a:latin typeface="Segoe UI" panose="020B0502040204020203" pitchFamily="34" charset="0"/>
                          <a:cs typeface="Segoe UI" panose="020B0502040204020203" pitchFamily="34" charset="0"/>
                        </a:rPr>
                        <a:t>본사</a:t>
                      </a:r>
                      <a:endParaRPr lang="en-US" sz="800" dirty="0">
                        <a:solidFill>
                          <a:srgbClr val="5F5F5F"/>
                        </a:solidFill>
                        <a:latin typeface="Segoe UI" panose="020B0502040204020203" pitchFamily="34" charset="0"/>
                        <a:cs typeface="Segoe UI" panose="020B0502040204020203" pitchFamily="34" charset="0"/>
                      </a:endParaRPr>
                    </a:p>
                  </a:txBody>
                  <a:tcPr marL="82296" marR="82296" marT="82296" marB="82296"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ko-KR" altLang="en-US" sz="800">
                          <a:solidFill>
                            <a:srgbClr val="5F5F5F"/>
                          </a:solidFill>
                          <a:latin typeface="Segoe UI" panose="020B0502040204020203" pitchFamily="34" charset="0"/>
                          <a:cs typeface="Segoe UI" panose="020B0502040204020203" pitchFamily="34" charset="0"/>
                        </a:rPr>
                        <a:t>임원</a:t>
                      </a:r>
                      <a:endParaRPr lang="en-US" sz="800" dirty="0">
                        <a:solidFill>
                          <a:srgbClr val="5F5F5F"/>
                        </a:solidFill>
                        <a:latin typeface="Segoe UI" panose="020B0502040204020203" pitchFamily="34" charset="0"/>
                        <a:cs typeface="Segoe UI" panose="020B0502040204020203" pitchFamily="34" charset="0"/>
                      </a:endParaRPr>
                    </a:p>
                  </a:txBody>
                  <a:tcPr marL="82296" marR="82296" marT="82296" marB="82296"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ko-KR" altLang="en-US" sz="800">
                          <a:solidFill>
                            <a:srgbClr val="5F5F5F"/>
                          </a:solidFill>
                          <a:latin typeface="Segoe UI" panose="020B0502040204020203" pitchFamily="34" charset="0"/>
                          <a:cs typeface="Segoe UI" panose="020B0502040204020203" pitchFamily="34" charset="0"/>
                        </a:rPr>
                        <a:t>대표이사</a:t>
                      </a:r>
                      <a:endParaRPr lang="en-US" sz="800" dirty="0">
                        <a:solidFill>
                          <a:srgbClr val="5F5F5F"/>
                        </a:solidFill>
                        <a:latin typeface="Segoe UI" panose="020B0502040204020203" pitchFamily="34" charset="0"/>
                        <a:cs typeface="Segoe UI" panose="020B0502040204020203" pitchFamily="34" charset="0"/>
                      </a:endParaRPr>
                    </a:p>
                  </a:txBody>
                  <a:tcPr marL="82296" marR="82296" marT="82296" marB="82296"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ko-KR" altLang="en-US" sz="800">
                          <a:solidFill>
                            <a:srgbClr val="5F5F5F"/>
                          </a:solidFill>
                          <a:latin typeface="Segoe UI" panose="020B0502040204020203" pitchFamily="34" charset="0"/>
                          <a:cs typeface="Segoe UI" panose="020B0502040204020203" pitchFamily="34" charset="0"/>
                        </a:rPr>
                        <a:t>대표이사</a:t>
                      </a:r>
                      <a:endParaRPr lang="en-US" sz="800" dirty="0">
                        <a:solidFill>
                          <a:srgbClr val="5F5F5F"/>
                        </a:solidFill>
                        <a:latin typeface="Segoe UI" panose="020B0502040204020203" pitchFamily="34" charset="0"/>
                        <a:cs typeface="Segoe UI" panose="020B0502040204020203" pitchFamily="34" charset="0"/>
                      </a:endParaRPr>
                    </a:p>
                  </a:txBody>
                  <a:tcPr marL="82296" marR="82296" marT="82296" marB="82296"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ko-KR" altLang="en-US" sz="800">
                          <a:solidFill>
                            <a:srgbClr val="5F5F5F"/>
                          </a:solidFill>
                          <a:latin typeface="Segoe UI" panose="020B0502040204020203" pitchFamily="34" charset="0"/>
                          <a:cs typeface="Segoe UI" panose="020B0502040204020203" pitchFamily="34" charset="0"/>
                        </a:rPr>
                        <a:t>관리자</a:t>
                      </a:r>
                      <a:endParaRPr lang="en-US" sz="800" dirty="0">
                        <a:solidFill>
                          <a:srgbClr val="5F5F5F"/>
                        </a:solidFill>
                        <a:latin typeface="Segoe UI" panose="020B0502040204020203" pitchFamily="34" charset="0"/>
                        <a:cs typeface="Segoe UI" panose="020B0502040204020203" pitchFamily="34" charset="0"/>
                      </a:endParaRPr>
                    </a:p>
                  </a:txBody>
                  <a:tcPr marL="82296" marR="82296" marT="82296" marB="82296"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800">
                          <a:solidFill>
                            <a:srgbClr val="5F5F5F"/>
                          </a:solidFill>
                          <a:latin typeface="Segoe UI" panose="020B0502040204020203" pitchFamily="34" charset="0"/>
                          <a:cs typeface="Segoe UI" panose="020B0502040204020203" pitchFamily="34" charset="0"/>
                        </a:rPr>
                        <a:t>02-000-0001</a:t>
                      </a:r>
                      <a:endParaRPr lang="en-US" sz="800" dirty="0">
                        <a:solidFill>
                          <a:srgbClr val="5F5F5F"/>
                        </a:solidFill>
                        <a:latin typeface="Segoe UI" panose="020B0502040204020203" pitchFamily="34" charset="0"/>
                        <a:cs typeface="Segoe UI" panose="020B0502040204020203" pitchFamily="34" charset="0"/>
                      </a:endParaRPr>
                    </a:p>
                  </a:txBody>
                  <a:tcPr marL="82296" marR="82296" marT="82296" marB="82296"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800">
                          <a:solidFill>
                            <a:srgbClr val="5F5F5F"/>
                          </a:solidFill>
                          <a:latin typeface="Segoe UI" panose="020B0502040204020203" pitchFamily="34" charset="0"/>
                          <a:cs typeface="Segoe UI" panose="020B0502040204020203" pitchFamily="34" charset="0"/>
                        </a:rPr>
                        <a:t>010-1234-1234</a:t>
                      </a:r>
                      <a:endParaRPr lang="en-US" sz="800" dirty="0">
                        <a:solidFill>
                          <a:srgbClr val="5F5F5F"/>
                        </a:solidFill>
                        <a:latin typeface="Segoe UI" panose="020B0502040204020203" pitchFamily="34" charset="0"/>
                        <a:cs typeface="Segoe UI" panose="020B0502040204020203" pitchFamily="34" charset="0"/>
                      </a:endParaRPr>
                    </a:p>
                  </a:txBody>
                  <a:tcPr marL="82296" marR="82296" marT="82296" marB="82296"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800">
                          <a:solidFill>
                            <a:srgbClr val="5F5F5F"/>
                          </a:solidFill>
                          <a:latin typeface="Segoe UI" panose="020B0502040204020203" pitchFamily="34" charset="0"/>
                          <a:cs typeface="Segoe UI" panose="020B0502040204020203" pitchFamily="34" charset="0"/>
                        </a:rPr>
                        <a:t>2015-05-12</a:t>
                      </a:r>
                      <a:endParaRPr lang="en-US" sz="800" dirty="0">
                        <a:solidFill>
                          <a:srgbClr val="5F5F5F"/>
                        </a:solidFill>
                        <a:latin typeface="Segoe UI" panose="020B0502040204020203" pitchFamily="34" charset="0"/>
                        <a:cs typeface="Segoe UI" panose="020B0502040204020203" pitchFamily="34" charset="0"/>
                      </a:endParaRPr>
                    </a:p>
                  </a:txBody>
                  <a:tcPr marL="82296" marR="82296" marT="82296" marB="82296"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800">
                          <a:solidFill>
                            <a:srgbClr val="5F5F5F"/>
                          </a:solidFill>
                          <a:latin typeface="Segoe UI" panose="020B0502040204020203" pitchFamily="34" charset="0"/>
                          <a:cs typeface="Segoe UI" panose="020B0502040204020203" pitchFamily="34" charset="0"/>
                          <a:hlinkClick r:id="rId12"/>
                        </a:rPr>
                        <a:t>master@groupware.com</a:t>
                      </a:r>
                      <a:endParaRPr lang="en-US" sz="800" dirty="0">
                        <a:solidFill>
                          <a:srgbClr val="5F5F5F"/>
                        </a:solidFill>
                        <a:latin typeface="Segoe UI" panose="020B0502040204020203" pitchFamily="34" charset="0"/>
                        <a:cs typeface="Segoe UI" panose="020B0502040204020203" pitchFamily="34" charset="0"/>
                      </a:endParaRPr>
                    </a:p>
                  </a:txBody>
                  <a:tcPr marL="82296" marR="82296" marT="82296" marB="82296"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ko-KR" altLang="en-US" sz="800">
                          <a:solidFill>
                            <a:srgbClr val="5F5F5F"/>
                          </a:solidFill>
                          <a:latin typeface="Segoe UI" panose="020B0502040204020203" pitchFamily="34" charset="0"/>
                          <a:cs typeface="Segoe UI" panose="020B0502040204020203" pitchFamily="34" charset="0"/>
                        </a:rPr>
                        <a:t>서울시 송파구 잠실동 </a:t>
                      </a:r>
                      <a:r>
                        <a:rPr lang="en-US" altLang="ko-KR" sz="800">
                          <a:solidFill>
                            <a:srgbClr val="5F5F5F"/>
                          </a:solidFill>
                          <a:latin typeface="Segoe UI" panose="020B0502040204020203" pitchFamily="34" charset="0"/>
                          <a:cs typeface="Segoe UI" panose="020B0502040204020203" pitchFamily="34" charset="0"/>
                        </a:rPr>
                        <a:t>1234</a:t>
                      </a:r>
                      <a:r>
                        <a:rPr lang="ko-KR" altLang="en-US" sz="800">
                          <a:solidFill>
                            <a:srgbClr val="5F5F5F"/>
                          </a:solidFill>
                          <a:latin typeface="Segoe UI" panose="020B0502040204020203" pitchFamily="34" charset="0"/>
                          <a:cs typeface="Segoe UI" panose="020B0502040204020203" pitchFamily="34" charset="0"/>
                        </a:rPr>
                        <a:t>번지</a:t>
                      </a:r>
                      <a:endParaRPr lang="en-US" sz="800" dirty="0">
                        <a:solidFill>
                          <a:srgbClr val="5F5F5F"/>
                        </a:solidFill>
                        <a:latin typeface="Segoe UI" panose="020B0502040204020203" pitchFamily="34" charset="0"/>
                        <a:cs typeface="Segoe UI" panose="020B0502040204020203" pitchFamily="34" charset="0"/>
                      </a:endParaRPr>
                    </a:p>
                  </a:txBody>
                  <a:tcPr marL="82296" marR="82296" marT="82296" marB="82296"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800" dirty="0">
                        <a:solidFill>
                          <a:srgbClr val="5F5F5F"/>
                        </a:solidFill>
                        <a:latin typeface="Segoe UI" panose="020B0502040204020203" pitchFamily="34" charset="0"/>
                        <a:cs typeface="Segoe UI" panose="020B0502040204020203" pitchFamily="34" charset="0"/>
                      </a:endParaRPr>
                    </a:p>
                  </a:txBody>
                  <a:tcPr marL="82296" marR="82296" marT="82296" marB="82296"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0">
                <a:tc>
                  <a:txBody>
                    <a:bodyPr/>
                    <a:lstStyle/>
                    <a:p>
                      <a:pPr algn="ctr"/>
                      <a:endParaRPr lang="en-US" sz="800" dirty="0">
                        <a:solidFill>
                          <a:srgbClr val="5F5F5F"/>
                        </a:solidFill>
                        <a:latin typeface="Segoe UI" panose="020B0502040204020203" pitchFamily="34" charset="0"/>
                        <a:cs typeface="Segoe UI" panose="020B0502040204020203" pitchFamily="34" charset="0"/>
                      </a:endParaRPr>
                    </a:p>
                  </a:txBody>
                  <a:tcPr marL="82296" marR="82296" marT="82296" marB="82296"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800">
                          <a:solidFill>
                            <a:srgbClr val="5F5F5F"/>
                          </a:solidFill>
                          <a:latin typeface="Segoe UI" panose="020B0502040204020203" pitchFamily="34" charset="0"/>
                          <a:cs typeface="Segoe UI" panose="020B0502040204020203" pitchFamily="34" charset="0"/>
                        </a:rPr>
                        <a:t>10000001</a:t>
                      </a:r>
                      <a:endParaRPr lang="en-US" sz="800" dirty="0">
                        <a:solidFill>
                          <a:srgbClr val="5F5F5F"/>
                        </a:solidFill>
                        <a:latin typeface="Segoe UI" panose="020B0502040204020203" pitchFamily="34" charset="0"/>
                        <a:cs typeface="Segoe UI" panose="020B0502040204020203" pitchFamily="34" charset="0"/>
                      </a:endParaRPr>
                    </a:p>
                  </a:txBody>
                  <a:tcPr marL="82296" marR="82296" marT="82296" marB="82296"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ko-KR" altLang="en-US" sz="800">
                          <a:solidFill>
                            <a:srgbClr val="5F5F5F"/>
                          </a:solidFill>
                          <a:latin typeface="Segoe UI" panose="020B0502040204020203" pitchFamily="34" charset="0"/>
                          <a:cs typeface="Segoe UI" panose="020B0502040204020203" pitchFamily="34" charset="0"/>
                        </a:rPr>
                        <a:t>최대리</a:t>
                      </a:r>
                      <a:endParaRPr lang="en-US" sz="800" dirty="0">
                        <a:solidFill>
                          <a:srgbClr val="5F5F5F"/>
                        </a:solidFill>
                        <a:latin typeface="Segoe UI" panose="020B0502040204020203" pitchFamily="34" charset="0"/>
                        <a:cs typeface="Segoe UI" panose="020B0502040204020203" pitchFamily="34" charset="0"/>
                      </a:endParaRPr>
                    </a:p>
                  </a:txBody>
                  <a:tcPr marL="82296" marR="82296" marT="82296" marB="82296"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ko-KR" altLang="en-US" sz="800">
                          <a:solidFill>
                            <a:srgbClr val="5F5F5F"/>
                          </a:solidFill>
                          <a:latin typeface="Segoe UI" panose="020B0502040204020203" pitchFamily="34" charset="0"/>
                          <a:cs typeface="Segoe UI" panose="020B0502040204020203" pitchFamily="34" charset="0"/>
                        </a:rPr>
                        <a:t>테스트물산</a:t>
                      </a:r>
                      <a:endParaRPr lang="en-US" sz="800" dirty="0">
                        <a:solidFill>
                          <a:srgbClr val="5F5F5F"/>
                        </a:solidFill>
                        <a:latin typeface="Segoe UI" panose="020B0502040204020203" pitchFamily="34" charset="0"/>
                        <a:cs typeface="Segoe UI" panose="020B0502040204020203" pitchFamily="34" charset="0"/>
                      </a:endParaRPr>
                    </a:p>
                  </a:txBody>
                  <a:tcPr marL="82296" marR="82296" marT="82296" marB="82296"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ko-KR" altLang="en-US" sz="800">
                          <a:solidFill>
                            <a:srgbClr val="5F5F5F"/>
                          </a:solidFill>
                          <a:latin typeface="Segoe UI" panose="020B0502040204020203" pitchFamily="34" charset="0"/>
                          <a:cs typeface="Segoe UI" panose="020B0502040204020203" pitchFamily="34" charset="0"/>
                        </a:rPr>
                        <a:t>부산지사</a:t>
                      </a:r>
                      <a:endParaRPr lang="en-US" sz="800" dirty="0">
                        <a:solidFill>
                          <a:srgbClr val="5F5F5F"/>
                        </a:solidFill>
                        <a:latin typeface="Segoe UI" panose="020B0502040204020203" pitchFamily="34" charset="0"/>
                        <a:cs typeface="Segoe UI" panose="020B0502040204020203" pitchFamily="34" charset="0"/>
                      </a:endParaRPr>
                    </a:p>
                  </a:txBody>
                  <a:tcPr marL="82296" marR="82296" marT="82296" marB="82296"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ko-KR" altLang="en-US" sz="800">
                          <a:solidFill>
                            <a:srgbClr val="5F5F5F"/>
                          </a:solidFill>
                          <a:latin typeface="Segoe UI" panose="020B0502040204020203" pitchFamily="34" charset="0"/>
                          <a:cs typeface="Segoe UI" panose="020B0502040204020203" pitchFamily="34" charset="0"/>
                        </a:rPr>
                        <a:t>임원</a:t>
                      </a:r>
                      <a:endParaRPr lang="en-US" sz="800" dirty="0">
                        <a:solidFill>
                          <a:srgbClr val="5F5F5F"/>
                        </a:solidFill>
                        <a:latin typeface="Segoe UI" panose="020B0502040204020203" pitchFamily="34" charset="0"/>
                        <a:cs typeface="Segoe UI" panose="020B0502040204020203" pitchFamily="34" charset="0"/>
                      </a:endParaRPr>
                    </a:p>
                  </a:txBody>
                  <a:tcPr marL="82296" marR="82296" marT="82296" marB="82296"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ko-KR" altLang="en-US" sz="800">
                          <a:solidFill>
                            <a:srgbClr val="5F5F5F"/>
                          </a:solidFill>
                          <a:latin typeface="Segoe UI" panose="020B0502040204020203" pitchFamily="34" charset="0"/>
                          <a:cs typeface="Segoe UI" panose="020B0502040204020203" pitchFamily="34" charset="0"/>
                        </a:rPr>
                        <a:t>대리</a:t>
                      </a:r>
                      <a:endParaRPr lang="en-US" sz="800" dirty="0">
                        <a:solidFill>
                          <a:srgbClr val="5F5F5F"/>
                        </a:solidFill>
                        <a:latin typeface="Segoe UI" panose="020B0502040204020203" pitchFamily="34" charset="0"/>
                        <a:cs typeface="Segoe UI" panose="020B0502040204020203" pitchFamily="34" charset="0"/>
                      </a:endParaRPr>
                    </a:p>
                  </a:txBody>
                  <a:tcPr marL="82296" marR="82296" marT="82296" marB="82296"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ko-KR" altLang="en-US" sz="800">
                          <a:solidFill>
                            <a:srgbClr val="5F5F5F"/>
                          </a:solidFill>
                          <a:latin typeface="Segoe UI" panose="020B0502040204020203" pitchFamily="34" charset="0"/>
                          <a:cs typeface="Segoe UI" panose="020B0502040204020203" pitchFamily="34" charset="0"/>
                        </a:rPr>
                        <a:t>파트장</a:t>
                      </a:r>
                      <a:endParaRPr lang="en-US" sz="800" dirty="0">
                        <a:solidFill>
                          <a:srgbClr val="5F5F5F"/>
                        </a:solidFill>
                        <a:latin typeface="Segoe UI" panose="020B0502040204020203" pitchFamily="34" charset="0"/>
                        <a:cs typeface="Segoe UI" panose="020B0502040204020203" pitchFamily="34" charset="0"/>
                      </a:endParaRPr>
                    </a:p>
                  </a:txBody>
                  <a:tcPr marL="82296" marR="82296" marT="82296" marB="82296"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ko-KR" altLang="en-US" sz="800">
                          <a:solidFill>
                            <a:srgbClr val="5F5F5F"/>
                          </a:solidFill>
                          <a:latin typeface="Segoe UI" panose="020B0502040204020203" pitchFamily="34" charset="0"/>
                          <a:cs typeface="Segoe UI" panose="020B0502040204020203" pitchFamily="34" charset="0"/>
                        </a:rPr>
                        <a:t>일반</a:t>
                      </a:r>
                      <a:endParaRPr lang="en-US" sz="800" dirty="0">
                        <a:solidFill>
                          <a:srgbClr val="5F5F5F"/>
                        </a:solidFill>
                        <a:latin typeface="Segoe UI" panose="020B0502040204020203" pitchFamily="34" charset="0"/>
                        <a:cs typeface="Segoe UI" panose="020B0502040204020203" pitchFamily="34" charset="0"/>
                      </a:endParaRPr>
                    </a:p>
                  </a:txBody>
                  <a:tcPr marL="82296" marR="82296" marT="82296" marB="82296"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800">
                          <a:solidFill>
                            <a:srgbClr val="5F5F5F"/>
                          </a:solidFill>
                          <a:latin typeface="Segoe UI" panose="020B0502040204020203" pitchFamily="34" charset="0"/>
                          <a:cs typeface="Segoe UI" panose="020B0502040204020203" pitchFamily="34" charset="0"/>
                        </a:rPr>
                        <a:t>02-000-0002</a:t>
                      </a:r>
                      <a:endParaRPr lang="en-US" sz="800" dirty="0">
                        <a:solidFill>
                          <a:srgbClr val="5F5F5F"/>
                        </a:solidFill>
                        <a:latin typeface="Segoe UI" panose="020B0502040204020203" pitchFamily="34" charset="0"/>
                        <a:cs typeface="Segoe UI" panose="020B0502040204020203" pitchFamily="34" charset="0"/>
                      </a:endParaRPr>
                    </a:p>
                  </a:txBody>
                  <a:tcPr marL="82296" marR="82296" marT="82296" marB="82296"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800">
                          <a:solidFill>
                            <a:srgbClr val="5F5F5F"/>
                          </a:solidFill>
                          <a:latin typeface="Segoe UI" panose="020B0502040204020203" pitchFamily="34" charset="0"/>
                          <a:cs typeface="Segoe UI" panose="020B0502040204020203" pitchFamily="34" charset="0"/>
                        </a:rPr>
                        <a:t>010-1234-1234</a:t>
                      </a:r>
                      <a:endParaRPr lang="en-US" sz="800" dirty="0">
                        <a:solidFill>
                          <a:srgbClr val="5F5F5F"/>
                        </a:solidFill>
                        <a:latin typeface="Segoe UI" panose="020B0502040204020203" pitchFamily="34" charset="0"/>
                        <a:cs typeface="Segoe UI" panose="020B0502040204020203" pitchFamily="34" charset="0"/>
                      </a:endParaRPr>
                    </a:p>
                  </a:txBody>
                  <a:tcPr marL="82296" marR="82296" marT="82296" marB="82296"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800">
                          <a:solidFill>
                            <a:srgbClr val="5F5F5F"/>
                          </a:solidFill>
                          <a:latin typeface="Segoe UI" panose="020B0502040204020203" pitchFamily="34" charset="0"/>
                          <a:cs typeface="Segoe UI" panose="020B0502040204020203" pitchFamily="34" charset="0"/>
                        </a:rPr>
                        <a:t>2018-12-22</a:t>
                      </a:r>
                      <a:endParaRPr lang="en-US" sz="800" dirty="0">
                        <a:solidFill>
                          <a:srgbClr val="5F5F5F"/>
                        </a:solidFill>
                        <a:latin typeface="Segoe UI" panose="020B0502040204020203" pitchFamily="34" charset="0"/>
                        <a:cs typeface="Segoe UI" panose="020B0502040204020203" pitchFamily="34" charset="0"/>
                      </a:endParaRPr>
                    </a:p>
                  </a:txBody>
                  <a:tcPr marL="82296" marR="82296" marT="82296" marB="82296"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800">
                          <a:solidFill>
                            <a:srgbClr val="5F5F5F"/>
                          </a:solidFill>
                          <a:latin typeface="Segoe UI" panose="020B0502040204020203" pitchFamily="34" charset="0"/>
                          <a:cs typeface="Segoe UI" panose="020B0502040204020203" pitchFamily="34" charset="0"/>
                          <a:hlinkClick r:id="rId13"/>
                        </a:rPr>
                        <a:t>dsapdqw@groupware.com</a:t>
                      </a:r>
                      <a:endParaRPr lang="en-US" sz="800" dirty="0">
                        <a:solidFill>
                          <a:srgbClr val="5F5F5F"/>
                        </a:solidFill>
                        <a:latin typeface="Segoe UI" panose="020B0502040204020203" pitchFamily="34" charset="0"/>
                        <a:cs typeface="Segoe UI" panose="020B0502040204020203" pitchFamily="34" charset="0"/>
                      </a:endParaRPr>
                    </a:p>
                  </a:txBody>
                  <a:tcPr marL="82296" marR="82296" marT="82296" marB="82296"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ko-KR" altLang="en-US" sz="800">
                          <a:solidFill>
                            <a:srgbClr val="5F5F5F"/>
                          </a:solidFill>
                          <a:latin typeface="Segoe UI" panose="020B0502040204020203" pitchFamily="34" charset="0"/>
                          <a:cs typeface="Segoe UI" panose="020B0502040204020203" pitchFamily="34" charset="0"/>
                        </a:rPr>
                        <a:t>서울시 송파구 잠실동 </a:t>
                      </a:r>
                      <a:r>
                        <a:rPr lang="en-US" altLang="ko-KR" sz="800">
                          <a:solidFill>
                            <a:srgbClr val="5F5F5F"/>
                          </a:solidFill>
                          <a:latin typeface="Segoe UI" panose="020B0502040204020203" pitchFamily="34" charset="0"/>
                          <a:cs typeface="Segoe UI" panose="020B0502040204020203" pitchFamily="34" charset="0"/>
                        </a:rPr>
                        <a:t>1234</a:t>
                      </a:r>
                      <a:r>
                        <a:rPr lang="ko-KR" altLang="en-US" sz="800">
                          <a:solidFill>
                            <a:srgbClr val="5F5F5F"/>
                          </a:solidFill>
                          <a:latin typeface="Segoe UI" panose="020B0502040204020203" pitchFamily="34" charset="0"/>
                          <a:cs typeface="Segoe UI" panose="020B0502040204020203" pitchFamily="34" charset="0"/>
                        </a:rPr>
                        <a:t>번지</a:t>
                      </a:r>
                      <a:endParaRPr lang="en-US" sz="800" dirty="0">
                        <a:solidFill>
                          <a:srgbClr val="5F5F5F"/>
                        </a:solidFill>
                        <a:latin typeface="Segoe UI" panose="020B0502040204020203" pitchFamily="34" charset="0"/>
                        <a:cs typeface="Segoe UI" panose="020B0502040204020203" pitchFamily="34" charset="0"/>
                      </a:endParaRPr>
                    </a:p>
                  </a:txBody>
                  <a:tcPr marL="82296" marR="82296" marT="82296" marB="82296"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800" dirty="0">
                        <a:solidFill>
                          <a:srgbClr val="5F5F5F"/>
                        </a:solidFill>
                        <a:latin typeface="Segoe UI" panose="020B0502040204020203" pitchFamily="34" charset="0"/>
                        <a:cs typeface="Segoe UI" panose="020B0502040204020203" pitchFamily="34" charset="0"/>
                      </a:endParaRPr>
                    </a:p>
                  </a:txBody>
                  <a:tcPr marL="82296" marR="82296" marT="82296" marB="82296"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0">
                <a:tc>
                  <a:txBody>
                    <a:bodyPr/>
                    <a:lstStyle/>
                    <a:p>
                      <a:pPr algn="ctr"/>
                      <a:endParaRPr lang="en-US" sz="800" dirty="0">
                        <a:solidFill>
                          <a:srgbClr val="5F5F5F"/>
                        </a:solidFill>
                        <a:latin typeface="Segoe UI" panose="020B0502040204020203" pitchFamily="34" charset="0"/>
                        <a:cs typeface="Segoe UI" panose="020B0502040204020203" pitchFamily="34" charset="0"/>
                      </a:endParaRPr>
                    </a:p>
                  </a:txBody>
                  <a:tcPr marL="82296" marR="82296" marT="82296" marB="82296"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800">
                          <a:solidFill>
                            <a:srgbClr val="5F5F5F"/>
                          </a:solidFill>
                          <a:latin typeface="Segoe UI" panose="020B0502040204020203" pitchFamily="34" charset="0"/>
                          <a:cs typeface="Segoe UI" panose="020B0502040204020203" pitchFamily="34" charset="0"/>
                        </a:rPr>
                        <a:t>10000001</a:t>
                      </a:r>
                      <a:endParaRPr lang="en-US" sz="800" dirty="0">
                        <a:solidFill>
                          <a:srgbClr val="5F5F5F"/>
                        </a:solidFill>
                        <a:latin typeface="Segoe UI" panose="020B0502040204020203" pitchFamily="34" charset="0"/>
                        <a:cs typeface="Segoe UI" panose="020B0502040204020203" pitchFamily="34" charset="0"/>
                      </a:endParaRPr>
                    </a:p>
                  </a:txBody>
                  <a:tcPr marL="82296" marR="82296" marT="82296" marB="82296"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ko-KR" altLang="en-US" sz="800">
                          <a:solidFill>
                            <a:srgbClr val="5F5F5F"/>
                          </a:solidFill>
                          <a:latin typeface="Segoe UI" panose="020B0502040204020203" pitchFamily="34" charset="0"/>
                          <a:cs typeface="Segoe UI" panose="020B0502040204020203" pitchFamily="34" charset="0"/>
                        </a:rPr>
                        <a:t>박전무</a:t>
                      </a:r>
                      <a:endParaRPr lang="en-US" sz="800" dirty="0">
                        <a:solidFill>
                          <a:srgbClr val="5F5F5F"/>
                        </a:solidFill>
                        <a:latin typeface="Segoe UI" panose="020B0502040204020203" pitchFamily="34" charset="0"/>
                        <a:cs typeface="Segoe UI" panose="020B0502040204020203" pitchFamily="34" charset="0"/>
                      </a:endParaRPr>
                    </a:p>
                  </a:txBody>
                  <a:tcPr marL="82296" marR="82296" marT="82296" marB="82296"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ko-KR" altLang="en-US" sz="800">
                          <a:solidFill>
                            <a:srgbClr val="5F5F5F"/>
                          </a:solidFill>
                          <a:latin typeface="Segoe UI" panose="020B0502040204020203" pitchFamily="34" charset="0"/>
                          <a:cs typeface="Segoe UI" panose="020B0502040204020203" pitchFamily="34" charset="0"/>
                        </a:rPr>
                        <a:t>테스트증권</a:t>
                      </a:r>
                      <a:endParaRPr lang="en-US" sz="800" dirty="0">
                        <a:solidFill>
                          <a:srgbClr val="5F5F5F"/>
                        </a:solidFill>
                        <a:latin typeface="Segoe UI" panose="020B0502040204020203" pitchFamily="34" charset="0"/>
                        <a:cs typeface="Segoe UI" panose="020B0502040204020203" pitchFamily="34" charset="0"/>
                      </a:endParaRPr>
                    </a:p>
                  </a:txBody>
                  <a:tcPr marL="82296" marR="82296" marT="82296" marB="82296"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ko-KR" altLang="en-US" sz="800">
                          <a:solidFill>
                            <a:srgbClr val="5F5F5F"/>
                          </a:solidFill>
                          <a:latin typeface="Segoe UI" panose="020B0502040204020203" pitchFamily="34" charset="0"/>
                          <a:cs typeface="Segoe UI" panose="020B0502040204020203" pitchFamily="34" charset="0"/>
                        </a:rPr>
                        <a:t>본사</a:t>
                      </a:r>
                      <a:endParaRPr lang="en-US" sz="800" dirty="0">
                        <a:solidFill>
                          <a:srgbClr val="5F5F5F"/>
                        </a:solidFill>
                        <a:latin typeface="Segoe UI" panose="020B0502040204020203" pitchFamily="34" charset="0"/>
                        <a:cs typeface="Segoe UI" panose="020B0502040204020203" pitchFamily="34" charset="0"/>
                      </a:endParaRPr>
                    </a:p>
                  </a:txBody>
                  <a:tcPr marL="82296" marR="82296" marT="82296" marB="82296"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ko-KR" altLang="en-US" sz="800">
                          <a:solidFill>
                            <a:srgbClr val="5F5F5F"/>
                          </a:solidFill>
                          <a:latin typeface="Segoe UI" panose="020B0502040204020203" pitchFamily="34" charset="0"/>
                          <a:cs typeface="Segoe UI" panose="020B0502040204020203" pitchFamily="34" charset="0"/>
                        </a:rPr>
                        <a:t>임원</a:t>
                      </a:r>
                      <a:endParaRPr lang="en-US" sz="800" dirty="0">
                        <a:solidFill>
                          <a:srgbClr val="5F5F5F"/>
                        </a:solidFill>
                        <a:latin typeface="Segoe UI" panose="020B0502040204020203" pitchFamily="34" charset="0"/>
                        <a:cs typeface="Segoe UI" panose="020B0502040204020203" pitchFamily="34" charset="0"/>
                      </a:endParaRPr>
                    </a:p>
                  </a:txBody>
                  <a:tcPr marL="82296" marR="82296" marT="82296" marB="82296"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ko-KR" altLang="en-US" sz="800">
                          <a:solidFill>
                            <a:srgbClr val="5F5F5F"/>
                          </a:solidFill>
                          <a:latin typeface="Segoe UI" panose="020B0502040204020203" pitchFamily="34" charset="0"/>
                          <a:cs typeface="Segoe UI" panose="020B0502040204020203" pitchFamily="34" charset="0"/>
                        </a:rPr>
                        <a:t>전무</a:t>
                      </a:r>
                      <a:endParaRPr lang="en-US" sz="800" dirty="0">
                        <a:solidFill>
                          <a:srgbClr val="5F5F5F"/>
                        </a:solidFill>
                        <a:latin typeface="Segoe UI" panose="020B0502040204020203" pitchFamily="34" charset="0"/>
                        <a:cs typeface="Segoe UI" panose="020B0502040204020203" pitchFamily="34" charset="0"/>
                      </a:endParaRPr>
                    </a:p>
                  </a:txBody>
                  <a:tcPr marL="82296" marR="82296" marT="82296" marB="82296"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ko-KR" altLang="en-US" sz="800">
                          <a:solidFill>
                            <a:srgbClr val="5F5F5F"/>
                          </a:solidFill>
                          <a:latin typeface="Segoe UI" panose="020B0502040204020203" pitchFamily="34" charset="0"/>
                          <a:cs typeface="Segoe UI" panose="020B0502040204020203" pitchFamily="34" charset="0"/>
                        </a:rPr>
                        <a:t>사업부장</a:t>
                      </a:r>
                      <a:endParaRPr lang="en-US" sz="800" dirty="0">
                        <a:solidFill>
                          <a:srgbClr val="5F5F5F"/>
                        </a:solidFill>
                        <a:latin typeface="Segoe UI" panose="020B0502040204020203" pitchFamily="34" charset="0"/>
                        <a:cs typeface="Segoe UI" panose="020B0502040204020203" pitchFamily="34" charset="0"/>
                      </a:endParaRPr>
                    </a:p>
                  </a:txBody>
                  <a:tcPr marL="82296" marR="82296" marT="82296" marB="82296"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ko-KR" altLang="en-US" sz="800">
                          <a:solidFill>
                            <a:srgbClr val="5F5F5F"/>
                          </a:solidFill>
                          <a:latin typeface="Segoe UI" panose="020B0502040204020203" pitchFamily="34" charset="0"/>
                          <a:cs typeface="Segoe UI" panose="020B0502040204020203" pitchFamily="34" charset="0"/>
                        </a:rPr>
                        <a:t>인사</a:t>
                      </a:r>
                      <a:endParaRPr lang="en-US" sz="800" dirty="0">
                        <a:solidFill>
                          <a:srgbClr val="5F5F5F"/>
                        </a:solidFill>
                        <a:latin typeface="Segoe UI" panose="020B0502040204020203" pitchFamily="34" charset="0"/>
                        <a:cs typeface="Segoe UI" panose="020B0502040204020203" pitchFamily="34" charset="0"/>
                      </a:endParaRPr>
                    </a:p>
                  </a:txBody>
                  <a:tcPr marL="82296" marR="82296" marT="82296" marB="82296"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800">
                          <a:solidFill>
                            <a:srgbClr val="5F5F5F"/>
                          </a:solidFill>
                          <a:latin typeface="Segoe UI" panose="020B0502040204020203" pitchFamily="34" charset="0"/>
                          <a:cs typeface="Segoe UI" panose="020B0502040204020203" pitchFamily="34" charset="0"/>
                        </a:rPr>
                        <a:t>02-000-0003</a:t>
                      </a:r>
                      <a:endParaRPr lang="en-US" sz="800" dirty="0">
                        <a:solidFill>
                          <a:srgbClr val="5F5F5F"/>
                        </a:solidFill>
                        <a:latin typeface="Segoe UI" panose="020B0502040204020203" pitchFamily="34" charset="0"/>
                        <a:cs typeface="Segoe UI" panose="020B0502040204020203" pitchFamily="34" charset="0"/>
                      </a:endParaRPr>
                    </a:p>
                  </a:txBody>
                  <a:tcPr marL="82296" marR="82296" marT="82296" marB="82296"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800">
                          <a:solidFill>
                            <a:srgbClr val="5F5F5F"/>
                          </a:solidFill>
                          <a:latin typeface="Segoe UI" panose="020B0502040204020203" pitchFamily="34" charset="0"/>
                          <a:cs typeface="Segoe UI" panose="020B0502040204020203" pitchFamily="34" charset="0"/>
                        </a:rPr>
                        <a:t>010-1234-1234</a:t>
                      </a:r>
                      <a:endParaRPr lang="en-US" sz="800" dirty="0">
                        <a:solidFill>
                          <a:srgbClr val="5F5F5F"/>
                        </a:solidFill>
                        <a:latin typeface="Segoe UI" panose="020B0502040204020203" pitchFamily="34" charset="0"/>
                        <a:cs typeface="Segoe UI" panose="020B0502040204020203" pitchFamily="34" charset="0"/>
                      </a:endParaRPr>
                    </a:p>
                  </a:txBody>
                  <a:tcPr marL="82296" marR="82296" marT="82296" marB="82296"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800">
                          <a:solidFill>
                            <a:srgbClr val="5F5F5F"/>
                          </a:solidFill>
                          <a:latin typeface="Segoe UI" panose="020B0502040204020203" pitchFamily="34" charset="0"/>
                          <a:cs typeface="Segoe UI" panose="020B0502040204020203" pitchFamily="34" charset="0"/>
                        </a:rPr>
                        <a:t>2017-04-15</a:t>
                      </a:r>
                      <a:endParaRPr lang="en-US" sz="800" dirty="0">
                        <a:solidFill>
                          <a:srgbClr val="5F5F5F"/>
                        </a:solidFill>
                        <a:latin typeface="Segoe UI" panose="020B0502040204020203" pitchFamily="34" charset="0"/>
                        <a:cs typeface="Segoe UI" panose="020B0502040204020203" pitchFamily="34" charset="0"/>
                      </a:endParaRPr>
                    </a:p>
                  </a:txBody>
                  <a:tcPr marL="82296" marR="82296" marT="82296" marB="82296"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800">
                          <a:solidFill>
                            <a:srgbClr val="5F5F5F"/>
                          </a:solidFill>
                          <a:latin typeface="Segoe UI" panose="020B0502040204020203" pitchFamily="34" charset="0"/>
                          <a:cs typeface="Segoe UI" panose="020B0502040204020203" pitchFamily="34" charset="0"/>
                          <a:hlinkClick r:id="rId12"/>
                        </a:rPr>
                        <a:t>master@groupware.com</a:t>
                      </a:r>
                      <a:endParaRPr lang="en-US" sz="800" dirty="0">
                        <a:solidFill>
                          <a:srgbClr val="5F5F5F"/>
                        </a:solidFill>
                        <a:latin typeface="Segoe UI" panose="020B0502040204020203" pitchFamily="34" charset="0"/>
                        <a:cs typeface="Segoe UI" panose="020B0502040204020203" pitchFamily="34" charset="0"/>
                      </a:endParaRPr>
                    </a:p>
                  </a:txBody>
                  <a:tcPr marL="82296" marR="82296" marT="82296" marB="82296"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ko-KR" altLang="en-US" sz="800">
                          <a:solidFill>
                            <a:srgbClr val="5F5F5F"/>
                          </a:solidFill>
                          <a:latin typeface="Segoe UI" panose="020B0502040204020203" pitchFamily="34" charset="0"/>
                          <a:cs typeface="Segoe UI" panose="020B0502040204020203" pitchFamily="34" charset="0"/>
                        </a:rPr>
                        <a:t>서울시 송파구 잠실동 </a:t>
                      </a:r>
                      <a:r>
                        <a:rPr lang="en-US" altLang="ko-KR" sz="800">
                          <a:solidFill>
                            <a:srgbClr val="5F5F5F"/>
                          </a:solidFill>
                          <a:latin typeface="Segoe UI" panose="020B0502040204020203" pitchFamily="34" charset="0"/>
                          <a:cs typeface="Segoe UI" panose="020B0502040204020203" pitchFamily="34" charset="0"/>
                        </a:rPr>
                        <a:t>1234</a:t>
                      </a:r>
                      <a:r>
                        <a:rPr lang="ko-KR" altLang="en-US" sz="800">
                          <a:solidFill>
                            <a:srgbClr val="5F5F5F"/>
                          </a:solidFill>
                          <a:latin typeface="Segoe UI" panose="020B0502040204020203" pitchFamily="34" charset="0"/>
                          <a:cs typeface="Segoe UI" panose="020B0502040204020203" pitchFamily="34" charset="0"/>
                        </a:rPr>
                        <a:t>번지</a:t>
                      </a:r>
                      <a:endParaRPr lang="en-US" sz="800" dirty="0">
                        <a:solidFill>
                          <a:srgbClr val="5F5F5F"/>
                        </a:solidFill>
                        <a:latin typeface="Segoe UI" panose="020B0502040204020203" pitchFamily="34" charset="0"/>
                        <a:cs typeface="Segoe UI" panose="020B0502040204020203" pitchFamily="34" charset="0"/>
                      </a:endParaRPr>
                    </a:p>
                  </a:txBody>
                  <a:tcPr marL="82296" marR="82296" marT="82296" marB="82296"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800" dirty="0">
                        <a:solidFill>
                          <a:srgbClr val="5F5F5F"/>
                        </a:solidFill>
                        <a:latin typeface="Segoe UI" panose="020B0502040204020203" pitchFamily="34" charset="0"/>
                        <a:cs typeface="Segoe UI" panose="020B0502040204020203" pitchFamily="34" charset="0"/>
                      </a:endParaRPr>
                    </a:p>
                  </a:txBody>
                  <a:tcPr marL="82296" marR="82296" marT="82296" marB="82296"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sp>
        <p:nvSpPr>
          <p:cNvPr id="45" name="직사각형 44">
            <a:extLst>
              <a:ext uri="{FF2B5EF4-FFF2-40B4-BE49-F238E27FC236}">
                <a16:creationId xmlns:a16="http://schemas.microsoft.com/office/drawing/2014/main" id="{2F898055-A8FD-4B9F-9F4E-202B0E21C28E}"/>
              </a:ext>
            </a:extLst>
          </p:cNvPr>
          <p:cNvSpPr/>
          <p:nvPr/>
        </p:nvSpPr>
        <p:spPr>
          <a:xfrm>
            <a:off x="11239500" y="6558482"/>
            <a:ext cx="861060" cy="260350"/>
          </a:xfrm>
          <a:prstGeom prst="rect">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r>
              <a:rPr lang="ko-KR" altLang="en-US" sz="800">
                <a:solidFill>
                  <a:schemeClr val="tx1"/>
                </a:solidFill>
                <a:latin typeface="Noto Sans KR Black" panose="020B0A00000000000000" pitchFamily="34" charset="-127"/>
                <a:ea typeface="Noto Sans KR Black" panose="020B0A00000000000000" pitchFamily="34" charset="-127"/>
                <a:hlinkClick r:id="rId14" action="ppaction://hlinksldjump"/>
              </a:rPr>
              <a:t>목차로</a:t>
            </a:r>
            <a:endParaRPr lang="en-US" altLang="ko-KR" sz="800">
              <a:solidFill>
                <a:schemeClr val="tx1"/>
              </a:solidFill>
              <a:latin typeface="Noto Sans KR Black" panose="020B0A00000000000000" pitchFamily="34" charset="-127"/>
              <a:ea typeface="Noto Sans KR Black" panose="020B0A00000000000000" pitchFamily="34" charset="-127"/>
            </a:endParaRPr>
          </a:p>
        </p:txBody>
      </p:sp>
      <p:grpSp>
        <p:nvGrpSpPr>
          <p:cNvPr id="34" name="그룹 33">
            <a:extLst>
              <a:ext uri="{FF2B5EF4-FFF2-40B4-BE49-F238E27FC236}">
                <a16:creationId xmlns:a16="http://schemas.microsoft.com/office/drawing/2014/main" id="{ABEF78A6-46DA-47BD-9037-0DB1FE2F36A4}"/>
              </a:ext>
            </a:extLst>
          </p:cNvPr>
          <p:cNvGrpSpPr/>
          <p:nvPr/>
        </p:nvGrpSpPr>
        <p:grpSpPr>
          <a:xfrm>
            <a:off x="8979011" y="3167496"/>
            <a:ext cx="683158" cy="254623"/>
            <a:chOff x="8979011" y="3167496"/>
            <a:chExt cx="683158" cy="254623"/>
          </a:xfrm>
        </p:grpSpPr>
        <p:sp>
          <p:nvSpPr>
            <p:cNvPr id="48" name="직사각형 47">
              <a:extLst>
                <a:ext uri="{FF2B5EF4-FFF2-40B4-BE49-F238E27FC236}">
                  <a16:creationId xmlns:a16="http://schemas.microsoft.com/office/drawing/2014/main" id="{80BBA5D5-BC79-4F93-8952-F59DD620CC78}"/>
                </a:ext>
              </a:extLst>
            </p:cNvPr>
            <p:cNvSpPr/>
            <p:nvPr/>
          </p:nvSpPr>
          <p:spPr>
            <a:xfrm>
              <a:off x="8979011" y="3167496"/>
              <a:ext cx="323739" cy="254623"/>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ko-KR" altLang="en-US" sz="600">
                  <a:solidFill>
                    <a:schemeClr val="tx1"/>
                  </a:solidFill>
                  <a:latin typeface="Noto Sans KR Black"/>
                  <a:ea typeface="Noto Sans KR Black"/>
                </a:rPr>
                <a:t>수정</a:t>
              </a:r>
            </a:p>
          </p:txBody>
        </p:sp>
        <p:sp>
          <p:nvSpPr>
            <p:cNvPr id="55" name="직사각형 54">
              <a:extLst>
                <a:ext uri="{FF2B5EF4-FFF2-40B4-BE49-F238E27FC236}">
                  <a16:creationId xmlns:a16="http://schemas.microsoft.com/office/drawing/2014/main" id="{AF2FB99E-147C-466A-9056-804EFE946FA3}"/>
                </a:ext>
              </a:extLst>
            </p:cNvPr>
            <p:cNvSpPr/>
            <p:nvPr/>
          </p:nvSpPr>
          <p:spPr>
            <a:xfrm>
              <a:off x="9338430" y="3167496"/>
              <a:ext cx="323739" cy="254623"/>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ko-KR" altLang="en-US" sz="600">
                  <a:solidFill>
                    <a:schemeClr val="tx1"/>
                  </a:solidFill>
                  <a:latin typeface="Noto Sans KR Black"/>
                  <a:ea typeface="Noto Sans KR Black"/>
                </a:rPr>
                <a:t>삭제</a:t>
              </a:r>
            </a:p>
          </p:txBody>
        </p:sp>
      </p:grpSp>
      <p:grpSp>
        <p:nvGrpSpPr>
          <p:cNvPr id="28" name="그룹 27">
            <a:extLst>
              <a:ext uri="{FF2B5EF4-FFF2-40B4-BE49-F238E27FC236}">
                <a16:creationId xmlns:a16="http://schemas.microsoft.com/office/drawing/2014/main" id="{8B44F9D0-E8C6-440B-BC63-4C6C01260099}"/>
              </a:ext>
            </a:extLst>
          </p:cNvPr>
          <p:cNvGrpSpPr/>
          <p:nvPr/>
        </p:nvGrpSpPr>
        <p:grpSpPr>
          <a:xfrm>
            <a:off x="8979011" y="3708564"/>
            <a:ext cx="683158" cy="254931"/>
            <a:chOff x="8979011" y="3708564"/>
            <a:chExt cx="683158" cy="254931"/>
          </a:xfrm>
        </p:grpSpPr>
        <p:sp>
          <p:nvSpPr>
            <p:cNvPr id="56" name="직사각형 55">
              <a:extLst>
                <a:ext uri="{FF2B5EF4-FFF2-40B4-BE49-F238E27FC236}">
                  <a16:creationId xmlns:a16="http://schemas.microsoft.com/office/drawing/2014/main" id="{A6D4C54A-C420-460F-88BF-C3CF29C648E6}"/>
                </a:ext>
              </a:extLst>
            </p:cNvPr>
            <p:cNvSpPr/>
            <p:nvPr/>
          </p:nvSpPr>
          <p:spPr>
            <a:xfrm>
              <a:off x="8979011" y="3708564"/>
              <a:ext cx="323739" cy="254623"/>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ko-KR" altLang="en-US" sz="600">
                  <a:solidFill>
                    <a:schemeClr val="tx1"/>
                  </a:solidFill>
                  <a:latin typeface="Noto Sans KR Black"/>
                  <a:ea typeface="Noto Sans KR Black"/>
                </a:rPr>
                <a:t>수정</a:t>
              </a:r>
            </a:p>
          </p:txBody>
        </p:sp>
        <p:sp>
          <p:nvSpPr>
            <p:cNvPr id="57" name="직사각형 56">
              <a:extLst>
                <a:ext uri="{FF2B5EF4-FFF2-40B4-BE49-F238E27FC236}">
                  <a16:creationId xmlns:a16="http://schemas.microsoft.com/office/drawing/2014/main" id="{27A570ED-AA98-4FB4-9589-E7C53B3B4D58}"/>
                </a:ext>
              </a:extLst>
            </p:cNvPr>
            <p:cNvSpPr/>
            <p:nvPr/>
          </p:nvSpPr>
          <p:spPr>
            <a:xfrm>
              <a:off x="9338430" y="3708872"/>
              <a:ext cx="323739" cy="254623"/>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ko-KR" altLang="en-US" sz="600">
                  <a:solidFill>
                    <a:schemeClr val="tx1"/>
                  </a:solidFill>
                  <a:latin typeface="Noto Sans KR Black"/>
                  <a:ea typeface="Noto Sans KR Black"/>
                </a:rPr>
                <a:t>삭제</a:t>
              </a:r>
            </a:p>
          </p:txBody>
        </p:sp>
      </p:grpSp>
      <p:grpSp>
        <p:nvGrpSpPr>
          <p:cNvPr id="32" name="그룹 31">
            <a:extLst>
              <a:ext uri="{FF2B5EF4-FFF2-40B4-BE49-F238E27FC236}">
                <a16:creationId xmlns:a16="http://schemas.microsoft.com/office/drawing/2014/main" id="{455AFE8C-FA11-45B4-9303-84C40D9817DB}"/>
              </a:ext>
            </a:extLst>
          </p:cNvPr>
          <p:cNvGrpSpPr/>
          <p:nvPr/>
        </p:nvGrpSpPr>
        <p:grpSpPr>
          <a:xfrm>
            <a:off x="8979011" y="4251818"/>
            <a:ext cx="683158" cy="265523"/>
            <a:chOff x="8979011" y="4251818"/>
            <a:chExt cx="683158" cy="265523"/>
          </a:xfrm>
        </p:grpSpPr>
        <p:sp>
          <p:nvSpPr>
            <p:cNvPr id="58" name="직사각형 57">
              <a:extLst>
                <a:ext uri="{FF2B5EF4-FFF2-40B4-BE49-F238E27FC236}">
                  <a16:creationId xmlns:a16="http://schemas.microsoft.com/office/drawing/2014/main" id="{F9F5118E-78B5-4523-994A-646CA916771F}"/>
                </a:ext>
              </a:extLst>
            </p:cNvPr>
            <p:cNvSpPr/>
            <p:nvPr/>
          </p:nvSpPr>
          <p:spPr>
            <a:xfrm>
              <a:off x="8979011" y="4251818"/>
              <a:ext cx="323739" cy="254623"/>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ko-KR" altLang="en-US" sz="600">
                  <a:solidFill>
                    <a:schemeClr val="tx1"/>
                  </a:solidFill>
                  <a:latin typeface="Noto Sans KR Black"/>
                  <a:ea typeface="Noto Sans KR Black"/>
                </a:rPr>
                <a:t>수정</a:t>
              </a:r>
            </a:p>
          </p:txBody>
        </p:sp>
        <p:sp>
          <p:nvSpPr>
            <p:cNvPr id="59" name="직사각형 58">
              <a:extLst>
                <a:ext uri="{FF2B5EF4-FFF2-40B4-BE49-F238E27FC236}">
                  <a16:creationId xmlns:a16="http://schemas.microsoft.com/office/drawing/2014/main" id="{A89A8633-6C26-4191-B951-1BE23ED6C5F3}"/>
                </a:ext>
              </a:extLst>
            </p:cNvPr>
            <p:cNvSpPr/>
            <p:nvPr/>
          </p:nvSpPr>
          <p:spPr>
            <a:xfrm>
              <a:off x="9338430" y="4262718"/>
              <a:ext cx="323739" cy="254623"/>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ko-KR" altLang="en-US" sz="600">
                  <a:solidFill>
                    <a:schemeClr val="tx1"/>
                  </a:solidFill>
                  <a:latin typeface="Noto Sans KR Black"/>
                  <a:ea typeface="Noto Sans KR Black"/>
                </a:rPr>
                <a:t>삭제</a:t>
              </a:r>
            </a:p>
          </p:txBody>
        </p:sp>
      </p:grpSp>
      <p:sp>
        <p:nvSpPr>
          <p:cNvPr id="60" name="Box">
            <a:extLst>
              <a:ext uri="{FF2B5EF4-FFF2-40B4-BE49-F238E27FC236}">
                <a16:creationId xmlns:a16="http://schemas.microsoft.com/office/drawing/2014/main" id="{DEC8C4BC-06B9-4F3D-ADB7-2796DDB6F2C0}"/>
              </a:ext>
            </a:extLst>
          </p:cNvPr>
          <p:cNvSpPr>
            <a:spLocks noChangeAspect="1" noChangeArrowheads="1"/>
          </p:cNvSpPr>
          <p:nvPr/>
        </p:nvSpPr>
        <p:spPr>
          <a:xfrm>
            <a:off x="1791640" y="2771078"/>
            <a:ext cx="128588" cy="128588"/>
          </a:xfrm>
          <a:prstGeom prst="rect">
            <a:avLst/>
          </a:prstGeom>
          <a:solidFill>
            <a:srgbClr val="FFFFFF"/>
          </a:solidFill>
          <a:ln w="6350" cap="flat">
            <a:solidFill>
              <a:srgbClr val="808080"/>
            </a:solidFill>
            <a:prstDash val="solid"/>
            <a:miter/>
          </a:ln>
        </p:spPr>
        <p:txBody>
          <a:bodyPr vert="horz" wrap="square" lIns="91440" tIns="45720" rIns="91440" bIns="45720" anchor="t" anchorCtr="0">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defRPr/>
            </a:pPr>
            <a:endParaRPr lang="en-US">
              <a:solidFill>
                <a:srgbClr val="5F5F5F"/>
              </a:solidFill>
              <a:latin typeface="Segoe UI"/>
              <a:cs typeface="Segoe UI"/>
            </a:endParaRPr>
          </a:p>
        </p:txBody>
      </p:sp>
      <p:sp>
        <p:nvSpPr>
          <p:cNvPr id="62" name="Box">
            <a:extLst>
              <a:ext uri="{FF2B5EF4-FFF2-40B4-BE49-F238E27FC236}">
                <a16:creationId xmlns:a16="http://schemas.microsoft.com/office/drawing/2014/main" id="{B25283A7-1581-48C4-B6EB-E07D931A35AE}"/>
              </a:ext>
            </a:extLst>
          </p:cNvPr>
          <p:cNvSpPr>
            <a:spLocks noChangeAspect="1" noChangeArrowheads="1"/>
          </p:cNvSpPr>
          <p:nvPr/>
        </p:nvSpPr>
        <p:spPr>
          <a:xfrm>
            <a:off x="1791640" y="3221113"/>
            <a:ext cx="128588" cy="128588"/>
          </a:xfrm>
          <a:prstGeom prst="rect">
            <a:avLst/>
          </a:prstGeom>
          <a:solidFill>
            <a:srgbClr val="FFFFFF"/>
          </a:solidFill>
          <a:ln w="6350" cap="flat">
            <a:solidFill>
              <a:srgbClr val="808080"/>
            </a:solidFill>
            <a:prstDash val="solid"/>
            <a:miter/>
          </a:ln>
        </p:spPr>
        <p:txBody>
          <a:bodyPr vert="horz" wrap="square" lIns="91440" tIns="45720" rIns="91440" bIns="45720" anchor="t" anchorCtr="0">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defRPr/>
            </a:pPr>
            <a:endParaRPr lang="en-US">
              <a:solidFill>
                <a:srgbClr val="5F5F5F"/>
              </a:solidFill>
              <a:latin typeface="Segoe UI"/>
              <a:cs typeface="Segoe UI"/>
            </a:endParaRPr>
          </a:p>
        </p:txBody>
      </p:sp>
      <p:sp>
        <p:nvSpPr>
          <p:cNvPr id="63" name="Box">
            <a:extLst>
              <a:ext uri="{FF2B5EF4-FFF2-40B4-BE49-F238E27FC236}">
                <a16:creationId xmlns:a16="http://schemas.microsoft.com/office/drawing/2014/main" id="{660D89F8-ECD0-4ED9-ABE4-71F3E9A6DC1E}"/>
              </a:ext>
            </a:extLst>
          </p:cNvPr>
          <p:cNvSpPr>
            <a:spLocks noChangeAspect="1" noChangeArrowheads="1"/>
          </p:cNvSpPr>
          <p:nvPr/>
        </p:nvSpPr>
        <p:spPr>
          <a:xfrm>
            <a:off x="1791640" y="3782006"/>
            <a:ext cx="128588" cy="128588"/>
          </a:xfrm>
          <a:prstGeom prst="rect">
            <a:avLst/>
          </a:prstGeom>
          <a:solidFill>
            <a:srgbClr val="FFFFFF"/>
          </a:solidFill>
          <a:ln w="6350" cap="flat">
            <a:solidFill>
              <a:srgbClr val="808080"/>
            </a:solidFill>
            <a:prstDash val="solid"/>
            <a:miter/>
          </a:ln>
        </p:spPr>
        <p:txBody>
          <a:bodyPr vert="horz" wrap="square" lIns="91440" tIns="45720" rIns="91440" bIns="45720" anchor="t" anchorCtr="0">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defRPr/>
            </a:pPr>
            <a:endParaRPr lang="en-US">
              <a:solidFill>
                <a:srgbClr val="5F5F5F"/>
              </a:solidFill>
              <a:latin typeface="Segoe UI"/>
              <a:cs typeface="Segoe UI"/>
            </a:endParaRPr>
          </a:p>
        </p:txBody>
      </p:sp>
      <p:sp>
        <p:nvSpPr>
          <p:cNvPr id="64" name="Box">
            <a:extLst>
              <a:ext uri="{FF2B5EF4-FFF2-40B4-BE49-F238E27FC236}">
                <a16:creationId xmlns:a16="http://schemas.microsoft.com/office/drawing/2014/main" id="{244AAF5A-BD45-48AB-AAB6-B9D97F7AB1D3}"/>
              </a:ext>
            </a:extLst>
          </p:cNvPr>
          <p:cNvSpPr>
            <a:spLocks noChangeAspect="1" noChangeArrowheads="1"/>
          </p:cNvSpPr>
          <p:nvPr/>
        </p:nvSpPr>
        <p:spPr>
          <a:xfrm>
            <a:off x="1791640" y="4336057"/>
            <a:ext cx="128588" cy="128588"/>
          </a:xfrm>
          <a:prstGeom prst="rect">
            <a:avLst/>
          </a:prstGeom>
          <a:solidFill>
            <a:srgbClr val="FFFFFF"/>
          </a:solidFill>
          <a:ln w="6350" cap="flat">
            <a:solidFill>
              <a:srgbClr val="808080"/>
            </a:solidFill>
            <a:prstDash val="solid"/>
            <a:miter/>
          </a:ln>
        </p:spPr>
        <p:txBody>
          <a:bodyPr vert="horz" wrap="square" lIns="91440" tIns="45720" rIns="91440" bIns="45720" anchor="t" anchorCtr="0">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defRPr/>
            </a:pPr>
            <a:endParaRPr lang="en-US">
              <a:solidFill>
                <a:srgbClr val="5F5F5F"/>
              </a:solidFill>
              <a:latin typeface="Segoe UI"/>
              <a:cs typeface="Segoe UI"/>
            </a:endParaRPr>
          </a:p>
        </p:txBody>
      </p:sp>
      <p:sp>
        <p:nvSpPr>
          <p:cNvPr id="65" name="직사각형 64">
            <a:extLst>
              <a:ext uri="{FF2B5EF4-FFF2-40B4-BE49-F238E27FC236}">
                <a16:creationId xmlns:a16="http://schemas.microsoft.com/office/drawing/2014/main" id="{E4CD8908-4856-4394-BDF0-389A24B71664}"/>
              </a:ext>
            </a:extLst>
          </p:cNvPr>
          <p:cNvSpPr/>
          <p:nvPr/>
        </p:nvSpPr>
        <p:spPr>
          <a:xfrm>
            <a:off x="1730929" y="4852998"/>
            <a:ext cx="692032" cy="254623"/>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ko-KR" altLang="en-US" sz="800">
                <a:solidFill>
                  <a:schemeClr val="tx1"/>
                </a:solidFill>
                <a:latin typeface="Noto Sans KR Black"/>
                <a:ea typeface="Noto Sans KR Black"/>
              </a:rPr>
              <a:t>선택 삭제</a:t>
            </a:r>
          </a:p>
        </p:txBody>
      </p:sp>
      <p:grpSp>
        <p:nvGrpSpPr>
          <p:cNvPr id="66" name="그룹 65">
            <a:extLst>
              <a:ext uri="{FF2B5EF4-FFF2-40B4-BE49-F238E27FC236}">
                <a16:creationId xmlns:a16="http://schemas.microsoft.com/office/drawing/2014/main" id="{D3FE3F30-06E3-453F-8054-B48DE05A2E10}"/>
              </a:ext>
            </a:extLst>
          </p:cNvPr>
          <p:cNvGrpSpPr/>
          <p:nvPr/>
        </p:nvGrpSpPr>
        <p:grpSpPr>
          <a:xfrm>
            <a:off x="4667355" y="4892177"/>
            <a:ext cx="1396789" cy="215444"/>
            <a:chOff x="4552421" y="3534603"/>
            <a:chExt cx="1396789" cy="215444"/>
          </a:xfrm>
        </p:grpSpPr>
        <p:grpSp>
          <p:nvGrpSpPr>
            <p:cNvPr id="67" name="그룹 66">
              <a:extLst>
                <a:ext uri="{FF2B5EF4-FFF2-40B4-BE49-F238E27FC236}">
                  <a16:creationId xmlns:a16="http://schemas.microsoft.com/office/drawing/2014/main" id="{548B04AA-2FD9-46BD-811E-12A9BFAE34E3}"/>
                </a:ext>
              </a:extLst>
            </p:cNvPr>
            <p:cNvGrpSpPr/>
            <p:nvPr/>
          </p:nvGrpSpPr>
          <p:grpSpPr>
            <a:xfrm>
              <a:off x="4552421" y="3534603"/>
              <a:ext cx="538411" cy="215444"/>
              <a:chOff x="4552421" y="3534603"/>
              <a:chExt cx="538411" cy="215444"/>
            </a:xfrm>
          </p:grpSpPr>
          <p:grpSp>
            <p:nvGrpSpPr>
              <p:cNvPr id="74" name="그룹 73">
                <a:extLst>
                  <a:ext uri="{FF2B5EF4-FFF2-40B4-BE49-F238E27FC236}">
                    <a16:creationId xmlns:a16="http://schemas.microsoft.com/office/drawing/2014/main" id="{6A1EF4F3-5B07-4D9F-AAD8-89A3A5BAD9F3}"/>
                  </a:ext>
                </a:extLst>
              </p:cNvPr>
              <p:cNvGrpSpPr/>
              <p:nvPr/>
            </p:nvGrpSpPr>
            <p:grpSpPr>
              <a:xfrm rot="10800000">
                <a:off x="4552421" y="3588158"/>
                <a:ext cx="108334" cy="108334"/>
                <a:chOff x="4625340" y="3429000"/>
                <a:chExt cx="534985" cy="534985"/>
              </a:xfrm>
            </p:grpSpPr>
            <p:sp>
              <p:nvSpPr>
                <p:cNvPr id="76" name="직사각형 75">
                  <a:extLst>
                    <a:ext uri="{FF2B5EF4-FFF2-40B4-BE49-F238E27FC236}">
                      <a16:creationId xmlns:a16="http://schemas.microsoft.com/office/drawing/2014/main" id="{34C703D8-E81E-4898-A9B1-7954212C0BC7}"/>
                    </a:ext>
                  </a:extLst>
                </p:cNvPr>
                <p:cNvSpPr/>
                <p:nvPr/>
              </p:nvSpPr>
              <p:spPr>
                <a:xfrm>
                  <a:off x="4625340" y="3429000"/>
                  <a:ext cx="534985" cy="534985"/>
                </a:xfrm>
                <a:prstGeom prst="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77" name="이등변 삼각형 76">
                  <a:extLst>
                    <a:ext uri="{FF2B5EF4-FFF2-40B4-BE49-F238E27FC236}">
                      <a16:creationId xmlns:a16="http://schemas.microsoft.com/office/drawing/2014/main" id="{1AC70F60-F341-4F6C-8AD0-7A3C4656467E}"/>
                    </a:ext>
                  </a:extLst>
                </p:cNvPr>
                <p:cNvSpPr/>
                <p:nvPr/>
              </p:nvSpPr>
              <p:spPr>
                <a:xfrm rot="5400000">
                  <a:off x="4733202" y="3551633"/>
                  <a:ext cx="343374" cy="296012"/>
                </a:xfrm>
                <a:prstGeom prst="triangle">
                  <a:avLst>
                    <a:gd name="adj" fmla="val 5000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grpSp>
          <p:sp>
            <p:nvSpPr>
              <p:cNvPr id="75" name="TextBox 74">
                <a:extLst>
                  <a:ext uri="{FF2B5EF4-FFF2-40B4-BE49-F238E27FC236}">
                    <a16:creationId xmlns:a16="http://schemas.microsoft.com/office/drawing/2014/main" id="{2286326E-F4A7-42E5-AA38-2EC187805B59}"/>
                  </a:ext>
                </a:extLst>
              </p:cNvPr>
              <p:cNvSpPr txBox="1"/>
              <p:nvPr/>
            </p:nvSpPr>
            <p:spPr>
              <a:xfrm>
                <a:off x="4632203" y="3534603"/>
                <a:ext cx="458629" cy="215444"/>
              </a:xfrm>
              <a:prstGeom prst="rect">
                <a:avLst/>
              </a:prstGeom>
              <a:noFill/>
            </p:spPr>
            <p:txBody>
              <a:bodyPr wrap="square">
                <a:spAutoFit/>
              </a:bodyPr>
              <a:lstStyle/>
              <a:p>
                <a:pPr lvl="0">
                  <a:defRPr/>
                </a:pPr>
                <a:r>
                  <a:rPr lang="ko-KR" altLang="en-US" sz="800">
                    <a:latin typeface="Noto Sans KR Black"/>
                    <a:ea typeface="Noto Sans KR Black"/>
                  </a:rPr>
                  <a:t>이전</a:t>
                </a:r>
              </a:p>
            </p:txBody>
          </p:sp>
        </p:grpSp>
        <p:grpSp>
          <p:nvGrpSpPr>
            <p:cNvPr id="68" name="그룹 67">
              <a:extLst>
                <a:ext uri="{FF2B5EF4-FFF2-40B4-BE49-F238E27FC236}">
                  <a16:creationId xmlns:a16="http://schemas.microsoft.com/office/drawing/2014/main" id="{B502F3E4-8950-4655-B7EB-759C79FA3092}"/>
                </a:ext>
              </a:extLst>
            </p:cNvPr>
            <p:cNvGrpSpPr/>
            <p:nvPr/>
          </p:nvGrpSpPr>
          <p:grpSpPr>
            <a:xfrm>
              <a:off x="5484454" y="3534603"/>
              <a:ext cx="464756" cy="215444"/>
              <a:chOff x="5484454" y="3534603"/>
              <a:chExt cx="464756" cy="215444"/>
            </a:xfrm>
          </p:grpSpPr>
          <p:grpSp>
            <p:nvGrpSpPr>
              <p:cNvPr id="70" name="그룹 69">
                <a:extLst>
                  <a:ext uri="{FF2B5EF4-FFF2-40B4-BE49-F238E27FC236}">
                    <a16:creationId xmlns:a16="http://schemas.microsoft.com/office/drawing/2014/main" id="{E4DC664B-9C69-4F67-ADCF-7C257C540CFD}"/>
                  </a:ext>
                </a:extLst>
              </p:cNvPr>
              <p:cNvGrpSpPr/>
              <p:nvPr/>
            </p:nvGrpSpPr>
            <p:grpSpPr>
              <a:xfrm>
                <a:off x="5840876" y="3588158"/>
                <a:ext cx="108334" cy="108334"/>
                <a:chOff x="4625340" y="3429000"/>
                <a:chExt cx="534985" cy="534985"/>
              </a:xfrm>
            </p:grpSpPr>
            <p:sp>
              <p:nvSpPr>
                <p:cNvPr id="72" name="직사각형 71">
                  <a:extLst>
                    <a:ext uri="{FF2B5EF4-FFF2-40B4-BE49-F238E27FC236}">
                      <a16:creationId xmlns:a16="http://schemas.microsoft.com/office/drawing/2014/main" id="{0AEC1575-313D-4434-8F34-B5174791B540}"/>
                    </a:ext>
                  </a:extLst>
                </p:cNvPr>
                <p:cNvSpPr/>
                <p:nvPr/>
              </p:nvSpPr>
              <p:spPr>
                <a:xfrm>
                  <a:off x="4625340" y="3429000"/>
                  <a:ext cx="534985" cy="534985"/>
                </a:xfrm>
                <a:prstGeom prst="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73" name="이등변 삼각형 72">
                  <a:extLst>
                    <a:ext uri="{FF2B5EF4-FFF2-40B4-BE49-F238E27FC236}">
                      <a16:creationId xmlns:a16="http://schemas.microsoft.com/office/drawing/2014/main" id="{08C3A31B-850C-4121-AD84-2383C5D2EF27}"/>
                    </a:ext>
                  </a:extLst>
                </p:cNvPr>
                <p:cNvSpPr/>
                <p:nvPr/>
              </p:nvSpPr>
              <p:spPr>
                <a:xfrm rot="5400000">
                  <a:off x="4733202" y="3551633"/>
                  <a:ext cx="343374" cy="296012"/>
                </a:xfrm>
                <a:prstGeom prst="triangle">
                  <a:avLst>
                    <a:gd name="adj" fmla="val 5000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grpSp>
          <p:sp>
            <p:nvSpPr>
              <p:cNvPr id="71" name="TextBox 70">
                <a:extLst>
                  <a:ext uri="{FF2B5EF4-FFF2-40B4-BE49-F238E27FC236}">
                    <a16:creationId xmlns:a16="http://schemas.microsoft.com/office/drawing/2014/main" id="{60F6DA9F-6C03-4A12-8B44-780B23DD094D}"/>
                  </a:ext>
                </a:extLst>
              </p:cNvPr>
              <p:cNvSpPr txBox="1"/>
              <p:nvPr/>
            </p:nvSpPr>
            <p:spPr>
              <a:xfrm>
                <a:off x="5484454" y="3534603"/>
                <a:ext cx="458629" cy="215444"/>
              </a:xfrm>
              <a:prstGeom prst="rect">
                <a:avLst/>
              </a:prstGeom>
              <a:noFill/>
            </p:spPr>
            <p:txBody>
              <a:bodyPr wrap="square">
                <a:spAutoFit/>
              </a:bodyPr>
              <a:lstStyle/>
              <a:p>
                <a:pPr lvl="0">
                  <a:defRPr/>
                </a:pPr>
                <a:r>
                  <a:rPr lang="ko-KR" altLang="en-US" sz="800">
                    <a:latin typeface="Noto Sans KR Black"/>
                    <a:ea typeface="Noto Sans KR Black"/>
                  </a:rPr>
                  <a:t>다음</a:t>
                </a:r>
              </a:p>
            </p:txBody>
          </p:sp>
        </p:grpSp>
        <p:sp>
          <p:nvSpPr>
            <p:cNvPr id="69" name="TextBox 68">
              <a:extLst>
                <a:ext uri="{FF2B5EF4-FFF2-40B4-BE49-F238E27FC236}">
                  <a16:creationId xmlns:a16="http://schemas.microsoft.com/office/drawing/2014/main" id="{1D0AC72B-11B7-43D3-B831-3F498EC9570E}"/>
                </a:ext>
              </a:extLst>
            </p:cNvPr>
            <p:cNvSpPr txBox="1"/>
            <p:nvPr/>
          </p:nvSpPr>
          <p:spPr>
            <a:xfrm>
              <a:off x="5139163" y="3534603"/>
              <a:ext cx="458629" cy="215444"/>
            </a:xfrm>
            <a:prstGeom prst="rect">
              <a:avLst/>
            </a:prstGeom>
            <a:noFill/>
          </p:spPr>
          <p:txBody>
            <a:bodyPr wrap="square">
              <a:spAutoFit/>
            </a:bodyPr>
            <a:lstStyle/>
            <a:p>
              <a:pPr lvl="0">
                <a:defRPr/>
              </a:pPr>
              <a:r>
                <a:rPr lang="en-US" altLang="ko-KR" sz="800">
                  <a:latin typeface="Noto Sans KR Black"/>
                  <a:ea typeface="Noto Sans KR Black"/>
                </a:rPr>
                <a:t>1</a:t>
              </a:r>
              <a:endParaRPr lang="ko-KR" altLang="en-US" sz="800">
                <a:latin typeface="Noto Sans KR Black"/>
                <a:ea typeface="Noto Sans KR Black"/>
              </a:endParaRPr>
            </a:p>
          </p:txBody>
        </p:sp>
      </p:grpSp>
      <p:sp>
        <p:nvSpPr>
          <p:cNvPr id="78" name="직사각형 77">
            <a:extLst>
              <a:ext uri="{FF2B5EF4-FFF2-40B4-BE49-F238E27FC236}">
                <a16:creationId xmlns:a16="http://schemas.microsoft.com/office/drawing/2014/main" id="{953387F5-C100-4FC5-A258-4E812DC10B7A}"/>
              </a:ext>
            </a:extLst>
          </p:cNvPr>
          <p:cNvSpPr/>
          <p:nvPr/>
        </p:nvSpPr>
        <p:spPr>
          <a:xfrm>
            <a:off x="8991366" y="4852998"/>
            <a:ext cx="692032" cy="254623"/>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ko-KR" altLang="en-US" sz="800">
                <a:solidFill>
                  <a:schemeClr val="tx1"/>
                </a:solidFill>
                <a:latin typeface="Noto Sans KR Black"/>
                <a:ea typeface="Noto Sans KR Black"/>
              </a:rPr>
              <a:t>사원 등록</a:t>
            </a:r>
          </a:p>
        </p:txBody>
      </p:sp>
      <p:graphicFrame>
        <p:nvGraphicFramePr>
          <p:cNvPr id="91" name="표 90">
            <a:extLst>
              <a:ext uri="{FF2B5EF4-FFF2-40B4-BE49-F238E27FC236}">
                <a16:creationId xmlns:a16="http://schemas.microsoft.com/office/drawing/2014/main" id="{B03AF07A-059C-4815-950B-612E71E56166}"/>
              </a:ext>
            </a:extLst>
          </p:cNvPr>
          <p:cNvGraphicFramePr>
            <a:graphicFrameLocks noGrp="1"/>
          </p:cNvGraphicFramePr>
          <p:nvPr>
            <p:extLst>
              <p:ext uri="{D42A27DB-BD31-4B8C-83A1-F6EECF244321}">
                <p14:modId xmlns:p14="http://schemas.microsoft.com/office/powerpoint/2010/main" val="3323579245"/>
              </p:ext>
            </p:extLst>
          </p:nvPr>
        </p:nvGraphicFramePr>
        <p:xfrm>
          <a:off x="1795464" y="2160005"/>
          <a:ext cx="7926186" cy="332232"/>
        </p:xfrm>
        <a:graphic>
          <a:graphicData uri="http://schemas.openxmlformats.org/drawingml/2006/table">
            <a:tbl>
              <a:tblPr firstRow="1" firstCol="1">
                <a:tableStyleId>{5C22544A-7EE6-4342-B048-85BDC9FD1C3A}</a:tableStyleId>
              </a:tblPr>
              <a:tblGrid>
                <a:gridCol w="1520411">
                  <a:extLst>
                    <a:ext uri="{9D8B030D-6E8A-4147-A177-3AD203B41FA5}">
                      <a16:colId xmlns:a16="http://schemas.microsoft.com/office/drawing/2014/main" val="20000"/>
                    </a:ext>
                  </a:extLst>
                </a:gridCol>
                <a:gridCol w="6405775">
                  <a:extLst>
                    <a:ext uri="{9D8B030D-6E8A-4147-A177-3AD203B41FA5}">
                      <a16:colId xmlns:a16="http://schemas.microsoft.com/office/drawing/2014/main" val="20001"/>
                    </a:ext>
                  </a:extLst>
                </a:gridCol>
              </a:tblGrid>
              <a:tr h="0">
                <a:tc>
                  <a:txBody>
                    <a:bodyPr/>
                    <a:lstStyle/>
                    <a:p>
                      <a:pPr algn="ctr">
                        <a:defRPr/>
                      </a:pPr>
                      <a:endParaRPr lang="ko-KR" altLang="en-US" sz="1100">
                        <a:solidFill>
                          <a:schemeClr val="tx1"/>
                        </a:solidFill>
                        <a:latin typeface="Noto Sans KR Black"/>
                        <a:ea typeface="Noto Sans KR Black"/>
                      </a:endParaRPr>
                    </a:p>
                  </a:txBody>
                  <a:tcPr marL="82296" marR="82296" marT="82296" marB="82296" anchor="ctr">
                    <a:lnL w="6350" cap="flat" cmpd="sng" algn="ctr">
                      <a:solidFill>
                        <a:srgbClr val="808080"/>
                      </a:solidFill>
                      <a:prstDash val="solid"/>
                      <a:round/>
                      <a:headEnd w="med" len="med"/>
                      <a:tailEnd w="med" len="med"/>
                    </a:lnL>
                    <a:lnR w="6350" cap="flat" cmpd="sng" algn="ctr">
                      <a:solidFill>
                        <a:srgbClr val="808080"/>
                      </a:solidFill>
                      <a:prstDash val="solid"/>
                      <a:round/>
                      <a:headEnd w="med" len="med"/>
                      <a:tailEnd w="med" len="med"/>
                    </a:lnR>
                    <a:lnT w="6350" cap="flat" cmpd="sng" algn="ctr">
                      <a:solidFill>
                        <a:srgbClr val="808080"/>
                      </a:solidFill>
                      <a:prstDash val="solid"/>
                      <a:round/>
                      <a:headEnd w="med" len="med"/>
                      <a:tailEnd w="med" len="med"/>
                    </a:lnT>
                    <a:lnB w="6350" cap="flat" cmpd="sng" algn="ctr">
                      <a:solidFill>
                        <a:srgbClr val="808080"/>
                      </a:solidFill>
                      <a:prstDash val="solid"/>
                      <a:round/>
                      <a:headEnd w="med" len="med"/>
                      <a:tailEnd w="med" len="med"/>
                    </a:lnB>
                    <a:lnTlToBr w="12700" cmpd="sng">
                      <a:noFill/>
                      <a:prstDash val="solid"/>
                    </a:lnTlToBr>
                    <a:lnBlToTr w="12700" cmpd="sng">
                      <a:noFill/>
                      <a:prstDash val="solid"/>
                    </a:lnBlToTr>
                    <a:noFill/>
                  </a:tcPr>
                </a:tc>
                <a:tc>
                  <a:txBody>
                    <a:bodyPr/>
                    <a:lstStyle/>
                    <a:p>
                      <a:pPr algn="ctr">
                        <a:defRPr/>
                      </a:pPr>
                      <a:endParaRPr lang="en-US" sz="1100">
                        <a:solidFill>
                          <a:srgbClr val="5F5F5F"/>
                        </a:solidFill>
                        <a:latin typeface="Segoe UI"/>
                        <a:cs typeface="Segoe UI"/>
                      </a:endParaRPr>
                    </a:p>
                  </a:txBody>
                  <a:tcPr marL="82296" marR="82296" marT="82296" marB="82296" anchor="ctr">
                    <a:lnL w="6350" cap="flat" cmpd="sng" algn="ctr">
                      <a:solidFill>
                        <a:srgbClr val="808080"/>
                      </a:solidFill>
                      <a:prstDash val="solid"/>
                      <a:round/>
                      <a:headEnd w="med" len="med"/>
                      <a:tailEnd w="med" len="med"/>
                    </a:lnL>
                    <a:lnR w="6350" cap="flat" cmpd="sng" algn="ctr">
                      <a:solidFill>
                        <a:srgbClr val="808080"/>
                      </a:solidFill>
                      <a:prstDash val="solid"/>
                      <a:round/>
                      <a:headEnd w="med" len="med"/>
                      <a:tailEnd w="med" len="med"/>
                    </a:lnR>
                    <a:lnT w="6350" cap="flat" cmpd="sng" algn="ctr">
                      <a:solidFill>
                        <a:srgbClr val="808080"/>
                      </a:solidFill>
                      <a:prstDash val="solid"/>
                      <a:round/>
                      <a:headEnd w="med" len="med"/>
                      <a:tailEnd w="med" len="med"/>
                    </a:lnT>
                    <a:lnB w="6350" cap="flat" cmpd="sng" algn="ctr">
                      <a:solidFill>
                        <a:srgbClr val="808080"/>
                      </a:solidFill>
                      <a:prstDash val="solid"/>
                      <a:round/>
                      <a:headEnd w="med" len="med"/>
                      <a:tailEnd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grpSp>
        <p:nvGrpSpPr>
          <p:cNvPr id="92" name="그룹 91">
            <a:extLst>
              <a:ext uri="{FF2B5EF4-FFF2-40B4-BE49-F238E27FC236}">
                <a16:creationId xmlns:a16="http://schemas.microsoft.com/office/drawing/2014/main" id="{8C508D29-7B65-452C-8CE3-0980A3CB6D07}"/>
              </a:ext>
            </a:extLst>
          </p:cNvPr>
          <p:cNvGrpSpPr/>
          <p:nvPr/>
        </p:nvGrpSpPr>
        <p:grpSpPr>
          <a:xfrm>
            <a:off x="1978619" y="2235937"/>
            <a:ext cx="1053982" cy="183650"/>
            <a:chOff x="8051918" y="2291958"/>
            <a:chExt cx="1053982" cy="183650"/>
          </a:xfrm>
        </p:grpSpPr>
        <p:sp>
          <p:nvSpPr>
            <p:cNvPr id="93" name="직사각형 92">
              <a:extLst>
                <a:ext uri="{FF2B5EF4-FFF2-40B4-BE49-F238E27FC236}">
                  <a16:creationId xmlns:a16="http://schemas.microsoft.com/office/drawing/2014/main" id="{495F6609-013F-4D46-BC97-44D81C8A2377}"/>
                </a:ext>
              </a:extLst>
            </p:cNvPr>
            <p:cNvSpPr/>
            <p:nvPr/>
          </p:nvSpPr>
          <p:spPr>
            <a:xfrm>
              <a:off x="8051918" y="2291958"/>
              <a:ext cx="1053982" cy="18365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ko-KR" altLang="en-US" sz="800">
                  <a:solidFill>
                    <a:schemeClr val="tx1"/>
                  </a:solidFill>
                  <a:latin typeface="Noto Sans KR Black"/>
                  <a:ea typeface="Noto Sans KR Black"/>
                </a:rPr>
                <a:t>모든회사</a:t>
              </a:r>
            </a:p>
          </p:txBody>
        </p:sp>
        <p:sp>
          <p:nvSpPr>
            <p:cNvPr id="94" name="화살표: 갈매기형 수장 93">
              <a:extLst>
                <a:ext uri="{FF2B5EF4-FFF2-40B4-BE49-F238E27FC236}">
                  <a16:creationId xmlns:a16="http://schemas.microsoft.com/office/drawing/2014/main" id="{C9E46AF9-D9D6-4DF3-8745-5CE8931DFF6B}"/>
                </a:ext>
              </a:extLst>
            </p:cNvPr>
            <p:cNvSpPr/>
            <p:nvPr/>
          </p:nvSpPr>
          <p:spPr>
            <a:xfrm rot="5400000">
              <a:off x="8980098" y="2358484"/>
              <a:ext cx="71303" cy="83801"/>
            </a:xfrm>
            <a:prstGeom prst="chevron">
              <a:avLst>
                <a:gd name="adj" fmla="val 50000"/>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solidFill>
                  <a:schemeClr val="tx1"/>
                </a:solidFill>
              </a:endParaRPr>
            </a:p>
          </p:txBody>
        </p:sp>
      </p:grpSp>
      <p:sp>
        <p:nvSpPr>
          <p:cNvPr id="95" name="직사각형 94">
            <a:extLst>
              <a:ext uri="{FF2B5EF4-FFF2-40B4-BE49-F238E27FC236}">
                <a16:creationId xmlns:a16="http://schemas.microsoft.com/office/drawing/2014/main" id="{4BBBB910-5C21-4619-8705-25D7E148C9D4}"/>
              </a:ext>
            </a:extLst>
          </p:cNvPr>
          <p:cNvSpPr/>
          <p:nvPr/>
        </p:nvSpPr>
        <p:spPr>
          <a:xfrm>
            <a:off x="5707997" y="2234836"/>
            <a:ext cx="395975" cy="191904"/>
          </a:xfrm>
          <a:prstGeom prst="rect">
            <a:avLst/>
          </a:prstGeom>
          <a:solidFill>
            <a:schemeClr val="bg2"/>
          </a:solidFill>
          <a:ln w="9525">
            <a:solidFill>
              <a:schemeClr val="bg1">
                <a:lumMod val="6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ko-KR" altLang="en-US" sz="800">
                <a:solidFill>
                  <a:schemeClr val="tx1"/>
                </a:solidFill>
                <a:latin typeface="Noto Sans KR Black"/>
                <a:ea typeface="Noto Sans KR Black"/>
              </a:rPr>
              <a:t>검색</a:t>
            </a:r>
          </a:p>
        </p:txBody>
      </p:sp>
      <p:sp>
        <p:nvSpPr>
          <p:cNvPr id="96" name="직사각형 95">
            <a:extLst>
              <a:ext uri="{FF2B5EF4-FFF2-40B4-BE49-F238E27FC236}">
                <a16:creationId xmlns:a16="http://schemas.microsoft.com/office/drawing/2014/main" id="{69016A3F-3B05-4873-9383-DDB5AB56515B}"/>
              </a:ext>
            </a:extLst>
          </p:cNvPr>
          <p:cNvSpPr/>
          <p:nvPr/>
        </p:nvSpPr>
        <p:spPr>
          <a:xfrm>
            <a:off x="4598050" y="2235937"/>
            <a:ext cx="1053982" cy="18365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sz="800">
              <a:solidFill>
                <a:schemeClr val="tx1"/>
              </a:solidFill>
              <a:latin typeface="Noto Sans KR Black"/>
              <a:ea typeface="Noto Sans KR Black"/>
            </a:endParaRPr>
          </a:p>
        </p:txBody>
      </p:sp>
      <p:grpSp>
        <p:nvGrpSpPr>
          <p:cNvPr id="97" name="그룹 96">
            <a:extLst>
              <a:ext uri="{FF2B5EF4-FFF2-40B4-BE49-F238E27FC236}">
                <a16:creationId xmlns:a16="http://schemas.microsoft.com/office/drawing/2014/main" id="{0982C77F-13A4-4645-B156-37B603DC9EE7}"/>
              </a:ext>
            </a:extLst>
          </p:cNvPr>
          <p:cNvGrpSpPr/>
          <p:nvPr/>
        </p:nvGrpSpPr>
        <p:grpSpPr>
          <a:xfrm>
            <a:off x="3455941" y="2235937"/>
            <a:ext cx="1053982" cy="183650"/>
            <a:chOff x="8051918" y="2291958"/>
            <a:chExt cx="1053982" cy="183650"/>
          </a:xfrm>
        </p:grpSpPr>
        <p:sp>
          <p:nvSpPr>
            <p:cNvPr id="98" name="직사각형 97">
              <a:extLst>
                <a:ext uri="{FF2B5EF4-FFF2-40B4-BE49-F238E27FC236}">
                  <a16:creationId xmlns:a16="http://schemas.microsoft.com/office/drawing/2014/main" id="{7737A7B4-1C35-4228-B84A-FAB938A41C8C}"/>
                </a:ext>
              </a:extLst>
            </p:cNvPr>
            <p:cNvSpPr/>
            <p:nvPr/>
          </p:nvSpPr>
          <p:spPr>
            <a:xfrm>
              <a:off x="8051918" y="2291958"/>
              <a:ext cx="1053982" cy="18365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ko-KR" altLang="en-US" sz="800">
                  <a:solidFill>
                    <a:schemeClr val="tx1"/>
                  </a:solidFill>
                  <a:latin typeface="Noto Sans KR Black"/>
                  <a:ea typeface="Noto Sans KR Black"/>
                </a:rPr>
                <a:t>사원번호</a:t>
              </a:r>
            </a:p>
          </p:txBody>
        </p:sp>
        <p:sp>
          <p:nvSpPr>
            <p:cNvPr id="99" name="화살표: 갈매기형 수장 98">
              <a:extLst>
                <a:ext uri="{FF2B5EF4-FFF2-40B4-BE49-F238E27FC236}">
                  <a16:creationId xmlns:a16="http://schemas.microsoft.com/office/drawing/2014/main" id="{A1CEE4B7-6736-4F29-AAE8-6F892992C491}"/>
                </a:ext>
              </a:extLst>
            </p:cNvPr>
            <p:cNvSpPr/>
            <p:nvPr/>
          </p:nvSpPr>
          <p:spPr>
            <a:xfrm rot="5400000">
              <a:off x="8980098" y="2358484"/>
              <a:ext cx="71303" cy="83801"/>
            </a:xfrm>
            <a:prstGeom prst="chevron">
              <a:avLst>
                <a:gd name="adj" fmla="val 50000"/>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solidFill>
                  <a:schemeClr val="tx1"/>
                </a:solidFill>
              </a:endParaRPr>
            </a:p>
          </p:txBody>
        </p:sp>
      </p:grpSp>
    </p:spTree>
    <p:extLst>
      <p:ext uri="{BB962C8B-B14F-4D97-AF65-F5344CB8AC3E}">
        <p14:creationId xmlns:p14="http://schemas.microsoft.com/office/powerpoint/2010/main" val="5809013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Browser" descr="&lt;SmartSettings&gt;&lt;SmartResize enabled=&quot;True&quot; minWidth=&quot;140&quot; minHeight=&quot;50&quot; /&gt;&lt;/SmartSettings&gt;">
            <a:extLst>
              <a:ext uri="{FF2B5EF4-FFF2-40B4-BE49-F238E27FC236}">
                <a16:creationId xmlns:a16="http://schemas.microsoft.com/office/drawing/2014/main" id="{DE659683-713C-4D2E-8702-33F77C8EA835}"/>
              </a:ext>
            </a:extLst>
          </p:cNvPr>
          <p:cNvGrpSpPr/>
          <p:nvPr>
            <p:custDataLst>
              <p:tags r:id="rId1"/>
            </p:custDataLst>
          </p:nvPr>
        </p:nvGrpSpPr>
        <p:grpSpPr>
          <a:xfrm>
            <a:off x="-1" y="0"/>
            <a:ext cx="9810308" cy="6858000"/>
            <a:chOff x="595684" y="1261242"/>
            <a:chExt cx="6668463" cy="4352544"/>
          </a:xfrm>
        </p:grpSpPr>
        <p:sp>
          <p:nvSpPr>
            <p:cNvPr id="5" name="Window Body" descr="&lt;SmartSettings&gt;&lt;SmartResize anchorLeft=&quot;Absolute&quot; anchorTop=&quot;Absolute&quot; anchorRight=&quot;Absolute&quot; anchorBottom=&quot;Absolute&quot; /&gt;&lt;/SmartSettings&gt;">
              <a:extLst>
                <a:ext uri="{FF2B5EF4-FFF2-40B4-BE49-F238E27FC236}">
                  <a16:creationId xmlns:a16="http://schemas.microsoft.com/office/drawing/2014/main" id="{BB2F6544-6860-45E0-8237-B10C4C38220C}"/>
                </a:ext>
              </a:extLst>
            </p:cNvPr>
            <p:cNvSpPr/>
            <p:nvPr>
              <p:custDataLst>
                <p:tags r:id="rId2"/>
              </p:custDataLst>
            </p:nvPr>
          </p:nvSpPr>
          <p:spPr>
            <a:xfrm>
              <a:off x="595684" y="1600779"/>
              <a:ext cx="6668461" cy="4013007"/>
            </a:xfrm>
            <a:prstGeom prst="rect">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a:solidFill>
                  <a:srgbClr val="5F5F5F"/>
                </a:solidFill>
                <a:latin typeface="Segoe UI" panose="020B0502040204020203" pitchFamily="34" charset="0"/>
                <a:cs typeface="Segoe UI" panose="020B0502040204020203" pitchFamily="34" charset="0"/>
              </a:endParaRPr>
            </a:p>
          </p:txBody>
        </p:sp>
        <p:sp>
          <p:nvSpPr>
            <p:cNvPr id="6" name="Title Bar" descr="&lt;SmartSettings&gt;&lt;SmartResize anchorLeft=&quot;Absolute&quot; anchorTop=&quot;Absolute&quot; anchorRight=&quot;Absolute&quot; anchorBottom=&quot;None&quot; /&gt;&lt;/SmartSettings&gt;">
              <a:extLst>
                <a:ext uri="{FF2B5EF4-FFF2-40B4-BE49-F238E27FC236}">
                  <a16:creationId xmlns:a16="http://schemas.microsoft.com/office/drawing/2014/main" id="{C7B62C98-E966-4626-9675-CDFF0723CE09}"/>
                </a:ext>
              </a:extLst>
            </p:cNvPr>
            <p:cNvSpPr/>
            <p:nvPr>
              <p:custDataLst>
                <p:tags r:id="rId3"/>
              </p:custDataLst>
            </p:nvPr>
          </p:nvSpPr>
          <p:spPr>
            <a:xfrm>
              <a:off x="595685" y="1261242"/>
              <a:ext cx="6668462" cy="340866"/>
            </a:xfrm>
            <a:prstGeom prst="rect">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228600" bIns="45720"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900" dirty="0">
                  <a:solidFill>
                    <a:srgbClr val="5F5F5F"/>
                  </a:solidFill>
                  <a:latin typeface="Segoe UI" panose="020B0502040204020203" pitchFamily="34" charset="0"/>
                  <a:cs typeface="Segoe UI" panose="020B0502040204020203" pitchFamily="34" charset="0"/>
                </a:rPr>
                <a:t>Browser</a:t>
              </a:r>
            </a:p>
          </p:txBody>
        </p:sp>
        <p:sp>
          <p:nvSpPr>
            <p:cNvPr id="7" name="Menu Button" descr="&lt;SmartSettings&gt;&lt;SmartResize anchorLeft=&quot;None&quot; anchorTop=&quot;Absolute&quot; anchorRight=&quot;Absolute&quot; anchorBottom=&quot;None&quot; /&gt;&lt;/SmartSettings&gt;">
              <a:extLst>
                <a:ext uri="{FF2B5EF4-FFF2-40B4-BE49-F238E27FC236}">
                  <a16:creationId xmlns:a16="http://schemas.microsoft.com/office/drawing/2014/main" id="{1FE1ADE5-16ED-4531-8731-AEFC9E0F4738}"/>
                </a:ext>
              </a:extLst>
            </p:cNvPr>
            <p:cNvSpPr>
              <a:spLocks noChangeAspect="1" noEditPoints="1"/>
            </p:cNvSpPr>
            <p:nvPr>
              <p:custDataLst>
                <p:tags r:id="rId4"/>
              </p:custDataLst>
            </p:nvPr>
          </p:nvSpPr>
          <p:spPr bwMode="auto">
            <a:xfrm>
              <a:off x="7102450" y="1456440"/>
              <a:ext cx="101434" cy="71535"/>
            </a:xfrm>
            <a:custGeom>
              <a:avLst/>
              <a:gdLst>
                <a:gd name="T0" fmla="*/ 0 w 415"/>
                <a:gd name="T1" fmla="*/ 309 h 309"/>
                <a:gd name="T2" fmla="*/ 415 w 415"/>
                <a:gd name="T3" fmla="*/ 309 h 309"/>
                <a:gd name="T4" fmla="*/ 0 w 415"/>
                <a:gd name="T5" fmla="*/ 155 h 309"/>
                <a:gd name="T6" fmla="*/ 415 w 415"/>
                <a:gd name="T7" fmla="*/ 155 h 309"/>
                <a:gd name="T8" fmla="*/ 0 w 415"/>
                <a:gd name="T9" fmla="*/ 0 h 309"/>
                <a:gd name="T10" fmla="*/ 415 w 415"/>
                <a:gd name="T11" fmla="*/ 0 h 309"/>
              </a:gdLst>
              <a:ahLst/>
              <a:cxnLst>
                <a:cxn ang="0">
                  <a:pos x="T0" y="T1"/>
                </a:cxn>
                <a:cxn ang="0">
                  <a:pos x="T2" y="T3"/>
                </a:cxn>
                <a:cxn ang="0">
                  <a:pos x="T4" y="T5"/>
                </a:cxn>
                <a:cxn ang="0">
                  <a:pos x="T6" y="T7"/>
                </a:cxn>
                <a:cxn ang="0">
                  <a:pos x="T8" y="T9"/>
                </a:cxn>
                <a:cxn ang="0">
                  <a:pos x="T10" y="T11"/>
                </a:cxn>
              </a:cxnLst>
              <a:rect l="0" t="0" r="r" b="b"/>
              <a:pathLst>
                <a:path w="415" h="309">
                  <a:moveTo>
                    <a:pt x="0" y="309"/>
                  </a:moveTo>
                  <a:lnTo>
                    <a:pt x="415" y="309"/>
                  </a:lnTo>
                  <a:moveTo>
                    <a:pt x="0" y="155"/>
                  </a:moveTo>
                  <a:lnTo>
                    <a:pt x="415" y="155"/>
                  </a:lnTo>
                  <a:moveTo>
                    <a:pt x="0" y="0"/>
                  </a:moveTo>
                  <a:lnTo>
                    <a:pt x="415" y="0"/>
                  </a:lnTo>
                </a:path>
              </a:pathLst>
            </a:custGeom>
            <a:noFill/>
            <a:ln w="6350" cap="flat">
              <a:solidFill>
                <a:srgbClr val="80808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5F5F5F"/>
                </a:solidFill>
                <a:latin typeface="Segoe UI" panose="020B0502040204020203" pitchFamily="34" charset="0"/>
                <a:cs typeface="Segoe UI" panose="020B0502040204020203" pitchFamily="34" charset="0"/>
              </a:endParaRPr>
            </a:p>
          </p:txBody>
        </p:sp>
        <p:sp>
          <p:nvSpPr>
            <p:cNvPr id="8" name="Close Button" descr="&lt;SmartSettings&gt;&lt;SmartResize anchorLeft=&quot;None&quot; anchorTop=&quot;Absolute&quot; anchorRight=&quot;Absolute&quot; anchorBottom=&quot;None&quot; /&gt;&lt;/SmartSettings&gt;">
              <a:extLst>
                <a:ext uri="{FF2B5EF4-FFF2-40B4-BE49-F238E27FC236}">
                  <a16:creationId xmlns:a16="http://schemas.microsoft.com/office/drawing/2014/main" id="{DC554171-1642-4F2F-9469-335C4374809A}"/>
                </a:ext>
              </a:extLst>
            </p:cNvPr>
            <p:cNvSpPr>
              <a:spLocks noEditPoints="1"/>
            </p:cNvSpPr>
            <p:nvPr>
              <p:custDataLst>
                <p:tags r:id="rId5"/>
              </p:custDataLst>
            </p:nvPr>
          </p:nvSpPr>
          <p:spPr bwMode="auto">
            <a:xfrm>
              <a:off x="7120801" y="1306460"/>
              <a:ext cx="66903" cy="60452"/>
            </a:xfrm>
            <a:custGeom>
              <a:avLst/>
              <a:gdLst>
                <a:gd name="T0" fmla="*/ 254 w 254"/>
                <a:gd name="T1" fmla="*/ 0 h 254"/>
                <a:gd name="T2" fmla="*/ 0 w 254"/>
                <a:gd name="T3" fmla="*/ 254 h 254"/>
                <a:gd name="T4" fmla="*/ 0 w 254"/>
                <a:gd name="T5" fmla="*/ 0 h 254"/>
                <a:gd name="T6" fmla="*/ 254 w 254"/>
                <a:gd name="T7" fmla="*/ 254 h 254"/>
              </a:gdLst>
              <a:ahLst/>
              <a:cxnLst>
                <a:cxn ang="0">
                  <a:pos x="T0" y="T1"/>
                </a:cxn>
                <a:cxn ang="0">
                  <a:pos x="T2" y="T3"/>
                </a:cxn>
                <a:cxn ang="0">
                  <a:pos x="T4" y="T5"/>
                </a:cxn>
                <a:cxn ang="0">
                  <a:pos x="T6" y="T7"/>
                </a:cxn>
              </a:cxnLst>
              <a:rect l="0" t="0" r="r" b="b"/>
              <a:pathLst>
                <a:path w="254" h="254">
                  <a:moveTo>
                    <a:pt x="254" y="0"/>
                  </a:moveTo>
                  <a:lnTo>
                    <a:pt x="0" y="254"/>
                  </a:lnTo>
                  <a:moveTo>
                    <a:pt x="0" y="0"/>
                  </a:moveTo>
                  <a:lnTo>
                    <a:pt x="254" y="254"/>
                  </a:lnTo>
                </a:path>
              </a:pathLst>
            </a:custGeom>
            <a:noFill/>
            <a:ln w="9525" cap="flat">
              <a:solidFill>
                <a:srgbClr val="80808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5F5F5F"/>
                </a:solidFill>
                <a:latin typeface="Segoe UI" panose="020B0502040204020203" pitchFamily="34" charset="0"/>
                <a:cs typeface="Segoe UI" panose="020B0502040204020203" pitchFamily="34" charset="0"/>
              </a:endParaRPr>
            </a:p>
          </p:txBody>
        </p:sp>
        <p:sp>
          <p:nvSpPr>
            <p:cNvPr id="9" name="Address Box" descr="&lt;SmartSettings&gt;&lt;SmartResize anchorLeft=&quot;Absolute&quot; anchorTop=&quot;Absolute&quot; anchorRight=&quot;Absolute&quot; anchorBottom=&quot;None&quot; /&gt;&lt;/SmartSettings&gt;">
              <a:extLst>
                <a:ext uri="{FF2B5EF4-FFF2-40B4-BE49-F238E27FC236}">
                  <a16:creationId xmlns:a16="http://schemas.microsoft.com/office/drawing/2014/main" id="{B48F3DEF-FE21-4DE5-A8CA-2322C83DC6FE}"/>
                </a:ext>
              </a:extLst>
            </p:cNvPr>
            <p:cNvSpPr/>
            <p:nvPr>
              <p:custDataLst>
                <p:tags r:id="rId6"/>
              </p:custDataLst>
            </p:nvPr>
          </p:nvSpPr>
          <p:spPr>
            <a:xfrm>
              <a:off x="1209432" y="1416763"/>
              <a:ext cx="5832753" cy="150888"/>
            </a:xfrm>
            <a:prstGeom prst="rect">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237744"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900" noProof="1">
                  <a:solidFill>
                    <a:srgbClr val="5F5F5F"/>
                  </a:solidFill>
                  <a:latin typeface="Segoe UI" panose="020B0502040204020203" pitchFamily="34" charset="0"/>
                  <a:cs typeface="Segoe UI" panose="020B0502040204020203" pitchFamily="34" charset="0"/>
                </a:rPr>
                <a:t>www.example.com/adminpage</a:t>
              </a:r>
            </a:p>
          </p:txBody>
        </p:sp>
        <p:sp>
          <p:nvSpPr>
            <p:cNvPr id="10" name="Document Icon" descr="&lt;SmartSettings&gt;&lt;SmartResize anchorLeft=&quot;Absolute&quot; anchorTop=&quot;Absolute&quot; anchorRight=&quot;None&quot; anchorBottom=&quot;None&quot; /&gt;&lt;/SmartSettings&gt;">
              <a:extLst>
                <a:ext uri="{FF2B5EF4-FFF2-40B4-BE49-F238E27FC236}">
                  <a16:creationId xmlns:a16="http://schemas.microsoft.com/office/drawing/2014/main" id="{C2B291C1-16F0-47FB-A13F-F9D39C52BEEA}"/>
                </a:ext>
              </a:extLst>
            </p:cNvPr>
            <p:cNvSpPr>
              <a:spLocks noChangeAspect="1" noEditPoints="1"/>
            </p:cNvSpPr>
            <p:nvPr>
              <p:custDataLst>
                <p:tags r:id="rId7"/>
              </p:custDataLst>
            </p:nvPr>
          </p:nvSpPr>
          <p:spPr bwMode="auto">
            <a:xfrm>
              <a:off x="1261178" y="1449891"/>
              <a:ext cx="63667" cy="84633"/>
            </a:xfrm>
            <a:custGeom>
              <a:avLst/>
              <a:gdLst>
                <a:gd name="T0" fmla="*/ 153 w 260"/>
                <a:gd name="T1" fmla="*/ 7 h 367"/>
                <a:gd name="T2" fmla="*/ 153 w 260"/>
                <a:gd name="T3" fmla="*/ 108 h 367"/>
                <a:gd name="T4" fmla="*/ 253 w 260"/>
                <a:gd name="T5" fmla="*/ 108 h 367"/>
                <a:gd name="T6" fmla="*/ 0 w 260"/>
                <a:gd name="T7" fmla="*/ 0 h 367"/>
                <a:gd name="T8" fmla="*/ 0 w 260"/>
                <a:gd name="T9" fmla="*/ 367 h 367"/>
                <a:gd name="T10" fmla="*/ 260 w 260"/>
                <a:gd name="T11" fmla="*/ 367 h 367"/>
                <a:gd name="T12" fmla="*/ 260 w 260"/>
                <a:gd name="T13" fmla="*/ 100 h 367"/>
                <a:gd name="T14" fmla="*/ 161 w 260"/>
                <a:gd name="T15" fmla="*/ 1 h 367"/>
                <a:gd name="T16" fmla="*/ 0 w 260"/>
                <a:gd name="T17" fmla="*/ 0 h 3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0" h="367">
                  <a:moveTo>
                    <a:pt x="153" y="7"/>
                  </a:moveTo>
                  <a:lnTo>
                    <a:pt x="153" y="108"/>
                  </a:lnTo>
                  <a:lnTo>
                    <a:pt x="253" y="108"/>
                  </a:lnTo>
                  <a:moveTo>
                    <a:pt x="0" y="0"/>
                  </a:moveTo>
                  <a:lnTo>
                    <a:pt x="0" y="367"/>
                  </a:lnTo>
                  <a:lnTo>
                    <a:pt x="260" y="367"/>
                  </a:lnTo>
                  <a:lnTo>
                    <a:pt x="260" y="100"/>
                  </a:lnTo>
                  <a:lnTo>
                    <a:pt x="161" y="1"/>
                  </a:lnTo>
                  <a:lnTo>
                    <a:pt x="0" y="0"/>
                  </a:lnTo>
                  <a:close/>
                </a:path>
              </a:pathLst>
            </a:custGeom>
            <a:noFill/>
            <a:ln w="6350" cap="flat">
              <a:solidFill>
                <a:srgbClr val="80808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5F5F5F"/>
                </a:solidFill>
                <a:latin typeface="Segoe UI" panose="020B0502040204020203" pitchFamily="34" charset="0"/>
                <a:cs typeface="Segoe UI" panose="020B0502040204020203" pitchFamily="34" charset="0"/>
              </a:endParaRPr>
            </a:p>
          </p:txBody>
        </p:sp>
        <p:grpSp>
          <p:nvGrpSpPr>
            <p:cNvPr id="11" name="Navigation Buttons">
              <a:extLst>
                <a:ext uri="{FF2B5EF4-FFF2-40B4-BE49-F238E27FC236}">
                  <a16:creationId xmlns:a16="http://schemas.microsoft.com/office/drawing/2014/main" id="{6159800F-286D-4C1B-88BA-59BE14380C2A}"/>
                </a:ext>
              </a:extLst>
            </p:cNvPr>
            <p:cNvGrpSpPr/>
            <p:nvPr/>
          </p:nvGrpSpPr>
          <p:grpSpPr>
            <a:xfrm>
              <a:off x="681271" y="1437296"/>
              <a:ext cx="435953" cy="109822"/>
              <a:chOff x="681271" y="1437296"/>
              <a:chExt cx="435953" cy="109822"/>
            </a:xfrm>
          </p:grpSpPr>
          <p:sp>
            <p:nvSpPr>
              <p:cNvPr id="12" name="Back Button" descr="&lt;SmartSettings&gt;&lt;SmartResize anchorLeft=&quot;Absolute&quot; anchorTop=&quot;Absolute&quot; anchorRight=&quot;None&quot; anchorBottom=&quot;None&quot; /&gt;&lt;/SmartSettings&gt;">
                <a:extLst>
                  <a:ext uri="{FF2B5EF4-FFF2-40B4-BE49-F238E27FC236}">
                    <a16:creationId xmlns:a16="http://schemas.microsoft.com/office/drawing/2014/main" id="{030420BC-70D9-4185-9DF1-6115E1B1921A}"/>
                  </a:ext>
                </a:extLst>
              </p:cNvPr>
              <p:cNvSpPr>
                <a:spLocks noChangeAspect="1" noEditPoints="1"/>
              </p:cNvSpPr>
              <p:nvPr>
                <p:custDataLst>
                  <p:tags r:id="rId8"/>
                </p:custDataLst>
              </p:nvPr>
            </p:nvSpPr>
            <p:spPr bwMode="auto">
              <a:xfrm>
                <a:off x="681271" y="1453921"/>
                <a:ext cx="103592" cy="76573"/>
              </a:xfrm>
              <a:custGeom>
                <a:avLst/>
                <a:gdLst>
                  <a:gd name="T0" fmla="*/ 159 w 423"/>
                  <a:gd name="T1" fmla="*/ 332 h 332"/>
                  <a:gd name="T2" fmla="*/ 0 w 423"/>
                  <a:gd name="T3" fmla="*/ 166 h 332"/>
                  <a:gd name="T4" fmla="*/ 159 w 423"/>
                  <a:gd name="T5" fmla="*/ 0 h 332"/>
                  <a:gd name="T6" fmla="*/ 15 w 423"/>
                  <a:gd name="T7" fmla="*/ 166 h 332"/>
                  <a:gd name="T8" fmla="*/ 423 w 423"/>
                  <a:gd name="T9" fmla="*/ 166 h 332"/>
                </a:gdLst>
                <a:ahLst/>
                <a:cxnLst>
                  <a:cxn ang="0">
                    <a:pos x="T0" y="T1"/>
                  </a:cxn>
                  <a:cxn ang="0">
                    <a:pos x="T2" y="T3"/>
                  </a:cxn>
                  <a:cxn ang="0">
                    <a:pos x="T4" y="T5"/>
                  </a:cxn>
                  <a:cxn ang="0">
                    <a:pos x="T6" y="T7"/>
                  </a:cxn>
                  <a:cxn ang="0">
                    <a:pos x="T8" y="T9"/>
                  </a:cxn>
                </a:cxnLst>
                <a:rect l="0" t="0" r="r" b="b"/>
                <a:pathLst>
                  <a:path w="423" h="332">
                    <a:moveTo>
                      <a:pt x="159" y="332"/>
                    </a:moveTo>
                    <a:lnTo>
                      <a:pt x="0" y="166"/>
                    </a:lnTo>
                    <a:lnTo>
                      <a:pt x="159" y="0"/>
                    </a:lnTo>
                    <a:moveTo>
                      <a:pt x="15" y="166"/>
                    </a:moveTo>
                    <a:lnTo>
                      <a:pt x="423" y="166"/>
                    </a:lnTo>
                  </a:path>
                </a:pathLst>
              </a:custGeom>
              <a:noFill/>
              <a:ln w="6350" cap="sq">
                <a:solidFill>
                  <a:srgbClr val="80808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5F5F5F"/>
                  </a:solidFill>
                  <a:latin typeface="Segoe UI" panose="020B0502040204020203" pitchFamily="34" charset="0"/>
                  <a:cs typeface="Segoe UI" panose="020B0502040204020203" pitchFamily="34" charset="0"/>
                </a:endParaRPr>
              </a:p>
            </p:txBody>
          </p:sp>
          <p:sp>
            <p:nvSpPr>
              <p:cNvPr id="13" name="Forward Button" descr="&lt;SmartSettings&gt;&lt;SmartResize anchorLeft=&quot;Absolute&quot; anchorTop=&quot;Absolute&quot; anchorRight=&quot;None&quot; anchorBottom=&quot;None&quot; /&gt;&lt;/SmartSettings&gt;">
                <a:extLst>
                  <a:ext uri="{FF2B5EF4-FFF2-40B4-BE49-F238E27FC236}">
                    <a16:creationId xmlns:a16="http://schemas.microsoft.com/office/drawing/2014/main" id="{522CB696-E0CB-49C3-B96E-4C635002791C}"/>
                  </a:ext>
                </a:extLst>
              </p:cNvPr>
              <p:cNvSpPr>
                <a:spLocks noChangeAspect="1" noEditPoints="1"/>
              </p:cNvSpPr>
              <p:nvPr>
                <p:custDataLst>
                  <p:tags r:id="rId9"/>
                </p:custDataLst>
              </p:nvPr>
            </p:nvSpPr>
            <p:spPr bwMode="auto">
              <a:xfrm>
                <a:off x="845294" y="1453921"/>
                <a:ext cx="103592" cy="76573"/>
              </a:xfrm>
              <a:custGeom>
                <a:avLst/>
                <a:gdLst>
                  <a:gd name="T0" fmla="*/ 265 w 423"/>
                  <a:gd name="T1" fmla="*/ 0 h 332"/>
                  <a:gd name="T2" fmla="*/ 423 w 423"/>
                  <a:gd name="T3" fmla="*/ 166 h 332"/>
                  <a:gd name="T4" fmla="*/ 265 w 423"/>
                  <a:gd name="T5" fmla="*/ 332 h 332"/>
                  <a:gd name="T6" fmla="*/ 408 w 423"/>
                  <a:gd name="T7" fmla="*/ 166 h 332"/>
                  <a:gd name="T8" fmla="*/ 0 w 423"/>
                  <a:gd name="T9" fmla="*/ 166 h 332"/>
                </a:gdLst>
                <a:ahLst/>
                <a:cxnLst>
                  <a:cxn ang="0">
                    <a:pos x="T0" y="T1"/>
                  </a:cxn>
                  <a:cxn ang="0">
                    <a:pos x="T2" y="T3"/>
                  </a:cxn>
                  <a:cxn ang="0">
                    <a:pos x="T4" y="T5"/>
                  </a:cxn>
                  <a:cxn ang="0">
                    <a:pos x="T6" y="T7"/>
                  </a:cxn>
                  <a:cxn ang="0">
                    <a:pos x="T8" y="T9"/>
                  </a:cxn>
                </a:cxnLst>
                <a:rect l="0" t="0" r="r" b="b"/>
                <a:pathLst>
                  <a:path w="423" h="332">
                    <a:moveTo>
                      <a:pt x="265" y="0"/>
                    </a:moveTo>
                    <a:lnTo>
                      <a:pt x="423" y="166"/>
                    </a:lnTo>
                    <a:lnTo>
                      <a:pt x="265" y="332"/>
                    </a:lnTo>
                    <a:moveTo>
                      <a:pt x="408" y="166"/>
                    </a:moveTo>
                    <a:lnTo>
                      <a:pt x="0" y="166"/>
                    </a:lnTo>
                  </a:path>
                </a:pathLst>
              </a:custGeom>
              <a:noFill/>
              <a:ln w="6350" cap="sq">
                <a:solidFill>
                  <a:srgbClr val="80808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5F5F5F"/>
                  </a:solidFill>
                  <a:latin typeface="Segoe UI" panose="020B0502040204020203" pitchFamily="34" charset="0"/>
                  <a:cs typeface="Segoe UI" panose="020B0502040204020203" pitchFamily="34" charset="0"/>
                </a:endParaRPr>
              </a:p>
            </p:txBody>
          </p:sp>
          <p:sp>
            <p:nvSpPr>
              <p:cNvPr id="14" name="Reload Button" descr="&lt;SmartSettings&gt;&lt;SmartResize anchorLeft=&quot;Absolute&quot; anchorTop=&quot;Absolute&quot; anchorRight=&quot;None&quot; anchorBottom=&quot;None&quot; /&gt;&lt;/SmartSettings&gt;">
                <a:extLst>
                  <a:ext uri="{FF2B5EF4-FFF2-40B4-BE49-F238E27FC236}">
                    <a16:creationId xmlns:a16="http://schemas.microsoft.com/office/drawing/2014/main" id="{697E3EAF-DF22-4BD3-8CA7-A673A79A0A05}"/>
                  </a:ext>
                </a:extLst>
              </p:cNvPr>
              <p:cNvSpPr>
                <a:spLocks noChangeAspect="1" noEditPoints="1"/>
              </p:cNvSpPr>
              <p:nvPr>
                <p:custDataLst>
                  <p:tags r:id="rId10"/>
                </p:custDataLst>
              </p:nvPr>
            </p:nvSpPr>
            <p:spPr bwMode="auto">
              <a:xfrm>
                <a:off x="1009315" y="1437296"/>
                <a:ext cx="107909" cy="109822"/>
              </a:xfrm>
              <a:custGeom>
                <a:avLst/>
                <a:gdLst>
                  <a:gd name="T0" fmla="*/ 441 w 441"/>
                  <a:gd name="T1" fmla="*/ 7 h 474"/>
                  <a:gd name="T2" fmla="*/ 441 w 441"/>
                  <a:gd name="T3" fmla="*/ 144 h 474"/>
                  <a:gd name="T4" fmla="*/ 296 w 441"/>
                  <a:gd name="T5" fmla="*/ 144 h 474"/>
                  <a:gd name="T6" fmla="*/ 438 w 441"/>
                  <a:gd name="T7" fmla="*/ 309 h 474"/>
                  <a:gd name="T8" fmla="*/ 166 w 441"/>
                  <a:gd name="T9" fmla="*/ 434 h 474"/>
                  <a:gd name="T10" fmla="*/ 41 w 441"/>
                  <a:gd name="T11" fmla="*/ 162 h 474"/>
                  <a:gd name="T12" fmla="*/ 313 w 441"/>
                  <a:gd name="T13" fmla="*/ 37 h 474"/>
                  <a:gd name="T14" fmla="*/ 428 w 441"/>
                  <a:gd name="T15" fmla="*/ 139 h 4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41" h="474">
                    <a:moveTo>
                      <a:pt x="441" y="7"/>
                    </a:moveTo>
                    <a:lnTo>
                      <a:pt x="441" y="144"/>
                    </a:lnTo>
                    <a:lnTo>
                      <a:pt x="296" y="144"/>
                    </a:lnTo>
                    <a:moveTo>
                      <a:pt x="438" y="309"/>
                    </a:moveTo>
                    <a:cubicBezTo>
                      <a:pt x="397" y="418"/>
                      <a:pt x="276" y="474"/>
                      <a:pt x="166" y="434"/>
                    </a:cubicBezTo>
                    <a:cubicBezTo>
                      <a:pt x="56" y="393"/>
                      <a:pt x="0" y="271"/>
                      <a:pt x="41" y="162"/>
                    </a:cubicBezTo>
                    <a:cubicBezTo>
                      <a:pt x="82" y="52"/>
                      <a:pt x="202" y="0"/>
                      <a:pt x="313" y="37"/>
                    </a:cubicBezTo>
                    <a:cubicBezTo>
                      <a:pt x="357" y="51"/>
                      <a:pt x="398" y="91"/>
                      <a:pt x="428" y="139"/>
                    </a:cubicBezTo>
                  </a:path>
                </a:pathLst>
              </a:custGeom>
              <a:noFill/>
              <a:ln w="6350" cap="flat">
                <a:solidFill>
                  <a:srgbClr val="80808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5F5F5F"/>
                  </a:solidFill>
                  <a:latin typeface="Segoe UI" panose="020B0502040204020203" pitchFamily="34" charset="0"/>
                  <a:cs typeface="Segoe UI" panose="020B0502040204020203" pitchFamily="34" charset="0"/>
                </a:endParaRPr>
              </a:p>
            </p:txBody>
          </p:sp>
        </p:grpSp>
      </p:grpSp>
      <p:sp>
        <p:nvSpPr>
          <p:cNvPr id="16" name="직사각형 15">
            <a:extLst>
              <a:ext uri="{FF2B5EF4-FFF2-40B4-BE49-F238E27FC236}">
                <a16:creationId xmlns:a16="http://schemas.microsoft.com/office/drawing/2014/main" id="{40962C2E-6F71-48BD-A589-224254520DF3}"/>
              </a:ext>
            </a:extLst>
          </p:cNvPr>
          <p:cNvSpPr/>
          <p:nvPr/>
        </p:nvSpPr>
        <p:spPr>
          <a:xfrm>
            <a:off x="-2702" y="1236734"/>
            <a:ext cx="9812480" cy="365238"/>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solidFill>
              <a:latin typeface="Noto Sans KR Black" panose="020B0A00000000000000" pitchFamily="34" charset="-127"/>
              <a:ea typeface="Noto Sans KR Black" panose="020B0A00000000000000" pitchFamily="34" charset="-127"/>
            </a:endParaRPr>
          </a:p>
        </p:txBody>
      </p:sp>
      <p:sp>
        <p:nvSpPr>
          <p:cNvPr id="17" name="직사각형 16">
            <a:extLst>
              <a:ext uri="{FF2B5EF4-FFF2-40B4-BE49-F238E27FC236}">
                <a16:creationId xmlns:a16="http://schemas.microsoft.com/office/drawing/2014/main" id="{63B8DF84-23D5-424C-AF4F-33939925160A}"/>
              </a:ext>
            </a:extLst>
          </p:cNvPr>
          <p:cNvSpPr/>
          <p:nvPr/>
        </p:nvSpPr>
        <p:spPr>
          <a:xfrm>
            <a:off x="9809778" y="0"/>
            <a:ext cx="2382222" cy="6858000"/>
          </a:xfrm>
          <a:prstGeom prst="rect">
            <a:avLst/>
          </a:prstGeom>
          <a:solidFill>
            <a:schemeClr val="accent3">
              <a:lumMod val="20000"/>
              <a:lumOff val="80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i="1">
                <a:solidFill>
                  <a:schemeClr val="tx1"/>
                </a:solidFill>
                <a:latin typeface="Noto Sans KR Black" panose="020B0A00000000000000" pitchFamily="34" charset="-127"/>
                <a:ea typeface="Noto Sans KR Black" panose="020B0A00000000000000" pitchFamily="34" charset="-127"/>
              </a:rPr>
              <a:t>admin_employee_detail</a:t>
            </a:r>
          </a:p>
          <a:p>
            <a:pPr algn="ctr"/>
            <a:endParaRPr lang="en-US" altLang="ko-KR" sz="1400" i="1" u="sng">
              <a:solidFill>
                <a:schemeClr val="tx1"/>
              </a:solidFill>
              <a:latin typeface="Noto Sans KR Black" panose="020B0A00000000000000" pitchFamily="34" charset="-127"/>
              <a:ea typeface="Noto Sans KR Black" panose="020B0A00000000000000" pitchFamily="34" charset="-127"/>
            </a:endParaRPr>
          </a:p>
          <a:p>
            <a:pPr algn="ctr"/>
            <a:r>
              <a:rPr lang="ko-KR" altLang="en-US" sz="1200">
                <a:solidFill>
                  <a:schemeClr val="tx1"/>
                </a:solidFill>
                <a:latin typeface="Noto Sans KR Black" panose="020B0A00000000000000" pitchFamily="34" charset="-127"/>
                <a:ea typeface="Noto Sans KR Black" panose="020B0A00000000000000" pitchFamily="34" charset="-127"/>
              </a:rPr>
              <a:t>사원추가</a:t>
            </a:r>
            <a:r>
              <a:rPr lang="en-US" altLang="ko-KR" sz="1200">
                <a:solidFill>
                  <a:schemeClr val="tx1"/>
                </a:solidFill>
                <a:latin typeface="Noto Sans KR Black" panose="020B0A00000000000000" pitchFamily="34" charset="-127"/>
                <a:ea typeface="Noto Sans KR Black" panose="020B0A00000000000000" pitchFamily="34" charset="-127"/>
              </a:rPr>
              <a:t>/</a:t>
            </a:r>
            <a:r>
              <a:rPr lang="ko-KR" altLang="en-US" sz="1200">
                <a:solidFill>
                  <a:schemeClr val="tx1"/>
                </a:solidFill>
                <a:latin typeface="Noto Sans KR Black" panose="020B0A00000000000000" pitchFamily="34" charset="-127"/>
                <a:ea typeface="Noto Sans KR Black" panose="020B0A00000000000000" pitchFamily="34" charset="-127"/>
              </a:rPr>
              <a:t>수정화면</a:t>
            </a:r>
            <a:endParaRPr lang="en-US" altLang="ko-KR" sz="1200">
              <a:solidFill>
                <a:schemeClr val="tx1"/>
              </a:solidFill>
              <a:latin typeface="Noto Sans KR Black" panose="020B0A00000000000000" pitchFamily="34" charset="-127"/>
              <a:ea typeface="Noto Sans KR Black" panose="020B0A00000000000000" pitchFamily="34" charset="-127"/>
            </a:endParaRPr>
          </a:p>
          <a:p>
            <a:pPr algn="ctr"/>
            <a:r>
              <a:rPr lang="ko-KR" altLang="en-US" sz="1200">
                <a:solidFill>
                  <a:schemeClr val="tx1"/>
                </a:solidFill>
                <a:latin typeface="Noto Sans KR Black" panose="020B0A00000000000000" pitchFamily="34" charset="-127"/>
                <a:ea typeface="Noto Sans KR Black" panose="020B0A00000000000000" pitchFamily="34" charset="-127"/>
              </a:rPr>
              <a:t>셀렉트박스</a:t>
            </a:r>
            <a:r>
              <a:rPr lang="en-US" altLang="ko-KR" sz="1200">
                <a:solidFill>
                  <a:schemeClr val="tx1"/>
                </a:solidFill>
                <a:latin typeface="Noto Sans KR Black" panose="020B0A00000000000000" pitchFamily="34" charset="-127"/>
                <a:ea typeface="Noto Sans KR Black" panose="020B0A00000000000000" pitchFamily="34" charset="-127"/>
              </a:rPr>
              <a:t>/</a:t>
            </a:r>
            <a:r>
              <a:rPr lang="ko-KR" altLang="en-US" sz="1200">
                <a:solidFill>
                  <a:schemeClr val="tx1"/>
                </a:solidFill>
                <a:latin typeface="Noto Sans KR Black" panose="020B0A00000000000000" pitchFamily="34" charset="-127"/>
                <a:ea typeface="Noto Sans KR Black" panose="020B0A00000000000000" pitchFamily="34" charset="-127"/>
              </a:rPr>
              <a:t>텍스트박스구분 유의</a:t>
            </a:r>
            <a:endParaRPr lang="en-US" altLang="ko-KR" sz="1200">
              <a:solidFill>
                <a:schemeClr val="tx1"/>
              </a:solidFill>
              <a:latin typeface="Noto Sans KR Black" panose="020B0A00000000000000" pitchFamily="34" charset="-127"/>
              <a:ea typeface="Noto Sans KR Black" panose="020B0A00000000000000" pitchFamily="34" charset="-127"/>
            </a:endParaRPr>
          </a:p>
          <a:p>
            <a:pPr algn="ctr"/>
            <a:r>
              <a:rPr lang="ko-KR" altLang="en-US" sz="1200">
                <a:solidFill>
                  <a:schemeClr val="tx1"/>
                </a:solidFill>
                <a:latin typeface="Noto Sans KR Black" panose="020B0A00000000000000" pitchFamily="34" charset="-127"/>
                <a:ea typeface="Noto Sans KR Black" panose="020B0A00000000000000" pitchFamily="34" charset="-127"/>
              </a:rPr>
              <a:t>셀렉트박스 </a:t>
            </a:r>
            <a:r>
              <a:rPr lang="en-US" altLang="ko-KR" sz="1200">
                <a:solidFill>
                  <a:schemeClr val="tx1"/>
                </a:solidFill>
                <a:latin typeface="Noto Sans KR Black" panose="020B0A00000000000000" pitchFamily="34" charset="-127"/>
                <a:ea typeface="Noto Sans KR Black" panose="020B0A00000000000000" pitchFamily="34" charset="-127"/>
              </a:rPr>
              <a:t>: </a:t>
            </a:r>
            <a:r>
              <a:rPr lang="ko-KR" altLang="en-US" sz="1200">
                <a:solidFill>
                  <a:schemeClr val="tx1"/>
                </a:solidFill>
                <a:latin typeface="Noto Sans KR Black" panose="020B0A00000000000000" pitchFamily="34" charset="-127"/>
                <a:ea typeface="Noto Sans KR Black" panose="020B0A00000000000000" pitchFamily="34" charset="-127"/>
              </a:rPr>
              <a:t>사명</a:t>
            </a:r>
            <a:r>
              <a:rPr lang="en-US" altLang="ko-KR" sz="1200">
                <a:solidFill>
                  <a:schemeClr val="tx1"/>
                </a:solidFill>
                <a:latin typeface="Noto Sans KR Black" panose="020B0A00000000000000" pitchFamily="34" charset="-127"/>
                <a:ea typeface="Noto Sans KR Black" panose="020B0A00000000000000" pitchFamily="34" charset="-127"/>
              </a:rPr>
              <a:t>/</a:t>
            </a:r>
            <a:r>
              <a:rPr lang="ko-KR" altLang="en-US" sz="1200">
                <a:solidFill>
                  <a:schemeClr val="tx1"/>
                </a:solidFill>
                <a:latin typeface="Noto Sans KR Black" panose="020B0A00000000000000" pitchFamily="34" charset="-127"/>
                <a:ea typeface="Noto Sans KR Black" panose="020B0A00000000000000" pitchFamily="34" charset="-127"/>
              </a:rPr>
              <a:t>사업장명</a:t>
            </a:r>
            <a:r>
              <a:rPr lang="en-US" altLang="ko-KR" sz="1200">
                <a:solidFill>
                  <a:schemeClr val="tx1"/>
                </a:solidFill>
                <a:latin typeface="Noto Sans KR Black" panose="020B0A00000000000000" pitchFamily="34" charset="-127"/>
                <a:ea typeface="Noto Sans KR Black" panose="020B0A00000000000000" pitchFamily="34" charset="-127"/>
              </a:rPr>
              <a:t>/ </a:t>
            </a:r>
            <a:r>
              <a:rPr lang="ko-KR" altLang="en-US" sz="1200">
                <a:solidFill>
                  <a:schemeClr val="tx1"/>
                </a:solidFill>
                <a:latin typeface="Noto Sans KR Black" panose="020B0A00000000000000" pitchFamily="34" charset="-127"/>
                <a:ea typeface="Noto Sans KR Black" panose="020B0A00000000000000" pitchFamily="34" charset="-127"/>
              </a:rPr>
              <a:t>부서 </a:t>
            </a:r>
            <a:r>
              <a:rPr lang="en-US" altLang="ko-KR" sz="1200">
                <a:solidFill>
                  <a:schemeClr val="tx1"/>
                </a:solidFill>
                <a:latin typeface="Noto Sans KR Black" panose="020B0A00000000000000" pitchFamily="34" charset="-127"/>
                <a:ea typeface="Noto Sans KR Black" panose="020B0A00000000000000" pitchFamily="34" charset="-127"/>
              </a:rPr>
              <a:t>/ </a:t>
            </a:r>
            <a:r>
              <a:rPr lang="ko-KR" altLang="en-US" sz="1200">
                <a:solidFill>
                  <a:schemeClr val="tx1"/>
                </a:solidFill>
                <a:latin typeface="Noto Sans KR Black" panose="020B0A00000000000000" pitchFamily="34" charset="-127"/>
                <a:ea typeface="Noto Sans KR Black" panose="020B0A00000000000000" pitchFamily="34" charset="-127"/>
              </a:rPr>
              <a:t>직위 </a:t>
            </a:r>
            <a:r>
              <a:rPr lang="en-US" altLang="ko-KR" sz="1200">
                <a:solidFill>
                  <a:schemeClr val="tx1"/>
                </a:solidFill>
                <a:latin typeface="Noto Sans KR Black" panose="020B0A00000000000000" pitchFamily="34" charset="-127"/>
                <a:ea typeface="Noto Sans KR Black" panose="020B0A00000000000000" pitchFamily="34" charset="-127"/>
              </a:rPr>
              <a:t>/ </a:t>
            </a:r>
            <a:r>
              <a:rPr lang="ko-KR" altLang="en-US" sz="1200">
                <a:solidFill>
                  <a:schemeClr val="tx1"/>
                </a:solidFill>
                <a:latin typeface="Noto Sans KR Black" panose="020B0A00000000000000" pitchFamily="34" charset="-127"/>
                <a:ea typeface="Noto Sans KR Black" panose="020B0A00000000000000" pitchFamily="34" charset="-127"/>
              </a:rPr>
              <a:t>권한</a:t>
            </a:r>
            <a:endParaRPr lang="en-US" altLang="ko-KR" sz="1200">
              <a:solidFill>
                <a:schemeClr val="tx1"/>
              </a:solidFill>
              <a:latin typeface="Noto Sans KR Black" panose="020B0A00000000000000" pitchFamily="34" charset="-127"/>
              <a:ea typeface="Noto Sans KR Black" panose="020B0A00000000000000" pitchFamily="34" charset="-127"/>
            </a:endParaRPr>
          </a:p>
        </p:txBody>
      </p:sp>
      <p:grpSp>
        <p:nvGrpSpPr>
          <p:cNvPr id="23" name="그룹 22">
            <a:extLst>
              <a:ext uri="{FF2B5EF4-FFF2-40B4-BE49-F238E27FC236}">
                <a16:creationId xmlns:a16="http://schemas.microsoft.com/office/drawing/2014/main" id="{AF9474EB-34A1-4B3D-8585-11B26938775A}"/>
              </a:ext>
            </a:extLst>
          </p:cNvPr>
          <p:cNvGrpSpPr/>
          <p:nvPr/>
        </p:nvGrpSpPr>
        <p:grpSpPr>
          <a:xfrm>
            <a:off x="0" y="1601968"/>
            <a:ext cx="1649364" cy="695320"/>
            <a:chOff x="0" y="900224"/>
            <a:chExt cx="1649364" cy="695320"/>
          </a:xfrm>
        </p:grpSpPr>
        <p:sp>
          <p:nvSpPr>
            <p:cNvPr id="19" name="직사각형 18">
              <a:extLst>
                <a:ext uri="{FF2B5EF4-FFF2-40B4-BE49-F238E27FC236}">
                  <a16:creationId xmlns:a16="http://schemas.microsoft.com/office/drawing/2014/main" id="{3615D7D1-6D96-424B-8A55-7D993BD3C108}"/>
                </a:ext>
              </a:extLst>
            </p:cNvPr>
            <p:cNvSpPr/>
            <p:nvPr/>
          </p:nvSpPr>
          <p:spPr>
            <a:xfrm>
              <a:off x="474" y="1060559"/>
              <a:ext cx="1648890" cy="534985"/>
            </a:xfrm>
            <a:prstGeom prst="rect">
              <a:avLst/>
            </a:prstGeom>
            <a:solidFill>
              <a:srgbClr val="000136"/>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a:solidFill>
                    <a:schemeClr val="bg1"/>
                  </a:solidFill>
                  <a:latin typeface="Noto Sans KR Black" panose="020B0A00000000000000" pitchFamily="34" charset="-127"/>
                  <a:ea typeface="Noto Sans KR Black" panose="020B0A00000000000000" pitchFamily="34" charset="-127"/>
                </a:rPr>
                <a:t>__________</a:t>
              </a:r>
              <a:endParaRPr lang="ko-KR" altLang="en-US">
                <a:solidFill>
                  <a:schemeClr val="bg1"/>
                </a:solidFill>
                <a:latin typeface="Noto Sans KR Black" panose="020B0A00000000000000" pitchFamily="34" charset="-127"/>
                <a:ea typeface="Noto Sans KR Black" panose="020B0A00000000000000" pitchFamily="34" charset="-127"/>
              </a:endParaRPr>
            </a:p>
          </p:txBody>
        </p:sp>
        <p:sp>
          <p:nvSpPr>
            <p:cNvPr id="15" name="직사각형 14">
              <a:extLst>
                <a:ext uri="{FF2B5EF4-FFF2-40B4-BE49-F238E27FC236}">
                  <a16:creationId xmlns:a16="http://schemas.microsoft.com/office/drawing/2014/main" id="{CB14B7AB-C6D1-4F1E-AF73-C03C2768A775}"/>
                </a:ext>
              </a:extLst>
            </p:cNvPr>
            <p:cNvSpPr/>
            <p:nvPr/>
          </p:nvSpPr>
          <p:spPr>
            <a:xfrm>
              <a:off x="0" y="900224"/>
              <a:ext cx="1648889" cy="534985"/>
            </a:xfrm>
            <a:prstGeom prst="rect">
              <a:avLst/>
            </a:prstGeom>
            <a:solidFill>
              <a:srgbClr val="000136"/>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a:latin typeface="Noto Sans KR Black" panose="020B0A00000000000000" pitchFamily="34" charset="-127"/>
                  <a:ea typeface="Noto Sans KR Black" panose="020B0A00000000000000" pitchFamily="34" charset="-127"/>
                </a:rPr>
                <a:t>관리자페이지</a:t>
              </a:r>
            </a:p>
          </p:txBody>
        </p:sp>
      </p:grpSp>
      <p:sp>
        <p:nvSpPr>
          <p:cNvPr id="22" name="직사각형 21">
            <a:extLst>
              <a:ext uri="{FF2B5EF4-FFF2-40B4-BE49-F238E27FC236}">
                <a16:creationId xmlns:a16="http://schemas.microsoft.com/office/drawing/2014/main" id="{1913AB47-60B4-4A53-8811-0682F529853D}"/>
              </a:ext>
            </a:extLst>
          </p:cNvPr>
          <p:cNvSpPr/>
          <p:nvPr/>
        </p:nvSpPr>
        <p:spPr>
          <a:xfrm>
            <a:off x="-1" y="4897135"/>
            <a:ext cx="1648889" cy="534985"/>
          </a:xfrm>
          <a:prstGeom prst="rect">
            <a:avLst/>
          </a:prstGeom>
          <a:solidFill>
            <a:srgbClr val="00B0F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400">
                <a:solidFill>
                  <a:schemeClr val="bg1"/>
                </a:solidFill>
                <a:latin typeface="Noto Sans KR Black" panose="020B0A00000000000000" pitchFamily="34" charset="-127"/>
                <a:ea typeface="Noto Sans KR Black" panose="020B0A00000000000000" pitchFamily="34" charset="-127"/>
              </a:rPr>
              <a:t>사원관리</a:t>
            </a:r>
          </a:p>
        </p:txBody>
      </p:sp>
      <p:sp>
        <p:nvSpPr>
          <p:cNvPr id="24" name="직사각형 23">
            <a:extLst>
              <a:ext uri="{FF2B5EF4-FFF2-40B4-BE49-F238E27FC236}">
                <a16:creationId xmlns:a16="http://schemas.microsoft.com/office/drawing/2014/main" id="{AB26B330-705C-485E-A0E5-C6873780A547}"/>
              </a:ext>
            </a:extLst>
          </p:cNvPr>
          <p:cNvSpPr/>
          <p:nvPr/>
        </p:nvSpPr>
        <p:spPr>
          <a:xfrm>
            <a:off x="0" y="2814716"/>
            <a:ext cx="1648889" cy="534985"/>
          </a:xfrm>
          <a:prstGeom prst="rect">
            <a:avLst/>
          </a:prstGeom>
          <a:solidFill>
            <a:srgbClr val="000136"/>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400">
                <a:solidFill>
                  <a:schemeClr val="bg2">
                    <a:lumMod val="90000"/>
                  </a:schemeClr>
                </a:solidFill>
                <a:latin typeface="Noto Sans KR Black" panose="020B0A00000000000000" pitchFamily="34" charset="-127"/>
                <a:ea typeface="Noto Sans KR Black" panose="020B0A00000000000000" pitchFamily="34" charset="-127"/>
              </a:rPr>
              <a:t>사업장 정보관리</a:t>
            </a:r>
            <a:endParaRPr lang="en-US" altLang="ko-KR" sz="1400">
              <a:solidFill>
                <a:schemeClr val="bg2">
                  <a:lumMod val="90000"/>
                </a:schemeClr>
              </a:solidFill>
              <a:latin typeface="Noto Sans KR Black" panose="020B0A00000000000000" pitchFamily="34" charset="-127"/>
              <a:ea typeface="Noto Sans KR Black" panose="020B0A00000000000000" pitchFamily="34" charset="-127"/>
            </a:endParaRPr>
          </a:p>
        </p:txBody>
      </p:sp>
      <p:sp>
        <p:nvSpPr>
          <p:cNvPr id="25" name="직사각형 24">
            <a:extLst>
              <a:ext uri="{FF2B5EF4-FFF2-40B4-BE49-F238E27FC236}">
                <a16:creationId xmlns:a16="http://schemas.microsoft.com/office/drawing/2014/main" id="{86DCC082-48A5-4100-A2B8-7D1185264AF8}"/>
              </a:ext>
            </a:extLst>
          </p:cNvPr>
          <p:cNvSpPr/>
          <p:nvPr/>
        </p:nvSpPr>
        <p:spPr>
          <a:xfrm>
            <a:off x="0" y="3327292"/>
            <a:ext cx="1648889" cy="534985"/>
          </a:xfrm>
          <a:prstGeom prst="rect">
            <a:avLst/>
          </a:prstGeom>
          <a:solidFill>
            <a:srgbClr val="000136"/>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400">
                <a:solidFill>
                  <a:schemeClr val="bg2">
                    <a:lumMod val="90000"/>
                  </a:schemeClr>
                </a:solidFill>
                <a:latin typeface="Noto Sans KR Black" panose="020B0A00000000000000" pitchFamily="34" charset="-127"/>
                <a:ea typeface="Noto Sans KR Black" panose="020B0A00000000000000" pitchFamily="34" charset="-127"/>
              </a:rPr>
              <a:t>조직도 관리</a:t>
            </a:r>
          </a:p>
        </p:txBody>
      </p:sp>
      <p:sp>
        <p:nvSpPr>
          <p:cNvPr id="26" name="직사각형 25">
            <a:extLst>
              <a:ext uri="{FF2B5EF4-FFF2-40B4-BE49-F238E27FC236}">
                <a16:creationId xmlns:a16="http://schemas.microsoft.com/office/drawing/2014/main" id="{518FB2EE-5A7B-497B-8497-D931636CBAFC}"/>
              </a:ext>
            </a:extLst>
          </p:cNvPr>
          <p:cNvSpPr/>
          <p:nvPr/>
        </p:nvSpPr>
        <p:spPr>
          <a:xfrm>
            <a:off x="0" y="3849959"/>
            <a:ext cx="1648889" cy="534985"/>
          </a:xfrm>
          <a:prstGeom prst="rect">
            <a:avLst/>
          </a:prstGeom>
          <a:solidFill>
            <a:srgbClr val="000136"/>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400">
                <a:solidFill>
                  <a:schemeClr val="bg2">
                    <a:lumMod val="90000"/>
                  </a:schemeClr>
                </a:solidFill>
                <a:latin typeface="Noto Sans KR Black" panose="020B0A00000000000000" pitchFamily="34" charset="-127"/>
                <a:ea typeface="Noto Sans KR Black" panose="020B0A00000000000000" pitchFamily="34" charset="-127"/>
              </a:rPr>
              <a:t>직위관리</a:t>
            </a:r>
          </a:p>
        </p:txBody>
      </p:sp>
      <p:sp>
        <p:nvSpPr>
          <p:cNvPr id="27" name="직사각형 26">
            <a:extLst>
              <a:ext uri="{FF2B5EF4-FFF2-40B4-BE49-F238E27FC236}">
                <a16:creationId xmlns:a16="http://schemas.microsoft.com/office/drawing/2014/main" id="{042C117C-EEE2-400F-A44E-6CCBB36CB77A}"/>
              </a:ext>
            </a:extLst>
          </p:cNvPr>
          <p:cNvSpPr/>
          <p:nvPr/>
        </p:nvSpPr>
        <p:spPr>
          <a:xfrm>
            <a:off x="0" y="4379706"/>
            <a:ext cx="1648889" cy="534985"/>
          </a:xfrm>
          <a:prstGeom prst="rect">
            <a:avLst/>
          </a:prstGeom>
          <a:solidFill>
            <a:srgbClr val="000136"/>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400">
                <a:solidFill>
                  <a:schemeClr val="bg2">
                    <a:lumMod val="90000"/>
                  </a:schemeClr>
                </a:solidFill>
                <a:latin typeface="Noto Sans KR Black" panose="020B0A00000000000000" pitchFamily="34" charset="-127"/>
                <a:ea typeface="Noto Sans KR Black" panose="020B0A00000000000000" pitchFamily="34" charset="-127"/>
              </a:rPr>
              <a:t>직책관리</a:t>
            </a:r>
          </a:p>
        </p:txBody>
      </p:sp>
      <p:sp>
        <p:nvSpPr>
          <p:cNvPr id="29" name="직사각형 28">
            <a:extLst>
              <a:ext uri="{FF2B5EF4-FFF2-40B4-BE49-F238E27FC236}">
                <a16:creationId xmlns:a16="http://schemas.microsoft.com/office/drawing/2014/main" id="{884AE9D6-5C96-4859-B10F-89C3D5909CDF}"/>
              </a:ext>
            </a:extLst>
          </p:cNvPr>
          <p:cNvSpPr/>
          <p:nvPr/>
        </p:nvSpPr>
        <p:spPr>
          <a:xfrm>
            <a:off x="0" y="2285102"/>
            <a:ext cx="1648889" cy="534985"/>
          </a:xfrm>
          <a:prstGeom prst="rect">
            <a:avLst/>
          </a:prstGeom>
          <a:solidFill>
            <a:srgbClr val="000136"/>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400">
                <a:solidFill>
                  <a:schemeClr val="bg2">
                    <a:lumMod val="90000"/>
                  </a:schemeClr>
                </a:solidFill>
                <a:latin typeface="Noto Sans KR Black" panose="020B0A00000000000000" pitchFamily="34" charset="-127"/>
                <a:ea typeface="Noto Sans KR Black" panose="020B0A00000000000000" pitchFamily="34" charset="-127"/>
              </a:rPr>
              <a:t>회사 정보관리</a:t>
            </a:r>
          </a:p>
        </p:txBody>
      </p:sp>
      <p:sp>
        <p:nvSpPr>
          <p:cNvPr id="30" name="직사각형 29">
            <a:extLst>
              <a:ext uri="{FF2B5EF4-FFF2-40B4-BE49-F238E27FC236}">
                <a16:creationId xmlns:a16="http://schemas.microsoft.com/office/drawing/2014/main" id="{73263826-9D2D-4E62-ABD7-9093F45C6677}"/>
              </a:ext>
            </a:extLst>
          </p:cNvPr>
          <p:cNvSpPr/>
          <p:nvPr/>
        </p:nvSpPr>
        <p:spPr>
          <a:xfrm>
            <a:off x="0" y="5432120"/>
            <a:ext cx="1648889" cy="534985"/>
          </a:xfrm>
          <a:prstGeom prst="rect">
            <a:avLst/>
          </a:prstGeom>
          <a:solidFill>
            <a:srgbClr val="000136"/>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400">
                <a:solidFill>
                  <a:schemeClr val="bg2">
                    <a:lumMod val="90000"/>
                  </a:schemeClr>
                </a:solidFill>
                <a:latin typeface="Noto Sans KR Black" panose="020B0A00000000000000" pitchFamily="34" charset="-127"/>
                <a:ea typeface="Noto Sans KR Black" panose="020B0A00000000000000" pitchFamily="34" charset="-127"/>
              </a:rPr>
              <a:t>권한관리</a:t>
            </a:r>
          </a:p>
        </p:txBody>
      </p:sp>
      <p:sp>
        <p:nvSpPr>
          <p:cNvPr id="31" name="직사각형 30">
            <a:extLst>
              <a:ext uri="{FF2B5EF4-FFF2-40B4-BE49-F238E27FC236}">
                <a16:creationId xmlns:a16="http://schemas.microsoft.com/office/drawing/2014/main" id="{3DAD4B62-C201-4FC3-B65D-AF7F2FF7FA21}"/>
              </a:ext>
            </a:extLst>
          </p:cNvPr>
          <p:cNvSpPr/>
          <p:nvPr/>
        </p:nvSpPr>
        <p:spPr>
          <a:xfrm>
            <a:off x="0" y="5959971"/>
            <a:ext cx="1648889" cy="534985"/>
          </a:xfrm>
          <a:prstGeom prst="rect">
            <a:avLst/>
          </a:prstGeom>
          <a:solidFill>
            <a:srgbClr val="000136"/>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400">
                <a:solidFill>
                  <a:schemeClr val="bg2">
                    <a:lumMod val="90000"/>
                  </a:schemeClr>
                </a:solidFill>
                <a:latin typeface="Noto Sans KR Black" panose="020B0A00000000000000" pitchFamily="34" charset="-127"/>
                <a:ea typeface="Noto Sans KR Black" panose="020B0A00000000000000" pitchFamily="34" charset="-127"/>
              </a:rPr>
              <a:t>문서관리</a:t>
            </a:r>
          </a:p>
        </p:txBody>
      </p:sp>
      <p:sp>
        <p:nvSpPr>
          <p:cNvPr id="35" name="직사각형 34">
            <a:extLst>
              <a:ext uri="{FF2B5EF4-FFF2-40B4-BE49-F238E27FC236}">
                <a16:creationId xmlns:a16="http://schemas.microsoft.com/office/drawing/2014/main" id="{95AA4D01-D4DC-4887-A643-DA2E9DA59272}"/>
              </a:ext>
            </a:extLst>
          </p:cNvPr>
          <p:cNvSpPr/>
          <p:nvPr/>
        </p:nvSpPr>
        <p:spPr>
          <a:xfrm>
            <a:off x="-2702" y="6482770"/>
            <a:ext cx="9812480" cy="37523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a:solidFill>
                  <a:schemeClr val="tx1"/>
                </a:solidFill>
                <a:latin typeface="Noto Sans KR Black" panose="020B0A00000000000000" pitchFamily="34" charset="-127"/>
                <a:ea typeface="Noto Sans KR Black" panose="020B0A00000000000000" pitchFamily="34" charset="-127"/>
              </a:rPr>
              <a:t>footer</a:t>
            </a:r>
            <a:endParaRPr lang="ko-KR" altLang="en-US">
              <a:solidFill>
                <a:schemeClr val="tx1"/>
              </a:solidFill>
              <a:latin typeface="Noto Sans KR Black" panose="020B0A00000000000000" pitchFamily="34" charset="-127"/>
              <a:ea typeface="Noto Sans KR Black" panose="020B0A00000000000000" pitchFamily="34" charset="-127"/>
            </a:endParaRPr>
          </a:p>
        </p:txBody>
      </p:sp>
      <p:sp>
        <p:nvSpPr>
          <p:cNvPr id="33" name="직사각형 32">
            <a:extLst>
              <a:ext uri="{FF2B5EF4-FFF2-40B4-BE49-F238E27FC236}">
                <a16:creationId xmlns:a16="http://schemas.microsoft.com/office/drawing/2014/main" id="{DAC297E8-6698-48E3-BFB8-7D281F1D1435}"/>
              </a:ext>
            </a:extLst>
          </p:cNvPr>
          <p:cNvSpPr/>
          <p:nvPr/>
        </p:nvSpPr>
        <p:spPr>
          <a:xfrm>
            <a:off x="-2702" y="541924"/>
            <a:ext cx="9812480" cy="699384"/>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a:solidFill>
                  <a:schemeClr val="tx1"/>
                </a:solidFill>
                <a:latin typeface="Noto Sans KR Black" panose="020B0A00000000000000" pitchFamily="34" charset="-127"/>
                <a:ea typeface="Noto Sans KR Black" panose="020B0A00000000000000" pitchFamily="34" charset="-127"/>
              </a:rPr>
              <a:t>			</a:t>
            </a:r>
            <a:r>
              <a:rPr lang="ko-KR" altLang="en-US">
                <a:solidFill>
                  <a:schemeClr val="tx1"/>
                </a:solidFill>
                <a:latin typeface="Noto Sans KR Black" panose="020B0A00000000000000" pitchFamily="34" charset="-127"/>
                <a:ea typeface="Noto Sans KR Black" panose="020B0A00000000000000" pitchFamily="34" charset="-127"/>
              </a:rPr>
              <a:t>배너</a:t>
            </a:r>
            <a:r>
              <a:rPr lang="en-US" altLang="ko-KR">
                <a:solidFill>
                  <a:schemeClr val="tx1"/>
                </a:solidFill>
                <a:latin typeface="Noto Sans KR Black" panose="020B0A00000000000000" pitchFamily="34" charset="-127"/>
                <a:ea typeface="Noto Sans KR Black" panose="020B0A00000000000000" pitchFamily="34" charset="-127"/>
              </a:rPr>
              <a:t>	         OOO</a:t>
            </a:r>
            <a:r>
              <a:rPr lang="ko-KR" altLang="en-US">
                <a:solidFill>
                  <a:schemeClr val="tx1"/>
                </a:solidFill>
                <a:latin typeface="Noto Sans KR Black" panose="020B0A00000000000000" pitchFamily="34" charset="-127"/>
                <a:ea typeface="Noto Sans KR Black" panose="020B0A00000000000000" pitchFamily="34" charset="-127"/>
              </a:rPr>
              <a:t>님</a:t>
            </a:r>
            <a:r>
              <a:rPr lang="en-US" altLang="ko-KR">
                <a:solidFill>
                  <a:schemeClr val="tx1"/>
                </a:solidFill>
                <a:latin typeface="Noto Sans KR Black" panose="020B0A00000000000000" pitchFamily="34" charset="-127"/>
                <a:ea typeface="Noto Sans KR Black" panose="020B0A00000000000000" pitchFamily="34" charset="-127"/>
              </a:rPr>
              <a:t>, </a:t>
            </a:r>
            <a:r>
              <a:rPr lang="ko-KR" altLang="en-US">
                <a:solidFill>
                  <a:schemeClr val="tx1"/>
                </a:solidFill>
                <a:latin typeface="Noto Sans KR Black" panose="020B0A00000000000000" pitchFamily="34" charset="-127"/>
                <a:ea typeface="Noto Sans KR Black" panose="020B0A00000000000000" pitchFamily="34" charset="-127"/>
              </a:rPr>
              <a:t>안녕하세요</a:t>
            </a:r>
            <a:r>
              <a:rPr lang="en-US" altLang="ko-KR">
                <a:solidFill>
                  <a:schemeClr val="tx1"/>
                </a:solidFill>
                <a:latin typeface="Noto Sans KR Black" panose="020B0A00000000000000" pitchFamily="34" charset="-127"/>
                <a:ea typeface="Noto Sans KR Black" panose="020B0A00000000000000" pitchFamily="34" charset="-127"/>
              </a:rPr>
              <a:t>!</a:t>
            </a:r>
            <a:endParaRPr lang="ko-KR" altLang="en-US">
              <a:solidFill>
                <a:schemeClr val="tx1"/>
              </a:solidFill>
              <a:latin typeface="Noto Sans KR Black" panose="020B0A00000000000000" pitchFamily="34" charset="-127"/>
              <a:ea typeface="Noto Sans KR Black" panose="020B0A00000000000000" pitchFamily="34" charset="-127"/>
            </a:endParaRPr>
          </a:p>
        </p:txBody>
      </p:sp>
      <p:sp>
        <p:nvSpPr>
          <p:cNvPr id="36" name="직사각형 35">
            <a:extLst>
              <a:ext uri="{FF2B5EF4-FFF2-40B4-BE49-F238E27FC236}">
                <a16:creationId xmlns:a16="http://schemas.microsoft.com/office/drawing/2014/main" id="{67C54ED1-2F7D-42FF-8452-4588D3814AD2}"/>
              </a:ext>
            </a:extLst>
          </p:cNvPr>
          <p:cNvSpPr/>
          <p:nvPr/>
        </p:nvSpPr>
        <p:spPr>
          <a:xfrm>
            <a:off x="8051918" y="706826"/>
            <a:ext cx="716400" cy="365238"/>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solidFill>
                  <a:schemeClr val="tx1"/>
                </a:solidFill>
                <a:latin typeface="Noto Sans KR Black" panose="020B0A00000000000000" pitchFamily="34" charset="-127"/>
                <a:ea typeface="Noto Sans KR Black" panose="020B0A00000000000000" pitchFamily="34" charset="-127"/>
              </a:rPr>
              <a:t>마이페이지</a:t>
            </a:r>
          </a:p>
        </p:txBody>
      </p:sp>
      <p:sp>
        <p:nvSpPr>
          <p:cNvPr id="37" name="직사각형 36">
            <a:extLst>
              <a:ext uri="{FF2B5EF4-FFF2-40B4-BE49-F238E27FC236}">
                <a16:creationId xmlns:a16="http://schemas.microsoft.com/office/drawing/2014/main" id="{1A8D8914-51B9-4312-A23B-0F85D43E72A4}"/>
              </a:ext>
            </a:extLst>
          </p:cNvPr>
          <p:cNvSpPr/>
          <p:nvPr/>
        </p:nvSpPr>
        <p:spPr>
          <a:xfrm>
            <a:off x="8930373" y="706826"/>
            <a:ext cx="716400" cy="365238"/>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solidFill>
                  <a:schemeClr val="tx1"/>
                </a:solidFill>
                <a:latin typeface="Noto Sans KR Black" panose="020B0A00000000000000" pitchFamily="34" charset="-127"/>
                <a:ea typeface="Noto Sans KR Black" panose="020B0A00000000000000" pitchFamily="34" charset="-127"/>
              </a:rPr>
              <a:t>로그아웃</a:t>
            </a:r>
          </a:p>
        </p:txBody>
      </p:sp>
      <p:sp>
        <p:nvSpPr>
          <p:cNvPr id="38" name="직사각형 37">
            <a:extLst>
              <a:ext uri="{FF2B5EF4-FFF2-40B4-BE49-F238E27FC236}">
                <a16:creationId xmlns:a16="http://schemas.microsoft.com/office/drawing/2014/main" id="{4A84A8EC-1B3B-4A11-B177-B5266B459858}"/>
              </a:ext>
            </a:extLst>
          </p:cNvPr>
          <p:cNvSpPr/>
          <p:nvPr/>
        </p:nvSpPr>
        <p:spPr>
          <a:xfrm>
            <a:off x="0" y="1241308"/>
            <a:ext cx="1423988" cy="36066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solidFill>
                  <a:schemeClr val="tx1"/>
                </a:solidFill>
                <a:latin typeface="Noto Sans KR Black" panose="020B0A00000000000000" pitchFamily="34" charset="-127"/>
                <a:ea typeface="Noto Sans KR Black" panose="020B0A00000000000000" pitchFamily="34" charset="-127"/>
              </a:rPr>
              <a:t>공지사항</a:t>
            </a:r>
          </a:p>
        </p:txBody>
      </p:sp>
      <p:sp>
        <p:nvSpPr>
          <p:cNvPr id="39" name="직사각형 38">
            <a:extLst>
              <a:ext uri="{FF2B5EF4-FFF2-40B4-BE49-F238E27FC236}">
                <a16:creationId xmlns:a16="http://schemas.microsoft.com/office/drawing/2014/main" id="{B0CDA46E-F287-473F-A923-D017903E818B}"/>
              </a:ext>
            </a:extLst>
          </p:cNvPr>
          <p:cNvSpPr/>
          <p:nvPr/>
        </p:nvSpPr>
        <p:spPr>
          <a:xfrm>
            <a:off x="1415749" y="1241308"/>
            <a:ext cx="1423988" cy="36066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solidFill>
                  <a:schemeClr val="tx1"/>
                </a:solidFill>
                <a:latin typeface="Noto Sans KR Black" panose="020B0A00000000000000" pitchFamily="34" charset="-127"/>
                <a:ea typeface="Noto Sans KR Black" panose="020B0A00000000000000" pitchFamily="34" charset="-127"/>
              </a:rPr>
              <a:t>업무현황</a:t>
            </a:r>
          </a:p>
        </p:txBody>
      </p:sp>
      <p:sp>
        <p:nvSpPr>
          <p:cNvPr id="40" name="직사각형 39">
            <a:extLst>
              <a:ext uri="{FF2B5EF4-FFF2-40B4-BE49-F238E27FC236}">
                <a16:creationId xmlns:a16="http://schemas.microsoft.com/office/drawing/2014/main" id="{8773DD99-EB6B-44B6-8962-20B71A3F4BAF}"/>
              </a:ext>
            </a:extLst>
          </p:cNvPr>
          <p:cNvSpPr/>
          <p:nvPr/>
        </p:nvSpPr>
        <p:spPr>
          <a:xfrm>
            <a:off x="2839737" y="1241308"/>
            <a:ext cx="1423988" cy="36066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solidFill>
                  <a:schemeClr val="tx1"/>
                </a:solidFill>
                <a:latin typeface="Noto Sans KR Black" panose="020B0A00000000000000" pitchFamily="34" charset="-127"/>
                <a:ea typeface="Noto Sans KR Black" panose="020B0A00000000000000" pitchFamily="34" charset="-127"/>
              </a:rPr>
              <a:t>인사관리</a:t>
            </a:r>
          </a:p>
        </p:txBody>
      </p:sp>
      <p:sp>
        <p:nvSpPr>
          <p:cNvPr id="41" name="직사각형 40">
            <a:extLst>
              <a:ext uri="{FF2B5EF4-FFF2-40B4-BE49-F238E27FC236}">
                <a16:creationId xmlns:a16="http://schemas.microsoft.com/office/drawing/2014/main" id="{00D3C87D-5438-4913-B59E-B4B9A483D644}"/>
              </a:ext>
            </a:extLst>
          </p:cNvPr>
          <p:cNvSpPr/>
          <p:nvPr/>
        </p:nvSpPr>
        <p:spPr>
          <a:xfrm>
            <a:off x="4255486" y="1241308"/>
            <a:ext cx="1423988" cy="36066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solidFill>
                  <a:schemeClr val="tx1"/>
                </a:solidFill>
                <a:latin typeface="Noto Sans KR Black" panose="020B0A00000000000000" pitchFamily="34" charset="-127"/>
                <a:ea typeface="Noto Sans KR Black" panose="020B0A00000000000000" pitchFamily="34" charset="-127"/>
              </a:rPr>
              <a:t>일정관리</a:t>
            </a:r>
          </a:p>
        </p:txBody>
      </p:sp>
      <p:sp>
        <p:nvSpPr>
          <p:cNvPr id="42" name="직사각형 41">
            <a:extLst>
              <a:ext uri="{FF2B5EF4-FFF2-40B4-BE49-F238E27FC236}">
                <a16:creationId xmlns:a16="http://schemas.microsoft.com/office/drawing/2014/main" id="{40ABFB7A-1BC2-47A5-A00C-016BC65812DE}"/>
              </a:ext>
            </a:extLst>
          </p:cNvPr>
          <p:cNvSpPr/>
          <p:nvPr/>
        </p:nvSpPr>
        <p:spPr>
          <a:xfrm>
            <a:off x="5679474" y="1241308"/>
            <a:ext cx="1423988" cy="36066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solidFill>
                  <a:schemeClr val="tx1"/>
                </a:solidFill>
                <a:latin typeface="Noto Sans KR Black" panose="020B0A00000000000000" pitchFamily="34" charset="-127"/>
                <a:ea typeface="Noto Sans KR Black" panose="020B0A00000000000000" pitchFamily="34" charset="-127"/>
              </a:rPr>
              <a:t>메일함</a:t>
            </a:r>
          </a:p>
        </p:txBody>
      </p:sp>
      <p:sp>
        <p:nvSpPr>
          <p:cNvPr id="43" name="직사각형 42">
            <a:extLst>
              <a:ext uri="{FF2B5EF4-FFF2-40B4-BE49-F238E27FC236}">
                <a16:creationId xmlns:a16="http://schemas.microsoft.com/office/drawing/2014/main" id="{79187E9F-3F0A-4B5C-8F81-8C79181DD38D}"/>
              </a:ext>
            </a:extLst>
          </p:cNvPr>
          <p:cNvSpPr/>
          <p:nvPr/>
        </p:nvSpPr>
        <p:spPr>
          <a:xfrm>
            <a:off x="7103462" y="1241308"/>
            <a:ext cx="1423988" cy="36066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solidFill>
                  <a:schemeClr val="tx1"/>
                </a:solidFill>
                <a:latin typeface="Noto Sans KR Black" panose="020B0A00000000000000" pitchFamily="34" charset="-127"/>
                <a:ea typeface="Noto Sans KR Black" panose="020B0A00000000000000" pitchFamily="34" charset="-127"/>
              </a:rPr>
              <a:t>메신저</a:t>
            </a:r>
          </a:p>
        </p:txBody>
      </p:sp>
      <p:grpSp>
        <p:nvGrpSpPr>
          <p:cNvPr id="20" name="그룹 19">
            <a:extLst>
              <a:ext uri="{FF2B5EF4-FFF2-40B4-BE49-F238E27FC236}">
                <a16:creationId xmlns:a16="http://schemas.microsoft.com/office/drawing/2014/main" id="{7F0F50D4-A143-40E7-A513-A5761CA1D6CB}"/>
              </a:ext>
            </a:extLst>
          </p:cNvPr>
          <p:cNvGrpSpPr/>
          <p:nvPr/>
        </p:nvGrpSpPr>
        <p:grpSpPr>
          <a:xfrm>
            <a:off x="1811894" y="1740682"/>
            <a:ext cx="108334" cy="108334"/>
            <a:chOff x="4625340" y="3429000"/>
            <a:chExt cx="534985" cy="534985"/>
          </a:xfrm>
        </p:grpSpPr>
        <p:sp>
          <p:nvSpPr>
            <p:cNvPr id="3" name="직사각형 2">
              <a:extLst>
                <a:ext uri="{FF2B5EF4-FFF2-40B4-BE49-F238E27FC236}">
                  <a16:creationId xmlns:a16="http://schemas.microsoft.com/office/drawing/2014/main" id="{1613D471-166B-4B85-818F-398BA8DFC827}"/>
                </a:ext>
              </a:extLst>
            </p:cNvPr>
            <p:cNvSpPr/>
            <p:nvPr/>
          </p:nvSpPr>
          <p:spPr>
            <a:xfrm>
              <a:off x="4625340" y="3429000"/>
              <a:ext cx="534985" cy="534985"/>
            </a:xfrm>
            <a:prstGeom prst="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8" name="이등변 삼각형 17">
              <a:extLst>
                <a:ext uri="{FF2B5EF4-FFF2-40B4-BE49-F238E27FC236}">
                  <a16:creationId xmlns:a16="http://schemas.microsoft.com/office/drawing/2014/main" id="{BFF217E1-4723-4F0B-9840-D3BF5544A886}"/>
                </a:ext>
              </a:extLst>
            </p:cNvPr>
            <p:cNvSpPr/>
            <p:nvPr/>
          </p:nvSpPr>
          <p:spPr>
            <a:xfrm rot="5400000">
              <a:off x="4733202" y="3551633"/>
              <a:ext cx="343374" cy="296012"/>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21" name="TextBox 20">
            <a:extLst>
              <a:ext uri="{FF2B5EF4-FFF2-40B4-BE49-F238E27FC236}">
                <a16:creationId xmlns:a16="http://schemas.microsoft.com/office/drawing/2014/main" id="{8265C62E-AE71-4B30-BFC0-A7A77DA33267}"/>
              </a:ext>
            </a:extLst>
          </p:cNvPr>
          <p:cNvSpPr txBox="1"/>
          <p:nvPr/>
        </p:nvSpPr>
        <p:spPr>
          <a:xfrm>
            <a:off x="1984375" y="1686707"/>
            <a:ext cx="3381375" cy="215444"/>
          </a:xfrm>
          <a:prstGeom prst="rect">
            <a:avLst/>
          </a:prstGeom>
          <a:noFill/>
        </p:spPr>
        <p:txBody>
          <a:bodyPr wrap="square" rtlCol="0">
            <a:spAutoFit/>
          </a:bodyPr>
          <a:lstStyle/>
          <a:p>
            <a:r>
              <a:rPr lang="ko-KR" altLang="en-US" sz="800">
                <a:latin typeface="Noto Sans KR Black" panose="020B0A00000000000000" pitchFamily="34" charset="-127"/>
                <a:ea typeface="Noto Sans KR Black" panose="020B0A00000000000000" pitchFamily="34" charset="-127"/>
              </a:rPr>
              <a:t>사원관리</a:t>
            </a:r>
          </a:p>
        </p:txBody>
      </p:sp>
      <p:cxnSp>
        <p:nvCxnSpPr>
          <p:cNvPr id="44" name="직선 연결선 43">
            <a:extLst>
              <a:ext uri="{FF2B5EF4-FFF2-40B4-BE49-F238E27FC236}">
                <a16:creationId xmlns:a16="http://schemas.microsoft.com/office/drawing/2014/main" id="{8D8C9405-3856-44AC-9FFE-D754B79EA218}"/>
              </a:ext>
            </a:extLst>
          </p:cNvPr>
          <p:cNvCxnSpPr/>
          <p:nvPr/>
        </p:nvCxnSpPr>
        <p:spPr>
          <a:xfrm>
            <a:off x="1795464" y="1885947"/>
            <a:ext cx="7932273" cy="0"/>
          </a:xfrm>
          <a:prstGeom prst="line">
            <a:avLst/>
          </a:prstGeom>
        </p:spPr>
        <p:style>
          <a:lnRef idx="1">
            <a:schemeClr val="accent3"/>
          </a:lnRef>
          <a:fillRef idx="0">
            <a:schemeClr val="accent3"/>
          </a:fillRef>
          <a:effectRef idx="0">
            <a:schemeClr val="accent3"/>
          </a:effectRef>
          <a:fontRef idx="minor">
            <a:schemeClr val="tx1"/>
          </a:fontRef>
        </p:style>
      </p:cxnSp>
      <p:sp>
        <p:nvSpPr>
          <p:cNvPr id="45" name="직사각형 44">
            <a:extLst>
              <a:ext uri="{FF2B5EF4-FFF2-40B4-BE49-F238E27FC236}">
                <a16:creationId xmlns:a16="http://schemas.microsoft.com/office/drawing/2014/main" id="{2F898055-A8FD-4B9F-9F4E-202B0E21C28E}"/>
              </a:ext>
            </a:extLst>
          </p:cNvPr>
          <p:cNvSpPr/>
          <p:nvPr/>
        </p:nvSpPr>
        <p:spPr>
          <a:xfrm>
            <a:off x="11239500" y="6558482"/>
            <a:ext cx="861060" cy="260350"/>
          </a:xfrm>
          <a:prstGeom prst="rect">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r>
              <a:rPr lang="ko-KR" altLang="en-US" sz="800">
                <a:solidFill>
                  <a:schemeClr val="tx1"/>
                </a:solidFill>
                <a:latin typeface="Noto Sans KR Black" panose="020B0A00000000000000" pitchFamily="34" charset="-127"/>
                <a:ea typeface="Noto Sans KR Black" panose="020B0A00000000000000" pitchFamily="34" charset="-127"/>
                <a:hlinkClick r:id="rId12" action="ppaction://hlinksldjump"/>
              </a:rPr>
              <a:t>목차로</a:t>
            </a:r>
            <a:endParaRPr lang="en-US" altLang="ko-KR" sz="800">
              <a:solidFill>
                <a:schemeClr val="tx1"/>
              </a:solidFill>
              <a:latin typeface="Noto Sans KR Black" panose="020B0A00000000000000" pitchFamily="34" charset="-127"/>
              <a:ea typeface="Noto Sans KR Black" panose="020B0A00000000000000" pitchFamily="34" charset="-127"/>
            </a:endParaRPr>
          </a:p>
        </p:txBody>
      </p:sp>
      <p:sp>
        <p:nvSpPr>
          <p:cNvPr id="86" name="직사각형 85">
            <a:extLst>
              <a:ext uri="{FF2B5EF4-FFF2-40B4-BE49-F238E27FC236}">
                <a16:creationId xmlns:a16="http://schemas.microsoft.com/office/drawing/2014/main" id="{E9A53171-7D07-4D06-B8A1-847D220BE701}"/>
              </a:ext>
            </a:extLst>
          </p:cNvPr>
          <p:cNvSpPr/>
          <p:nvPr/>
        </p:nvSpPr>
        <p:spPr>
          <a:xfrm>
            <a:off x="3624756" y="2112364"/>
            <a:ext cx="716400" cy="207174"/>
          </a:xfrm>
          <a:prstGeom prst="rect">
            <a:avLst/>
          </a:prstGeom>
          <a:solidFill>
            <a:schemeClr val="accent6">
              <a:lumMod val="40000"/>
              <a:lumOff val="60000"/>
            </a:schemeClr>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solidFill>
                  <a:schemeClr val="tx1"/>
                </a:solidFill>
                <a:latin typeface="Noto Sans KR Black" panose="020B0A00000000000000" pitchFamily="34" charset="-127"/>
                <a:ea typeface="Noto Sans KR Black" panose="020B0A00000000000000" pitchFamily="34" charset="-127"/>
              </a:rPr>
              <a:t>회사명</a:t>
            </a:r>
          </a:p>
        </p:txBody>
      </p:sp>
      <p:sp>
        <p:nvSpPr>
          <p:cNvPr id="87" name="직사각형 86">
            <a:extLst>
              <a:ext uri="{FF2B5EF4-FFF2-40B4-BE49-F238E27FC236}">
                <a16:creationId xmlns:a16="http://schemas.microsoft.com/office/drawing/2014/main" id="{3E105B86-62BA-4A9E-A35C-74C3AF2BDB7A}"/>
              </a:ext>
            </a:extLst>
          </p:cNvPr>
          <p:cNvSpPr/>
          <p:nvPr/>
        </p:nvSpPr>
        <p:spPr>
          <a:xfrm>
            <a:off x="4373146" y="2112364"/>
            <a:ext cx="2730225" cy="207174"/>
          </a:xfrm>
          <a:prstGeom prst="rect">
            <a:avLst/>
          </a:prstGeom>
          <a:solidFill>
            <a:schemeClr val="bg1">
              <a:lumMod val="9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a:solidFill>
                <a:schemeClr val="tx1"/>
              </a:solidFill>
              <a:latin typeface="Noto Sans KR Black" panose="020B0A00000000000000" pitchFamily="34" charset="-127"/>
              <a:ea typeface="Noto Sans KR Black" panose="020B0A00000000000000" pitchFamily="34" charset="-127"/>
            </a:endParaRPr>
          </a:p>
        </p:txBody>
      </p:sp>
      <p:grpSp>
        <p:nvGrpSpPr>
          <p:cNvPr id="88" name="그룹 87">
            <a:extLst>
              <a:ext uri="{FF2B5EF4-FFF2-40B4-BE49-F238E27FC236}">
                <a16:creationId xmlns:a16="http://schemas.microsoft.com/office/drawing/2014/main" id="{9C4110F5-A1B7-4F3E-ABE8-C971E5812BB5}"/>
              </a:ext>
            </a:extLst>
          </p:cNvPr>
          <p:cNvGrpSpPr/>
          <p:nvPr/>
        </p:nvGrpSpPr>
        <p:grpSpPr>
          <a:xfrm>
            <a:off x="3624847" y="2312760"/>
            <a:ext cx="3478615" cy="207174"/>
            <a:chOff x="1807131" y="2289440"/>
            <a:chExt cx="3478615" cy="207174"/>
          </a:xfrm>
        </p:grpSpPr>
        <p:sp>
          <p:nvSpPr>
            <p:cNvPr id="89" name="직사각형 88">
              <a:extLst>
                <a:ext uri="{FF2B5EF4-FFF2-40B4-BE49-F238E27FC236}">
                  <a16:creationId xmlns:a16="http://schemas.microsoft.com/office/drawing/2014/main" id="{2869B843-4B6B-480E-AE91-2317E85DBB8E}"/>
                </a:ext>
              </a:extLst>
            </p:cNvPr>
            <p:cNvSpPr/>
            <p:nvPr/>
          </p:nvSpPr>
          <p:spPr>
            <a:xfrm>
              <a:off x="1807131" y="2289440"/>
              <a:ext cx="716400" cy="207174"/>
            </a:xfrm>
            <a:prstGeom prst="rect">
              <a:avLst/>
            </a:prstGeom>
            <a:solidFill>
              <a:schemeClr val="accent6">
                <a:lumMod val="40000"/>
                <a:lumOff val="60000"/>
              </a:schemeClr>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solidFill>
                    <a:schemeClr val="tx1"/>
                  </a:solidFill>
                  <a:latin typeface="Noto Sans KR Black" panose="020B0A00000000000000" pitchFamily="34" charset="-127"/>
                  <a:ea typeface="Noto Sans KR Black" panose="020B0A00000000000000" pitchFamily="34" charset="-127"/>
                </a:rPr>
                <a:t>사업장명</a:t>
              </a:r>
            </a:p>
          </p:txBody>
        </p:sp>
        <p:sp>
          <p:nvSpPr>
            <p:cNvPr id="90" name="직사각형 89">
              <a:extLst>
                <a:ext uri="{FF2B5EF4-FFF2-40B4-BE49-F238E27FC236}">
                  <a16:creationId xmlns:a16="http://schemas.microsoft.com/office/drawing/2014/main" id="{1BF691AB-5B64-4929-9350-A34CE0CD051B}"/>
                </a:ext>
              </a:extLst>
            </p:cNvPr>
            <p:cNvSpPr/>
            <p:nvPr/>
          </p:nvSpPr>
          <p:spPr>
            <a:xfrm>
              <a:off x="2555521" y="2289440"/>
              <a:ext cx="2730225" cy="207174"/>
            </a:xfrm>
            <a:prstGeom prst="rect">
              <a:avLst/>
            </a:prstGeom>
            <a:solidFill>
              <a:schemeClr val="bg1">
                <a:lumMod val="9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a:solidFill>
                  <a:schemeClr val="tx1"/>
                </a:solidFill>
                <a:latin typeface="Noto Sans KR Black" panose="020B0A00000000000000" pitchFamily="34" charset="-127"/>
                <a:ea typeface="Noto Sans KR Black" panose="020B0A00000000000000" pitchFamily="34" charset="-127"/>
              </a:endParaRPr>
            </a:p>
          </p:txBody>
        </p:sp>
      </p:grpSp>
      <p:sp>
        <p:nvSpPr>
          <p:cNvPr id="107" name="직사각형 106">
            <a:extLst>
              <a:ext uri="{FF2B5EF4-FFF2-40B4-BE49-F238E27FC236}">
                <a16:creationId xmlns:a16="http://schemas.microsoft.com/office/drawing/2014/main" id="{9BCD378B-E730-47B6-B026-AD8B9C50AC6E}"/>
              </a:ext>
            </a:extLst>
          </p:cNvPr>
          <p:cNvSpPr/>
          <p:nvPr/>
        </p:nvSpPr>
        <p:spPr>
          <a:xfrm>
            <a:off x="3624756" y="2980595"/>
            <a:ext cx="1446542" cy="207174"/>
          </a:xfrm>
          <a:prstGeom prst="rect">
            <a:avLst/>
          </a:prstGeom>
          <a:solidFill>
            <a:schemeClr val="accent6">
              <a:lumMod val="40000"/>
              <a:lumOff val="60000"/>
            </a:schemeClr>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solidFill>
                  <a:schemeClr val="tx1"/>
                </a:solidFill>
                <a:latin typeface="Noto Sans KR Black" panose="020B0A00000000000000" pitchFamily="34" charset="-127"/>
                <a:ea typeface="Noto Sans KR Black" panose="020B0A00000000000000" pitchFamily="34" charset="-127"/>
              </a:rPr>
              <a:t>부서</a:t>
            </a:r>
          </a:p>
        </p:txBody>
      </p:sp>
      <p:sp>
        <p:nvSpPr>
          <p:cNvPr id="108" name="직사각형 107">
            <a:extLst>
              <a:ext uri="{FF2B5EF4-FFF2-40B4-BE49-F238E27FC236}">
                <a16:creationId xmlns:a16="http://schemas.microsoft.com/office/drawing/2014/main" id="{4F4B9909-DD34-41DE-B293-EAD3343CC74A}"/>
              </a:ext>
            </a:extLst>
          </p:cNvPr>
          <p:cNvSpPr/>
          <p:nvPr/>
        </p:nvSpPr>
        <p:spPr>
          <a:xfrm>
            <a:off x="5148241" y="2980595"/>
            <a:ext cx="1339107" cy="207174"/>
          </a:xfrm>
          <a:prstGeom prst="rect">
            <a:avLst/>
          </a:prstGeom>
          <a:solidFill>
            <a:schemeClr val="bg1">
              <a:lumMod val="9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a:solidFill>
                <a:schemeClr val="tx1"/>
              </a:solidFill>
              <a:latin typeface="Noto Sans KR Black" panose="020B0A00000000000000" pitchFamily="34" charset="-127"/>
              <a:ea typeface="Noto Sans KR Black" panose="020B0A00000000000000" pitchFamily="34" charset="-127"/>
            </a:endParaRPr>
          </a:p>
        </p:txBody>
      </p:sp>
      <p:sp>
        <p:nvSpPr>
          <p:cNvPr id="109" name="직사각형 108">
            <a:extLst>
              <a:ext uri="{FF2B5EF4-FFF2-40B4-BE49-F238E27FC236}">
                <a16:creationId xmlns:a16="http://schemas.microsoft.com/office/drawing/2014/main" id="{91A0E746-8D6B-4BF8-B684-C945C1431FF9}"/>
              </a:ext>
            </a:extLst>
          </p:cNvPr>
          <p:cNvSpPr/>
          <p:nvPr/>
        </p:nvSpPr>
        <p:spPr>
          <a:xfrm>
            <a:off x="3624756" y="3176680"/>
            <a:ext cx="1446542" cy="207174"/>
          </a:xfrm>
          <a:prstGeom prst="rect">
            <a:avLst/>
          </a:prstGeom>
          <a:solidFill>
            <a:schemeClr val="accent6">
              <a:lumMod val="40000"/>
              <a:lumOff val="60000"/>
            </a:schemeClr>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solidFill>
                  <a:schemeClr val="tx1"/>
                </a:solidFill>
                <a:latin typeface="Noto Sans KR Black" panose="020B0A00000000000000" pitchFamily="34" charset="-127"/>
                <a:ea typeface="Noto Sans KR Black" panose="020B0A00000000000000" pitchFamily="34" charset="-127"/>
              </a:rPr>
              <a:t>직위</a:t>
            </a:r>
            <a:r>
              <a:rPr lang="en-US" altLang="ko-KR" sz="800">
                <a:solidFill>
                  <a:schemeClr val="tx1"/>
                </a:solidFill>
                <a:latin typeface="Noto Sans KR Black" panose="020B0A00000000000000" pitchFamily="34" charset="-127"/>
                <a:ea typeface="Noto Sans KR Black" panose="020B0A00000000000000" pitchFamily="34" charset="-127"/>
              </a:rPr>
              <a:t>/</a:t>
            </a:r>
            <a:r>
              <a:rPr lang="ko-KR" altLang="en-US" sz="800">
                <a:solidFill>
                  <a:schemeClr val="tx1"/>
                </a:solidFill>
                <a:latin typeface="Noto Sans KR Black" panose="020B0A00000000000000" pitchFamily="34" charset="-127"/>
                <a:ea typeface="Noto Sans KR Black" panose="020B0A00000000000000" pitchFamily="34" charset="-127"/>
              </a:rPr>
              <a:t>직책</a:t>
            </a:r>
          </a:p>
        </p:txBody>
      </p:sp>
      <p:sp>
        <p:nvSpPr>
          <p:cNvPr id="110" name="직사각형 109">
            <a:extLst>
              <a:ext uri="{FF2B5EF4-FFF2-40B4-BE49-F238E27FC236}">
                <a16:creationId xmlns:a16="http://schemas.microsoft.com/office/drawing/2014/main" id="{32162D76-FC7D-4FEF-A945-855355601704}"/>
              </a:ext>
            </a:extLst>
          </p:cNvPr>
          <p:cNvSpPr/>
          <p:nvPr/>
        </p:nvSpPr>
        <p:spPr>
          <a:xfrm>
            <a:off x="5148241" y="3176680"/>
            <a:ext cx="1339107" cy="207174"/>
          </a:xfrm>
          <a:prstGeom prst="rect">
            <a:avLst/>
          </a:prstGeom>
          <a:solidFill>
            <a:schemeClr val="bg1">
              <a:lumMod val="9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a:solidFill>
                <a:schemeClr val="tx1"/>
              </a:solidFill>
              <a:latin typeface="Noto Sans KR Black" panose="020B0A00000000000000" pitchFamily="34" charset="-127"/>
              <a:ea typeface="Noto Sans KR Black" panose="020B0A00000000000000" pitchFamily="34" charset="-127"/>
            </a:endParaRPr>
          </a:p>
        </p:txBody>
      </p:sp>
      <p:sp>
        <p:nvSpPr>
          <p:cNvPr id="113" name="직사각형 112">
            <a:extLst>
              <a:ext uri="{FF2B5EF4-FFF2-40B4-BE49-F238E27FC236}">
                <a16:creationId xmlns:a16="http://schemas.microsoft.com/office/drawing/2014/main" id="{66C17265-376E-40E4-A00C-D2C4FE14CFC2}"/>
              </a:ext>
            </a:extLst>
          </p:cNvPr>
          <p:cNvSpPr/>
          <p:nvPr/>
        </p:nvSpPr>
        <p:spPr>
          <a:xfrm>
            <a:off x="3624756" y="3789348"/>
            <a:ext cx="1446542" cy="207174"/>
          </a:xfrm>
          <a:prstGeom prst="rect">
            <a:avLst/>
          </a:prstGeom>
          <a:solidFill>
            <a:schemeClr val="accent6">
              <a:lumMod val="40000"/>
              <a:lumOff val="60000"/>
            </a:schemeClr>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solidFill>
                  <a:schemeClr val="tx1"/>
                </a:solidFill>
                <a:latin typeface="Noto Sans KR Black" panose="020B0A00000000000000" pitchFamily="34" charset="-127"/>
                <a:ea typeface="Noto Sans KR Black" panose="020B0A00000000000000" pitchFamily="34" charset="-127"/>
              </a:rPr>
              <a:t>내선번호</a:t>
            </a:r>
          </a:p>
        </p:txBody>
      </p:sp>
      <p:sp>
        <p:nvSpPr>
          <p:cNvPr id="114" name="직사각형 113">
            <a:extLst>
              <a:ext uri="{FF2B5EF4-FFF2-40B4-BE49-F238E27FC236}">
                <a16:creationId xmlns:a16="http://schemas.microsoft.com/office/drawing/2014/main" id="{526A0E45-09E6-47E7-BC22-446387D135A9}"/>
              </a:ext>
            </a:extLst>
          </p:cNvPr>
          <p:cNvSpPr/>
          <p:nvPr/>
        </p:nvSpPr>
        <p:spPr>
          <a:xfrm>
            <a:off x="5148241" y="3789348"/>
            <a:ext cx="1339107" cy="207174"/>
          </a:xfrm>
          <a:prstGeom prst="rect">
            <a:avLst/>
          </a:prstGeom>
          <a:solidFill>
            <a:schemeClr val="bg1">
              <a:lumMod val="9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a:solidFill>
                <a:schemeClr val="tx1"/>
              </a:solidFill>
              <a:latin typeface="Noto Sans KR Black" panose="020B0A00000000000000" pitchFamily="34" charset="-127"/>
              <a:ea typeface="Noto Sans KR Black" panose="020B0A00000000000000" pitchFamily="34" charset="-127"/>
            </a:endParaRPr>
          </a:p>
        </p:txBody>
      </p:sp>
      <p:sp>
        <p:nvSpPr>
          <p:cNvPr id="115" name="직사각형 114">
            <a:extLst>
              <a:ext uri="{FF2B5EF4-FFF2-40B4-BE49-F238E27FC236}">
                <a16:creationId xmlns:a16="http://schemas.microsoft.com/office/drawing/2014/main" id="{D5BFB124-958F-4C45-A87C-40C01991EB14}"/>
              </a:ext>
            </a:extLst>
          </p:cNvPr>
          <p:cNvSpPr/>
          <p:nvPr/>
        </p:nvSpPr>
        <p:spPr>
          <a:xfrm>
            <a:off x="3624756" y="3993168"/>
            <a:ext cx="1446542" cy="207174"/>
          </a:xfrm>
          <a:prstGeom prst="rect">
            <a:avLst/>
          </a:prstGeom>
          <a:solidFill>
            <a:schemeClr val="accent6">
              <a:lumMod val="40000"/>
              <a:lumOff val="60000"/>
            </a:schemeClr>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solidFill>
                  <a:schemeClr val="tx1"/>
                </a:solidFill>
                <a:latin typeface="Noto Sans KR Black" panose="020B0A00000000000000" pitchFamily="34" charset="-127"/>
                <a:ea typeface="Noto Sans KR Black" panose="020B0A00000000000000" pitchFamily="34" charset="-127"/>
              </a:rPr>
              <a:t>권한</a:t>
            </a:r>
          </a:p>
        </p:txBody>
      </p:sp>
      <p:sp>
        <p:nvSpPr>
          <p:cNvPr id="116" name="직사각형 115">
            <a:extLst>
              <a:ext uri="{FF2B5EF4-FFF2-40B4-BE49-F238E27FC236}">
                <a16:creationId xmlns:a16="http://schemas.microsoft.com/office/drawing/2014/main" id="{ABBF0AC8-683B-4D42-9411-F10BD2602B30}"/>
              </a:ext>
            </a:extLst>
          </p:cNvPr>
          <p:cNvSpPr/>
          <p:nvPr/>
        </p:nvSpPr>
        <p:spPr>
          <a:xfrm>
            <a:off x="5148241" y="3993168"/>
            <a:ext cx="1339107" cy="207174"/>
          </a:xfrm>
          <a:prstGeom prst="rect">
            <a:avLst/>
          </a:prstGeom>
          <a:solidFill>
            <a:schemeClr val="bg1">
              <a:lumMod val="9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a:solidFill>
                <a:schemeClr val="tx1"/>
              </a:solidFill>
              <a:latin typeface="Noto Sans KR Black" panose="020B0A00000000000000" pitchFamily="34" charset="-127"/>
              <a:ea typeface="Noto Sans KR Black" panose="020B0A00000000000000" pitchFamily="34" charset="-127"/>
            </a:endParaRPr>
          </a:p>
        </p:txBody>
      </p:sp>
      <p:sp>
        <p:nvSpPr>
          <p:cNvPr id="117" name="직사각형 116">
            <a:extLst>
              <a:ext uri="{FF2B5EF4-FFF2-40B4-BE49-F238E27FC236}">
                <a16:creationId xmlns:a16="http://schemas.microsoft.com/office/drawing/2014/main" id="{BE17ADA4-1A44-442C-A13E-AF48DC023735}"/>
              </a:ext>
            </a:extLst>
          </p:cNvPr>
          <p:cNvSpPr/>
          <p:nvPr/>
        </p:nvSpPr>
        <p:spPr>
          <a:xfrm>
            <a:off x="3624756" y="4199267"/>
            <a:ext cx="1446542" cy="207174"/>
          </a:xfrm>
          <a:prstGeom prst="rect">
            <a:avLst/>
          </a:prstGeom>
          <a:solidFill>
            <a:schemeClr val="accent6">
              <a:lumMod val="40000"/>
              <a:lumOff val="60000"/>
            </a:schemeClr>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solidFill>
                  <a:schemeClr val="tx1"/>
                </a:solidFill>
                <a:latin typeface="Noto Sans KR Black" panose="020B0A00000000000000" pitchFamily="34" charset="-127"/>
                <a:ea typeface="Noto Sans KR Black" panose="020B0A00000000000000" pitchFamily="34" charset="-127"/>
              </a:rPr>
              <a:t>입사일</a:t>
            </a:r>
          </a:p>
        </p:txBody>
      </p:sp>
      <p:sp>
        <p:nvSpPr>
          <p:cNvPr id="118" name="직사각형 117">
            <a:extLst>
              <a:ext uri="{FF2B5EF4-FFF2-40B4-BE49-F238E27FC236}">
                <a16:creationId xmlns:a16="http://schemas.microsoft.com/office/drawing/2014/main" id="{ECBC5C55-A05A-4432-8DB1-1992A90E4F97}"/>
              </a:ext>
            </a:extLst>
          </p:cNvPr>
          <p:cNvSpPr/>
          <p:nvPr/>
        </p:nvSpPr>
        <p:spPr>
          <a:xfrm>
            <a:off x="5148241" y="4199267"/>
            <a:ext cx="1339107" cy="207174"/>
          </a:xfrm>
          <a:prstGeom prst="rect">
            <a:avLst/>
          </a:prstGeom>
          <a:solidFill>
            <a:schemeClr val="bg1">
              <a:lumMod val="9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a:solidFill>
                <a:schemeClr val="tx1"/>
              </a:solidFill>
              <a:latin typeface="Noto Sans KR Black" panose="020B0A00000000000000" pitchFamily="34" charset="-127"/>
              <a:ea typeface="Noto Sans KR Black" panose="020B0A00000000000000" pitchFamily="34" charset="-127"/>
            </a:endParaRPr>
          </a:p>
        </p:txBody>
      </p:sp>
      <p:sp>
        <p:nvSpPr>
          <p:cNvPr id="94" name="직사각형 93">
            <a:extLst>
              <a:ext uri="{FF2B5EF4-FFF2-40B4-BE49-F238E27FC236}">
                <a16:creationId xmlns:a16="http://schemas.microsoft.com/office/drawing/2014/main" id="{24FA3A75-72C9-47C2-9EF7-BEC3B076BE01}"/>
              </a:ext>
            </a:extLst>
          </p:cNvPr>
          <p:cNvSpPr/>
          <p:nvPr/>
        </p:nvSpPr>
        <p:spPr>
          <a:xfrm>
            <a:off x="3624756" y="2782412"/>
            <a:ext cx="1446542" cy="207174"/>
          </a:xfrm>
          <a:prstGeom prst="rect">
            <a:avLst/>
          </a:prstGeom>
          <a:solidFill>
            <a:schemeClr val="accent6">
              <a:lumMod val="40000"/>
              <a:lumOff val="60000"/>
            </a:schemeClr>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solidFill>
                  <a:schemeClr val="tx1"/>
                </a:solidFill>
                <a:latin typeface="Noto Sans KR Black" panose="020B0A00000000000000" pitchFamily="34" charset="-127"/>
                <a:ea typeface="Noto Sans KR Black" panose="020B0A00000000000000" pitchFamily="34" charset="-127"/>
              </a:rPr>
              <a:t>이름</a:t>
            </a:r>
          </a:p>
        </p:txBody>
      </p:sp>
      <p:sp>
        <p:nvSpPr>
          <p:cNvPr id="95" name="직사각형 94">
            <a:extLst>
              <a:ext uri="{FF2B5EF4-FFF2-40B4-BE49-F238E27FC236}">
                <a16:creationId xmlns:a16="http://schemas.microsoft.com/office/drawing/2014/main" id="{143C3129-52CF-46A3-A77C-1E59BD3693CE}"/>
              </a:ext>
            </a:extLst>
          </p:cNvPr>
          <p:cNvSpPr/>
          <p:nvPr/>
        </p:nvSpPr>
        <p:spPr>
          <a:xfrm>
            <a:off x="5148241" y="2782412"/>
            <a:ext cx="1339107" cy="207174"/>
          </a:xfrm>
          <a:prstGeom prst="rect">
            <a:avLst/>
          </a:prstGeom>
          <a:solidFill>
            <a:schemeClr val="bg1">
              <a:lumMod val="9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a:solidFill>
                <a:schemeClr val="tx1"/>
              </a:solidFill>
              <a:latin typeface="Noto Sans KR Black" panose="020B0A00000000000000" pitchFamily="34" charset="-127"/>
              <a:ea typeface="Noto Sans KR Black" panose="020B0A00000000000000" pitchFamily="34" charset="-127"/>
            </a:endParaRPr>
          </a:p>
        </p:txBody>
      </p:sp>
      <p:sp>
        <p:nvSpPr>
          <p:cNvPr id="96" name="직사각형 95">
            <a:extLst>
              <a:ext uri="{FF2B5EF4-FFF2-40B4-BE49-F238E27FC236}">
                <a16:creationId xmlns:a16="http://schemas.microsoft.com/office/drawing/2014/main" id="{673B663D-1A52-4F6F-B51C-83A826380192}"/>
              </a:ext>
            </a:extLst>
          </p:cNvPr>
          <p:cNvSpPr/>
          <p:nvPr/>
        </p:nvSpPr>
        <p:spPr>
          <a:xfrm>
            <a:off x="3624756" y="2580316"/>
            <a:ext cx="1446542" cy="207174"/>
          </a:xfrm>
          <a:prstGeom prst="rect">
            <a:avLst/>
          </a:prstGeom>
          <a:solidFill>
            <a:schemeClr val="accent6">
              <a:lumMod val="40000"/>
              <a:lumOff val="60000"/>
            </a:schemeClr>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solidFill>
                  <a:schemeClr val="tx1"/>
                </a:solidFill>
                <a:latin typeface="Noto Sans KR Black" panose="020B0A00000000000000" pitchFamily="34" charset="-127"/>
                <a:ea typeface="Noto Sans KR Black" panose="020B0A00000000000000" pitchFamily="34" charset="-127"/>
              </a:rPr>
              <a:t>사번</a:t>
            </a:r>
          </a:p>
        </p:txBody>
      </p:sp>
      <p:sp>
        <p:nvSpPr>
          <p:cNvPr id="97" name="직사각형 96">
            <a:extLst>
              <a:ext uri="{FF2B5EF4-FFF2-40B4-BE49-F238E27FC236}">
                <a16:creationId xmlns:a16="http://schemas.microsoft.com/office/drawing/2014/main" id="{D9D3D21E-D162-43A8-BFAF-77954A6D9489}"/>
              </a:ext>
            </a:extLst>
          </p:cNvPr>
          <p:cNvSpPr/>
          <p:nvPr/>
        </p:nvSpPr>
        <p:spPr>
          <a:xfrm>
            <a:off x="5148241" y="2580316"/>
            <a:ext cx="1339107" cy="207174"/>
          </a:xfrm>
          <a:prstGeom prst="rect">
            <a:avLst/>
          </a:prstGeom>
          <a:solidFill>
            <a:schemeClr val="bg1">
              <a:lumMod val="9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a:solidFill>
                  <a:schemeClr val="tx1"/>
                </a:solidFill>
                <a:latin typeface="Noto Sans KR Black" panose="020B0A00000000000000" pitchFamily="34" charset="-127"/>
                <a:ea typeface="Noto Sans KR Black" panose="020B0A00000000000000" pitchFamily="34" charset="-127"/>
              </a:rPr>
              <a:t>2021071001</a:t>
            </a:r>
            <a:endParaRPr lang="ko-KR" altLang="en-US" sz="800">
              <a:solidFill>
                <a:schemeClr val="tx1"/>
              </a:solidFill>
              <a:latin typeface="Noto Sans KR Black" panose="020B0A00000000000000" pitchFamily="34" charset="-127"/>
              <a:ea typeface="Noto Sans KR Black" panose="020B0A00000000000000" pitchFamily="34" charset="-127"/>
            </a:endParaRPr>
          </a:p>
        </p:txBody>
      </p:sp>
      <p:sp>
        <p:nvSpPr>
          <p:cNvPr id="98" name="직사각형 97">
            <a:extLst>
              <a:ext uri="{FF2B5EF4-FFF2-40B4-BE49-F238E27FC236}">
                <a16:creationId xmlns:a16="http://schemas.microsoft.com/office/drawing/2014/main" id="{DFE4C68F-4F6B-4EF8-A71F-856B9E045B26}"/>
              </a:ext>
            </a:extLst>
          </p:cNvPr>
          <p:cNvSpPr/>
          <p:nvPr/>
        </p:nvSpPr>
        <p:spPr>
          <a:xfrm>
            <a:off x="3624756" y="3376934"/>
            <a:ext cx="1446542" cy="207174"/>
          </a:xfrm>
          <a:prstGeom prst="rect">
            <a:avLst/>
          </a:prstGeom>
          <a:solidFill>
            <a:schemeClr val="accent6">
              <a:lumMod val="40000"/>
              <a:lumOff val="60000"/>
            </a:schemeClr>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solidFill>
                  <a:schemeClr val="tx1"/>
                </a:solidFill>
                <a:latin typeface="Noto Sans KR Black" panose="020B0A00000000000000" pitchFamily="34" charset="-127"/>
                <a:ea typeface="Noto Sans KR Black" panose="020B0A00000000000000" pitchFamily="34" charset="-127"/>
              </a:rPr>
              <a:t>비밀번호</a:t>
            </a:r>
          </a:p>
        </p:txBody>
      </p:sp>
      <p:sp>
        <p:nvSpPr>
          <p:cNvPr id="99" name="직사각형 98">
            <a:extLst>
              <a:ext uri="{FF2B5EF4-FFF2-40B4-BE49-F238E27FC236}">
                <a16:creationId xmlns:a16="http://schemas.microsoft.com/office/drawing/2014/main" id="{941D9FD4-8B84-4BD2-82D8-7DA62F62F5BF}"/>
              </a:ext>
            </a:extLst>
          </p:cNvPr>
          <p:cNvSpPr/>
          <p:nvPr/>
        </p:nvSpPr>
        <p:spPr>
          <a:xfrm>
            <a:off x="5148241" y="3376934"/>
            <a:ext cx="1339107" cy="207174"/>
          </a:xfrm>
          <a:prstGeom prst="rect">
            <a:avLst/>
          </a:prstGeom>
          <a:solidFill>
            <a:schemeClr val="bg1">
              <a:lumMod val="9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a:solidFill>
                <a:schemeClr val="tx1"/>
              </a:solidFill>
              <a:latin typeface="Noto Sans KR Black" panose="020B0A00000000000000" pitchFamily="34" charset="-127"/>
              <a:ea typeface="Noto Sans KR Black" panose="020B0A00000000000000" pitchFamily="34" charset="-127"/>
            </a:endParaRPr>
          </a:p>
        </p:txBody>
      </p:sp>
      <p:sp>
        <p:nvSpPr>
          <p:cNvPr id="100" name="직사각형 99">
            <a:extLst>
              <a:ext uri="{FF2B5EF4-FFF2-40B4-BE49-F238E27FC236}">
                <a16:creationId xmlns:a16="http://schemas.microsoft.com/office/drawing/2014/main" id="{97FD2301-FA10-4745-873B-625C087D06A1}"/>
              </a:ext>
            </a:extLst>
          </p:cNvPr>
          <p:cNvSpPr/>
          <p:nvPr/>
        </p:nvSpPr>
        <p:spPr>
          <a:xfrm>
            <a:off x="3624756" y="4402944"/>
            <a:ext cx="1446542" cy="207174"/>
          </a:xfrm>
          <a:prstGeom prst="rect">
            <a:avLst/>
          </a:prstGeom>
          <a:solidFill>
            <a:schemeClr val="accent6">
              <a:lumMod val="40000"/>
              <a:lumOff val="60000"/>
            </a:schemeClr>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solidFill>
                  <a:schemeClr val="tx1"/>
                </a:solidFill>
                <a:latin typeface="Noto Sans KR Black" panose="020B0A00000000000000" pitchFamily="34" charset="-127"/>
                <a:ea typeface="Noto Sans KR Black" panose="020B0A00000000000000" pitchFamily="34" charset="-127"/>
              </a:rPr>
              <a:t>연락처</a:t>
            </a:r>
          </a:p>
        </p:txBody>
      </p:sp>
      <p:sp>
        <p:nvSpPr>
          <p:cNvPr id="101" name="직사각형 100">
            <a:extLst>
              <a:ext uri="{FF2B5EF4-FFF2-40B4-BE49-F238E27FC236}">
                <a16:creationId xmlns:a16="http://schemas.microsoft.com/office/drawing/2014/main" id="{D588D89A-169B-4B7C-B220-631CD54F8A33}"/>
              </a:ext>
            </a:extLst>
          </p:cNvPr>
          <p:cNvSpPr/>
          <p:nvPr/>
        </p:nvSpPr>
        <p:spPr>
          <a:xfrm>
            <a:off x="5148241" y="4402944"/>
            <a:ext cx="1339107" cy="207174"/>
          </a:xfrm>
          <a:prstGeom prst="rect">
            <a:avLst/>
          </a:prstGeom>
          <a:solidFill>
            <a:schemeClr val="bg1">
              <a:lumMod val="9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a:solidFill>
                <a:schemeClr val="tx1"/>
              </a:solidFill>
              <a:latin typeface="Noto Sans KR Black" panose="020B0A00000000000000" pitchFamily="34" charset="-127"/>
              <a:ea typeface="Noto Sans KR Black" panose="020B0A00000000000000" pitchFamily="34" charset="-127"/>
            </a:endParaRPr>
          </a:p>
        </p:txBody>
      </p:sp>
      <p:sp>
        <p:nvSpPr>
          <p:cNvPr id="102" name="직사각형 101">
            <a:extLst>
              <a:ext uri="{FF2B5EF4-FFF2-40B4-BE49-F238E27FC236}">
                <a16:creationId xmlns:a16="http://schemas.microsoft.com/office/drawing/2014/main" id="{904A9216-E272-4D30-A68D-088DA3AEA446}"/>
              </a:ext>
            </a:extLst>
          </p:cNvPr>
          <p:cNvSpPr/>
          <p:nvPr/>
        </p:nvSpPr>
        <p:spPr>
          <a:xfrm>
            <a:off x="3624756" y="4605957"/>
            <a:ext cx="1446542" cy="207174"/>
          </a:xfrm>
          <a:prstGeom prst="rect">
            <a:avLst/>
          </a:prstGeom>
          <a:solidFill>
            <a:schemeClr val="accent6">
              <a:lumMod val="40000"/>
              <a:lumOff val="60000"/>
            </a:schemeClr>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solidFill>
                  <a:schemeClr val="tx1"/>
                </a:solidFill>
                <a:latin typeface="Noto Sans KR Black" panose="020B0A00000000000000" pitchFamily="34" charset="-127"/>
                <a:ea typeface="Noto Sans KR Black" panose="020B0A00000000000000" pitchFamily="34" charset="-127"/>
              </a:rPr>
              <a:t>이메일</a:t>
            </a:r>
          </a:p>
        </p:txBody>
      </p:sp>
      <p:sp>
        <p:nvSpPr>
          <p:cNvPr id="103" name="직사각형 102">
            <a:extLst>
              <a:ext uri="{FF2B5EF4-FFF2-40B4-BE49-F238E27FC236}">
                <a16:creationId xmlns:a16="http://schemas.microsoft.com/office/drawing/2014/main" id="{3A586502-0D09-45F9-B9E7-8207C7BEFFC7}"/>
              </a:ext>
            </a:extLst>
          </p:cNvPr>
          <p:cNvSpPr/>
          <p:nvPr/>
        </p:nvSpPr>
        <p:spPr>
          <a:xfrm>
            <a:off x="5148241" y="4605957"/>
            <a:ext cx="1339107" cy="207174"/>
          </a:xfrm>
          <a:prstGeom prst="rect">
            <a:avLst/>
          </a:prstGeom>
          <a:solidFill>
            <a:schemeClr val="bg1">
              <a:lumMod val="9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a:solidFill>
                <a:schemeClr val="tx1"/>
              </a:solidFill>
              <a:latin typeface="Noto Sans KR Black" panose="020B0A00000000000000" pitchFamily="34" charset="-127"/>
              <a:ea typeface="Noto Sans KR Black" panose="020B0A00000000000000" pitchFamily="34" charset="-127"/>
            </a:endParaRPr>
          </a:p>
        </p:txBody>
      </p:sp>
      <p:sp>
        <p:nvSpPr>
          <p:cNvPr id="119" name="직사각형 118">
            <a:extLst>
              <a:ext uri="{FF2B5EF4-FFF2-40B4-BE49-F238E27FC236}">
                <a16:creationId xmlns:a16="http://schemas.microsoft.com/office/drawing/2014/main" id="{DBB71C72-95BD-40C6-9C38-0BFC73DBCC3E}"/>
              </a:ext>
            </a:extLst>
          </p:cNvPr>
          <p:cNvSpPr/>
          <p:nvPr/>
        </p:nvSpPr>
        <p:spPr>
          <a:xfrm>
            <a:off x="3624756" y="3583392"/>
            <a:ext cx="1446542" cy="207174"/>
          </a:xfrm>
          <a:prstGeom prst="rect">
            <a:avLst/>
          </a:prstGeom>
          <a:solidFill>
            <a:schemeClr val="accent6">
              <a:lumMod val="40000"/>
              <a:lumOff val="60000"/>
            </a:schemeClr>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solidFill>
                  <a:schemeClr val="tx1"/>
                </a:solidFill>
                <a:latin typeface="Noto Sans KR Black" panose="020B0A00000000000000" pitchFamily="34" charset="-127"/>
                <a:ea typeface="Noto Sans KR Black" panose="020B0A00000000000000" pitchFamily="34" charset="-127"/>
              </a:rPr>
              <a:t>비밀번호 확인</a:t>
            </a:r>
          </a:p>
        </p:txBody>
      </p:sp>
      <p:sp>
        <p:nvSpPr>
          <p:cNvPr id="120" name="직사각형 119">
            <a:extLst>
              <a:ext uri="{FF2B5EF4-FFF2-40B4-BE49-F238E27FC236}">
                <a16:creationId xmlns:a16="http://schemas.microsoft.com/office/drawing/2014/main" id="{E4E4ED74-CA57-4149-B273-52B3AE276BB3}"/>
              </a:ext>
            </a:extLst>
          </p:cNvPr>
          <p:cNvSpPr/>
          <p:nvPr/>
        </p:nvSpPr>
        <p:spPr>
          <a:xfrm>
            <a:off x="5148241" y="3583392"/>
            <a:ext cx="1339107" cy="207174"/>
          </a:xfrm>
          <a:prstGeom prst="rect">
            <a:avLst/>
          </a:prstGeom>
          <a:solidFill>
            <a:schemeClr val="bg1">
              <a:lumMod val="9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a:solidFill>
                <a:schemeClr val="tx1"/>
              </a:solidFill>
              <a:latin typeface="Noto Sans KR Black" panose="020B0A00000000000000" pitchFamily="34" charset="-127"/>
              <a:ea typeface="Noto Sans KR Black" panose="020B0A00000000000000" pitchFamily="34" charset="-127"/>
            </a:endParaRPr>
          </a:p>
        </p:txBody>
      </p:sp>
      <p:grpSp>
        <p:nvGrpSpPr>
          <p:cNvPr id="122" name="그룹 121">
            <a:extLst>
              <a:ext uri="{FF2B5EF4-FFF2-40B4-BE49-F238E27FC236}">
                <a16:creationId xmlns:a16="http://schemas.microsoft.com/office/drawing/2014/main" id="{0D674E78-C734-4EDF-ACDE-25EBE2BCB892}"/>
              </a:ext>
            </a:extLst>
          </p:cNvPr>
          <p:cNvGrpSpPr/>
          <p:nvPr/>
        </p:nvGrpSpPr>
        <p:grpSpPr>
          <a:xfrm>
            <a:off x="5446315" y="3015063"/>
            <a:ext cx="762451" cy="129503"/>
            <a:chOff x="8051915" y="2291957"/>
            <a:chExt cx="1053982" cy="183650"/>
          </a:xfrm>
        </p:grpSpPr>
        <p:sp>
          <p:nvSpPr>
            <p:cNvPr id="123" name="직사각형 122">
              <a:extLst>
                <a:ext uri="{FF2B5EF4-FFF2-40B4-BE49-F238E27FC236}">
                  <a16:creationId xmlns:a16="http://schemas.microsoft.com/office/drawing/2014/main" id="{F9A65F79-8A48-4143-81CD-9F39CDF54E8F}"/>
                </a:ext>
              </a:extLst>
            </p:cNvPr>
            <p:cNvSpPr/>
            <p:nvPr/>
          </p:nvSpPr>
          <p:spPr>
            <a:xfrm>
              <a:off x="8051915" y="2291957"/>
              <a:ext cx="1053982" cy="18365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ko-KR" altLang="en-US" sz="800">
                  <a:solidFill>
                    <a:schemeClr val="tx1"/>
                  </a:solidFill>
                  <a:latin typeface="Noto Sans KR Black"/>
                  <a:ea typeface="Noto Sans KR Black"/>
                </a:rPr>
                <a:t>총무팀</a:t>
              </a:r>
            </a:p>
          </p:txBody>
        </p:sp>
        <p:sp>
          <p:nvSpPr>
            <p:cNvPr id="124" name="화살표: 갈매기형 수장 123">
              <a:extLst>
                <a:ext uri="{FF2B5EF4-FFF2-40B4-BE49-F238E27FC236}">
                  <a16:creationId xmlns:a16="http://schemas.microsoft.com/office/drawing/2014/main" id="{ECA14783-A97C-4742-AA40-2533A3EA3336}"/>
                </a:ext>
              </a:extLst>
            </p:cNvPr>
            <p:cNvSpPr/>
            <p:nvPr/>
          </p:nvSpPr>
          <p:spPr>
            <a:xfrm rot="5400000">
              <a:off x="8980098" y="2358484"/>
              <a:ext cx="71303" cy="83801"/>
            </a:xfrm>
            <a:prstGeom prst="chevron">
              <a:avLst>
                <a:gd name="adj" fmla="val 50000"/>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solidFill>
                  <a:schemeClr val="tx1"/>
                </a:solidFill>
              </a:endParaRPr>
            </a:p>
          </p:txBody>
        </p:sp>
      </p:grpSp>
      <p:grpSp>
        <p:nvGrpSpPr>
          <p:cNvPr id="126" name="그룹 125">
            <a:extLst>
              <a:ext uri="{FF2B5EF4-FFF2-40B4-BE49-F238E27FC236}">
                <a16:creationId xmlns:a16="http://schemas.microsoft.com/office/drawing/2014/main" id="{AB9DFB5C-8AED-4753-915D-76E306DCB337}"/>
              </a:ext>
            </a:extLst>
          </p:cNvPr>
          <p:cNvGrpSpPr/>
          <p:nvPr/>
        </p:nvGrpSpPr>
        <p:grpSpPr>
          <a:xfrm>
            <a:off x="5436568" y="2151456"/>
            <a:ext cx="762451" cy="129503"/>
            <a:chOff x="8051915" y="2291957"/>
            <a:chExt cx="1053982" cy="183650"/>
          </a:xfrm>
        </p:grpSpPr>
        <p:sp>
          <p:nvSpPr>
            <p:cNvPr id="127" name="직사각형 126">
              <a:extLst>
                <a:ext uri="{FF2B5EF4-FFF2-40B4-BE49-F238E27FC236}">
                  <a16:creationId xmlns:a16="http://schemas.microsoft.com/office/drawing/2014/main" id="{29D06652-141B-4D1D-921A-5BA71F418520}"/>
                </a:ext>
              </a:extLst>
            </p:cNvPr>
            <p:cNvSpPr/>
            <p:nvPr/>
          </p:nvSpPr>
          <p:spPr>
            <a:xfrm>
              <a:off x="8051915" y="2291957"/>
              <a:ext cx="1053982" cy="18365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ko-KR" altLang="en-US" sz="800">
                  <a:solidFill>
                    <a:schemeClr val="tx1"/>
                  </a:solidFill>
                  <a:latin typeface="Noto Sans KR Black"/>
                  <a:ea typeface="Noto Sans KR Black"/>
                </a:rPr>
                <a:t>테스트증권</a:t>
              </a:r>
            </a:p>
          </p:txBody>
        </p:sp>
        <p:sp>
          <p:nvSpPr>
            <p:cNvPr id="128" name="화살표: 갈매기형 수장 127">
              <a:extLst>
                <a:ext uri="{FF2B5EF4-FFF2-40B4-BE49-F238E27FC236}">
                  <a16:creationId xmlns:a16="http://schemas.microsoft.com/office/drawing/2014/main" id="{743CB686-43E6-4EAF-A890-3AA79CD53ED8}"/>
                </a:ext>
              </a:extLst>
            </p:cNvPr>
            <p:cNvSpPr/>
            <p:nvPr/>
          </p:nvSpPr>
          <p:spPr>
            <a:xfrm rot="5400000">
              <a:off x="8980098" y="2358484"/>
              <a:ext cx="71303" cy="83801"/>
            </a:xfrm>
            <a:prstGeom prst="chevron">
              <a:avLst>
                <a:gd name="adj" fmla="val 50000"/>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solidFill>
                  <a:schemeClr val="tx1"/>
                </a:solidFill>
              </a:endParaRPr>
            </a:p>
          </p:txBody>
        </p:sp>
      </p:grpSp>
      <p:grpSp>
        <p:nvGrpSpPr>
          <p:cNvPr id="130" name="그룹 129">
            <a:extLst>
              <a:ext uri="{FF2B5EF4-FFF2-40B4-BE49-F238E27FC236}">
                <a16:creationId xmlns:a16="http://schemas.microsoft.com/office/drawing/2014/main" id="{967F7F14-4185-4F30-9349-A95B20B9E129}"/>
              </a:ext>
            </a:extLst>
          </p:cNvPr>
          <p:cNvGrpSpPr/>
          <p:nvPr/>
        </p:nvGrpSpPr>
        <p:grpSpPr>
          <a:xfrm>
            <a:off x="5436568" y="2354260"/>
            <a:ext cx="762451" cy="129503"/>
            <a:chOff x="8051915" y="2291957"/>
            <a:chExt cx="1053982" cy="183650"/>
          </a:xfrm>
        </p:grpSpPr>
        <p:sp>
          <p:nvSpPr>
            <p:cNvPr id="131" name="직사각형 130">
              <a:extLst>
                <a:ext uri="{FF2B5EF4-FFF2-40B4-BE49-F238E27FC236}">
                  <a16:creationId xmlns:a16="http://schemas.microsoft.com/office/drawing/2014/main" id="{5FA058D2-292C-4682-9044-6B54DA7BAF0F}"/>
                </a:ext>
              </a:extLst>
            </p:cNvPr>
            <p:cNvSpPr/>
            <p:nvPr/>
          </p:nvSpPr>
          <p:spPr>
            <a:xfrm>
              <a:off x="8051915" y="2291957"/>
              <a:ext cx="1053982" cy="18365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ko-KR" altLang="en-US" sz="800">
                  <a:solidFill>
                    <a:schemeClr val="tx1"/>
                  </a:solidFill>
                  <a:latin typeface="Noto Sans KR Black"/>
                  <a:ea typeface="Noto Sans KR Black"/>
                </a:rPr>
                <a:t>본사</a:t>
              </a:r>
            </a:p>
          </p:txBody>
        </p:sp>
        <p:sp>
          <p:nvSpPr>
            <p:cNvPr id="132" name="화살표: 갈매기형 수장 131">
              <a:extLst>
                <a:ext uri="{FF2B5EF4-FFF2-40B4-BE49-F238E27FC236}">
                  <a16:creationId xmlns:a16="http://schemas.microsoft.com/office/drawing/2014/main" id="{200C529E-531F-481B-8BEE-65062190758D}"/>
                </a:ext>
              </a:extLst>
            </p:cNvPr>
            <p:cNvSpPr/>
            <p:nvPr/>
          </p:nvSpPr>
          <p:spPr>
            <a:xfrm rot="5400000">
              <a:off x="8980098" y="2358484"/>
              <a:ext cx="71303" cy="83801"/>
            </a:xfrm>
            <a:prstGeom prst="chevron">
              <a:avLst>
                <a:gd name="adj" fmla="val 50000"/>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solidFill>
                  <a:schemeClr val="tx1"/>
                </a:solidFill>
              </a:endParaRPr>
            </a:p>
          </p:txBody>
        </p:sp>
      </p:grpSp>
      <p:sp>
        <p:nvSpPr>
          <p:cNvPr id="134" name="직사각형 133">
            <a:extLst>
              <a:ext uri="{FF2B5EF4-FFF2-40B4-BE49-F238E27FC236}">
                <a16:creationId xmlns:a16="http://schemas.microsoft.com/office/drawing/2014/main" id="{4F6C2FA9-718A-4DD3-AA84-63BEAB853DFC}"/>
              </a:ext>
            </a:extLst>
          </p:cNvPr>
          <p:cNvSpPr/>
          <p:nvPr/>
        </p:nvSpPr>
        <p:spPr>
          <a:xfrm>
            <a:off x="5446315" y="2829777"/>
            <a:ext cx="762451" cy="129503"/>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sz="800">
              <a:solidFill>
                <a:schemeClr val="tx1"/>
              </a:solidFill>
              <a:latin typeface="Noto Sans KR Black"/>
              <a:ea typeface="Noto Sans KR Black"/>
            </a:endParaRPr>
          </a:p>
        </p:txBody>
      </p:sp>
      <p:grpSp>
        <p:nvGrpSpPr>
          <p:cNvPr id="142" name="그룹 141">
            <a:extLst>
              <a:ext uri="{FF2B5EF4-FFF2-40B4-BE49-F238E27FC236}">
                <a16:creationId xmlns:a16="http://schemas.microsoft.com/office/drawing/2014/main" id="{85DBE936-0A44-4D9B-A077-77B96EFC65AE}"/>
              </a:ext>
            </a:extLst>
          </p:cNvPr>
          <p:cNvGrpSpPr/>
          <p:nvPr/>
        </p:nvGrpSpPr>
        <p:grpSpPr>
          <a:xfrm>
            <a:off x="5446315" y="3199934"/>
            <a:ext cx="762451" cy="129503"/>
            <a:chOff x="8051915" y="2291957"/>
            <a:chExt cx="1053982" cy="183650"/>
          </a:xfrm>
        </p:grpSpPr>
        <p:sp>
          <p:nvSpPr>
            <p:cNvPr id="143" name="직사각형 142">
              <a:extLst>
                <a:ext uri="{FF2B5EF4-FFF2-40B4-BE49-F238E27FC236}">
                  <a16:creationId xmlns:a16="http://schemas.microsoft.com/office/drawing/2014/main" id="{2FAE666A-6F2D-4E42-B83C-938A18DF1B77}"/>
                </a:ext>
              </a:extLst>
            </p:cNvPr>
            <p:cNvSpPr/>
            <p:nvPr/>
          </p:nvSpPr>
          <p:spPr>
            <a:xfrm>
              <a:off x="8051915" y="2291957"/>
              <a:ext cx="1053982" cy="18365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ko-KR" altLang="en-US" sz="800">
                  <a:solidFill>
                    <a:schemeClr val="tx1"/>
                  </a:solidFill>
                  <a:latin typeface="Noto Sans KR Black"/>
                  <a:ea typeface="Noto Sans KR Black"/>
                </a:rPr>
                <a:t>대리</a:t>
              </a:r>
              <a:r>
                <a:rPr lang="en-US" altLang="ko-KR" sz="800">
                  <a:solidFill>
                    <a:schemeClr val="tx1"/>
                  </a:solidFill>
                  <a:latin typeface="Noto Sans KR Black"/>
                  <a:ea typeface="Noto Sans KR Black"/>
                </a:rPr>
                <a:t>/</a:t>
              </a:r>
              <a:r>
                <a:rPr lang="ko-KR" altLang="en-US" sz="800">
                  <a:solidFill>
                    <a:schemeClr val="tx1"/>
                  </a:solidFill>
                  <a:latin typeface="Noto Sans KR Black"/>
                  <a:ea typeface="Noto Sans KR Black"/>
                </a:rPr>
                <a:t>파트장</a:t>
              </a:r>
            </a:p>
          </p:txBody>
        </p:sp>
        <p:sp>
          <p:nvSpPr>
            <p:cNvPr id="144" name="화살표: 갈매기형 수장 143">
              <a:extLst>
                <a:ext uri="{FF2B5EF4-FFF2-40B4-BE49-F238E27FC236}">
                  <a16:creationId xmlns:a16="http://schemas.microsoft.com/office/drawing/2014/main" id="{856F2FC8-C8A6-456C-BDDD-2DB763EFD42D}"/>
                </a:ext>
              </a:extLst>
            </p:cNvPr>
            <p:cNvSpPr/>
            <p:nvPr/>
          </p:nvSpPr>
          <p:spPr>
            <a:xfrm rot="5400000">
              <a:off x="8980098" y="2358484"/>
              <a:ext cx="71303" cy="83801"/>
            </a:xfrm>
            <a:prstGeom prst="chevron">
              <a:avLst>
                <a:gd name="adj" fmla="val 50000"/>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solidFill>
                  <a:schemeClr val="tx1"/>
                </a:solidFill>
              </a:endParaRPr>
            </a:p>
          </p:txBody>
        </p:sp>
      </p:grpSp>
      <p:sp>
        <p:nvSpPr>
          <p:cNvPr id="151" name="직사각형 150">
            <a:extLst>
              <a:ext uri="{FF2B5EF4-FFF2-40B4-BE49-F238E27FC236}">
                <a16:creationId xmlns:a16="http://schemas.microsoft.com/office/drawing/2014/main" id="{4AE18B04-5F99-4D41-BDA6-16B93DCFD13D}"/>
              </a:ext>
            </a:extLst>
          </p:cNvPr>
          <p:cNvSpPr/>
          <p:nvPr/>
        </p:nvSpPr>
        <p:spPr>
          <a:xfrm>
            <a:off x="5446315" y="3420545"/>
            <a:ext cx="762451" cy="129503"/>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sz="800">
              <a:solidFill>
                <a:schemeClr val="tx1"/>
              </a:solidFill>
              <a:latin typeface="Noto Sans KR Black"/>
              <a:ea typeface="Noto Sans KR Black"/>
            </a:endParaRPr>
          </a:p>
        </p:txBody>
      </p:sp>
      <p:sp>
        <p:nvSpPr>
          <p:cNvPr id="152" name="직사각형 151">
            <a:extLst>
              <a:ext uri="{FF2B5EF4-FFF2-40B4-BE49-F238E27FC236}">
                <a16:creationId xmlns:a16="http://schemas.microsoft.com/office/drawing/2014/main" id="{9035404A-5587-435D-943E-6C1BA8AEC3B2}"/>
              </a:ext>
            </a:extLst>
          </p:cNvPr>
          <p:cNvSpPr/>
          <p:nvPr/>
        </p:nvSpPr>
        <p:spPr>
          <a:xfrm>
            <a:off x="5446315" y="3631996"/>
            <a:ext cx="762451" cy="129503"/>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sz="800">
              <a:solidFill>
                <a:schemeClr val="tx1"/>
              </a:solidFill>
              <a:latin typeface="Noto Sans KR Black"/>
              <a:ea typeface="Noto Sans KR Black"/>
            </a:endParaRPr>
          </a:p>
        </p:txBody>
      </p:sp>
      <p:sp>
        <p:nvSpPr>
          <p:cNvPr id="155" name="직사각형 154">
            <a:extLst>
              <a:ext uri="{FF2B5EF4-FFF2-40B4-BE49-F238E27FC236}">
                <a16:creationId xmlns:a16="http://schemas.microsoft.com/office/drawing/2014/main" id="{D1FC8AB0-DBF7-4AE1-9E41-185D22FE743C}"/>
              </a:ext>
            </a:extLst>
          </p:cNvPr>
          <p:cNvSpPr/>
          <p:nvPr/>
        </p:nvSpPr>
        <p:spPr>
          <a:xfrm>
            <a:off x="5446315" y="3834767"/>
            <a:ext cx="762451" cy="129503"/>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sz="800">
              <a:solidFill>
                <a:schemeClr val="tx1"/>
              </a:solidFill>
              <a:latin typeface="Noto Sans KR Black"/>
              <a:ea typeface="Noto Sans KR Black"/>
            </a:endParaRPr>
          </a:p>
        </p:txBody>
      </p:sp>
      <p:sp>
        <p:nvSpPr>
          <p:cNvPr id="156" name="직사각형 155">
            <a:extLst>
              <a:ext uri="{FF2B5EF4-FFF2-40B4-BE49-F238E27FC236}">
                <a16:creationId xmlns:a16="http://schemas.microsoft.com/office/drawing/2014/main" id="{6C4CEA89-CC33-482B-B542-6058845135A3}"/>
              </a:ext>
            </a:extLst>
          </p:cNvPr>
          <p:cNvSpPr/>
          <p:nvPr/>
        </p:nvSpPr>
        <p:spPr>
          <a:xfrm>
            <a:off x="5446315" y="4235145"/>
            <a:ext cx="762451" cy="129503"/>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sz="800">
              <a:solidFill>
                <a:schemeClr val="tx1"/>
              </a:solidFill>
              <a:latin typeface="Noto Sans KR Black"/>
              <a:ea typeface="Noto Sans KR Black"/>
            </a:endParaRPr>
          </a:p>
        </p:txBody>
      </p:sp>
      <p:sp>
        <p:nvSpPr>
          <p:cNvPr id="157" name="직사각형 156">
            <a:extLst>
              <a:ext uri="{FF2B5EF4-FFF2-40B4-BE49-F238E27FC236}">
                <a16:creationId xmlns:a16="http://schemas.microsoft.com/office/drawing/2014/main" id="{030EF6FB-53DF-4518-85B0-4E91AD732249}"/>
              </a:ext>
            </a:extLst>
          </p:cNvPr>
          <p:cNvSpPr/>
          <p:nvPr/>
        </p:nvSpPr>
        <p:spPr>
          <a:xfrm>
            <a:off x="5446315" y="4434504"/>
            <a:ext cx="762451" cy="129503"/>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sz="800">
              <a:solidFill>
                <a:schemeClr val="tx1"/>
              </a:solidFill>
              <a:latin typeface="Noto Sans KR Black"/>
              <a:ea typeface="Noto Sans KR Black"/>
            </a:endParaRPr>
          </a:p>
        </p:txBody>
      </p:sp>
      <p:sp>
        <p:nvSpPr>
          <p:cNvPr id="158" name="직사각형 157">
            <a:extLst>
              <a:ext uri="{FF2B5EF4-FFF2-40B4-BE49-F238E27FC236}">
                <a16:creationId xmlns:a16="http://schemas.microsoft.com/office/drawing/2014/main" id="{9BC7D3C2-427A-4338-968E-E0FC4D910073}"/>
              </a:ext>
            </a:extLst>
          </p:cNvPr>
          <p:cNvSpPr/>
          <p:nvPr/>
        </p:nvSpPr>
        <p:spPr>
          <a:xfrm>
            <a:off x="5446315" y="4649945"/>
            <a:ext cx="762451" cy="129503"/>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sz="800">
              <a:solidFill>
                <a:schemeClr val="tx1"/>
              </a:solidFill>
              <a:latin typeface="Noto Sans KR Black"/>
              <a:ea typeface="Noto Sans KR Black"/>
            </a:endParaRPr>
          </a:p>
        </p:txBody>
      </p:sp>
      <p:grpSp>
        <p:nvGrpSpPr>
          <p:cNvPr id="159" name="그룹 158">
            <a:extLst>
              <a:ext uri="{FF2B5EF4-FFF2-40B4-BE49-F238E27FC236}">
                <a16:creationId xmlns:a16="http://schemas.microsoft.com/office/drawing/2014/main" id="{CC1EF369-425C-4D5C-8AA4-4F4DF5993892}"/>
              </a:ext>
            </a:extLst>
          </p:cNvPr>
          <p:cNvGrpSpPr/>
          <p:nvPr/>
        </p:nvGrpSpPr>
        <p:grpSpPr>
          <a:xfrm>
            <a:off x="5446315" y="4031325"/>
            <a:ext cx="762451" cy="129503"/>
            <a:chOff x="8051915" y="2291957"/>
            <a:chExt cx="1053982" cy="183650"/>
          </a:xfrm>
        </p:grpSpPr>
        <p:sp>
          <p:nvSpPr>
            <p:cNvPr id="160" name="직사각형 159">
              <a:extLst>
                <a:ext uri="{FF2B5EF4-FFF2-40B4-BE49-F238E27FC236}">
                  <a16:creationId xmlns:a16="http://schemas.microsoft.com/office/drawing/2014/main" id="{5C4B26A6-CC64-426C-B0F4-D9AC5C231B02}"/>
                </a:ext>
              </a:extLst>
            </p:cNvPr>
            <p:cNvSpPr/>
            <p:nvPr/>
          </p:nvSpPr>
          <p:spPr>
            <a:xfrm>
              <a:off x="8051915" y="2291957"/>
              <a:ext cx="1053982" cy="18365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ko-KR" altLang="en-US" sz="700">
                  <a:solidFill>
                    <a:schemeClr val="tx1"/>
                  </a:solidFill>
                  <a:latin typeface="Noto Sans KR Black"/>
                  <a:ea typeface="Noto Sans KR Black"/>
                </a:rPr>
                <a:t>직위 기본권한</a:t>
              </a:r>
            </a:p>
          </p:txBody>
        </p:sp>
        <p:sp>
          <p:nvSpPr>
            <p:cNvPr id="161" name="화살표: 갈매기형 수장 160">
              <a:extLst>
                <a:ext uri="{FF2B5EF4-FFF2-40B4-BE49-F238E27FC236}">
                  <a16:creationId xmlns:a16="http://schemas.microsoft.com/office/drawing/2014/main" id="{B757B1A6-9217-49DA-B617-87D0C9EBD670}"/>
                </a:ext>
              </a:extLst>
            </p:cNvPr>
            <p:cNvSpPr/>
            <p:nvPr/>
          </p:nvSpPr>
          <p:spPr>
            <a:xfrm rot="5400000">
              <a:off x="8997654" y="2358484"/>
              <a:ext cx="71303" cy="83801"/>
            </a:xfrm>
            <a:prstGeom prst="chevron">
              <a:avLst>
                <a:gd name="adj" fmla="val 50000"/>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solidFill>
                  <a:schemeClr val="tx1"/>
                </a:solidFill>
              </a:endParaRPr>
            </a:p>
          </p:txBody>
        </p:sp>
      </p:grpSp>
      <p:sp>
        <p:nvSpPr>
          <p:cNvPr id="162" name="직사각형 161">
            <a:extLst>
              <a:ext uri="{FF2B5EF4-FFF2-40B4-BE49-F238E27FC236}">
                <a16:creationId xmlns:a16="http://schemas.microsoft.com/office/drawing/2014/main" id="{065210DE-04F2-4496-AE85-B30B6E2ADA9F}"/>
              </a:ext>
            </a:extLst>
          </p:cNvPr>
          <p:cNvSpPr/>
          <p:nvPr/>
        </p:nvSpPr>
        <p:spPr>
          <a:xfrm>
            <a:off x="3632017" y="5286652"/>
            <a:ext cx="716400" cy="365238"/>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solidFill>
                  <a:schemeClr val="tx1"/>
                </a:solidFill>
                <a:latin typeface="Noto Sans KR Black" panose="020B0A00000000000000" pitchFamily="34" charset="-127"/>
                <a:ea typeface="Noto Sans KR Black" panose="020B0A00000000000000" pitchFamily="34" charset="-127"/>
              </a:rPr>
              <a:t>제출</a:t>
            </a:r>
          </a:p>
        </p:txBody>
      </p:sp>
      <p:sp>
        <p:nvSpPr>
          <p:cNvPr id="163" name="직사각형 162">
            <a:extLst>
              <a:ext uri="{FF2B5EF4-FFF2-40B4-BE49-F238E27FC236}">
                <a16:creationId xmlns:a16="http://schemas.microsoft.com/office/drawing/2014/main" id="{34096D97-3451-4008-85F7-86D24B8FB8FB}"/>
              </a:ext>
            </a:extLst>
          </p:cNvPr>
          <p:cNvSpPr/>
          <p:nvPr/>
        </p:nvSpPr>
        <p:spPr>
          <a:xfrm>
            <a:off x="6387062" y="5286652"/>
            <a:ext cx="716400" cy="365238"/>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solidFill>
                  <a:schemeClr val="tx1"/>
                </a:solidFill>
                <a:latin typeface="Noto Sans KR Black" panose="020B0A00000000000000" pitchFamily="34" charset="-127"/>
                <a:ea typeface="Noto Sans KR Black" panose="020B0A00000000000000" pitchFamily="34" charset="-127"/>
              </a:rPr>
              <a:t>뒤로</a:t>
            </a:r>
          </a:p>
        </p:txBody>
      </p:sp>
    </p:spTree>
    <p:extLst>
      <p:ext uri="{BB962C8B-B14F-4D97-AF65-F5344CB8AC3E}">
        <p14:creationId xmlns:p14="http://schemas.microsoft.com/office/powerpoint/2010/main" val="6688611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Browser" descr="&lt;SmartSettings&gt;&lt;SmartResize enabled=&quot;True&quot; minWidth=&quot;140&quot; minHeight=&quot;50&quot; /&gt;&lt;/SmartSettings&gt;">
            <a:extLst>
              <a:ext uri="{FF2B5EF4-FFF2-40B4-BE49-F238E27FC236}">
                <a16:creationId xmlns:a16="http://schemas.microsoft.com/office/drawing/2014/main" id="{DE659683-713C-4D2E-8702-33F77C8EA835}"/>
              </a:ext>
            </a:extLst>
          </p:cNvPr>
          <p:cNvGrpSpPr/>
          <p:nvPr>
            <p:custDataLst>
              <p:tags r:id="rId1"/>
            </p:custDataLst>
          </p:nvPr>
        </p:nvGrpSpPr>
        <p:grpSpPr>
          <a:xfrm>
            <a:off x="-6643" y="-1038"/>
            <a:ext cx="9983925" cy="6858000"/>
            <a:chOff x="477669" y="1261242"/>
            <a:chExt cx="6786476" cy="4352544"/>
          </a:xfrm>
        </p:grpSpPr>
        <p:sp>
          <p:nvSpPr>
            <p:cNvPr id="5" name="Window Body" descr="&lt;SmartSettings&gt;&lt;SmartResize anchorLeft=&quot;Absolute&quot; anchorTop=&quot;Absolute&quot; anchorRight=&quot;Absolute&quot; anchorBottom=&quot;Absolute&quot; /&gt;&lt;/SmartSettings&gt;">
              <a:extLst>
                <a:ext uri="{FF2B5EF4-FFF2-40B4-BE49-F238E27FC236}">
                  <a16:creationId xmlns:a16="http://schemas.microsoft.com/office/drawing/2014/main" id="{BB2F6544-6860-45E0-8237-B10C4C38220C}"/>
                </a:ext>
              </a:extLst>
            </p:cNvPr>
            <p:cNvSpPr/>
            <p:nvPr>
              <p:custDataLst>
                <p:tags r:id="rId5"/>
              </p:custDataLst>
            </p:nvPr>
          </p:nvSpPr>
          <p:spPr>
            <a:xfrm>
              <a:off x="595684" y="1600779"/>
              <a:ext cx="6668461" cy="4013007"/>
            </a:xfrm>
            <a:prstGeom prst="rect">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a:solidFill>
                  <a:srgbClr val="5F5F5F"/>
                </a:solidFill>
                <a:latin typeface="Segoe UI" panose="020B0502040204020203" pitchFamily="34" charset="0"/>
                <a:cs typeface="Segoe UI" panose="020B0502040204020203" pitchFamily="34" charset="0"/>
              </a:endParaRPr>
            </a:p>
          </p:txBody>
        </p:sp>
        <p:sp>
          <p:nvSpPr>
            <p:cNvPr id="6" name="Title Bar" descr="&lt;SmartSettings&gt;&lt;SmartResize anchorLeft=&quot;Absolute&quot; anchorTop=&quot;Absolute&quot; anchorRight=&quot;Absolute&quot; anchorBottom=&quot;None&quot; /&gt;&lt;/SmartSettings&gt;">
              <a:extLst>
                <a:ext uri="{FF2B5EF4-FFF2-40B4-BE49-F238E27FC236}">
                  <a16:creationId xmlns:a16="http://schemas.microsoft.com/office/drawing/2014/main" id="{C7B62C98-E966-4626-9675-CDFF0723CE09}"/>
                </a:ext>
              </a:extLst>
            </p:cNvPr>
            <p:cNvSpPr/>
            <p:nvPr>
              <p:custDataLst>
                <p:tags r:id="rId6"/>
              </p:custDataLst>
            </p:nvPr>
          </p:nvSpPr>
          <p:spPr>
            <a:xfrm>
              <a:off x="477669" y="1261242"/>
              <a:ext cx="6668463" cy="340866"/>
            </a:xfrm>
            <a:prstGeom prst="rect">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228600" bIns="45720"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900" dirty="0">
                  <a:solidFill>
                    <a:srgbClr val="5F5F5F"/>
                  </a:solidFill>
                  <a:latin typeface="Segoe UI" panose="020B0502040204020203" pitchFamily="34" charset="0"/>
                  <a:cs typeface="Segoe UI" panose="020B0502040204020203" pitchFamily="34" charset="0"/>
                </a:rPr>
                <a:t>Browser</a:t>
              </a:r>
            </a:p>
          </p:txBody>
        </p:sp>
        <p:sp>
          <p:nvSpPr>
            <p:cNvPr id="7" name="Menu Button" descr="&lt;SmartSettings&gt;&lt;SmartResize anchorLeft=&quot;None&quot; anchorTop=&quot;Absolute&quot; anchorRight=&quot;Absolute&quot; anchorBottom=&quot;None&quot; /&gt;&lt;/SmartSettings&gt;">
              <a:extLst>
                <a:ext uri="{FF2B5EF4-FFF2-40B4-BE49-F238E27FC236}">
                  <a16:creationId xmlns:a16="http://schemas.microsoft.com/office/drawing/2014/main" id="{1FE1ADE5-16ED-4531-8731-AEFC9E0F4738}"/>
                </a:ext>
              </a:extLst>
            </p:cNvPr>
            <p:cNvSpPr>
              <a:spLocks noChangeAspect="1" noEditPoints="1"/>
            </p:cNvSpPr>
            <p:nvPr>
              <p:custDataLst>
                <p:tags r:id="rId7"/>
              </p:custDataLst>
            </p:nvPr>
          </p:nvSpPr>
          <p:spPr bwMode="auto">
            <a:xfrm>
              <a:off x="7102450" y="1456440"/>
              <a:ext cx="101434" cy="71535"/>
            </a:xfrm>
            <a:custGeom>
              <a:avLst/>
              <a:gdLst>
                <a:gd name="T0" fmla="*/ 0 w 415"/>
                <a:gd name="T1" fmla="*/ 309 h 309"/>
                <a:gd name="T2" fmla="*/ 415 w 415"/>
                <a:gd name="T3" fmla="*/ 309 h 309"/>
                <a:gd name="T4" fmla="*/ 0 w 415"/>
                <a:gd name="T5" fmla="*/ 155 h 309"/>
                <a:gd name="T6" fmla="*/ 415 w 415"/>
                <a:gd name="T7" fmla="*/ 155 h 309"/>
                <a:gd name="T8" fmla="*/ 0 w 415"/>
                <a:gd name="T9" fmla="*/ 0 h 309"/>
                <a:gd name="T10" fmla="*/ 415 w 415"/>
                <a:gd name="T11" fmla="*/ 0 h 309"/>
              </a:gdLst>
              <a:ahLst/>
              <a:cxnLst>
                <a:cxn ang="0">
                  <a:pos x="T0" y="T1"/>
                </a:cxn>
                <a:cxn ang="0">
                  <a:pos x="T2" y="T3"/>
                </a:cxn>
                <a:cxn ang="0">
                  <a:pos x="T4" y="T5"/>
                </a:cxn>
                <a:cxn ang="0">
                  <a:pos x="T6" y="T7"/>
                </a:cxn>
                <a:cxn ang="0">
                  <a:pos x="T8" y="T9"/>
                </a:cxn>
                <a:cxn ang="0">
                  <a:pos x="T10" y="T11"/>
                </a:cxn>
              </a:cxnLst>
              <a:rect l="0" t="0" r="r" b="b"/>
              <a:pathLst>
                <a:path w="415" h="309">
                  <a:moveTo>
                    <a:pt x="0" y="309"/>
                  </a:moveTo>
                  <a:lnTo>
                    <a:pt x="415" y="309"/>
                  </a:lnTo>
                  <a:moveTo>
                    <a:pt x="0" y="155"/>
                  </a:moveTo>
                  <a:lnTo>
                    <a:pt x="415" y="155"/>
                  </a:lnTo>
                  <a:moveTo>
                    <a:pt x="0" y="0"/>
                  </a:moveTo>
                  <a:lnTo>
                    <a:pt x="415" y="0"/>
                  </a:lnTo>
                </a:path>
              </a:pathLst>
            </a:custGeom>
            <a:noFill/>
            <a:ln w="6350" cap="flat">
              <a:solidFill>
                <a:srgbClr val="80808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5F5F5F"/>
                </a:solidFill>
                <a:latin typeface="Segoe UI" panose="020B0502040204020203" pitchFamily="34" charset="0"/>
                <a:cs typeface="Segoe UI" panose="020B0502040204020203" pitchFamily="34" charset="0"/>
              </a:endParaRPr>
            </a:p>
          </p:txBody>
        </p:sp>
        <p:sp>
          <p:nvSpPr>
            <p:cNvPr id="8" name="Close Button" descr="&lt;SmartSettings&gt;&lt;SmartResize anchorLeft=&quot;None&quot; anchorTop=&quot;Absolute&quot; anchorRight=&quot;Absolute&quot; anchorBottom=&quot;None&quot; /&gt;&lt;/SmartSettings&gt;">
              <a:extLst>
                <a:ext uri="{FF2B5EF4-FFF2-40B4-BE49-F238E27FC236}">
                  <a16:creationId xmlns:a16="http://schemas.microsoft.com/office/drawing/2014/main" id="{DC554171-1642-4F2F-9469-335C4374809A}"/>
                </a:ext>
              </a:extLst>
            </p:cNvPr>
            <p:cNvSpPr>
              <a:spLocks noEditPoints="1"/>
            </p:cNvSpPr>
            <p:nvPr>
              <p:custDataLst>
                <p:tags r:id="rId8"/>
              </p:custDataLst>
            </p:nvPr>
          </p:nvSpPr>
          <p:spPr bwMode="auto">
            <a:xfrm>
              <a:off x="7120801" y="1306460"/>
              <a:ext cx="66903" cy="60452"/>
            </a:xfrm>
            <a:custGeom>
              <a:avLst/>
              <a:gdLst>
                <a:gd name="T0" fmla="*/ 254 w 254"/>
                <a:gd name="T1" fmla="*/ 0 h 254"/>
                <a:gd name="T2" fmla="*/ 0 w 254"/>
                <a:gd name="T3" fmla="*/ 254 h 254"/>
                <a:gd name="T4" fmla="*/ 0 w 254"/>
                <a:gd name="T5" fmla="*/ 0 h 254"/>
                <a:gd name="T6" fmla="*/ 254 w 254"/>
                <a:gd name="T7" fmla="*/ 254 h 254"/>
              </a:gdLst>
              <a:ahLst/>
              <a:cxnLst>
                <a:cxn ang="0">
                  <a:pos x="T0" y="T1"/>
                </a:cxn>
                <a:cxn ang="0">
                  <a:pos x="T2" y="T3"/>
                </a:cxn>
                <a:cxn ang="0">
                  <a:pos x="T4" y="T5"/>
                </a:cxn>
                <a:cxn ang="0">
                  <a:pos x="T6" y="T7"/>
                </a:cxn>
              </a:cxnLst>
              <a:rect l="0" t="0" r="r" b="b"/>
              <a:pathLst>
                <a:path w="254" h="254">
                  <a:moveTo>
                    <a:pt x="254" y="0"/>
                  </a:moveTo>
                  <a:lnTo>
                    <a:pt x="0" y="254"/>
                  </a:lnTo>
                  <a:moveTo>
                    <a:pt x="0" y="0"/>
                  </a:moveTo>
                  <a:lnTo>
                    <a:pt x="254" y="254"/>
                  </a:lnTo>
                </a:path>
              </a:pathLst>
            </a:custGeom>
            <a:noFill/>
            <a:ln w="9525" cap="flat">
              <a:solidFill>
                <a:srgbClr val="80808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5F5F5F"/>
                </a:solidFill>
                <a:latin typeface="Segoe UI" panose="020B0502040204020203" pitchFamily="34" charset="0"/>
                <a:cs typeface="Segoe UI" panose="020B0502040204020203" pitchFamily="34" charset="0"/>
              </a:endParaRPr>
            </a:p>
          </p:txBody>
        </p:sp>
        <p:sp>
          <p:nvSpPr>
            <p:cNvPr id="9" name="Address Box" descr="&lt;SmartSettings&gt;&lt;SmartResize anchorLeft=&quot;Absolute&quot; anchorTop=&quot;Absolute&quot; anchorRight=&quot;Absolute&quot; anchorBottom=&quot;None&quot; /&gt;&lt;/SmartSettings&gt;">
              <a:extLst>
                <a:ext uri="{FF2B5EF4-FFF2-40B4-BE49-F238E27FC236}">
                  <a16:creationId xmlns:a16="http://schemas.microsoft.com/office/drawing/2014/main" id="{B48F3DEF-FE21-4DE5-A8CA-2322C83DC6FE}"/>
                </a:ext>
              </a:extLst>
            </p:cNvPr>
            <p:cNvSpPr/>
            <p:nvPr>
              <p:custDataLst>
                <p:tags r:id="rId9"/>
              </p:custDataLst>
            </p:nvPr>
          </p:nvSpPr>
          <p:spPr>
            <a:xfrm>
              <a:off x="1209432" y="1416763"/>
              <a:ext cx="5832753" cy="150888"/>
            </a:xfrm>
            <a:prstGeom prst="rect">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237744"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900" noProof="1">
                  <a:solidFill>
                    <a:srgbClr val="5F5F5F"/>
                  </a:solidFill>
                  <a:latin typeface="Segoe UI" panose="020B0502040204020203" pitchFamily="34" charset="0"/>
                  <a:cs typeface="Segoe UI" panose="020B0502040204020203" pitchFamily="34" charset="0"/>
                </a:rPr>
                <a:t>www.example.com/adminpage</a:t>
              </a:r>
            </a:p>
          </p:txBody>
        </p:sp>
        <p:sp>
          <p:nvSpPr>
            <p:cNvPr id="10" name="Document Icon" descr="&lt;SmartSettings&gt;&lt;SmartResize anchorLeft=&quot;Absolute&quot; anchorTop=&quot;Absolute&quot; anchorRight=&quot;None&quot; anchorBottom=&quot;None&quot; /&gt;&lt;/SmartSettings&gt;">
              <a:extLst>
                <a:ext uri="{FF2B5EF4-FFF2-40B4-BE49-F238E27FC236}">
                  <a16:creationId xmlns:a16="http://schemas.microsoft.com/office/drawing/2014/main" id="{C2B291C1-16F0-47FB-A13F-F9D39C52BEEA}"/>
                </a:ext>
              </a:extLst>
            </p:cNvPr>
            <p:cNvSpPr>
              <a:spLocks noChangeAspect="1" noEditPoints="1"/>
            </p:cNvSpPr>
            <p:nvPr>
              <p:custDataLst>
                <p:tags r:id="rId10"/>
              </p:custDataLst>
            </p:nvPr>
          </p:nvSpPr>
          <p:spPr bwMode="auto">
            <a:xfrm>
              <a:off x="1261178" y="1449891"/>
              <a:ext cx="63667" cy="84633"/>
            </a:xfrm>
            <a:custGeom>
              <a:avLst/>
              <a:gdLst>
                <a:gd name="T0" fmla="*/ 153 w 260"/>
                <a:gd name="T1" fmla="*/ 7 h 367"/>
                <a:gd name="T2" fmla="*/ 153 w 260"/>
                <a:gd name="T3" fmla="*/ 108 h 367"/>
                <a:gd name="T4" fmla="*/ 253 w 260"/>
                <a:gd name="T5" fmla="*/ 108 h 367"/>
                <a:gd name="T6" fmla="*/ 0 w 260"/>
                <a:gd name="T7" fmla="*/ 0 h 367"/>
                <a:gd name="T8" fmla="*/ 0 w 260"/>
                <a:gd name="T9" fmla="*/ 367 h 367"/>
                <a:gd name="T10" fmla="*/ 260 w 260"/>
                <a:gd name="T11" fmla="*/ 367 h 367"/>
                <a:gd name="T12" fmla="*/ 260 w 260"/>
                <a:gd name="T13" fmla="*/ 100 h 367"/>
                <a:gd name="T14" fmla="*/ 161 w 260"/>
                <a:gd name="T15" fmla="*/ 1 h 367"/>
                <a:gd name="T16" fmla="*/ 0 w 260"/>
                <a:gd name="T17" fmla="*/ 0 h 3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0" h="367">
                  <a:moveTo>
                    <a:pt x="153" y="7"/>
                  </a:moveTo>
                  <a:lnTo>
                    <a:pt x="153" y="108"/>
                  </a:lnTo>
                  <a:lnTo>
                    <a:pt x="253" y="108"/>
                  </a:lnTo>
                  <a:moveTo>
                    <a:pt x="0" y="0"/>
                  </a:moveTo>
                  <a:lnTo>
                    <a:pt x="0" y="367"/>
                  </a:lnTo>
                  <a:lnTo>
                    <a:pt x="260" y="367"/>
                  </a:lnTo>
                  <a:lnTo>
                    <a:pt x="260" y="100"/>
                  </a:lnTo>
                  <a:lnTo>
                    <a:pt x="161" y="1"/>
                  </a:lnTo>
                  <a:lnTo>
                    <a:pt x="0" y="0"/>
                  </a:lnTo>
                  <a:close/>
                </a:path>
              </a:pathLst>
            </a:custGeom>
            <a:noFill/>
            <a:ln w="6350" cap="flat">
              <a:solidFill>
                <a:srgbClr val="80808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5F5F5F"/>
                </a:solidFill>
                <a:latin typeface="Segoe UI" panose="020B0502040204020203" pitchFamily="34" charset="0"/>
                <a:cs typeface="Segoe UI" panose="020B0502040204020203" pitchFamily="34" charset="0"/>
              </a:endParaRPr>
            </a:p>
          </p:txBody>
        </p:sp>
        <p:grpSp>
          <p:nvGrpSpPr>
            <p:cNvPr id="11" name="Navigation Buttons">
              <a:extLst>
                <a:ext uri="{FF2B5EF4-FFF2-40B4-BE49-F238E27FC236}">
                  <a16:creationId xmlns:a16="http://schemas.microsoft.com/office/drawing/2014/main" id="{6159800F-286D-4C1B-88BA-59BE14380C2A}"/>
                </a:ext>
              </a:extLst>
            </p:cNvPr>
            <p:cNvGrpSpPr/>
            <p:nvPr/>
          </p:nvGrpSpPr>
          <p:grpSpPr>
            <a:xfrm>
              <a:off x="681271" y="1437296"/>
              <a:ext cx="435953" cy="109822"/>
              <a:chOff x="681271" y="1437296"/>
              <a:chExt cx="435953" cy="109822"/>
            </a:xfrm>
          </p:grpSpPr>
          <p:sp>
            <p:nvSpPr>
              <p:cNvPr id="12" name="Back Button" descr="&lt;SmartSettings&gt;&lt;SmartResize anchorLeft=&quot;Absolute&quot; anchorTop=&quot;Absolute&quot; anchorRight=&quot;None&quot; anchorBottom=&quot;None&quot; /&gt;&lt;/SmartSettings&gt;">
                <a:extLst>
                  <a:ext uri="{FF2B5EF4-FFF2-40B4-BE49-F238E27FC236}">
                    <a16:creationId xmlns:a16="http://schemas.microsoft.com/office/drawing/2014/main" id="{030420BC-70D9-4185-9DF1-6115E1B1921A}"/>
                  </a:ext>
                </a:extLst>
              </p:cNvPr>
              <p:cNvSpPr>
                <a:spLocks noChangeAspect="1" noEditPoints="1"/>
              </p:cNvSpPr>
              <p:nvPr>
                <p:custDataLst>
                  <p:tags r:id="rId11"/>
                </p:custDataLst>
              </p:nvPr>
            </p:nvSpPr>
            <p:spPr bwMode="auto">
              <a:xfrm>
                <a:off x="681271" y="1453921"/>
                <a:ext cx="103592" cy="76573"/>
              </a:xfrm>
              <a:custGeom>
                <a:avLst/>
                <a:gdLst>
                  <a:gd name="T0" fmla="*/ 159 w 423"/>
                  <a:gd name="T1" fmla="*/ 332 h 332"/>
                  <a:gd name="T2" fmla="*/ 0 w 423"/>
                  <a:gd name="T3" fmla="*/ 166 h 332"/>
                  <a:gd name="T4" fmla="*/ 159 w 423"/>
                  <a:gd name="T5" fmla="*/ 0 h 332"/>
                  <a:gd name="T6" fmla="*/ 15 w 423"/>
                  <a:gd name="T7" fmla="*/ 166 h 332"/>
                  <a:gd name="T8" fmla="*/ 423 w 423"/>
                  <a:gd name="T9" fmla="*/ 166 h 332"/>
                </a:gdLst>
                <a:ahLst/>
                <a:cxnLst>
                  <a:cxn ang="0">
                    <a:pos x="T0" y="T1"/>
                  </a:cxn>
                  <a:cxn ang="0">
                    <a:pos x="T2" y="T3"/>
                  </a:cxn>
                  <a:cxn ang="0">
                    <a:pos x="T4" y="T5"/>
                  </a:cxn>
                  <a:cxn ang="0">
                    <a:pos x="T6" y="T7"/>
                  </a:cxn>
                  <a:cxn ang="0">
                    <a:pos x="T8" y="T9"/>
                  </a:cxn>
                </a:cxnLst>
                <a:rect l="0" t="0" r="r" b="b"/>
                <a:pathLst>
                  <a:path w="423" h="332">
                    <a:moveTo>
                      <a:pt x="159" y="332"/>
                    </a:moveTo>
                    <a:lnTo>
                      <a:pt x="0" y="166"/>
                    </a:lnTo>
                    <a:lnTo>
                      <a:pt x="159" y="0"/>
                    </a:lnTo>
                    <a:moveTo>
                      <a:pt x="15" y="166"/>
                    </a:moveTo>
                    <a:lnTo>
                      <a:pt x="423" y="166"/>
                    </a:lnTo>
                  </a:path>
                </a:pathLst>
              </a:custGeom>
              <a:noFill/>
              <a:ln w="6350" cap="sq">
                <a:solidFill>
                  <a:srgbClr val="80808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5F5F5F"/>
                  </a:solidFill>
                  <a:latin typeface="Segoe UI" panose="020B0502040204020203" pitchFamily="34" charset="0"/>
                  <a:cs typeface="Segoe UI" panose="020B0502040204020203" pitchFamily="34" charset="0"/>
                </a:endParaRPr>
              </a:p>
            </p:txBody>
          </p:sp>
          <p:sp>
            <p:nvSpPr>
              <p:cNvPr id="13" name="Forward Button" descr="&lt;SmartSettings&gt;&lt;SmartResize anchorLeft=&quot;Absolute&quot; anchorTop=&quot;Absolute&quot; anchorRight=&quot;None&quot; anchorBottom=&quot;None&quot; /&gt;&lt;/SmartSettings&gt;">
                <a:extLst>
                  <a:ext uri="{FF2B5EF4-FFF2-40B4-BE49-F238E27FC236}">
                    <a16:creationId xmlns:a16="http://schemas.microsoft.com/office/drawing/2014/main" id="{522CB696-E0CB-49C3-B96E-4C635002791C}"/>
                  </a:ext>
                </a:extLst>
              </p:cNvPr>
              <p:cNvSpPr>
                <a:spLocks noChangeAspect="1" noEditPoints="1"/>
              </p:cNvSpPr>
              <p:nvPr>
                <p:custDataLst>
                  <p:tags r:id="rId12"/>
                </p:custDataLst>
              </p:nvPr>
            </p:nvSpPr>
            <p:spPr bwMode="auto">
              <a:xfrm>
                <a:off x="845294" y="1453921"/>
                <a:ext cx="103592" cy="76573"/>
              </a:xfrm>
              <a:custGeom>
                <a:avLst/>
                <a:gdLst>
                  <a:gd name="T0" fmla="*/ 265 w 423"/>
                  <a:gd name="T1" fmla="*/ 0 h 332"/>
                  <a:gd name="T2" fmla="*/ 423 w 423"/>
                  <a:gd name="T3" fmla="*/ 166 h 332"/>
                  <a:gd name="T4" fmla="*/ 265 w 423"/>
                  <a:gd name="T5" fmla="*/ 332 h 332"/>
                  <a:gd name="T6" fmla="*/ 408 w 423"/>
                  <a:gd name="T7" fmla="*/ 166 h 332"/>
                  <a:gd name="T8" fmla="*/ 0 w 423"/>
                  <a:gd name="T9" fmla="*/ 166 h 332"/>
                </a:gdLst>
                <a:ahLst/>
                <a:cxnLst>
                  <a:cxn ang="0">
                    <a:pos x="T0" y="T1"/>
                  </a:cxn>
                  <a:cxn ang="0">
                    <a:pos x="T2" y="T3"/>
                  </a:cxn>
                  <a:cxn ang="0">
                    <a:pos x="T4" y="T5"/>
                  </a:cxn>
                  <a:cxn ang="0">
                    <a:pos x="T6" y="T7"/>
                  </a:cxn>
                  <a:cxn ang="0">
                    <a:pos x="T8" y="T9"/>
                  </a:cxn>
                </a:cxnLst>
                <a:rect l="0" t="0" r="r" b="b"/>
                <a:pathLst>
                  <a:path w="423" h="332">
                    <a:moveTo>
                      <a:pt x="265" y="0"/>
                    </a:moveTo>
                    <a:lnTo>
                      <a:pt x="423" y="166"/>
                    </a:lnTo>
                    <a:lnTo>
                      <a:pt x="265" y="332"/>
                    </a:lnTo>
                    <a:moveTo>
                      <a:pt x="408" y="166"/>
                    </a:moveTo>
                    <a:lnTo>
                      <a:pt x="0" y="166"/>
                    </a:lnTo>
                  </a:path>
                </a:pathLst>
              </a:custGeom>
              <a:noFill/>
              <a:ln w="6350" cap="sq">
                <a:solidFill>
                  <a:srgbClr val="80808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5F5F5F"/>
                  </a:solidFill>
                  <a:latin typeface="Segoe UI" panose="020B0502040204020203" pitchFamily="34" charset="0"/>
                  <a:cs typeface="Segoe UI" panose="020B0502040204020203" pitchFamily="34" charset="0"/>
                </a:endParaRPr>
              </a:p>
            </p:txBody>
          </p:sp>
          <p:sp>
            <p:nvSpPr>
              <p:cNvPr id="14" name="Reload Button" descr="&lt;SmartSettings&gt;&lt;SmartResize anchorLeft=&quot;Absolute&quot; anchorTop=&quot;Absolute&quot; anchorRight=&quot;None&quot; anchorBottom=&quot;None&quot; /&gt;&lt;/SmartSettings&gt;">
                <a:extLst>
                  <a:ext uri="{FF2B5EF4-FFF2-40B4-BE49-F238E27FC236}">
                    <a16:creationId xmlns:a16="http://schemas.microsoft.com/office/drawing/2014/main" id="{697E3EAF-DF22-4BD3-8CA7-A673A79A0A05}"/>
                  </a:ext>
                </a:extLst>
              </p:cNvPr>
              <p:cNvSpPr>
                <a:spLocks noChangeAspect="1" noEditPoints="1"/>
              </p:cNvSpPr>
              <p:nvPr>
                <p:custDataLst>
                  <p:tags r:id="rId13"/>
                </p:custDataLst>
              </p:nvPr>
            </p:nvSpPr>
            <p:spPr bwMode="auto">
              <a:xfrm>
                <a:off x="1009315" y="1437296"/>
                <a:ext cx="107909" cy="109822"/>
              </a:xfrm>
              <a:custGeom>
                <a:avLst/>
                <a:gdLst>
                  <a:gd name="T0" fmla="*/ 441 w 441"/>
                  <a:gd name="T1" fmla="*/ 7 h 474"/>
                  <a:gd name="T2" fmla="*/ 441 w 441"/>
                  <a:gd name="T3" fmla="*/ 144 h 474"/>
                  <a:gd name="T4" fmla="*/ 296 w 441"/>
                  <a:gd name="T5" fmla="*/ 144 h 474"/>
                  <a:gd name="T6" fmla="*/ 438 w 441"/>
                  <a:gd name="T7" fmla="*/ 309 h 474"/>
                  <a:gd name="T8" fmla="*/ 166 w 441"/>
                  <a:gd name="T9" fmla="*/ 434 h 474"/>
                  <a:gd name="T10" fmla="*/ 41 w 441"/>
                  <a:gd name="T11" fmla="*/ 162 h 474"/>
                  <a:gd name="T12" fmla="*/ 313 w 441"/>
                  <a:gd name="T13" fmla="*/ 37 h 474"/>
                  <a:gd name="T14" fmla="*/ 428 w 441"/>
                  <a:gd name="T15" fmla="*/ 139 h 4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41" h="474">
                    <a:moveTo>
                      <a:pt x="441" y="7"/>
                    </a:moveTo>
                    <a:lnTo>
                      <a:pt x="441" y="144"/>
                    </a:lnTo>
                    <a:lnTo>
                      <a:pt x="296" y="144"/>
                    </a:lnTo>
                    <a:moveTo>
                      <a:pt x="438" y="309"/>
                    </a:moveTo>
                    <a:cubicBezTo>
                      <a:pt x="397" y="418"/>
                      <a:pt x="276" y="474"/>
                      <a:pt x="166" y="434"/>
                    </a:cubicBezTo>
                    <a:cubicBezTo>
                      <a:pt x="56" y="393"/>
                      <a:pt x="0" y="271"/>
                      <a:pt x="41" y="162"/>
                    </a:cubicBezTo>
                    <a:cubicBezTo>
                      <a:pt x="82" y="52"/>
                      <a:pt x="202" y="0"/>
                      <a:pt x="313" y="37"/>
                    </a:cubicBezTo>
                    <a:cubicBezTo>
                      <a:pt x="357" y="51"/>
                      <a:pt x="398" y="91"/>
                      <a:pt x="428" y="139"/>
                    </a:cubicBezTo>
                  </a:path>
                </a:pathLst>
              </a:custGeom>
              <a:noFill/>
              <a:ln w="6350" cap="flat">
                <a:solidFill>
                  <a:srgbClr val="80808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5F5F5F"/>
                  </a:solidFill>
                  <a:latin typeface="Segoe UI" panose="020B0502040204020203" pitchFamily="34" charset="0"/>
                  <a:cs typeface="Segoe UI" panose="020B0502040204020203" pitchFamily="34" charset="0"/>
                </a:endParaRPr>
              </a:p>
            </p:txBody>
          </p:sp>
        </p:grpSp>
      </p:grpSp>
      <p:sp>
        <p:nvSpPr>
          <p:cNvPr id="16" name="직사각형 15">
            <a:extLst>
              <a:ext uri="{FF2B5EF4-FFF2-40B4-BE49-F238E27FC236}">
                <a16:creationId xmlns:a16="http://schemas.microsoft.com/office/drawing/2014/main" id="{40962C2E-6F71-48BD-A589-224254520DF3}"/>
              </a:ext>
            </a:extLst>
          </p:cNvPr>
          <p:cNvSpPr/>
          <p:nvPr/>
        </p:nvSpPr>
        <p:spPr>
          <a:xfrm>
            <a:off x="-2702" y="1236734"/>
            <a:ext cx="9812480" cy="365238"/>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solidFill>
              <a:latin typeface="Noto Sans KR Black" panose="020B0A00000000000000" pitchFamily="34" charset="-127"/>
              <a:ea typeface="Noto Sans KR Black" panose="020B0A00000000000000" pitchFamily="34" charset="-127"/>
            </a:endParaRPr>
          </a:p>
        </p:txBody>
      </p:sp>
      <p:sp>
        <p:nvSpPr>
          <p:cNvPr id="17" name="직사각형 16">
            <a:extLst>
              <a:ext uri="{FF2B5EF4-FFF2-40B4-BE49-F238E27FC236}">
                <a16:creationId xmlns:a16="http://schemas.microsoft.com/office/drawing/2014/main" id="{63B8DF84-23D5-424C-AF4F-33939925160A}"/>
              </a:ext>
            </a:extLst>
          </p:cNvPr>
          <p:cNvSpPr/>
          <p:nvPr/>
        </p:nvSpPr>
        <p:spPr>
          <a:xfrm>
            <a:off x="9809778" y="0"/>
            <a:ext cx="2382222" cy="6858000"/>
          </a:xfrm>
          <a:prstGeom prst="rect">
            <a:avLst/>
          </a:prstGeom>
          <a:solidFill>
            <a:schemeClr val="accent3">
              <a:lumMod val="20000"/>
              <a:lumOff val="80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i="1">
                <a:solidFill>
                  <a:schemeClr val="tx1"/>
                </a:solidFill>
                <a:latin typeface="Noto Sans KR Black" panose="020B0A00000000000000" pitchFamily="34" charset="-127"/>
                <a:ea typeface="Noto Sans KR Black" panose="020B0A00000000000000" pitchFamily="34" charset="-127"/>
              </a:rPr>
              <a:t>admin_auth</a:t>
            </a:r>
          </a:p>
          <a:p>
            <a:pPr algn="ctr"/>
            <a:r>
              <a:rPr lang="en-US" altLang="ko-KR" sz="1200">
                <a:solidFill>
                  <a:schemeClr val="tx1"/>
                </a:solidFill>
                <a:latin typeface="Noto Sans KR Black" panose="020B0A00000000000000" pitchFamily="34" charset="-127"/>
                <a:ea typeface="Noto Sans KR Black" panose="020B0A00000000000000" pitchFamily="34" charset="-127"/>
              </a:rPr>
              <a:t>:</a:t>
            </a:r>
          </a:p>
          <a:p>
            <a:pPr algn="ctr"/>
            <a:r>
              <a:rPr lang="ko-KR" altLang="en-US" sz="1200">
                <a:solidFill>
                  <a:schemeClr val="tx1"/>
                </a:solidFill>
                <a:latin typeface="Noto Sans KR Black" panose="020B0A00000000000000" pitchFamily="34" charset="-127"/>
                <a:ea typeface="Noto Sans KR Black" panose="020B0A00000000000000" pitchFamily="34" charset="-127"/>
              </a:rPr>
              <a:t>권한화면</a:t>
            </a:r>
            <a:endParaRPr lang="en-US" altLang="ko-KR" sz="1200">
              <a:solidFill>
                <a:schemeClr val="tx1"/>
              </a:solidFill>
              <a:latin typeface="Noto Sans KR Black" panose="020B0A00000000000000" pitchFamily="34" charset="-127"/>
              <a:ea typeface="Noto Sans KR Black" panose="020B0A00000000000000" pitchFamily="34" charset="-127"/>
            </a:endParaRPr>
          </a:p>
        </p:txBody>
      </p:sp>
      <p:grpSp>
        <p:nvGrpSpPr>
          <p:cNvPr id="23" name="그룹 22">
            <a:extLst>
              <a:ext uri="{FF2B5EF4-FFF2-40B4-BE49-F238E27FC236}">
                <a16:creationId xmlns:a16="http://schemas.microsoft.com/office/drawing/2014/main" id="{AF9474EB-34A1-4B3D-8585-11B26938775A}"/>
              </a:ext>
            </a:extLst>
          </p:cNvPr>
          <p:cNvGrpSpPr/>
          <p:nvPr/>
        </p:nvGrpSpPr>
        <p:grpSpPr>
          <a:xfrm>
            <a:off x="0" y="1601968"/>
            <a:ext cx="1649364" cy="695320"/>
            <a:chOff x="0" y="900224"/>
            <a:chExt cx="1649364" cy="695320"/>
          </a:xfrm>
        </p:grpSpPr>
        <p:sp>
          <p:nvSpPr>
            <p:cNvPr id="19" name="직사각형 18">
              <a:extLst>
                <a:ext uri="{FF2B5EF4-FFF2-40B4-BE49-F238E27FC236}">
                  <a16:creationId xmlns:a16="http://schemas.microsoft.com/office/drawing/2014/main" id="{3615D7D1-6D96-424B-8A55-7D993BD3C108}"/>
                </a:ext>
              </a:extLst>
            </p:cNvPr>
            <p:cNvSpPr/>
            <p:nvPr/>
          </p:nvSpPr>
          <p:spPr>
            <a:xfrm>
              <a:off x="474" y="1060559"/>
              <a:ext cx="1648890" cy="534985"/>
            </a:xfrm>
            <a:prstGeom prst="rect">
              <a:avLst/>
            </a:prstGeom>
            <a:solidFill>
              <a:srgbClr val="000136"/>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a:solidFill>
                    <a:schemeClr val="bg1"/>
                  </a:solidFill>
                  <a:latin typeface="Noto Sans KR Black" panose="020B0A00000000000000" pitchFamily="34" charset="-127"/>
                  <a:ea typeface="Noto Sans KR Black" panose="020B0A00000000000000" pitchFamily="34" charset="-127"/>
                </a:rPr>
                <a:t>__________</a:t>
              </a:r>
              <a:endParaRPr lang="ko-KR" altLang="en-US">
                <a:solidFill>
                  <a:schemeClr val="bg1"/>
                </a:solidFill>
                <a:latin typeface="Noto Sans KR Black" panose="020B0A00000000000000" pitchFamily="34" charset="-127"/>
                <a:ea typeface="Noto Sans KR Black" panose="020B0A00000000000000" pitchFamily="34" charset="-127"/>
              </a:endParaRPr>
            </a:p>
          </p:txBody>
        </p:sp>
        <p:sp>
          <p:nvSpPr>
            <p:cNvPr id="15" name="직사각형 14">
              <a:extLst>
                <a:ext uri="{FF2B5EF4-FFF2-40B4-BE49-F238E27FC236}">
                  <a16:creationId xmlns:a16="http://schemas.microsoft.com/office/drawing/2014/main" id="{CB14B7AB-C6D1-4F1E-AF73-C03C2768A775}"/>
                </a:ext>
              </a:extLst>
            </p:cNvPr>
            <p:cNvSpPr/>
            <p:nvPr/>
          </p:nvSpPr>
          <p:spPr>
            <a:xfrm>
              <a:off x="0" y="900224"/>
              <a:ext cx="1648889" cy="534985"/>
            </a:xfrm>
            <a:prstGeom prst="rect">
              <a:avLst/>
            </a:prstGeom>
            <a:solidFill>
              <a:srgbClr val="000136"/>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a:latin typeface="Noto Sans KR Black" panose="020B0A00000000000000" pitchFamily="34" charset="-127"/>
                  <a:ea typeface="Noto Sans KR Black" panose="020B0A00000000000000" pitchFamily="34" charset="-127"/>
                </a:rPr>
                <a:t>관리자페이지</a:t>
              </a:r>
            </a:p>
          </p:txBody>
        </p:sp>
      </p:grpSp>
      <p:sp>
        <p:nvSpPr>
          <p:cNvPr id="22" name="직사각형 21">
            <a:extLst>
              <a:ext uri="{FF2B5EF4-FFF2-40B4-BE49-F238E27FC236}">
                <a16:creationId xmlns:a16="http://schemas.microsoft.com/office/drawing/2014/main" id="{1913AB47-60B4-4A53-8811-0682F529853D}"/>
              </a:ext>
            </a:extLst>
          </p:cNvPr>
          <p:cNvSpPr/>
          <p:nvPr/>
        </p:nvSpPr>
        <p:spPr>
          <a:xfrm>
            <a:off x="-1" y="5435237"/>
            <a:ext cx="1648889" cy="534985"/>
          </a:xfrm>
          <a:prstGeom prst="rect">
            <a:avLst/>
          </a:prstGeom>
          <a:solidFill>
            <a:srgbClr val="00B0F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400">
                <a:solidFill>
                  <a:schemeClr val="bg1"/>
                </a:solidFill>
                <a:latin typeface="Noto Sans KR Black" panose="020B0A00000000000000" pitchFamily="34" charset="-127"/>
                <a:ea typeface="Noto Sans KR Black" panose="020B0A00000000000000" pitchFamily="34" charset="-127"/>
              </a:rPr>
              <a:t>권한관리</a:t>
            </a:r>
          </a:p>
        </p:txBody>
      </p:sp>
      <p:sp>
        <p:nvSpPr>
          <p:cNvPr id="24" name="직사각형 23">
            <a:extLst>
              <a:ext uri="{FF2B5EF4-FFF2-40B4-BE49-F238E27FC236}">
                <a16:creationId xmlns:a16="http://schemas.microsoft.com/office/drawing/2014/main" id="{AB26B330-705C-485E-A0E5-C6873780A547}"/>
              </a:ext>
            </a:extLst>
          </p:cNvPr>
          <p:cNvSpPr/>
          <p:nvPr/>
        </p:nvSpPr>
        <p:spPr>
          <a:xfrm>
            <a:off x="0" y="2814716"/>
            <a:ext cx="1648889" cy="534985"/>
          </a:xfrm>
          <a:prstGeom prst="rect">
            <a:avLst/>
          </a:prstGeom>
          <a:solidFill>
            <a:srgbClr val="000136"/>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400">
                <a:solidFill>
                  <a:schemeClr val="bg2">
                    <a:lumMod val="90000"/>
                  </a:schemeClr>
                </a:solidFill>
                <a:latin typeface="Noto Sans KR Black" panose="020B0A00000000000000" pitchFamily="34" charset="-127"/>
                <a:ea typeface="Noto Sans KR Black" panose="020B0A00000000000000" pitchFamily="34" charset="-127"/>
              </a:rPr>
              <a:t>사업장 정보관리</a:t>
            </a:r>
            <a:endParaRPr lang="en-US" altLang="ko-KR" sz="1400">
              <a:solidFill>
                <a:schemeClr val="bg2">
                  <a:lumMod val="90000"/>
                </a:schemeClr>
              </a:solidFill>
              <a:latin typeface="Noto Sans KR Black" panose="020B0A00000000000000" pitchFamily="34" charset="-127"/>
              <a:ea typeface="Noto Sans KR Black" panose="020B0A00000000000000" pitchFamily="34" charset="-127"/>
            </a:endParaRPr>
          </a:p>
        </p:txBody>
      </p:sp>
      <p:sp>
        <p:nvSpPr>
          <p:cNvPr id="25" name="직사각형 24">
            <a:extLst>
              <a:ext uri="{FF2B5EF4-FFF2-40B4-BE49-F238E27FC236}">
                <a16:creationId xmlns:a16="http://schemas.microsoft.com/office/drawing/2014/main" id="{86DCC082-48A5-4100-A2B8-7D1185264AF8}"/>
              </a:ext>
            </a:extLst>
          </p:cNvPr>
          <p:cNvSpPr/>
          <p:nvPr/>
        </p:nvSpPr>
        <p:spPr>
          <a:xfrm>
            <a:off x="0" y="3327292"/>
            <a:ext cx="1648889" cy="534985"/>
          </a:xfrm>
          <a:prstGeom prst="rect">
            <a:avLst/>
          </a:prstGeom>
          <a:solidFill>
            <a:srgbClr val="000136"/>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400">
                <a:solidFill>
                  <a:schemeClr val="bg2">
                    <a:lumMod val="90000"/>
                  </a:schemeClr>
                </a:solidFill>
                <a:latin typeface="Noto Sans KR Black" panose="020B0A00000000000000" pitchFamily="34" charset="-127"/>
                <a:ea typeface="Noto Sans KR Black" panose="020B0A00000000000000" pitchFamily="34" charset="-127"/>
              </a:rPr>
              <a:t>조직도 관리</a:t>
            </a:r>
          </a:p>
        </p:txBody>
      </p:sp>
      <p:sp>
        <p:nvSpPr>
          <p:cNvPr id="26" name="직사각형 25">
            <a:extLst>
              <a:ext uri="{FF2B5EF4-FFF2-40B4-BE49-F238E27FC236}">
                <a16:creationId xmlns:a16="http://schemas.microsoft.com/office/drawing/2014/main" id="{518FB2EE-5A7B-497B-8497-D931636CBAFC}"/>
              </a:ext>
            </a:extLst>
          </p:cNvPr>
          <p:cNvSpPr/>
          <p:nvPr/>
        </p:nvSpPr>
        <p:spPr>
          <a:xfrm>
            <a:off x="0" y="3849959"/>
            <a:ext cx="1648889" cy="534985"/>
          </a:xfrm>
          <a:prstGeom prst="rect">
            <a:avLst/>
          </a:prstGeom>
          <a:solidFill>
            <a:srgbClr val="000136"/>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400">
                <a:solidFill>
                  <a:schemeClr val="bg2">
                    <a:lumMod val="90000"/>
                  </a:schemeClr>
                </a:solidFill>
                <a:latin typeface="Noto Sans KR Black" panose="020B0A00000000000000" pitchFamily="34" charset="-127"/>
                <a:ea typeface="Noto Sans KR Black" panose="020B0A00000000000000" pitchFamily="34" charset="-127"/>
              </a:rPr>
              <a:t>직위관리</a:t>
            </a:r>
          </a:p>
        </p:txBody>
      </p:sp>
      <p:sp>
        <p:nvSpPr>
          <p:cNvPr id="27" name="직사각형 26">
            <a:extLst>
              <a:ext uri="{FF2B5EF4-FFF2-40B4-BE49-F238E27FC236}">
                <a16:creationId xmlns:a16="http://schemas.microsoft.com/office/drawing/2014/main" id="{042C117C-EEE2-400F-A44E-6CCBB36CB77A}"/>
              </a:ext>
            </a:extLst>
          </p:cNvPr>
          <p:cNvSpPr/>
          <p:nvPr/>
        </p:nvSpPr>
        <p:spPr>
          <a:xfrm>
            <a:off x="0" y="4379706"/>
            <a:ext cx="1648889" cy="534985"/>
          </a:xfrm>
          <a:prstGeom prst="rect">
            <a:avLst/>
          </a:prstGeom>
          <a:solidFill>
            <a:srgbClr val="000136"/>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400">
                <a:solidFill>
                  <a:schemeClr val="bg2">
                    <a:lumMod val="90000"/>
                  </a:schemeClr>
                </a:solidFill>
                <a:latin typeface="Noto Sans KR Black" panose="020B0A00000000000000" pitchFamily="34" charset="-127"/>
                <a:ea typeface="Noto Sans KR Black" panose="020B0A00000000000000" pitchFamily="34" charset="-127"/>
              </a:rPr>
              <a:t>직책관리</a:t>
            </a:r>
          </a:p>
        </p:txBody>
      </p:sp>
      <p:sp>
        <p:nvSpPr>
          <p:cNvPr id="29" name="직사각형 28">
            <a:extLst>
              <a:ext uri="{FF2B5EF4-FFF2-40B4-BE49-F238E27FC236}">
                <a16:creationId xmlns:a16="http://schemas.microsoft.com/office/drawing/2014/main" id="{884AE9D6-5C96-4859-B10F-89C3D5909CDF}"/>
              </a:ext>
            </a:extLst>
          </p:cNvPr>
          <p:cNvSpPr/>
          <p:nvPr/>
        </p:nvSpPr>
        <p:spPr>
          <a:xfrm>
            <a:off x="0" y="2285102"/>
            <a:ext cx="1648889" cy="534985"/>
          </a:xfrm>
          <a:prstGeom prst="rect">
            <a:avLst/>
          </a:prstGeom>
          <a:solidFill>
            <a:srgbClr val="000136"/>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400">
                <a:solidFill>
                  <a:schemeClr val="bg2">
                    <a:lumMod val="90000"/>
                  </a:schemeClr>
                </a:solidFill>
                <a:latin typeface="Noto Sans KR Black" panose="020B0A00000000000000" pitchFamily="34" charset="-127"/>
                <a:ea typeface="Noto Sans KR Black" panose="020B0A00000000000000" pitchFamily="34" charset="-127"/>
              </a:rPr>
              <a:t>회사 정보관리</a:t>
            </a:r>
          </a:p>
        </p:txBody>
      </p:sp>
      <p:sp>
        <p:nvSpPr>
          <p:cNvPr id="30" name="직사각형 29">
            <a:extLst>
              <a:ext uri="{FF2B5EF4-FFF2-40B4-BE49-F238E27FC236}">
                <a16:creationId xmlns:a16="http://schemas.microsoft.com/office/drawing/2014/main" id="{73263826-9D2D-4E62-ABD7-9093F45C6677}"/>
              </a:ext>
            </a:extLst>
          </p:cNvPr>
          <p:cNvSpPr/>
          <p:nvPr/>
        </p:nvSpPr>
        <p:spPr>
          <a:xfrm>
            <a:off x="0" y="4911696"/>
            <a:ext cx="1648889" cy="534985"/>
          </a:xfrm>
          <a:prstGeom prst="rect">
            <a:avLst/>
          </a:prstGeom>
          <a:solidFill>
            <a:srgbClr val="000136"/>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400">
                <a:solidFill>
                  <a:schemeClr val="bg2">
                    <a:lumMod val="90000"/>
                  </a:schemeClr>
                </a:solidFill>
                <a:latin typeface="Noto Sans KR Black" panose="020B0A00000000000000" pitchFamily="34" charset="-127"/>
                <a:ea typeface="Noto Sans KR Black" panose="020B0A00000000000000" pitchFamily="34" charset="-127"/>
              </a:rPr>
              <a:t>사원관리</a:t>
            </a:r>
          </a:p>
        </p:txBody>
      </p:sp>
      <p:sp>
        <p:nvSpPr>
          <p:cNvPr id="31" name="직사각형 30">
            <a:extLst>
              <a:ext uri="{FF2B5EF4-FFF2-40B4-BE49-F238E27FC236}">
                <a16:creationId xmlns:a16="http://schemas.microsoft.com/office/drawing/2014/main" id="{3DAD4B62-C201-4FC3-B65D-AF7F2FF7FA21}"/>
              </a:ext>
            </a:extLst>
          </p:cNvPr>
          <p:cNvSpPr/>
          <p:nvPr/>
        </p:nvSpPr>
        <p:spPr>
          <a:xfrm>
            <a:off x="0" y="5959971"/>
            <a:ext cx="1648889" cy="534985"/>
          </a:xfrm>
          <a:prstGeom prst="rect">
            <a:avLst/>
          </a:prstGeom>
          <a:solidFill>
            <a:srgbClr val="000136"/>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400">
                <a:solidFill>
                  <a:schemeClr val="bg2">
                    <a:lumMod val="90000"/>
                  </a:schemeClr>
                </a:solidFill>
                <a:latin typeface="Noto Sans KR Black" panose="020B0A00000000000000" pitchFamily="34" charset="-127"/>
                <a:ea typeface="Noto Sans KR Black" panose="020B0A00000000000000" pitchFamily="34" charset="-127"/>
              </a:rPr>
              <a:t>문서관리</a:t>
            </a:r>
          </a:p>
        </p:txBody>
      </p:sp>
      <p:sp>
        <p:nvSpPr>
          <p:cNvPr id="35" name="직사각형 34">
            <a:extLst>
              <a:ext uri="{FF2B5EF4-FFF2-40B4-BE49-F238E27FC236}">
                <a16:creationId xmlns:a16="http://schemas.microsoft.com/office/drawing/2014/main" id="{95AA4D01-D4DC-4887-A643-DA2E9DA59272}"/>
              </a:ext>
            </a:extLst>
          </p:cNvPr>
          <p:cNvSpPr/>
          <p:nvPr/>
        </p:nvSpPr>
        <p:spPr>
          <a:xfrm>
            <a:off x="-2702" y="6482770"/>
            <a:ext cx="9812480" cy="37523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a:solidFill>
                  <a:schemeClr val="tx1"/>
                </a:solidFill>
                <a:latin typeface="Noto Sans KR Black" panose="020B0A00000000000000" pitchFamily="34" charset="-127"/>
                <a:ea typeface="Noto Sans KR Black" panose="020B0A00000000000000" pitchFamily="34" charset="-127"/>
              </a:rPr>
              <a:t>footer</a:t>
            </a:r>
            <a:endParaRPr lang="ko-KR" altLang="en-US">
              <a:solidFill>
                <a:schemeClr val="tx1"/>
              </a:solidFill>
              <a:latin typeface="Noto Sans KR Black" panose="020B0A00000000000000" pitchFamily="34" charset="-127"/>
              <a:ea typeface="Noto Sans KR Black" panose="020B0A00000000000000" pitchFamily="34" charset="-127"/>
            </a:endParaRPr>
          </a:p>
        </p:txBody>
      </p:sp>
      <p:sp>
        <p:nvSpPr>
          <p:cNvPr id="33" name="직사각형 32">
            <a:extLst>
              <a:ext uri="{FF2B5EF4-FFF2-40B4-BE49-F238E27FC236}">
                <a16:creationId xmlns:a16="http://schemas.microsoft.com/office/drawing/2014/main" id="{DAC297E8-6698-48E3-BFB8-7D281F1D1435}"/>
              </a:ext>
            </a:extLst>
          </p:cNvPr>
          <p:cNvSpPr/>
          <p:nvPr/>
        </p:nvSpPr>
        <p:spPr>
          <a:xfrm>
            <a:off x="-2702" y="541924"/>
            <a:ext cx="9812480" cy="699384"/>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a:solidFill>
                  <a:schemeClr val="tx1"/>
                </a:solidFill>
                <a:latin typeface="Noto Sans KR Black" panose="020B0A00000000000000" pitchFamily="34" charset="-127"/>
                <a:ea typeface="Noto Sans KR Black" panose="020B0A00000000000000" pitchFamily="34" charset="-127"/>
              </a:rPr>
              <a:t>			</a:t>
            </a:r>
            <a:r>
              <a:rPr lang="ko-KR" altLang="en-US">
                <a:solidFill>
                  <a:schemeClr val="tx1"/>
                </a:solidFill>
                <a:latin typeface="Noto Sans KR Black" panose="020B0A00000000000000" pitchFamily="34" charset="-127"/>
                <a:ea typeface="Noto Sans KR Black" panose="020B0A00000000000000" pitchFamily="34" charset="-127"/>
              </a:rPr>
              <a:t>배너</a:t>
            </a:r>
            <a:r>
              <a:rPr lang="en-US" altLang="ko-KR">
                <a:solidFill>
                  <a:schemeClr val="tx1"/>
                </a:solidFill>
                <a:latin typeface="Noto Sans KR Black" panose="020B0A00000000000000" pitchFamily="34" charset="-127"/>
                <a:ea typeface="Noto Sans KR Black" panose="020B0A00000000000000" pitchFamily="34" charset="-127"/>
              </a:rPr>
              <a:t>	         OOO</a:t>
            </a:r>
            <a:r>
              <a:rPr lang="ko-KR" altLang="en-US">
                <a:solidFill>
                  <a:schemeClr val="tx1"/>
                </a:solidFill>
                <a:latin typeface="Noto Sans KR Black" panose="020B0A00000000000000" pitchFamily="34" charset="-127"/>
                <a:ea typeface="Noto Sans KR Black" panose="020B0A00000000000000" pitchFamily="34" charset="-127"/>
              </a:rPr>
              <a:t>님</a:t>
            </a:r>
            <a:r>
              <a:rPr lang="en-US" altLang="ko-KR">
                <a:solidFill>
                  <a:schemeClr val="tx1"/>
                </a:solidFill>
                <a:latin typeface="Noto Sans KR Black" panose="020B0A00000000000000" pitchFamily="34" charset="-127"/>
                <a:ea typeface="Noto Sans KR Black" panose="020B0A00000000000000" pitchFamily="34" charset="-127"/>
              </a:rPr>
              <a:t>, </a:t>
            </a:r>
            <a:r>
              <a:rPr lang="ko-KR" altLang="en-US">
                <a:solidFill>
                  <a:schemeClr val="tx1"/>
                </a:solidFill>
                <a:latin typeface="Noto Sans KR Black" panose="020B0A00000000000000" pitchFamily="34" charset="-127"/>
                <a:ea typeface="Noto Sans KR Black" panose="020B0A00000000000000" pitchFamily="34" charset="-127"/>
              </a:rPr>
              <a:t>안녕하세요</a:t>
            </a:r>
            <a:r>
              <a:rPr lang="en-US" altLang="ko-KR">
                <a:solidFill>
                  <a:schemeClr val="tx1"/>
                </a:solidFill>
                <a:latin typeface="Noto Sans KR Black" panose="020B0A00000000000000" pitchFamily="34" charset="-127"/>
                <a:ea typeface="Noto Sans KR Black" panose="020B0A00000000000000" pitchFamily="34" charset="-127"/>
              </a:rPr>
              <a:t>!</a:t>
            </a:r>
            <a:endParaRPr lang="ko-KR" altLang="en-US">
              <a:solidFill>
                <a:schemeClr val="tx1"/>
              </a:solidFill>
              <a:latin typeface="Noto Sans KR Black" panose="020B0A00000000000000" pitchFamily="34" charset="-127"/>
              <a:ea typeface="Noto Sans KR Black" panose="020B0A00000000000000" pitchFamily="34" charset="-127"/>
            </a:endParaRPr>
          </a:p>
        </p:txBody>
      </p:sp>
      <p:sp>
        <p:nvSpPr>
          <p:cNvPr id="36" name="직사각형 35">
            <a:extLst>
              <a:ext uri="{FF2B5EF4-FFF2-40B4-BE49-F238E27FC236}">
                <a16:creationId xmlns:a16="http://schemas.microsoft.com/office/drawing/2014/main" id="{67C54ED1-2F7D-42FF-8452-4588D3814AD2}"/>
              </a:ext>
            </a:extLst>
          </p:cNvPr>
          <p:cNvSpPr/>
          <p:nvPr/>
        </p:nvSpPr>
        <p:spPr>
          <a:xfrm>
            <a:off x="8051918" y="706826"/>
            <a:ext cx="716400" cy="365238"/>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solidFill>
                  <a:schemeClr val="tx1"/>
                </a:solidFill>
                <a:latin typeface="Noto Sans KR Black" panose="020B0A00000000000000" pitchFamily="34" charset="-127"/>
                <a:ea typeface="Noto Sans KR Black" panose="020B0A00000000000000" pitchFamily="34" charset="-127"/>
              </a:rPr>
              <a:t>마이페이지</a:t>
            </a:r>
          </a:p>
        </p:txBody>
      </p:sp>
      <p:sp>
        <p:nvSpPr>
          <p:cNvPr id="37" name="직사각형 36">
            <a:extLst>
              <a:ext uri="{FF2B5EF4-FFF2-40B4-BE49-F238E27FC236}">
                <a16:creationId xmlns:a16="http://schemas.microsoft.com/office/drawing/2014/main" id="{1A8D8914-51B9-4312-A23B-0F85D43E72A4}"/>
              </a:ext>
            </a:extLst>
          </p:cNvPr>
          <p:cNvSpPr/>
          <p:nvPr/>
        </p:nvSpPr>
        <p:spPr>
          <a:xfrm>
            <a:off x="8930373" y="706826"/>
            <a:ext cx="716400" cy="365238"/>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solidFill>
                  <a:schemeClr val="tx1"/>
                </a:solidFill>
                <a:latin typeface="Noto Sans KR Black" panose="020B0A00000000000000" pitchFamily="34" charset="-127"/>
                <a:ea typeface="Noto Sans KR Black" panose="020B0A00000000000000" pitchFamily="34" charset="-127"/>
              </a:rPr>
              <a:t>로그아웃</a:t>
            </a:r>
          </a:p>
        </p:txBody>
      </p:sp>
      <p:sp>
        <p:nvSpPr>
          <p:cNvPr id="38" name="직사각형 37">
            <a:extLst>
              <a:ext uri="{FF2B5EF4-FFF2-40B4-BE49-F238E27FC236}">
                <a16:creationId xmlns:a16="http://schemas.microsoft.com/office/drawing/2014/main" id="{4A84A8EC-1B3B-4A11-B177-B5266B459858}"/>
              </a:ext>
            </a:extLst>
          </p:cNvPr>
          <p:cNvSpPr/>
          <p:nvPr/>
        </p:nvSpPr>
        <p:spPr>
          <a:xfrm>
            <a:off x="0" y="1241308"/>
            <a:ext cx="1423988" cy="36066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solidFill>
                  <a:schemeClr val="tx1"/>
                </a:solidFill>
                <a:latin typeface="Noto Sans KR Black" panose="020B0A00000000000000" pitchFamily="34" charset="-127"/>
                <a:ea typeface="Noto Sans KR Black" panose="020B0A00000000000000" pitchFamily="34" charset="-127"/>
              </a:rPr>
              <a:t>공지사항</a:t>
            </a:r>
          </a:p>
        </p:txBody>
      </p:sp>
      <p:sp>
        <p:nvSpPr>
          <p:cNvPr id="39" name="직사각형 38">
            <a:extLst>
              <a:ext uri="{FF2B5EF4-FFF2-40B4-BE49-F238E27FC236}">
                <a16:creationId xmlns:a16="http://schemas.microsoft.com/office/drawing/2014/main" id="{B0CDA46E-F287-473F-A923-D017903E818B}"/>
              </a:ext>
            </a:extLst>
          </p:cNvPr>
          <p:cNvSpPr/>
          <p:nvPr/>
        </p:nvSpPr>
        <p:spPr>
          <a:xfrm>
            <a:off x="1415749" y="1241308"/>
            <a:ext cx="1423988" cy="36066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solidFill>
                  <a:schemeClr val="tx1"/>
                </a:solidFill>
                <a:latin typeface="Noto Sans KR Black" panose="020B0A00000000000000" pitchFamily="34" charset="-127"/>
                <a:ea typeface="Noto Sans KR Black" panose="020B0A00000000000000" pitchFamily="34" charset="-127"/>
              </a:rPr>
              <a:t>업무현황</a:t>
            </a:r>
          </a:p>
        </p:txBody>
      </p:sp>
      <p:sp>
        <p:nvSpPr>
          <p:cNvPr id="40" name="직사각형 39">
            <a:extLst>
              <a:ext uri="{FF2B5EF4-FFF2-40B4-BE49-F238E27FC236}">
                <a16:creationId xmlns:a16="http://schemas.microsoft.com/office/drawing/2014/main" id="{8773DD99-EB6B-44B6-8962-20B71A3F4BAF}"/>
              </a:ext>
            </a:extLst>
          </p:cNvPr>
          <p:cNvSpPr/>
          <p:nvPr/>
        </p:nvSpPr>
        <p:spPr>
          <a:xfrm>
            <a:off x="2839737" y="1241308"/>
            <a:ext cx="1423988" cy="36066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solidFill>
                  <a:schemeClr val="tx1"/>
                </a:solidFill>
                <a:latin typeface="Noto Sans KR Black" panose="020B0A00000000000000" pitchFamily="34" charset="-127"/>
                <a:ea typeface="Noto Sans KR Black" panose="020B0A00000000000000" pitchFamily="34" charset="-127"/>
              </a:rPr>
              <a:t>인사관리</a:t>
            </a:r>
          </a:p>
        </p:txBody>
      </p:sp>
      <p:sp>
        <p:nvSpPr>
          <p:cNvPr id="41" name="직사각형 40">
            <a:extLst>
              <a:ext uri="{FF2B5EF4-FFF2-40B4-BE49-F238E27FC236}">
                <a16:creationId xmlns:a16="http://schemas.microsoft.com/office/drawing/2014/main" id="{00D3C87D-5438-4913-B59E-B4B9A483D644}"/>
              </a:ext>
            </a:extLst>
          </p:cNvPr>
          <p:cNvSpPr/>
          <p:nvPr/>
        </p:nvSpPr>
        <p:spPr>
          <a:xfrm>
            <a:off x="4255486" y="1241308"/>
            <a:ext cx="1423988" cy="36066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solidFill>
                  <a:schemeClr val="tx1"/>
                </a:solidFill>
                <a:latin typeface="Noto Sans KR Black" panose="020B0A00000000000000" pitchFamily="34" charset="-127"/>
                <a:ea typeface="Noto Sans KR Black" panose="020B0A00000000000000" pitchFamily="34" charset="-127"/>
              </a:rPr>
              <a:t>일정관리</a:t>
            </a:r>
          </a:p>
        </p:txBody>
      </p:sp>
      <p:sp>
        <p:nvSpPr>
          <p:cNvPr id="42" name="직사각형 41">
            <a:extLst>
              <a:ext uri="{FF2B5EF4-FFF2-40B4-BE49-F238E27FC236}">
                <a16:creationId xmlns:a16="http://schemas.microsoft.com/office/drawing/2014/main" id="{40ABFB7A-1BC2-47A5-A00C-016BC65812DE}"/>
              </a:ext>
            </a:extLst>
          </p:cNvPr>
          <p:cNvSpPr/>
          <p:nvPr/>
        </p:nvSpPr>
        <p:spPr>
          <a:xfrm>
            <a:off x="5679474" y="1241308"/>
            <a:ext cx="1423988" cy="36066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solidFill>
                  <a:schemeClr val="tx1"/>
                </a:solidFill>
                <a:latin typeface="Noto Sans KR Black" panose="020B0A00000000000000" pitchFamily="34" charset="-127"/>
                <a:ea typeface="Noto Sans KR Black" panose="020B0A00000000000000" pitchFamily="34" charset="-127"/>
              </a:rPr>
              <a:t>메일함</a:t>
            </a:r>
          </a:p>
        </p:txBody>
      </p:sp>
      <p:sp>
        <p:nvSpPr>
          <p:cNvPr id="43" name="직사각형 42">
            <a:extLst>
              <a:ext uri="{FF2B5EF4-FFF2-40B4-BE49-F238E27FC236}">
                <a16:creationId xmlns:a16="http://schemas.microsoft.com/office/drawing/2014/main" id="{79187E9F-3F0A-4B5C-8F81-8C79181DD38D}"/>
              </a:ext>
            </a:extLst>
          </p:cNvPr>
          <p:cNvSpPr/>
          <p:nvPr/>
        </p:nvSpPr>
        <p:spPr>
          <a:xfrm>
            <a:off x="7103462" y="1241308"/>
            <a:ext cx="1423988" cy="36066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solidFill>
                  <a:schemeClr val="tx1"/>
                </a:solidFill>
                <a:latin typeface="Noto Sans KR Black" panose="020B0A00000000000000" pitchFamily="34" charset="-127"/>
                <a:ea typeface="Noto Sans KR Black" panose="020B0A00000000000000" pitchFamily="34" charset="-127"/>
              </a:rPr>
              <a:t>메신저</a:t>
            </a:r>
          </a:p>
        </p:txBody>
      </p:sp>
      <p:grpSp>
        <p:nvGrpSpPr>
          <p:cNvPr id="20" name="그룹 19">
            <a:extLst>
              <a:ext uri="{FF2B5EF4-FFF2-40B4-BE49-F238E27FC236}">
                <a16:creationId xmlns:a16="http://schemas.microsoft.com/office/drawing/2014/main" id="{7F0F50D4-A143-40E7-A513-A5761CA1D6CB}"/>
              </a:ext>
            </a:extLst>
          </p:cNvPr>
          <p:cNvGrpSpPr/>
          <p:nvPr/>
        </p:nvGrpSpPr>
        <p:grpSpPr>
          <a:xfrm>
            <a:off x="1811894" y="1740682"/>
            <a:ext cx="108334" cy="108334"/>
            <a:chOff x="4625340" y="3429000"/>
            <a:chExt cx="534985" cy="534985"/>
          </a:xfrm>
        </p:grpSpPr>
        <p:sp>
          <p:nvSpPr>
            <p:cNvPr id="3" name="직사각형 2">
              <a:extLst>
                <a:ext uri="{FF2B5EF4-FFF2-40B4-BE49-F238E27FC236}">
                  <a16:creationId xmlns:a16="http://schemas.microsoft.com/office/drawing/2014/main" id="{1613D471-166B-4B85-818F-398BA8DFC827}"/>
                </a:ext>
              </a:extLst>
            </p:cNvPr>
            <p:cNvSpPr/>
            <p:nvPr/>
          </p:nvSpPr>
          <p:spPr>
            <a:xfrm>
              <a:off x="4625340" y="3429000"/>
              <a:ext cx="534985" cy="534985"/>
            </a:xfrm>
            <a:prstGeom prst="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8" name="이등변 삼각형 17">
              <a:extLst>
                <a:ext uri="{FF2B5EF4-FFF2-40B4-BE49-F238E27FC236}">
                  <a16:creationId xmlns:a16="http://schemas.microsoft.com/office/drawing/2014/main" id="{BFF217E1-4723-4F0B-9840-D3BF5544A886}"/>
                </a:ext>
              </a:extLst>
            </p:cNvPr>
            <p:cNvSpPr/>
            <p:nvPr/>
          </p:nvSpPr>
          <p:spPr>
            <a:xfrm rot="5400000">
              <a:off x="4733202" y="3551633"/>
              <a:ext cx="343374" cy="296012"/>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21" name="TextBox 20">
            <a:extLst>
              <a:ext uri="{FF2B5EF4-FFF2-40B4-BE49-F238E27FC236}">
                <a16:creationId xmlns:a16="http://schemas.microsoft.com/office/drawing/2014/main" id="{8265C62E-AE71-4B30-BFC0-A7A77DA33267}"/>
              </a:ext>
            </a:extLst>
          </p:cNvPr>
          <p:cNvSpPr txBox="1"/>
          <p:nvPr/>
        </p:nvSpPr>
        <p:spPr>
          <a:xfrm>
            <a:off x="1984375" y="1686707"/>
            <a:ext cx="3381375" cy="215444"/>
          </a:xfrm>
          <a:prstGeom prst="rect">
            <a:avLst/>
          </a:prstGeom>
          <a:noFill/>
        </p:spPr>
        <p:txBody>
          <a:bodyPr wrap="square" rtlCol="0">
            <a:spAutoFit/>
          </a:bodyPr>
          <a:lstStyle/>
          <a:p>
            <a:r>
              <a:rPr lang="ko-KR" altLang="en-US" sz="800">
                <a:latin typeface="Noto Sans KR Black" panose="020B0A00000000000000" pitchFamily="34" charset="-127"/>
                <a:ea typeface="Noto Sans KR Black" panose="020B0A00000000000000" pitchFamily="34" charset="-127"/>
              </a:rPr>
              <a:t>권한관리</a:t>
            </a:r>
          </a:p>
        </p:txBody>
      </p:sp>
      <p:cxnSp>
        <p:nvCxnSpPr>
          <p:cNvPr id="44" name="직선 연결선 43">
            <a:extLst>
              <a:ext uri="{FF2B5EF4-FFF2-40B4-BE49-F238E27FC236}">
                <a16:creationId xmlns:a16="http://schemas.microsoft.com/office/drawing/2014/main" id="{8D8C9405-3856-44AC-9FFE-D754B79EA218}"/>
              </a:ext>
            </a:extLst>
          </p:cNvPr>
          <p:cNvCxnSpPr/>
          <p:nvPr/>
        </p:nvCxnSpPr>
        <p:spPr>
          <a:xfrm>
            <a:off x="1795464" y="1885947"/>
            <a:ext cx="7932273" cy="0"/>
          </a:xfrm>
          <a:prstGeom prst="line">
            <a:avLst/>
          </a:prstGeom>
        </p:spPr>
        <p:style>
          <a:lnRef idx="1">
            <a:schemeClr val="accent3"/>
          </a:lnRef>
          <a:fillRef idx="0">
            <a:schemeClr val="accent3"/>
          </a:fillRef>
          <a:effectRef idx="0">
            <a:schemeClr val="accent3"/>
          </a:effectRef>
          <a:fontRef idx="minor">
            <a:schemeClr val="tx1"/>
          </a:fontRef>
        </p:style>
      </p:cxnSp>
      <p:graphicFrame>
        <p:nvGraphicFramePr>
          <p:cNvPr id="45" name="표 44">
            <a:extLst>
              <a:ext uri="{FF2B5EF4-FFF2-40B4-BE49-F238E27FC236}">
                <a16:creationId xmlns:a16="http://schemas.microsoft.com/office/drawing/2014/main" id="{447ABA3F-6201-4237-A344-41807411FFAF}"/>
              </a:ext>
            </a:extLst>
          </p:cNvPr>
          <p:cNvGraphicFramePr>
            <a:graphicFrameLocks noGrp="1"/>
          </p:cNvGraphicFramePr>
          <p:nvPr>
            <p:extLst>
              <p:ext uri="{D42A27DB-BD31-4B8C-83A1-F6EECF244321}">
                <p14:modId xmlns:p14="http://schemas.microsoft.com/office/powerpoint/2010/main" val="1773172705"/>
              </p:ext>
            </p:extLst>
          </p:nvPr>
        </p:nvGraphicFramePr>
        <p:xfrm>
          <a:off x="2434639" y="2282851"/>
          <a:ext cx="1842406" cy="996696"/>
        </p:xfrm>
        <a:graphic>
          <a:graphicData uri="http://schemas.openxmlformats.org/drawingml/2006/table">
            <a:tbl>
              <a:tblPr firstRow="1" firstCol="1">
                <a:tableStyleId>{5C22544A-7EE6-4342-B048-85BDC9FD1C3A}</a:tableStyleId>
              </a:tblPr>
              <a:tblGrid>
                <a:gridCol w="1842406">
                  <a:extLst>
                    <a:ext uri="{9D8B030D-6E8A-4147-A177-3AD203B41FA5}">
                      <a16:colId xmlns:a16="http://schemas.microsoft.com/office/drawing/2014/main" val="20000"/>
                    </a:ext>
                  </a:extLst>
                </a:gridCol>
              </a:tblGrid>
              <a:tr h="0">
                <a:tc>
                  <a:txBody>
                    <a:bodyPr/>
                    <a:lstStyle/>
                    <a:p>
                      <a:pPr algn="ctr"/>
                      <a:r>
                        <a:rPr lang="ko-KR" altLang="en-US" sz="1100" dirty="0">
                          <a:solidFill>
                            <a:srgbClr val="5F5F5F"/>
                          </a:solidFill>
                          <a:latin typeface="Segoe UI" panose="020B0502040204020203" pitchFamily="34" charset="0"/>
                          <a:cs typeface="Segoe UI" panose="020B0502040204020203" pitchFamily="34" charset="0"/>
                        </a:rPr>
                        <a:t>일반사용자권한</a:t>
                      </a:r>
                      <a:endParaRPr lang="en-US" sz="1100" dirty="0">
                        <a:solidFill>
                          <a:srgbClr val="5F5F5F"/>
                        </a:solidFill>
                        <a:latin typeface="Segoe UI" panose="020B0502040204020203" pitchFamily="34" charset="0"/>
                        <a:cs typeface="Segoe UI" panose="020B0502040204020203" pitchFamily="34" charset="0"/>
                      </a:endParaRPr>
                    </a:p>
                  </a:txBody>
                  <a:tcPr marL="82296" marR="82296" marT="82296" marB="82296"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0">
                <a:tc>
                  <a:txBody>
                    <a:bodyPr/>
                    <a:lstStyle/>
                    <a:p>
                      <a:pPr algn="ctr"/>
                      <a:r>
                        <a:rPr lang="ko-KR" altLang="en-US" sz="1100" dirty="0">
                          <a:solidFill>
                            <a:srgbClr val="5F5F5F"/>
                          </a:solidFill>
                          <a:latin typeface="Segoe UI" panose="020B0502040204020203" pitchFamily="34" charset="0"/>
                          <a:cs typeface="Segoe UI" panose="020B0502040204020203" pitchFamily="34" charset="0"/>
                        </a:rPr>
                        <a:t>회사관리자권한</a:t>
                      </a:r>
                      <a:endParaRPr lang="en-US" sz="1100" dirty="0">
                        <a:solidFill>
                          <a:srgbClr val="5F5F5F"/>
                        </a:solidFill>
                        <a:latin typeface="Segoe UI" panose="020B0502040204020203" pitchFamily="34" charset="0"/>
                        <a:cs typeface="Segoe UI" panose="020B0502040204020203" pitchFamily="34" charset="0"/>
                      </a:endParaRPr>
                    </a:p>
                  </a:txBody>
                  <a:tcPr marL="82296" marR="82296" marT="82296" marB="82296"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77096025"/>
                  </a:ext>
                </a:extLst>
              </a:tr>
              <a:tr h="0">
                <a:tc>
                  <a:txBody>
                    <a:bodyPr/>
                    <a:lstStyle/>
                    <a:p>
                      <a:pPr algn="ctr"/>
                      <a:r>
                        <a:rPr lang="ko-KR" altLang="en-US" sz="1100" dirty="0">
                          <a:solidFill>
                            <a:srgbClr val="5F5F5F"/>
                          </a:solidFill>
                          <a:latin typeface="Segoe UI" panose="020B0502040204020203" pitchFamily="34" charset="0"/>
                          <a:cs typeface="Segoe UI" panose="020B0502040204020203" pitchFamily="34" charset="0"/>
                        </a:rPr>
                        <a:t>인사담당자권한</a:t>
                      </a:r>
                      <a:endParaRPr lang="en-US" sz="1100" dirty="0">
                        <a:solidFill>
                          <a:srgbClr val="5F5F5F"/>
                        </a:solidFill>
                        <a:latin typeface="Segoe UI" panose="020B0502040204020203" pitchFamily="34" charset="0"/>
                        <a:cs typeface="Segoe UI" panose="020B0502040204020203" pitchFamily="34" charset="0"/>
                      </a:endParaRPr>
                    </a:p>
                  </a:txBody>
                  <a:tcPr marL="82296" marR="82296" marT="82296" marB="82296"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900877191"/>
                  </a:ext>
                </a:extLst>
              </a:tr>
            </a:tbl>
          </a:graphicData>
        </a:graphic>
      </p:graphicFrame>
      <p:graphicFrame>
        <p:nvGraphicFramePr>
          <p:cNvPr id="46" name="표 45">
            <a:extLst>
              <a:ext uri="{FF2B5EF4-FFF2-40B4-BE49-F238E27FC236}">
                <a16:creationId xmlns:a16="http://schemas.microsoft.com/office/drawing/2014/main" id="{3C55DE95-8FB6-4D0E-BA52-29A4B33151AB}"/>
              </a:ext>
            </a:extLst>
          </p:cNvPr>
          <p:cNvGraphicFramePr>
            <a:graphicFrameLocks noGrp="1"/>
          </p:cNvGraphicFramePr>
          <p:nvPr>
            <p:extLst>
              <p:ext uri="{D42A27DB-BD31-4B8C-83A1-F6EECF244321}">
                <p14:modId xmlns:p14="http://schemas.microsoft.com/office/powerpoint/2010/main" val="1132943524"/>
              </p:ext>
            </p:extLst>
          </p:nvPr>
        </p:nvGraphicFramePr>
        <p:xfrm>
          <a:off x="5063271" y="2296782"/>
          <a:ext cx="1107224" cy="664464"/>
        </p:xfrm>
        <a:graphic>
          <a:graphicData uri="http://schemas.openxmlformats.org/drawingml/2006/table">
            <a:tbl>
              <a:tblPr firstRow="1" firstCol="1">
                <a:tableStyleId>{5C22544A-7EE6-4342-B048-85BDC9FD1C3A}</a:tableStyleId>
              </a:tblPr>
              <a:tblGrid>
                <a:gridCol w="1107224">
                  <a:extLst>
                    <a:ext uri="{9D8B030D-6E8A-4147-A177-3AD203B41FA5}">
                      <a16:colId xmlns:a16="http://schemas.microsoft.com/office/drawing/2014/main" val="20000"/>
                    </a:ext>
                  </a:extLst>
                </a:gridCol>
              </a:tblGrid>
              <a:tr h="0">
                <a:tc>
                  <a:txBody>
                    <a:bodyPr/>
                    <a:lstStyle/>
                    <a:p>
                      <a:pPr algn="ctr"/>
                      <a:r>
                        <a:rPr lang="ko-KR" altLang="en-US" sz="1100" dirty="0" err="1">
                          <a:solidFill>
                            <a:srgbClr val="5F5F5F"/>
                          </a:solidFill>
                          <a:latin typeface="Segoe UI" panose="020B0502040204020203" pitchFamily="34" charset="0"/>
                          <a:cs typeface="Segoe UI" panose="020B0502040204020203" pitchFamily="34" charset="0"/>
                        </a:rPr>
                        <a:t>권한명</a:t>
                      </a:r>
                      <a:endParaRPr lang="en-US" sz="1100" dirty="0">
                        <a:solidFill>
                          <a:srgbClr val="5F5F5F"/>
                        </a:solidFill>
                        <a:latin typeface="Segoe UI" panose="020B0502040204020203" pitchFamily="34" charset="0"/>
                        <a:cs typeface="Segoe UI" panose="020B0502040204020203" pitchFamily="34" charset="0"/>
                      </a:endParaRPr>
                    </a:p>
                  </a:txBody>
                  <a:tcPr marL="82296" marR="82296" marT="82296" marB="82296"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extLst>
                  <a:ext uri="{0D108BD9-81ED-4DB2-BD59-A6C34878D82A}">
                    <a16:rowId xmlns:a16="http://schemas.microsoft.com/office/drawing/2014/main" val="10000"/>
                  </a:ext>
                </a:extLst>
              </a:tr>
              <a:tr h="0">
                <a:tc>
                  <a:txBody>
                    <a:bodyPr/>
                    <a:lstStyle/>
                    <a:p>
                      <a:pPr algn="ctr"/>
                      <a:r>
                        <a:rPr lang="ko-KR" altLang="en-US" sz="1100" dirty="0">
                          <a:solidFill>
                            <a:srgbClr val="5F5F5F"/>
                          </a:solidFill>
                          <a:latin typeface="Segoe UI" panose="020B0502040204020203" pitchFamily="34" charset="0"/>
                          <a:cs typeface="Segoe UI" panose="020B0502040204020203" pitchFamily="34" charset="0"/>
                        </a:rPr>
                        <a:t>설명</a:t>
                      </a:r>
                      <a:endParaRPr lang="en-US" sz="1100" dirty="0">
                        <a:solidFill>
                          <a:srgbClr val="5F5F5F"/>
                        </a:solidFill>
                        <a:latin typeface="Segoe UI" panose="020B0502040204020203" pitchFamily="34" charset="0"/>
                        <a:cs typeface="Segoe UI" panose="020B0502040204020203" pitchFamily="34" charset="0"/>
                      </a:endParaRPr>
                    </a:p>
                  </a:txBody>
                  <a:tcPr marL="82296" marR="82296" marT="82296" marB="82296"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extLst>
                  <a:ext uri="{0D108BD9-81ED-4DB2-BD59-A6C34878D82A}">
                    <a16:rowId xmlns:a16="http://schemas.microsoft.com/office/drawing/2014/main" val="282816495"/>
                  </a:ext>
                </a:extLst>
              </a:tr>
            </a:tbl>
          </a:graphicData>
        </a:graphic>
      </p:graphicFrame>
      <p:graphicFrame>
        <p:nvGraphicFramePr>
          <p:cNvPr id="50" name="표 49">
            <a:extLst>
              <a:ext uri="{FF2B5EF4-FFF2-40B4-BE49-F238E27FC236}">
                <a16:creationId xmlns:a16="http://schemas.microsoft.com/office/drawing/2014/main" id="{32B336D7-98D4-4BF7-BED3-7C024486E008}"/>
              </a:ext>
            </a:extLst>
          </p:cNvPr>
          <p:cNvGraphicFramePr>
            <a:graphicFrameLocks noGrp="1"/>
          </p:cNvGraphicFramePr>
          <p:nvPr>
            <p:extLst>
              <p:ext uri="{D42A27DB-BD31-4B8C-83A1-F6EECF244321}">
                <p14:modId xmlns:p14="http://schemas.microsoft.com/office/powerpoint/2010/main" val="2408073589"/>
              </p:ext>
            </p:extLst>
          </p:nvPr>
        </p:nvGraphicFramePr>
        <p:xfrm>
          <a:off x="6170495" y="2293011"/>
          <a:ext cx="3313272" cy="664464"/>
        </p:xfrm>
        <a:graphic>
          <a:graphicData uri="http://schemas.openxmlformats.org/drawingml/2006/table">
            <a:tbl>
              <a:tblPr firstRow="1" firstCol="1">
                <a:tableStyleId>{5C22544A-7EE6-4342-B048-85BDC9FD1C3A}</a:tableStyleId>
              </a:tblPr>
              <a:tblGrid>
                <a:gridCol w="3313272">
                  <a:extLst>
                    <a:ext uri="{9D8B030D-6E8A-4147-A177-3AD203B41FA5}">
                      <a16:colId xmlns:a16="http://schemas.microsoft.com/office/drawing/2014/main" val="20000"/>
                    </a:ext>
                  </a:extLst>
                </a:gridCol>
              </a:tblGrid>
              <a:tr h="0">
                <a:tc>
                  <a:txBody>
                    <a:bodyPr/>
                    <a:lstStyle/>
                    <a:p>
                      <a:pPr algn="ctr"/>
                      <a:endParaRPr lang="en-US" sz="1100" dirty="0">
                        <a:solidFill>
                          <a:srgbClr val="5F5F5F"/>
                        </a:solidFill>
                        <a:latin typeface="Segoe UI" panose="020B0502040204020203" pitchFamily="34" charset="0"/>
                        <a:cs typeface="Segoe UI" panose="020B0502040204020203" pitchFamily="34" charset="0"/>
                      </a:endParaRPr>
                    </a:p>
                  </a:txBody>
                  <a:tcPr marL="82296" marR="82296" marT="82296" marB="82296"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0">
                <a:tc>
                  <a:txBody>
                    <a:bodyPr/>
                    <a:lstStyle/>
                    <a:p>
                      <a:pPr algn="ctr"/>
                      <a:endParaRPr lang="en-US" sz="1100" dirty="0">
                        <a:solidFill>
                          <a:srgbClr val="5F5F5F"/>
                        </a:solidFill>
                        <a:latin typeface="Segoe UI" panose="020B0502040204020203" pitchFamily="34" charset="0"/>
                        <a:cs typeface="Segoe UI" panose="020B0502040204020203" pitchFamily="34" charset="0"/>
                      </a:endParaRPr>
                    </a:p>
                  </a:txBody>
                  <a:tcPr marL="82296" marR="82296" marT="82296" marB="82296"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09582978"/>
                  </a:ext>
                </a:extLst>
              </a:tr>
            </a:tbl>
          </a:graphicData>
        </a:graphic>
      </p:graphicFrame>
      <p:sp>
        <p:nvSpPr>
          <p:cNvPr id="51" name="직사각형 50">
            <a:extLst>
              <a:ext uri="{FF2B5EF4-FFF2-40B4-BE49-F238E27FC236}">
                <a16:creationId xmlns:a16="http://schemas.microsoft.com/office/drawing/2014/main" id="{76285F2B-FB40-4F15-B114-388941D4BBA6}"/>
              </a:ext>
            </a:extLst>
          </p:cNvPr>
          <p:cNvSpPr/>
          <p:nvPr/>
        </p:nvSpPr>
        <p:spPr>
          <a:xfrm>
            <a:off x="8822598" y="3542836"/>
            <a:ext cx="692032" cy="254623"/>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latin typeface="Noto Sans KR Black" panose="020B0A00000000000000" pitchFamily="34" charset="-127"/>
                <a:ea typeface="Noto Sans KR Black" panose="020B0A00000000000000" pitchFamily="34" charset="-127"/>
              </a:rPr>
              <a:t>등록</a:t>
            </a:r>
          </a:p>
        </p:txBody>
      </p:sp>
      <p:sp>
        <p:nvSpPr>
          <p:cNvPr id="52" name="직사각형 51">
            <a:extLst>
              <a:ext uri="{FF2B5EF4-FFF2-40B4-BE49-F238E27FC236}">
                <a16:creationId xmlns:a16="http://schemas.microsoft.com/office/drawing/2014/main" id="{AECD7AFD-813D-4394-88CF-36CC4A88BD20}"/>
              </a:ext>
            </a:extLst>
          </p:cNvPr>
          <p:cNvSpPr/>
          <p:nvPr/>
        </p:nvSpPr>
        <p:spPr>
          <a:xfrm>
            <a:off x="6262980" y="2370476"/>
            <a:ext cx="2905634" cy="182118"/>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dirty="0">
              <a:solidFill>
                <a:schemeClr val="tx1"/>
              </a:solidFill>
              <a:latin typeface="Noto Sans KR Black" panose="020B0A00000000000000" pitchFamily="34" charset="-127"/>
              <a:ea typeface="Noto Sans KR Black" panose="020B0A00000000000000" pitchFamily="34" charset="-127"/>
            </a:endParaRPr>
          </a:p>
        </p:txBody>
      </p:sp>
      <p:sp>
        <p:nvSpPr>
          <p:cNvPr id="53" name="직사각형 52">
            <a:extLst>
              <a:ext uri="{FF2B5EF4-FFF2-40B4-BE49-F238E27FC236}">
                <a16:creationId xmlns:a16="http://schemas.microsoft.com/office/drawing/2014/main" id="{1C6CE601-445C-40C4-B3C9-37F77ABAED37}"/>
              </a:ext>
            </a:extLst>
          </p:cNvPr>
          <p:cNvSpPr/>
          <p:nvPr/>
        </p:nvSpPr>
        <p:spPr>
          <a:xfrm>
            <a:off x="6262980" y="2695780"/>
            <a:ext cx="2905634" cy="182118"/>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dirty="0">
              <a:solidFill>
                <a:schemeClr val="tx1"/>
              </a:solidFill>
              <a:latin typeface="Noto Sans KR Black" panose="020B0A00000000000000" pitchFamily="34" charset="-127"/>
              <a:ea typeface="Noto Sans KR Black" panose="020B0A00000000000000" pitchFamily="34" charset="-127"/>
            </a:endParaRPr>
          </a:p>
        </p:txBody>
      </p:sp>
      <p:grpSp>
        <p:nvGrpSpPr>
          <p:cNvPr id="2" name="그룹 1">
            <a:extLst>
              <a:ext uri="{FF2B5EF4-FFF2-40B4-BE49-F238E27FC236}">
                <a16:creationId xmlns:a16="http://schemas.microsoft.com/office/drawing/2014/main" id="{AD0F0672-3CCF-4380-AA78-F20F24BFB8BA}"/>
              </a:ext>
            </a:extLst>
          </p:cNvPr>
          <p:cNvGrpSpPr/>
          <p:nvPr/>
        </p:nvGrpSpPr>
        <p:grpSpPr>
          <a:xfrm>
            <a:off x="5062320" y="3221170"/>
            <a:ext cx="773014" cy="212366"/>
            <a:chOff x="4497926" y="3696638"/>
            <a:chExt cx="773014" cy="212366"/>
          </a:xfrm>
        </p:grpSpPr>
        <p:grpSp>
          <p:nvGrpSpPr>
            <p:cNvPr id="92" name="Checkbox" descr="&lt;SmartSettings&gt;&lt;SmartOptions&gt;&lt;Code&gt;H4sIAAAAAAAEAO29B2AcSZYlJi9tynt/SvVK1+B0oQiAYBMk2JBAEOzBiM3mkuwdaUcjKasqgcplVmVdZhZAzO2dvPfee++999577733ujudTif33/8/XGZkAWz2zkrayZ4hgKrIHz9+fB8/ItZNsbxIvyimddVU5+34y/PzYpqPz5ZtXler8cvqKq9fVsWyPfyNE2n7+rpp80Xnz/FJVZb5tC2qZTP+PF/mdTHtNnm1XrbFwsJ+ndeX1FXTbfYmf+c6++66PGe8GJEvqunb9Wr8epHV7em7Nl821J/AO8+m+dd7i1BftnVVOkTe7/XTy3zZ4uXfOFlmi7xZ0Ydp2Po3Tn7xb5yk9KzWk7KYptMyaxpp8+WKaZY+Cv58kjW5vKEv8st1cZm1ecodfjtbzsq8/m6drVZ5nU7n+fRtPjuZZ8uLfOa3SD9Ll+uyZPwsJEGjuszrupjl6aSqyvRsWbRbZz4Wz6p6kTadD0bp2fFqlVK3dxxAD0s8E0J/zPD6b+PFABk8QvetE4ziSfXu9Txb5Y0Myv1JA8mv0rDNFoEbv87BevlMPpIuPOQiCOIpztOtsIfxWWOh08xNi7IDZQASnrt3mYBFVhY/0Ok3U3tO446/dGa6s0OlQXZJNj6ezUy7rY/4t3z2EWgYA2kAjbUhAYwPMp/1ZsE8NJbjts2m8zQHI6Vz4aQNHQ5yHk1YhF3tRP/+ioq+fdtBafP0Ex1ctPux/8fgWOu8XdfLtK3XeaTzXxJ+9Eu6UPTt86xs/NeDdkZsL6tiZrm3M/CtavLTxMJpky9neT0Smh3XF02aD0tZnHsYQpo17uve2H3OT39X0Q83y0tbX99aGpjVXmFohJAvnIRhX2IHZj3aIZ6BTvEQ6361moHc7Zz6Bvjhxl9f64SDimoc/9mAMJ4hAfVk13D+IB+bhwjwRfaWhr6uDe1JkaRFQ7zatFVNULNzMl1Em+qKhn93XsxABSZVsxl2OGqdxK2e73BCvYy/aKo3dfG6pakYL/D7Oh+SbjwdQbvh4/NimZXl+3PHF1lN4yzHrwhzMlEn1eJLlrvOfA4hGsEm8tE0a0lzbp2+m+asxNP83e3NCITjeXVxAfVV11W99dGzrChp0toqXQtjW6nnKRt/NEIHt9Jd3q/uj7vEMY+b9YKszvVR+LFxLsiAiTgplZRZxh0gd/tQjO4Th6cjaI/Ss6dFs6qabFJ6UtqhjAFhvA7nz8RaMWiRGvk14v1we/GAOmLtqy37a9ThwRPTkfOiGQuS9G9UWOElPKurhetry/XVnceewRmYLfPV53nbpFfznGZLp0xInU3bNSQmneRlRdJO3JQJlcj3e+dNpO0jMpl4lG7iMHa9pRvJc5G36S82RtObJLVBhzfa29sMvzonRu2QwQ4VilBdhg8bdT67zWhvLfdKkx5J01/4C+Mv4HEUHP9k0RQkRelnn/VjuSF9fLPOwNO8xyjgWNzGh8azQU3HxpVeZuU6T3+P4bfw3Hrs6aNvANCzjtvnPzfbih5zK5exnyiKMd+6WeWckCmrtz5UcbjYpWGBuTKqnzQVf3BRkEuaunRA3wbYXoaEyPeDI1owqnzfZ/z978CPDhaEI+LqmkdEMArnfVzfsM/xm+vVZqnkYaMVOOrzulqvSOY9ClBDypsAxC6+YO8ZX37VFiVSLe0LSjr4JgRNJUwkfffR+0sf46Am+gK/n1FWBn6wh9Pn9vMNPh0o4QGIBxr+c4ObPBgPmOeG9/HAldkC+xY0oN1D+vH4M2+UQmz6+JNPNuBpnlv0h0dsHFMv9Tv7XvH9DdTzHzY802ypfqvxbAaC1thzI+3Mc8sx4bGc/p5M/qzOc+REbkFh87wHVnhsgKuUEs6zcjWGyDgxGZKRoec9kcETOKSMwy3nzX/6DNDNO9zmGQipYs8tm96y2cagrfu8B415skPSvOeEDoeFDOyWBL4FGW5ocsPXtyLgLQg3OFynmm4a8wZMbx/JD8fOJ19+8c2Hz4VLz/7inV9CfzZttqRUPbs43dCWo+oRAgpora07rDLiTgaeuBOG5wMjmlc5xzLwwB43OQUydX7+2UfWw2ZkP7p7ZEfzdf0xHUDYIkLkjmYdtukDEzTIew7oxiSw0XyRFACejTkP/fFL/h/lZs938xoAAA==&lt;/Code&gt;&lt;CodeSignature&gt;d3kCEg6CNVFi2DvMhF9orNSR8JigTVVnr1qA2qGxMwPGndM9hx5SlO3leKxzALstVHwTTJXX2kvwsxUB1cG0Qf4/Kk7Y93Iss4hkBE2rfol7iCQWS+vXaXYLtrJhhcemPIz0Bza94C3z/zAImSF8yPngEcj5H3c6fcqj4bWdCATNk6iT0WDJhky0sBjiyFo36TcPmNUN86tBx3FRsMeeuTXe/nHKkuGDI6ELGSA2v97RHo3LlQ0EWbYoO8JODgX3HFYwd7t6G/Qfv9jY/ZbP6J8IaSXGbRDUtXTW4m2i3nhgNC2znqNKGFqQHhbJmMxKGKCWLKRTI3/u5FOvu6CngQ==&lt;/CodeSignature&gt;&lt;/SmartOptions&gt;&lt;SmartResize enabled=&quot;True&quot; minWidth=&quot;10&quot; minHeight=&quot;10&quot; /&gt;&lt;/SmartSettings&gt;">
              <a:extLst>
                <a:ext uri="{FF2B5EF4-FFF2-40B4-BE49-F238E27FC236}">
                  <a16:creationId xmlns:a16="http://schemas.microsoft.com/office/drawing/2014/main" id="{DF4BFF2A-4B02-457B-97D7-A4DFD66D2D1E}"/>
                </a:ext>
              </a:extLst>
            </p:cNvPr>
            <p:cNvGrpSpPr/>
            <p:nvPr>
              <p:custDataLst>
                <p:tags r:id="rId4"/>
              </p:custDataLst>
            </p:nvPr>
          </p:nvGrpSpPr>
          <p:grpSpPr>
            <a:xfrm>
              <a:off x="4497926" y="3696638"/>
              <a:ext cx="773014" cy="212366"/>
              <a:chOff x="554563" y="2592239"/>
              <a:chExt cx="773014" cy="212366"/>
            </a:xfrm>
          </p:grpSpPr>
          <p:sp>
            <p:nvSpPr>
              <p:cNvPr id="93" name="Box">
                <a:extLst>
                  <a:ext uri="{FF2B5EF4-FFF2-40B4-BE49-F238E27FC236}">
                    <a16:creationId xmlns:a16="http://schemas.microsoft.com/office/drawing/2014/main" id="{992B20F3-C149-4EC6-8196-CDEA2C848F10}"/>
                  </a:ext>
                </a:extLst>
              </p:cNvPr>
              <p:cNvSpPr/>
              <p:nvPr/>
            </p:nvSpPr>
            <p:spPr>
              <a:xfrm>
                <a:off x="554563" y="2632644"/>
                <a:ext cx="131556" cy="131556"/>
              </a:xfrm>
              <a:prstGeom prst="rect">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a:solidFill>
                    <a:srgbClr val="5F5F5F"/>
                  </a:solidFill>
                  <a:latin typeface="Segoe UI" panose="020B0502040204020203" pitchFamily="34" charset="0"/>
                  <a:cs typeface="Segoe UI" panose="020B0502040204020203" pitchFamily="34" charset="0"/>
                </a:endParaRPr>
              </a:p>
            </p:txBody>
          </p:sp>
          <p:sp>
            <p:nvSpPr>
              <p:cNvPr id="94" name="Label">
                <a:extLst>
                  <a:ext uri="{FF2B5EF4-FFF2-40B4-BE49-F238E27FC236}">
                    <a16:creationId xmlns:a16="http://schemas.microsoft.com/office/drawing/2014/main" id="{613A35D3-F8C0-4F79-91C1-92F4FF6B063A}"/>
                  </a:ext>
                </a:extLst>
              </p:cNvPr>
              <p:cNvSpPr txBox="1"/>
              <p:nvPr/>
            </p:nvSpPr>
            <p:spPr>
              <a:xfrm>
                <a:off x="686119" y="2592239"/>
                <a:ext cx="641458" cy="212366"/>
              </a:xfrm>
              <a:prstGeom prst="rect">
                <a:avLst/>
              </a:prstGeom>
              <a:noFill/>
            </p:spPr>
            <p:txBody>
              <a:bodyPr wrap="none" lIns="73152" tIns="36576" rIns="73152" bIns="36576" rtlCol="0" anchor="ctr" anchorCtr="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ko-KR" altLang="en-US" sz="900" dirty="0">
                    <a:solidFill>
                      <a:srgbClr val="5F5F5F"/>
                    </a:solidFill>
                    <a:latin typeface="Segoe UI" panose="020B0502040204020203" pitchFamily="34" charset="0"/>
                    <a:cs typeface="Segoe UI" panose="020B0502040204020203" pitchFamily="34" charset="0"/>
                  </a:rPr>
                  <a:t>인사관리 </a:t>
                </a:r>
                <a:endParaRPr lang="en-US" sz="900" dirty="0">
                  <a:solidFill>
                    <a:srgbClr val="5F5F5F"/>
                  </a:solidFill>
                  <a:latin typeface="Segoe UI" panose="020B0502040204020203" pitchFamily="34" charset="0"/>
                  <a:cs typeface="Segoe UI" panose="020B0502040204020203" pitchFamily="34" charset="0"/>
                </a:endParaRPr>
              </a:p>
            </p:txBody>
          </p:sp>
          <p:sp>
            <p:nvSpPr>
              <p:cNvPr id="95" name="Check" hidden="1">
                <a:extLst>
                  <a:ext uri="{FF2B5EF4-FFF2-40B4-BE49-F238E27FC236}">
                    <a16:creationId xmlns:a16="http://schemas.microsoft.com/office/drawing/2014/main" id="{6CCA84DD-72D2-4E07-83A7-40CB628B2CF7}"/>
                  </a:ext>
                </a:extLst>
              </p:cNvPr>
              <p:cNvSpPr>
                <a:spLocks noEditPoints="1"/>
              </p:cNvSpPr>
              <p:nvPr/>
            </p:nvSpPr>
            <p:spPr bwMode="auto">
              <a:xfrm>
                <a:off x="576252" y="2653644"/>
                <a:ext cx="88178" cy="89556"/>
              </a:xfrm>
              <a:custGeom>
                <a:avLst/>
                <a:gdLst>
                  <a:gd name="T0" fmla="*/ 275 w 275"/>
                  <a:gd name="T1" fmla="*/ 0 h 275"/>
                  <a:gd name="T2" fmla="*/ 0 w 275"/>
                  <a:gd name="T3" fmla="*/ 275 h 275"/>
                  <a:gd name="T4" fmla="*/ 0 w 275"/>
                  <a:gd name="T5" fmla="*/ 0 h 275"/>
                  <a:gd name="T6" fmla="*/ 275 w 275"/>
                  <a:gd name="T7" fmla="*/ 275 h 275"/>
                </a:gdLst>
                <a:ahLst/>
                <a:cxnLst>
                  <a:cxn ang="0">
                    <a:pos x="T0" y="T1"/>
                  </a:cxn>
                  <a:cxn ang="0">
                    <a:pos x="T2" y="T3"/>
                  </a:cxn>
                  <a:cxn ang="0">
                    <a:pos x="T4" y="T5"/>
                  </a:cxn>
                  <a:cxn ang="0">
                    <a:pos x="T6" y="T7"/>
                  </a:cxn>
                </a:cxnLst>
                <a:rect l="0" t="0" r="r" b="b"/>
                <a:pathLst>
                  <a:path w="275" h="275">
                    <a:moveTo>
                      <a:pt x="275" y="0"/>
                    </a:moveTo>
                    <a:lnTo>
                      <a:pt x="0" y="275"/>
                    </a:lnTo>
                    <a:moveTo>
                      <a:pt x="0" y="0"/>
                    </a:moveTo>
                    <a:lnTo>
                      <a:pt x="275" y="275"/>
                    </a:lnTo>
                  </a:path>
                </a:pathLst>
              </a:custGeom>
              <a:noFill/>
              <a:ln w="6350" cap="flat">
                <a:solidFill>
                  <a:srgbClr val="80808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5F5F5F"/>
                  </a:solidFill>
                  <a:latin typeface="Segoe UI" panose="020B0502040204020203" pitchFamily="34" charset="0"/>
                  <a:cs typeface="Segoe UI" panose="020B0502040204020203" pitchFamily="34" charset="0"/>
                </a:endParaRPr>
              </a:p>
            </p:txBody>
          </p:sp>
        </p:grpSp>
        <p:sp>
          <p:nvSpPr>
            <p:cNvPr id="96" name="Accept">
              <a:extLst>
                <a:ext uri="{FF2B5EF4-FFF2-40B4-BE49-F238E27FC236}">
                  <a16:creationId xmlns:a16="http://schemas.microsoft.com/office/drawing/2014/main" id="{05B155FF-58B8-49D8-8D55-803F985E29CE}"/>
                </a:ext>
              </a:extLst>
            </p:cNvPr>
            <p:cNvSpPr>
              <a:spLocks noChangeAspect="1"/>
            </p:cNvSpPr>
            <p:nvPr/>
          </p:nvSpPr>
          <p:spPr bwMode="auto">
            <a:xfrm>
              <a:off x="4499973" y="3749089"/>
              <a:ext cx="127000" cy="112712"/>
            </a:xfrm>
            <a:custGeom>
              <a:avLst/>
              <a:gdLst>
                <a:gd name="T0" fmla="*/ 504 w 525"/>
                <a:gd name="T1" fmla="*/ 3 h 467"/>
                <a:gd name="T2" fmla="*/ 495 w 525"/>
                <a:gd name="T3" fmla="*/ 9 h 467"/>
                <a:gd name="T4" fmla="*/ 223 w 525"/>
                <a:gd name="T5" fmla="*/ 431 h 467"/>
                <a:gd name="T6" fmla="*/ 35 w 525"/>
                <a:gd name="T7" fmla="*/ 262 h 467"/>
                <a:gd name="T8" fmla="*/ 18 w 525"/>
                <a:gd name="T9" fmla="*/ 282 h 467"/>
                <a:gd name="T10" fmla="*/ 217 w 525"/>
                <a:gd name="T11" fmla="*/ 462 h 467"/>
                <a:gd name="T12" fmla="*/ 237 w 525"/>
                <a:gd name="T13" fmla="*/ 459 h 467"/>
                <a:gd name="T14" fmla="*/ 518 w 525"/>
                <a:gd name="T15" fmla="*/ 23 h 467"/>
                <a:gd name="T16" fmla="*/ 504 w 525"/>
                <a:gd name="T17" fmla="*/ 3 h 4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5" h="467">
                  <a:moveTo>
                    <a:pt x="504" y="3"/>
                  </a:moveTo>
                  <a:cubicBezTo>
                    <a:pt x="500" y="3"/>
                    <a:pt x="497" y="6"/>
                    <a:pt x="495" y="9"/>
                  </a:cubicBezTo>
                  <a:lnTo>
                    <a:pt x="223" y="431"/>
                  </a:lnTo>
                  <a:lnTo>
                    <a:pt x="35" y="262"/>
                  </a:lnTo>
                  <a:cubicBezTo>
                    <a:pt x="22" y="245"/>
                    <a:pt x="0" y="271"/>
                    <a:pt x="18" y="282"/>
                  </a:cubicBezTo>
                  <a:lnTo>
                    <a:pt x="217" y="462"/>
                  </a:lnTo>
                  <a:cubicBezTo>
                    <a:pt x="223" y="467"/>
                    <a:pt x="232" y="466"/>
                    <a:pt x="237" y="459"/>
                  </a:cubicBezTo>
                  <a:lnTo>
                    <a:pt x="518" y="23"/>
                  </a:lnTo>
                  <a:cubicBezTo>
                    <a:pt x="525" y="13"/>
                    <a:pt x="515" y="0"/>
                    <a:pt x="504" y="3"/>
                  </a:cubicBezTo>
                  <a:close/>
                </a:path>
              </a:pathLst>
            </a:custGeom>
            <a:solidFill>
              <a:srgbClr val="5F5F5F"/>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grpSp>
      <p:grpSp>
        <p:nvGrpSpPr>
          <p:cNvPr id="99" name="Checkbox" descr="&lt;SmartSettings&gt;&lt;SmartOptions&gt;&lt;Code&gt;H4sIAAAAAAAEAO29B2AcSZYlJi9tynt/SvVK1+B0oQiAYBMk2JBAEOzBiM3mkuwdaUcjKasqgcplVmVdZhZAzO2dvPfee++999577733ujudTif33/8/XGZkAWz2zkrayZ4hgKrIHz9+fB8/ItZNsbxIvyimddVU5+34y/PzYpqPz5ZtXler8cvqKq9fVsWyPfyNE2n7+rpp80Xnz/FJVZb5tC2qZTP+PF/mdTHtNnm1XrbFwsJ+ndeX1FXTbfYmf+c6++66PGe8GJEvqunb9Wr8epHV7em7Nl821J/AO8+m+dd7i1BftnVVOkTe7/XTy3zZ4uXfOFlmi7xZ0Ydp2Po3Tn7xb5yk9KzWk7KYptMyaxpp8+WKaZY+Cv58kjW5vKEv8st1cZm1ecodfjtbzsq8/m6drVZ5nU7n+fRtPjuZZ8uLfOa3SD9Ll+uyZPwsJEGjuszrupjl6aSqyvRsWbRbZz4Wz6p6kTadD0bp2fFqlVK3dxxAD0s8E0J/zPD6b+PFABk8QvetE4ziSfXu9Txb5Y0Myv1JA8mv0rDNFoEbv87BevlMPpIuPOQiCOIpztOtsIfxWWOh08xNi7IDZQASnrt3mYBFVhY/0Ok3U3tO446/dGa6s0OlQXZJNj6ezUy7rY/4t3z2EWgYA2kAjbUhAYwPMp/1ZsE8NJbjts2m8zQHI6Vz4aQNHQ5yHk1YhF3tRP/+ioq+fdtBafP0Ex1ctPux/8fgWOu8XdfLtK3XeaTzXxJ+9Eu6UPTt86xs/NeDdkZsL6tiZrm3M/CtavLTxMJpky9neT0Smh3XF02aD0tZnHsYQpo17uve2H3OT39X0Q83y0tbX99aGpjVXmFohJAvnIRhX2IHZj3aIZ6BTvEQ6361moHc7Zz6Bvjhxl9f64SDimoc/9mAMJ4hAfVk13D+IB+bhwjwRfaWhr6uDe1JkaRFQ7zatFVNULNzMl1Em+qKhn93XsxABSZVsxl2OGqdxK2e73BCvYy/aKo3dfG6pakYL/D7Oh+SbjwdQbvh4/NimZXl+3PHF1lN4yzHrwhzMlEn1eJLlrvOfA4hGsEm8tE0a0lzbp2+m+asxNP83e3NCITjeXVxAfVV11W99dGzrChp0toqXQtjW6nnKRt/NEIHt9Jd3q/uj7vEMY+b9YKszvVR+LFxLsiAiTgplZRZxh0gd/tQjO4Th6cjaI/Ss6dFs6qabFJ6UtqhjAFhvA7nz8RaMWiRGvk14v1we/GAOmLtqy37a9ThwRPTkfOiGQuS9G9UWOElPKurhetry/XVnceewRmYLfPV53nbpFfznGZLp0xInU3bNSQmneRlRdJO3JQJlcj3e+dNpO0jMpl4lG7iMHa9pRvJc5G36S82RtObJLVBhzfa29sMvzonRu2QwQ4VilBdhg8bdT67zWhvLfdKkx5J01/4C+Mv4HEUHP9k0RQkRelnn/VjuSF9fLPOwNO8xyjgWNzGh8azQU3HxpVeZuU6T3+P4bfw3Hrs6aNvANCzjtvnPzfbih5zK5exnyiKMd+6WeWckCmrtz5UcbjYpWGBuTKqnzQVf3BRkEuaunRA3wbYXoaEyPeDI1owqnzfZ/z978CPDhaEI+LqmkdEMArnfVzfsM/xm+vVZqnkYaMVOOrzulqvSOY9ClBDypsAxC6+YO8ZX37VFiVSLe0LSjr4JgRNJUwkfffR+0sf46Am+gK/n1FWBn6wh9Pn9vMNPh0o4QGIBxr+c4ObPBgPmOeG9/HAldkC+xY0oN1D+vH4M2+UQmz6+JNPNuBpnlv0h0dsHFMv9Tv7XvH9DdTzHzY802ypfqvxbAaC1thzI+3Mc8sx4bGc/p5M/qzOc+REbkFh87wHVnhsgKuUEs6zcjWGyDgxGZKRoec9kcETOKSMwy3nzX/6DNDNO9zmGQipYs8tm96y2cagrfu8B415skPSvOeEDoeFDOyWBL4FGW5ocsPXtyLgLQg3OFynmm4a8wZMbx/JD8fOJ19+8c2Hz4VLz/7inV9CfzZttqRUPbs43dCWo+oRAgpora07rDLiTgaeuBOG5wMjmlc5xzLwwB43OQUydX7+2UfWw2ZkP7p7ZEfzdf0xHUDYIkLkjmYdtukDEzTIew7oxiSw0XyRFACejTkP/fFL/h/lZs938xoAAA==&lt;/Code&gt;&lt;CodeSignature&gt;d3kCEg6CNVFi2DvMhF9orNSR8JigTVVnr1qA2qGxMwPGndM9hx5SlO3leKxzALstVHwTTJXX2kvwsxUB1cG0Qf4/Kk7Y93Iss4hkBE2rfol7iCQWS+vXaXYLtrJhhcemPIz0Bza94C3z/zAImSF8yPngEcj5H3c6fcqj4bWdCATNk6iT0WDJhky0sBjiyFo36TcPmNUN86tBx3FRsMeeuTXe/nHKkuGDI6ELGSA2v97RHo3LlQ0EWbYoO8JODgX3HFYwd7t6G/Qfv9jY/ZbP6J8IaSXGbRDUtXTW4m2i3nhgNC2znqNKGFqQHhbJmMxKGKCWLKRTI3/u5FOvu6CngQ==&lt;/CodeSignature&gt;&lt;/SmartOptions&gt;&lt;SmartResize enabled=&quot;True&quot; minWidth=&quot;10&quot; minHeight=&quot;10&quot; /&gt;&lt;/SmartSettings&gt;">
            <a:extLst>
              <a:ext uri="{FF2B5EF4-FFF2-40B4-BE49-F238E27FC236}">
                <a16:creationId xmlns:a16="http://schemas.microsoft.com/office/drawing/2014/main" id="{AA75E952-106D-4162-9180-9338665A956D}"/>
              </a:ext>
            </a:extLst>
          </p:cNvPr>
          <p:cNvGrpSpPr/>
          <p:nvPr>
            <p:custDataLst>
              <p:tags r:id="rId2"/>
            </p:custDataLst>
          </p:nvPr>
        </p:nvGrpSpPr>
        <p:grpSpPr>
          <a:xfrm>
            <a:off x="5888571" y="3221170"/>
            <a:ext cx="1003846" cy="212366"/>
            <a:chOff x="554563" y="2592239"/>
            <a:chExt cx="1003846" cy="212366"/>
          </a:xfrm>
        </p:grpSpPr>
        <p:sp>
          <p:nvSpPr>
            <p:cNvPr id="101" name="Box">
              <a:extLst>
                <a:ext uri="{FF2B5EF4-FFF2-40B4-BE49-F238E27FC236}">
                  <a16:creationId xmlns:a16="http://schemas.microsoft.com/office/drawing/2014/main" id="{71CF0A93-9045-4536-88DC-6A53A4B7376D}"/>
                </a:ext>
              </a:extLst>
            </p:cNvPr>
            <p:cNvSpPr/>
            <p:nvPr/>
          </p:nvSpPr>
          <p:spPr>
            <a:xfrm>
              <a:off x="554563" y="2632644"/>
              <a:ext cx="131556" cy="131556"/>
            </a:xfrm>
            <a:prstGeom prst="rect">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a:solidFill>
                  <a:srgbClr val="5F5F5F"/>
                </a:solidFill>
                <a:latin typeface="Segoe UI" panose="020B0502040204020203" pitchFamily="34" charset="0"/>
                <a:cs typeface="Segoe UI" panose="020B0502040204020203" pitchFamily="34" charset="0"/>
              </a:endParaRPr>
            </a:p>
          </p:txBody>
        </p:sp>
        <p:sp>
          <p:nvSpPr>
            <p:cNvPr id="102" name="Label">
              <a:extLst>
                <a:ext uri="{FF2B5EF4-FFF2-40B4-BE49-F238E27FC236}">
                  <a16:creationId xmlns:a16="http://schemas.microsoft.com/office/drawing/2014/main" id="{A163249F-1870-4BA9-984A-DD68614863DD}"/>
                </a:ext>
              </a:extLst>
            </p:cNvPr>
            <p:cNvSpPr txBox="1"/>
            <p:nvPr/>
          </p:nvSpPr>
          <p:spPr>
            <a:xfrm>
              <a:off x="686119" y="2592239"/>
              <a:ext cx="872290" cy="212366"/>
            </a:xfrm>
            <a:prstGeom prst="rect">
              <a:avLst/>
            </a:prstGeom>
            <a:noFill/>
          </p:spPr>
          <p:txBody>
            <a:bodyPr wrap="none" lIns="73152" tIns="36576" rIns="73152" bIns="36576" rtlCol="0" anchor="ctr" anchorCtr="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ko-KR" altLang="en-US" sz="900" dirty="0">
                  <a:solidFill>
                    <a:srgbClr val="5F5F5F"/>
                  </a:solidFill>
                  <a:latin typeface="Segoe UI" panose="020B0502040204020203" pitchFamily="34" charset="0"/>
                  <a:cs typeface="Segoe UI" panose="020B0502040204020203" pitchFamily="34" charset="0"/>
                </a:rPr>
                <a:t>공지사항 작성</a:t>
              </a:r>
              <a:endParaRPr lang="en-US" sz="900" dirty="0">
                <a:solidFill>
                  <a:srgbClr val="5F5F5F"/>
                </a:solidFill>
                <a:latin typeface="Segoe UI" panose="020B0502040204020203" pitchFamily="34" charset="0"/>
                <a:cs typeface="Segoe UI" panose="020B0502040204020203" pitchFamily="34" charset="0"/>
              </a:endParaRPr>
            </a:p>
          </p:txBody>
        </p:sp>
        <p:sp>
          <p:nvSpPr>
            <p:cNvPr id="103" name="Check" hidden="1">
              <a:extLst>
                <a:ext uri="{FF2B5EF4-FFF2-40B4-BE49-F238E27FC236}">
                  <a16:creationId xmlns:a16="http://schemas.microsoft.com/office/drawing/2014/main" id="{14C2D5C3-074A-43DA-951A-45F20E7AD801}"/>
                </a:ext>
              </a:extLst>
            </p:cNvPr>
            <p:cNvSpPr>
              <a:spLocks noEditPoints="1"/>
            </p:cNvSpPr>
            <p:nvPr/>
          </p:nvSpPr>
          <p:spPr bwMode="auto">
            <a:xfrm>
              <a:off x="576252" y="2653644"/>
              <a:ext cx="88178" cy="89556"/>
            </a:xfrm>
            <a:custGeom>
              <a:avLst/>
              <a:gdLst>
                <a:gd name="T0" fmla="*/ 275 w 275"/>
                <a:gd name="T1" fmla="*/ 0 h 275"/>
                <a:gd name="T2" fmla="*/ 0 w 275"/>
                <a:gd name="T3" fmla="*/ 275 h 275"/>
                <a:gd name="T4" fmla="*/ 0 w 275"/>
                <a:gd name="T5" fmla="*/ 0 h 275"/>
                <a:gd name="T6" fmla="*/ 275 w 275"/>
                <a:gd name="T7" fmla="*/ 275 h 275"/>
              </a:gdLst>
              <a:ahLst/>
              <a:cxnLst>
                <a:cxn ang="0">
                  <a:pos x="T0" y="T1"/>
                </a:cxn>
                <a:cxn ang="0">
                  <a:pos x="T2" y="T3"/>
                </a:cxn>
                <a:cxn ang="0">
                  <a:pos x="T4" y="T5"/>
                </a:cxn>
                <a:cxn ang="0">
                  <a:pos x="T6" y="T7"/>
                </a:cxn>
              </a:cxnLst>
              <a:rect l="0" t="0" r="r" b="b"/>
              <a:pathLst>
                <a:path w="275" h="275">
                  <a:moveTo>
                    <a:pt x="275" y="0"/>
                  </a:moveTo>
                  <a:lnTo>
                    <a:pt x="0" y="275"/>
                  </a:lnTo>
                  <a:moveTo>
                    <a:pt x="0" y="0"/>
                  </a:moveTo>
                  <a:lnTo>
                    <a:pt x="275" y="275"/>
                  </a:lnTo>
                </a:path>
              </a:pathLst>
            </a:custGeom>
            <a:noFill/>
            <a:ln w="6350" cap="flat">
              <a:solidFill>
                <a:srgbClr val="80808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5F5F5F"/>
                </a:solidFill>
                <a:latin typeface="Segoe UI" panose="020B0502040204020203" pitchFamily="34" charset="0"/>
                <a:cs typeface="Segoe UI" panose="020B0502040204020203" pitchFamily="34" charset="0"/>
              </a:endParaRPr>
            </a:p>
          </p:txBody>
        </p:sp>
      </p:grpSp>
      <p:grpSp>
        <p:nvGrpSpPr>
          <p:cNvPr id="105" name="Checkbox" descr="&lt;SmartSettings&gt;&lt;SmartOptions&gt;&lt;Code&gt;H4sIAAAAAAAEAO29B2AcSZYlJi9tynt/SvVK1+B0oQiAYBMk2JBAEOzBiM3mkuwdaUcjKasqgcplVmVdZhZAzO2dvPfee++999577733ujudTif33/8/XGZkAWz2zkrayZ4hgKrIHz9+fB8/ItZNsbxIvyimddVU5+34y/PzYpqPz5ZtXler8cvqKq9fVsWyPfyNE2n7+rpp80Xnz/FJVZb5tC2qZTP+PF/mdTHtNnm1XrbFwsJ+ndeX1FXTbfYmf+c6++66PGe8GJEvqunb9Wr8epHV7em7Nl821J/AO8+m+dd7i1BftnVVOkTe7/XTy3zZ4uXfOFlmi7xZ0Ydp2Po3Tn7xb5yk9KzWk7KYptMyaxpp8+WKaZY+Cv58kjW5vKEv8st1cZm1ecodfjtbzsq8/m6drVZ5nU7n+fRtPjuZZ8uLfOa3SD9Ll+uyZPwsJEGjuszrupjl6aSqyvRsWbRbZz4Wz6p6kTadD0bp2fFqlVK3dxxAD0s8E0J/zPD6b+PFABk8QvetE4ziSfXu9Txb5Y0Myv1JA8mv0rDNFoEbv87BevlMPpIuPOQiCOIpztOtsIfxWWOh08xNi7IDZQASnrt3mYBFVhY/0Ok3U3tO446/dGa6s0OlQXZJNj6ezUy7rY/4t3z2EWgYA2kAjbUhAYwPMp/1ZsE8NJbjts2m8zQHI6Vz4aQNHQ5yHk1YhF3tRP/+ioq+fdtBafP0Ex1ctPux/8fgWOu8XdfLtK3XeaTzXxJ+9Eu6UPTt86xs/NeDdkZsL6tiZrm3M/CtavLTxMJpky9neT0Smh3XF02aD0tZnHsYQpo17uve2H3OT39X0Q83y0tbX99aGpjVXmFohJAvnIRhX2IHZj3aIZ6BTvEQ6361moHc7Zz6Bvjhxl9f64SDimoc/9mAMJ4hAfVk13D+IB+bhwjwRfaWhr6uDe1JkaRFQ7zatFVNULNzMl1Em+qKhn93XsxABSZVsxl2OGqdxK2e73BCvYy/aKo3dfG6pakYL/D7Oh+SbjwdQbvh4/NimZXl+3PHF1lN4yzHrwhzMlEn1eJLlrvOfA4hGsEm8tE0a0lzbp2+m+asxNP83e3NCITjeXVxAfVV11W99dGzrChp0toqXQtjW6nnKRt/NEIHt9Jd3q/uj7vEMY+b9YKszvVR+LFxLsiAiTgplZRZxh0gd/tQjO4Th6cjaI/Ss6dFs6qabFJ6UtqhjAFhvA7nz8RaMWiRGvk14v1we/GAOmLtqy37a9ThwRPTkfOiGQuS9G9UWOElPKurhetry/XVnceewRmYLfPV53nbpFfznGZLp0xInU3bNSQmneRlRdJO3JQJlcj3e+dNpO0jMpl4lG7iMHa9pRvJc5G36S82RtObJLVBhzfa29sMvzonRu2QwQ4VilBdhg8bdT67zWhvLfdKkx5J01/4C+Mv4HEUHP9k0RQkRelnn/VjuSF9fLPOwNO8xyjgWNzGh8azQU3HxpVeZuU6T3+P4bfw3Hrs6aNvANCzjtvnPzfbih5zK5exnyiKMd+6WeWckCmrtz5UcbjYpWGBuTKqnzQVf3BRkEuaunRA3wbYXoaEyPeDI1owqnzfZ/z978CPDhaEI+LqmkdEMArnfVzfsM/xm+vVZqnkYaMVOOrzulqvSOY9ClBDypsAxC6+YO8ZX37VFiVSLe0LSjr4JgRNJUwkfffR+0sf46Am+gK/n1FWBn6wh9Pn9vMNPh0o4QGIBxr+c4ObPBgPmOeG9/HAldkC+xY0oN1D+vH4M2+UQmz6+JNPNuBpnlv0h0dsHFMv9Tv7XvH9DdTzHzY802ypfqvxbAaC1thzI+3Mc8sx4bGc/p5M/qzOc+REbkFh87wHVnhsgKuUEs6zcjWGyDgxGZKRoec9kcETOKSMwy3nzX/6DNDNO9zmGQipYs8tm96y2cagrfu8B415skPSvOeEDoeFDOyWBL4FGW5ocsPXtyLgLQg3OFynmm4a8wZMbx/JD8fOJ19+8c2Hz4VLz/7inV9CfzZttqRUPbs43dCWo+oRAgpora07rDLiTgaeuBOG5wMjmlc5xzLwwB43OQUydX7+2UfWw2ZkP7p7ZEfzdf0xHUDYIkLkjmYdtukDEzTIew7oxiSw0XyRFACejTkP/fFL/h/lZs938xoAAA==&lt;/Code&gt;&lt;CodeSignature&gt;d3kCEg6CNVFi2DvMhF9orNSR8JigTVVnr1qA2qGxMwPGndM9hx5SlO3leKxzALstVHwTTJXX2kvwsxUB1cG0Qf4/Kk7Y93Iss4hkBE2rfol7iCQWS+vXaXYLtrJhhcemPIz0Bza94C3z/zAImSF8yPngEcj5H3c6fcqj4bWdCATNk6iT0WDJhky0sBjiyFo36TcPmNUN86tBx3FRsMeeuTXe/nHKkuGDI6ELGSA2v97RHo3LlQ0EWbYoO8JODgX3HFYwd7t6G/Qfv9jY/ZbP6J8IaSXGbRDUtXTW4m2i3nhgNC2znqNKGFqQHhbJmMxKGKCWLKRTI3/u5FOvu6CngQ==&lt;/CodeSignature&gt;&lt;/SmartOptions&gt;&lt;SmartResize enabled=&quot;True&quot; minWidth=&quot;10&quot; minHeight=&quot;10&quot; /&gt;&lt;/SmartSettings&gt;">
            <a:extLst>
              <a:ext uri="{FF2B5EF4-FFF2-40B4-BE49-F238E27FC236}">
                <a16:creationId xmlns:a16="http://schemas.microsoft.com/office/drawing/2014/main" id="{714DC68E-669B-4A64-83F5-207C9472AD57}"/>
              </a:ext>
            </a:extLst>
          </p:cNvPr>
          <p:cNvGrpSpPr/>
          <p:nvPr>
            <p:custDataLst>
              <p:tags r:id="rId3"/>
            </p:custDataLst>
          </p:nvPr>
        </p:nvGrpSpPr>
        <p:grpSpPr>
          <a:xfrm>
            <a:off x="6942270" y="3221170"/>
            <a:ext cx="1003846" cy="212366"/>
            <a:chOff x="554563" y="2592239"/>
            <a:chExt cx="1003846" cy="212366"/>
          </a:xfrm>
        </p:grpSpPr>
        <p:sp>
          <p:nvSpPr>
            <p:cNvPr id="107" name="Box">
              <a:extLst>
                <a:ext uri="{FF2B5EF4-FFF2-40B4-BE49-F238E27FC236}">
                  <a16:creationId xmlns:a16="http://schemas.microsoft.com/office/drawing/2014/main" id="{05CD133F-253D-4641-9525-1E844E9E0C67}"/>
                </a:ext>
              </a:extLst>
            </p:cNvPr>
            <p:cNvSpPr/>
            <p:nvPr/>
          </p:nvSpPr>
          <p:spPr>
            <a:xfrm>
              <a:off x="554563" y="2632644"/>
              <a:ext cx="131556" cy="131556"/>
            </a:xfrm>
            <a:prstGeom prst="rect">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a:solidFill>
                  <a:srgbClr val="5F5F5F"/>
                </a:solidFill>
                <a:latin typeface="Segoe UI" panose="020B0502040204020203" pitchFamily="34" charset="0"/>
                <a:cs typeface="Segoe UI" panose="020B0502040204020203" pitchFamily="34" charset="0"/>
              </a:endParaRPr>
            </a:p>
          </p:txBody>
        </p:sp>
        <p:sp>
          <p:nvSpPr>
            <p:cNvPr id="108" name="Label">
              <a:extLst>
                <a:ext uri="{FF2B5EF4-FFF2-40B4-BE49-F238E27FC236}">
                  <a16:creationId xmlns:a16="http://schemas.microsoft.com/office/drawing/2014/main" id="{559C6160-A94D-435A-A8E0-A2DB6904AE03}"/>
                </a:ext>
              </a:extLst>
            </p:cNvPr>
            <p:cNvSpPr txBox="1"/>
            <p:nvPr/>
          </p:nvSpPr>
          <p:spPr>
            <a:xfrm>
              <a:off x="686119" y="2592239"/>
              <a:ext cx="872290" cy="212366"/>
            </a:xfrm>
            <a:prstGeom prst="rect">
              <a:avLst/>
            </a:prstGeom>
            <a:noFill/>
          </p:spPr>
          <p:txBody>
            <a:bodyPr wrap="none" lIns="73152" tIns="36576" rIns="73152" bIns="36576" rtlCol="0" anchor="ctr" anchorCtr="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ko-KR" altLang="en-US" sz="900" dirty="0" err="1">
                  <a:solidFill>
                    <a:srgbClr val="5F5F5F"/>
                  </a:solidFill>
                  <a:latin typeface="Segoe UI" panose="020B0502040204020203" pitchFamily="34" charset="0"/>
                  <a:cs typeface="Segoe UI" panose="020B0502040204020203" pitchFamily="34" charset="0"/>
                </a:rPr>
                <a:t>어드민</a:t>
              </a:r>
              <a:r>
                <a:rPr lang="ko-KR" altLang="en-US" sz="900" dirty="0">
                  <a:solidFill>
                    <a:srgbClr val="5F5F5F"/>
                  </a:solidFill>
                  <a:latin typeface="Segoe UI" panose="020B0502040204020203" pitchFamily="34" charset="0"/>
                  <a:cs typeface="Segoe UI" panose="020B0502040204020203" pitchFamily="34" charset="0"/>
                </a:rPr>
                <a:t> 페이지</a:t>
              </a:r>
              <a:endParaRPr lang="en-US" sz="900" dirty="0">
                <a:solidFill>
                  <a:srgbClr val="5F5F5F"/>
                </a:solidFill>
                <a:latin typeface="Segoe UI" panose="020B0502040204020203" pitchFamily="34" charset="0"/>
                <a:cs typeface="Segoe UI" panose="020B0502040204020203" pitchFamily="34" charset="0"/>
              </a:endParaRPr>
            </a:p>
          </p:txBody>
        </p:sp>
        <p:sp>
          <p:nvSpPr>
            <p:cNvPr id="109" name="Check" hidden="1">
              <a:extLst>
                <a:ext uri="{FF2B5EF4-FFF2-40B4-BE49-F238E27FC236}">
                  <a16:creationId xmlns:a16="http://schemas.microsoft.com/office/drawing/2014/main" id="{6CF6DF11-3974-4045-931C-38FE712EEA14}"/>
                </a:ext>
              </a:extLst>
            </p:cNvPr>
            <p:cNvSpPr>
              <a:spLocks noEditPoints="1"/>
            </p:cNvSpPr>
            <p:nvPr/>
          </p:nvSpPr>
          <p:spPr bwMode="auto">
            <a:xfrm>
              <a:off x="576252" y="2653644"/>
              <a:ext cx="88178" cy="89556"/>
            </a:xfrm>
            <a:custGeom>
              <a:avLst/>
              <a:gdLst>
                <a:gd name="T0" fmla="*/ 275 w 275"/>
                <a:gd name="T1" fmla="*/ 0 h 275"/>
                <a:gd name="T2" fmla="*/ 0 w 275"/>
                <a:gd name="T3" fmla="*/ 275 h 275"/>
                <a:gd name="T4" fmla="*/ 0 w 275"/>
                <a:gd name="T5" fmla="*/ 0 h 275"/>
                <a:gd name="T6" fmla="*/ 275 w 275"/>
                <a:gd name="T7" fmla="*/ 275 h 275"/>
              </a:gdLst>
              <a:ahLst/>
              <a:cxnLst>
                <a:cxn ang="0">
                  <a:pos x="T0" y="T1"/>
                </a:cxn>
                <a:cxn ang="0">
                  <a:pos x="T2" y="T3"/>
                </a:cxn>
                <a:cxn ang="0">
                  <a:pos x="T4" y="T5"/>
                </a:cxn>
                <a:cxn ang="0">
                  <a:pos x="T6" y="T7"/>
                </a:cxn>
              </a:cxnLst>
              <a:rect l="0" t="0" r="r" b="b"/>
              <a:pathLst>
                <a:path w="275" h="275">
                  <a:moveTo>
                    <a:pt x="275" y="0"/>
                  </a:moveTo>
                  <a:lnTo>
                    <a:pt x="0" y="275"/>
                  </a:lnTo>
                  <a:moveTo>
                    <a:pt x="0" y="0"/>
                  </a:moveTo>
                  <a:lnTo>
                    <a:pt x="275" y="275"/>
                  </a:lnTo>
                </a:path>
              </a:pathLst>
            </a:custGeom>
            <a:noFill/>
            <a:ln w="6350" cap="flat">
              <a:solidFill>
                <a:srgbClr val="80808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5F5F5F"/>
                </a:solidFill>
                <a:latin typeface="Segoe UI" panose="020B0502040204020203" pitchFamily="34" charset="0"/>
                <a:cs typeface="Segoe UI" panose="020B0502040204020203" pitchFamily="34" charset="0"/>
              </a:endParaRPr>
            </a:p>
          </p:txBody>
        </p:sp>
      </p:grpSp>
      <p:sp>
        <p:nvSpPr>
          <p:cNvPr id="61" name="직사각형 60">
            <a:extLst>
              <a:ext uri="{FF2B5EF4-FFF2-40B4-BE49-F238E27FC236}">
                <a16:creationId xmlns:a16="http://schemas.microsoft.com/office/drawing/2014/main" id="{42015831-A7FE-4295-9231-D9F41F6E4805}"/>
              </a:ext>
            </a:extLst>
          </p:cNvPr>
          <p:cNvSpPr/>
          <p:nvPr/>
        </p:nvSpPr>
        <p:spPr>
          <a:xfrm>
            <a:off x="11239500" y="6558482"/>
            <a:ext cx="861060" cy="260350"/>
          </a:xfrm>
          <a:prstGeom prst="rect">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r>
              <a:rPr lang="ko-KR" altLang="en-US" sz="800">
                <a:solidFill>
                  <a:schemeClr val="tx1"/>
                </a:solidFill>
                <a:latin typeface="Noto Sans KR Black" panose="020B0A00000000000000" pitchFamily="34" charset="-127"/>
                <a:ea typeface="Noto Sans KR Black" panose="020B0A00000000000000" pitchFamily="34" charset="-127"/>
                <a:hlinkClick r:id="rId15" action="ppaction://hlinksldjump"/>
              </a:rPr>
              <a:t>목차로</a:t>
            </a:r>
            <a:endParaRPr lang="en-US" altLang="ko-KR" sz="800">
              <a:solidFill>
                <a:schemeClr val="tx1"/>
              </a:solidFill>
              <a:latin typeface="Noto Sans KR Black" panose="020B0A00000000000000" pitchFamily="34" charset="-127"/>
              <a:ea typeface="Noto Sans KR Black" panose="020B0A00000000000000" pitchFamily="34" charset="-127"/>
            </a:endParaRPr>
          </a:p>
        </p:txBody>
      </p:sp>
    </p:spTree>
    <p:extLst>
      <p:ext uri="{BB962C8B-B14F-4D97-AF65-F5344CB8AC3E}">
        <p14:creationId xmlns:p14="http://schemas.microsoft.com/office/powerpoint/2010/main" val="34203003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Browser" descr="&lt;SmartSettings&gt;&lt;SmartResize enabled=&quot;True&quot; minWidth=&quot;140&quot; minHeight=&quot;50&quot; /&gt;&lt;/SmartSettings&gt;">
            <a:extLst>
              <a:ext uri="{FF2B5EF4-FFF2-40B4-BE49-F238E27FC236}">
                <a16:creationId xmlns:a16="http://schemas.microsoft.com/office/drawing/2014/main" id="{DE659683-713C-4D2E-8702-33F77C8EA835}"/>
              </a:ext>
            </a:extLst>
          </p:cNvPr>
          <p:cNvGrpSpPr/>
          <p:nvPr>
            <p:custDataLst>
              <p:tags r:id="rId1"/>
            </p:custDataLst>
          </p:nvPr>
        </p:nvGrpSpPr>
        <p:grpSpPr>
          <a:xfrm>
            <a:off x="-6643" y="-1038"/>
            <a:ext cx="9983925" cy="6858000"/>
            <a:chOff x="477669" y="1261242"/>
            <a:chExt cx="6786476" cy="4352544"/>
          </a:xfrm>
        </p:grpSpPr>
        <p:sp>
          <p:nvSpPr>
            <p:cNvPr id="5" name="Window Body" descr="&lt;SmartSettings&gt;&lt;SmartResize anchorLeft=&quot;Absolute&quot; anchorTop=&quot;Absolute&quot; anchorRight=&quot;Absolute&quot; anchorBottom=&quot;Absolute&quot; /&gt;&lt;/SmartSettings&gt;">
              <a:extLst>
                <a:ext uri="{FF2B5EF4-FFF2-40B4-BE49-F238E27FC236}">
                  <a16:creationId xmlns:a16="http://schemas.microsoft.com/office/drawing/2014/main" id="{BB2F6544-6860-45E0-8237-B10C4C38220C}"/>
                </a:ext>
              </a:extLst>
            </p:cNvPr>
            <p:cNvSpPr/>
            <p:nvPr>
              <p:custDataLst>
                <p:tags r:id="rId5"/>
              </p:custDataLst>
            </p:nvPr>
          </p:nvSpPr>
          <p:spPr>
            <a:xfrm>
              <a:off x="595684" y="1600779"/>
              <a:ext cx="6668461" cy="4013007"/>
            </a:xfrm>
            <a:prstGeom prst="rect">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a:solidFill>
                  <a:srgbClr val="5F5F5F"/>
                </a:solidFill>
                <a:latin typeface="Segoe UI" panose="020B0502040204020203" pitchFamily="34" charset="0"/>
                <a:cs typeface="Segoe UI" panose="020B0502040204020203" pitchFamily="34" charset="0"/>
              </a:endParaRPr>
            </a:p>
          </p:txBody>
        </p:sp>
        <p:sp>
          <p:nvSpPr>
            <p:cNvPr id="6" name="Title Bar" descr="&lt;SmartSettings&gt;&lt;SmartResize anchorLeft=&quot;Absolute&quot; anchorTop=&quot;Absolute&quot; anchorRight=&quot;Absolute&quot; anchorBottom=&quot;None&quot; /&gt;&lt;/SmartSettings&gt;">
              <a:extLst>
                <a:ext uri="{FF2B5EF4-FFF2-40B4-BE49-F238E27FC236}">
                  <a16:creationId xmlns:a16="http://schemas.microsoft.com/office/drawing/2014/main" id="{C7B62C98-E966-4626-9675-CDFF0723CE09}"/>
                </a:ext>
              </a:extLst>
            </p:cNvPr>
            <p:cNvSpPr/>
            <p:nvPr>
              <p:custDataLst>
                <p:tags r:id="rId6"/>
              </p:custDataLst>
            </p:nvPr>
          </p:nvSpPr>
          <p:spPr>
            <a:xfrm>
              <a:off x="477669" y="1261242"/>
              <a:ext cx="6668463" cy="340866"/>
            </a:xfrm>
            <a:prstGeom prst="rect">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228600" bIns="45720"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900" dirty="0">
                  <a:solidFill>
                    <a:srgbClr val="5F5F5F"/>
                  </a:solidFill>
                  <a:latin typeface="Segoe UI" panose="020B0502040204020203" pitchFamily="34" charset="0"/>
                  <a:cs typeface="Segoe UI" panose="020B0502040204020203" pitchFamily="34" charset="0"/>
                </a:rPr>
                <a:t>Browser</a:t>
              </a:r>
            </a:p>
          </p:txBody>
        </p:sp>
        <p:sp>
          <p:nvSpPr>
            <p:cNvPr id="7" name="Menu Button" descr="&lt;SmartSettings&gt;&lt;SmartResize anchorLeft=&quot;None&quot; anchorTop=&quot;Absolute&quot; anchorRight=&quot;Absolute&quot; anchorBottom=&quot;None&quot; /&gt;&lt;/SmartSettings&gt;">
              <a:extLst>
                <a:ext uri="{FF2B5EF4-FFF2-40B4-BE49-F238E27FC236}">
                  <a16:creationId xmlns:a16="http://schemas.microsoft.com/office/drawing/2014/main" id="{1FE1ADE5-16ED-4531-8731-AEFC9E0F4738}"/>
                </a:ext>
              </a:extLst>
            </p:cNvPr>
            <p:cNvSpPr>
              <a:spLocks noChangeAspect="1" noEditPoints="1"/>
            </p:cNvSpPr>
            <p:nvPr>
              <p:custDataLst>
                <p:tags r:id="rId7"/>
              </p:custDataLst>
            </p:nvPr>
          </p:nvSpPr>
          <p:spPr bwMode="auto">
            <a:xfrm>
              <a:off x="7102450" y="1456440"/>
              <a:ext cx="101434" cy="71535"/>
            </a:xfrm>
            <a:custGeom>
              <a:avLst/>
              <a:gdLst>
                <a:gd name="T0" fmla="*/ 0 w 415"/>
                <a:gd name="T1" fmla="*/ 309 h 309"/>
                <a:gd name="T2" fmla="*/ 415 w 415"/>
                <a:gd name="T3" fmla="*/ 309 h 309"/>
                <a:gd name="T4" fmla="*/ 0 w 415"/>
                <a:gd name="T5" fmla="*/ 155 h 309"/>
                <a:gd name="T6" fmla="*/ 415 w 415"/>
                <a:gd name="T7" fmla="*/ 155 h 309"/>
                <a:gd name="T8" fmla="*/ 0 w 415"/>
                <a:gd name="T9" fmla="*/ 0 h 309"/>
                <a:gd name="T10" fmla="*/ 415 w 415"/>
                <a:gd name="T11" fmla="*/ 0 h 309"/>
              </a:gdLst>
              <a:ahLst/>
              <a:cxnLst>
                <a:cxn ang="0">
                  <a:pos x="T0" y="T1"/>
                </a:cxn>
                <a:cxn ang="0">
                  <a:pos x="T2" y="T3"/>
                </a:cxn>
                <a:cxn ang="0">
                  <a:pos x="T4" y="T5"/>
                </a:cxn>
                <a:cxn ang="0">
                  <a:pos x="T6" y="T7"/>
                </a:cxn>
                <a:cxn ang="0">
                  <a:pos x="T8" y="T9"/>
                </a:cxn>
                <a:cxn ang="0">
                  <a:pos x="T10" y="T11"/>
                </a:cxn>
              </a:cxnLst>
              <a:rect l="0" t="0" r="r" b="b"/>
              <a:pathLst>
                <a:path w="415" h="309">
                  <a:moveTo>
                    <a:pt x="0" y="309"/>
                  </a:moveTo>
                  <a:lnTo>
                    <a:pt x="415" y="309"/>
                  </a:lnTo>
                  <a:moveTo>
                    <a:pt x="0" y="155"/>
                  </a:moveTo>
                  <a:lnTo>
                    <a:pt x="415" y="155"/>
                  </a:lnTo>
                  <a:moveTo>
                    <a:pt x="0" y="0"/>
                  </a:moveTo>
                  <a:lnTo>
                    <a:pt x="415" y="0"/>
                  </a:lnTo>
                </a:path>
              </a:pathLst>
            </a:custGeom>
            <a:noFill/>
            <a:ln w="6350" cap="flat">
              <a:solidFill>
                <a:srgbClr val="80808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5F5F5F"/>
                </a:solidFill>
                <a:latin typeface="Segoe UI" panose="020B0502040204020203" pitchFamily="34" charset="0"/>
                <a:cs typeface="Segoe UI" panose="020B0502040204020203" pitchFamily="34" charset="0"/>
              </a:endParaRPr>
            </a:p>
          </p:txBody>
        </p:sp>
        <p:sp>
          <p:nvSpPr>
            <p:cNvPr id="8" name="Close Button" descr="&lt;SmartSettings&gt;&lt;SmartResize anchorLeft=&quot;None&quot; anchorTop=&quot;Absolute&quot; anchorRight=&quot;Absolute&quot; anchorBottom=&quot;None&quot; /&gt;&lt;/SmartSettings&gt;">
              <a:extLst>
                <a:ext uri="{FF2B5EF4-FFF2-40B4-BE49-F238E27FC236}">
                  <a16:creationId xmlns:a16="http://schemas.microsoft.com/office/drawing/2014/main" id="{DC554171-1642-4F2F-9469-335C4374809A}"/>
                </a:ext>
              </a:extLst>
            </p:cNvPr>
            <p:cNvSpPr>
              <a:spLocks noEditPoints="1"/>
            </p:cNvSpPr>
            <p:nvPr>
              <p:custDataLst>
                <p:tags r:id="rId8"/>
              </p:custDataLst>
            </p:nvPr>
          </p:nvSpPr>
          <p:spPr bwMode="auto">
            <a:xfrm>
              <a:off x="7120801" y="1306460"/>
              <a:ext cx="66903" cy="60452"/>
            </a:xfrm>
            <a:custGeom>
              <a:avLst/>
              <a:gdLst>
                <a:gd name="T0" fmla="*/ 254 w 254"/>
                <a:gd name="T1" fmla="*/ 0 h 254"/>
                <a:gd name="T2" fmla="*/ 0 w 254"/>
                <a:gd name="T3" fmla="*/ 254 h 254"/>
                <a:gd name="T4" fmla="*/ 0 w 254"/>
                <a:gd name="T5" fmla="*/ 0 h 254"/>
                <a:gd name="T6" fmla="*/ 254 w 254"/>
                <a:gd name="T7" fmla="*/ 254 h 254"/>
              </a:gdLst>
              <a:ahLst/>
              <a:cxnLst>
                <a:cxn ang="0">
                  <a:pos x="T0" y="T1"/>
                </a:cxn>
                <a:cxn ang="0">
                  <a:pos x="T2" y="T3"/>
                </a:cxn>
                <a:cxn ang="0">
                  <a:pos x="T4" y="T5"/>
                </a:cxn>
                <a:cxn ang="0">
                  <a:pos x="T6" y="T7"/>
                </a:cxn>
              </a:cxnLst>
              <a:rect l="0" t="0" r="r" b="b"/>
              <a:pathLst>
                <a:path w="254" h="254">
                  <a:moveTo>
                    <a:pt x="254" y="0"/>
                  </a:moveTo>
                  <a:lnTo>
                    <a:pt x="0" y="254"/>
                  </a:lnTo>
                  <a:moveTo>
                    <a:pt x="0" y="0"/>
                  </a:moveTo>
                  <a:lnTo>
                    <a:pt x="254" y="254"/>
                  </a:lnTo>
                </a:path>
              </a:pathLst>
            </a:custGeom>
            <a:noFill/>
            <a:ln w="9525" cap="flat">
              <a:solidFill>
                <a:srgbClr val="80808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5F5F5F"/>
                </a:solidFill>
                <a:latin typeface="Segoe UI" panose="020B0502040204020203" pitchFamily="34" charset="0"/>
                <a:cs typeface="Segoe UI" panose="020B0502040204020203" pitchFamily="34" charset="0"/>
              </a:endParaRPr>
            </a:p>
          </p:txBody>
        </p:sp>
        <p:sp>
          <p:nvSpPr>
            <p:cNvPr id="9" name="Address Box" descr="&lt;SmartSettings&gt;&lt;SmartResize anchorLeft=&quot;Absolute&quot; anchorTop=&quot;Absolute&quot; anchorRight=&quot;Absolute&quot; anchorBottom=&quot;None&quot; /&gt;&lt;/SmartSettings&gt;">
              <a:extLst>
                <a:ext uri="{FF2B5EF4-FFF2-40B4-BE49-F238E27FC236}">
                  <a16:creationId xmlns:a16="http://schemas.microsoft.com/office/drawing/2014/main" id="{B48F3DEF-FE21-4DE5-A8CA-2322C83DC6FE}"/>
                </a:ext>
              </a:extLst>
            </p:cNvPr>
            <p:cNvSpPr/>
            <p:nvPr>
              <p:custDataLst>
                <p:tags r:id="rId9"/>
              </p:custDataLst>
            </p:nvPr>
          </p:nvSpPr>
          <p:spPr>
            <a:xfrm>
              <a:off x="1209432" y="1416763"/>
              <a:ext cx="5832753" cy="150888"/>
            </a:xfrm>
            <a:prstGeom prst="rect">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237744"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900" noProof="1">
                  <a:solidFill>
                    <a:srgbClr val="5F5F5F"/>
                  </a:solidFill>
                  <a:latin typeface="Segoe UI" panose="020B0502040204020203" pitchFamily="34" charset="0"/>
                  <a:cs typeface="Segoe UI" panose="020B0502040204020203" pitchFamily="34" charset="0"/>
                </a:rPr>
                <a:t>www.example.com/adminpage</a:t>
              </a:r>
            </a:p>
          </p:txBody>
        </p:sp>
        <p:sp>
          <p:nvSpPr>
            <p:cNvPr id="10" name="Document Icon" descr="&lt;SmartSettings&gt;&lt;SmartResize anchorLeft=&quot;Absolute&quot; anchorTop=&quot;Absolute&quot; anchorRight=&quot;None&quot; anchorBottom=&quot;None&quot; /&gt;&lt;/SmartSettings&gt;">
              <a:extLst>
                <a:ext uri="{FF2B5EF4-FFF2-40B4-BE49-F238E27FC236}">
                  <a16:creationId xmlns:a16="http://schemas.microsoft.com/office/drawing/2014/main" id="{C2B291C1-16F0-47FB-A13F-F9D39C52BEEA}"/>
                </a:ext>
              </a:extLst>
            </p:cNvPr>
            <p:cNvSpPr>
              <a:spLocks noChangeAspect="1" noEditPoints="1"/>
            </p:cNvSpPr>
            <p:nvPr>
              <p:custDataLst>
                <p:tags r:id="rId10"/>
              </p:custDataLst>
            </p:nvPr>
          </p:nvSpPr>
          <p:spPr bwMode="auto">
            <a:xfrm>
              <a:off x="1261178" y="1449891"/>
              <a:ext cx="63667" cy="84633"/>
            </a:xfrm>
            <a:custGeom>
              <a:avLst/>
              <a:gdLst>
                <a:gd name="T0" fmla="*/ 153 w 260"/>
                <a:gd name="T1" fmla="*/ 7 h 367"/>
                <a:gd name="T2" fmla="*/ 153 w 260"/>
                <a:gd name="T3" fmla="*/ 108 h 367"/>
                <a:gd name="T4" fmla="*/ 253 w 260"/>
                <a:gd name="T5" fmla="*/ 108 h 367"/>
                <a:gd name="T6" fmla="*/ 0 w 260"/>
                <a:gd name="T7" fmla="*/ 0 h 367"/>
                <a:gd name="T8" fmla="*/ 0 w 260"/>
                <a:gd name="T9" fmla="*/ 367 h 367"/>
                <a:gd name="T10" fmla="*/ 260 w 260"/>
                <a:gd name="T11" fmla="*/ 367 h 367"/>
                <a:gd name="T12" fmla="*/ 260 w 260"/>
                <a:gd name="T13" fmla="*/ 100 h 367"/>
                <a:gd name="T14" fmla="*/ 161 w 260"/>
                <a:gd name="T15" fmla="*/ 1 h 367"/>
                <a:gd name="T16" fmla="*/ 0 w 260"/>
                <a:gd name="T17" fmla="*/ 0 h 3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0" h="367">
                  <a:moveTo>
                    <a:pt x="153" y="7"/>
                  </a:moveTo>
                  <a:lnTo>
                    <a:pt x="153" y="108"/>
                  </a:lnTo>
                  <a:lnTo>
                    <a:pt x="253" y="108"/>
                  </a:lnTo>
                  <a:moveTo>
                    <a:pt x="0" y="0"/>
                  </a:moveTo>
                  <a:lnTo>
                    <a:pt x="0" y="367"/>
                  </a:lnTo>
                  <a:lnTo>
                    <a:pt x="260" y="367"/>
                  </a:lnTo>
                  <a:lnTo>
                    <a:pt x="260" y="100"/>
                  </a:lnTo>
                  <a:lnTo>
                    <a:pt x="161" y="1"/>
                  </a:lnTo>
                  <a:lnTo>
                    <a:pt x="0" y="0"/>
                  </a:lnTo>
                  <a:close/>
                </a:path>
              </a:pathLst>
            </a:custGeom>
            <a:noFill/>
            <a:ln w="6350" cap="flat">
              <a:solidFill>
                <a:srgbClr val="80808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5F5F5F"/>
                </a:solidFill>
                <a:latin typeface="Segoe UI" panose="020B0502040204020203" pitchFamily="34" charset="0"/>
                <a:cs typeface="Segoe UI" panose="020B0502040204020203" pitchFamily="34" charset="0"/>
              </a:endParaRPr>
            </a:p>
          </p:txBody>
        </p:sp>
        <p:grpSp>
          <p:nvGrpSpPr>
            <p:cNvPr id="11" name="Navigation Buttons">
              <a:extLst>
                <a:ext uri="{FF2B5EF4-FFF2-40B4-BE49-F238E27FC236}">
                  <a16:creationId xmlns:a16="http://schemas.microsoft.com/office/drawing/2014/main" id="{6159800F-286D-4C1B-88BA-59BE14380C2A}"/>
                </a:ext>
              </a:extLst>
            </p:cNvPr>
            <p:cNvGrpSpPr/>
            <p:nvPr/>
          </p:nvGrpSpPr>
          <p:grpSpPr>
            <a:xfrm>
              <a:off x="681271" y="1437296"/>
              <a:ext cx="435953" cy="109822"/>
              <a:chOff x="681271" y="1437296"/>
              <a:chExt cx="435953" cy="109822"/>
            </a:xfrm>
          </p:grpSpPr>
          <p:sp>
            <p:nvSpPr>
              <p:cNvPr id="12" name="Back Button" descr="&lt;SmartSettings&gt;&lt;SmartResize anchorLeft=&quot;Absolute&quot; anchorTop=&quot;Absolute&quot; anchorRight=&quot;None&quot; anchorBottom=&quot;None&quot; /&gt;&lt;/SmartSettings&gt;">
                <a:extLst>
                  <a:ext uri="{FF2B5EF4-FFF2-40B4-BE49-F238E27FC236}">
                    <a16:creationId xmlns:a16="http://schemas.microsoft.com/office/drawing/2014/main" id="{030420BC-70D9-4185-9DF1-6115E1B1921A}"/>
                  </a:ext>
                </a:extLst>
              </p:cNvPr>
              <p:cNvSpPr>
                <a:spLocks noChangeAspect="1" noEditPoints="1"/>
              </p:cNvSpPr>
              <p:nvPr>
                <p:custDataLst>
                  <p:tags r:id="rId11"/>
                </p:custDataLst>
              </p:nvPr>
            </p:nvSpPr>
            <p:spPr bwMode="auto">
              <a:xfrm>
                <a:off x="681271" y="1453921"/>
                <a:ext cx="103592" cy="76573"/>
              </a:xfrm>
              <a:custGeom>
                <a:avLst/>
                <a:gdLst>
                  <a:gd name="T0" fmla="*/ 159 w 423"/>
                  <a:gd name="T1" fmla="*/ 332 h 332"/>
                  <a:gd name="T2" fmla="*/ 0 w 423"/>
                  <a:gd name="T3" fmla="*/ 166 h 332"/>
                  <a:gd name="T4" fmla="*/ 159 w 423"/>
                  <a:gd name="T5" fmla="*/ 0 h 332"/>
                  <a:gd name="T6" fmla="*/ 15 w 423"/>
                  <a:gd name="T7" fmla="*/ 166 h 332"/>
                  <a:gd name="T8" fmla="*/ 423 w 423"/>
                  <a:gd name="T9" fmla="*/ 166 h 332"/>
                </a:gdLst>
                <a:ahLst/>
                <a:cxnLst>
                  <a:cxn ang="0">
                    <a:pos x="T0" y="T1"/>
                  </a:cxn>
                  <a:cxn ang="0">
                    <a:pos x="T2" y="T3"/>
                  </a:cxn>
                  <a:cxn ang="0">
                    <a:pos x="T4" y="T5"/>
                  </a:cxn>
                  <a:cxn ang="0">
                    <a:pos x="T6" y="T7"/>
                  </a:cxn>
                  <a:cxn ang="0">
                    <a:pos x="T8" y="T9"/>
                  </a:cxn>
                </a:cxnLst>
                <a:rect l="0" t="0" r="r" b="b"/>
                <a:pathLst>
                  <a:path w="423" h="332">
                    <a:moveTo>
                      <a:pt x="159" y="332"/>
                    </a:moveTo>
                    <a:lnTo>
                      <a:pt x="0" y="166"/>
                    </a:lnTo>
                    <a:lnTo>
                      <a:pt x="159" y="0"/>
                    </a:lnTo>
                    <a:moveTo>
                      <a:pt x="15" y="166"/>
                    </a:moveTo>
                    <a:lnTo>
                      <a:pt x="423" y="166"/>
                    </a:lnTo>
                  </a:path>
                </a:pathLst>
              </a:custGeom>
              <a:noFill/>
              <a:ln w="6350" cap="sq">
                <a:solidFill>
                  <a:srgbClr val="80808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5F5F5F"/>
                  </a:solidFill>
                  <a:latin typeface="Segoe UI" panose="020B0502040204020203" pitchFamily="34" charset="0"/>
                  <a:cs typeface="Segoe UI" panose="020B0502040204020203" pitchFamily="34" charset="0"/>
                </a:endParaRPr>
              </a:p>
            </p:txBody>
          </p:sp>
          <p:sp>
            <p:nvSpPr>
              <p:cNvPr id="13" name="Forward Button" descr="&lt;SmartSettings&gt;&lt;SmartResize anchorLeft=&quot;Absolute&quot; anchorTop=&quot;Absolute&quot; anchorRight=&quot;None&quot; anchorBottom=&quot;None&quot; /&gt;&lt;/SmartSettings&gt;">
                <a:extLst>
                  <a:ext uri="{FF2B5EF4-FFF2-40B4-BE49-F238E27FC236}">
                    <a16:creationId xmlns:a16="http://schemas.microsoft.com/office/drawing/2014/main" id="{522CB696-E0CB-49C3-B96E-4C635002791C}"/>
                  </a:ext>
                </a:extLst>
              </p:cNvPr>
              <p:cNvSpPr>
                <a:spLocks noChangeAspect="1" noEditPoints="1"/>
              </p:cNvSpPr>
              <p:nvPr>
                <p:custDataLst>
                  <p:tags r:id="rId12"/>
                </p:custDataLst>
              </p:nvPr>
            </p:nvSpPr>
            <p:spPr bwMode="auto">
              <a:xfrm>
                <a:off x="845294" y="1453921"/>
                <a:ext cx="103592" cy="76573"/>
              </a:xfrm>
              <a:custGeom>
                <a:avLst/>
                <a:gdLst>
                  <a:gd name="T0" fmla="*/ 265 w 423"/>
                  <a:gd name="T1" fmla="*/ 0 h 332"/>
                  <a:gd name="T2" fmla="*/ 423 w 423"/>
                  <a:gd name="T3" fmla="*/ 166 h 332"/>
                  <a:gd name="T4" fmla="*/ 265 w 423"/>
                  <a:gd name="T5" fmla="*/ 332 h 332"/>
                  <a:gd name="T6" fmla="*/ 408 w 423"/>
                  <a:gd name="T7" fmla="*/ 166 h 332"/>
                  <a:gd name="T8" fmla="*/ 0 w 423"/>
                  <a:gd name="T9" fmla="*/ 166 h 332"/>
                </a:gdLst>
                <a:ahLst/>
                <a:cxnLst>
                  <a:cxn ang="0">
                    <a:pos x="T0" y="T1"/>
                  </a:cxn>
                  <a:cxn ang="0">
                    <a:pos x="T2" y="T3"/>
                  </a:cxn>
                  <a:cxn ang="0">
                    <a:pos x="T4" y="T5"/>
                  </a:cxn>
                  <a:cxn ang="0">
                    <a:pos x="T6" y="T7"/>
                  </a:cxn>
                  <a:cxn ang="0">
                    <a:pos x="T8" y="T9"/>
                  </a:cxn>
                </a:cxnLst>
                <a:rect l="0" t="0" r="r" b="b"/>
                <a:pathLst>
                  <a:path w="423" h="332">
                    <a:moveTo>
                      <a:pt x="265" y="0"/>
                    </a:moveTo>
                    <a:lnTo>
                      <a:pt x="423" y="166"/>
                    </a:lnTo>
                    <a:lnTo>
                      <a:pt x="265" y="332"/>
                    </a:lnTo>
                    <a:moveTo>
                      <a:pt x="408" y="166"/>
                    </a:moveTo>
                    <a:lnTo>
                      <a:pt x="0" y="166"/>
                    </a:lnTo>
                  </a:path>
                </a:pathLst>
              </a:custGeom>
              <a:noFill/>
              <a:ln w="6350" cap="sq">
                <a:solidFill>
                  <a:srgbClr val="80808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5F5F5F"/>
                  </a:solidFill>
                  <a:latin typeface="Segoe UI" panose="020B0502040204020203" pitchFamily="34" charset="0"/>
                  <a:cs typeface="Segoe UI" panose="020B0502040204020203" pitchFamily="34" charset="0"/>
                </a:endParaRPr>
              </a:p>
            </p:txBody>
          </p:sp>
          <p:sp>
            <p:nvSpPr>
              <p:cNvPr id="14" name="Reload Button" descr="&lt;SmartSettings&gt;&lt;SmartResize anchorLeft=&quot;Absolute&quot; anchorTop=&quot;Absolute&quot; anchorRight=&quot;None&quot; anchorBottom=&quot;None&quot; /&gt;&lt;/SmartSettings&gt;">
                <a:extLst>
                  <a:ext uri="{FF2B5EF4-FFF2-40B4-BE49-F238E27FC236}">
                    <a16:creationId xmlns:a16="http://schemas.microsoft.com/office/drawing/2014/main" id="{697E3EAF-DF22-4BD3-8CA7-A673A79A0A05}"/>
                  </a:ext>
                </a:extLst>
              </p:cNvPr>
              <p:cNvSpPr>
                <a:spLocks noChangeAspect="1" noEditPoints="1"/>
              </p:cNvSpPr>
              <p:nvPr>
                <p:custDataLst>
                  <p:tags r:id="rId13"/>
                </p:custDataLst>
              </p:nvPr>
            </p:nvSpPr>
            <p:spPr bwMode="auto">
              <a:xfrm>
                <a:off x="1009315" y="1437296"/>
                <a:ext cx="107909" cy="109822"/>
              </a:xfrm>
              <a:custGeom>
                <a:avLst/>
                <a:gdLst>
                  <a:gd name="T0" fmla="*/ 441 w 441"/>
                  <a:gd name="T1" fmla="*/ 7 h 474"/>
                  <a:gd name="T2" fmla="*/ 441 w 441"/>
                  <a:gd name="T3" fmla="*/ 144 h 474"/>
                  <a:gd name="T4" fmla="*/ 296 w 441"/>
                  <a:gd name="T5" fmla="*/ 144 h 474"/>
                  <a:gd name="T6" fmla="*/ 438 w 441"/>
                  <a:gd name="T7" fmla="*/ 309 h 474"/>
                  <a:gd name="T8" fmla="*/ 166 w 441"/>
                  <a:gd name="T9" fmla="*/ 434 h 474"/>
                  <a:gd name="T10" fmla="*/ 41 w 441"/>
                  <a:gd name="T11" fmla="*/ 162 h 474"/>
                  <a:gd name="T12" fmla="*/ 313 w 441"/>
                  <a:gd name="T13" fmla="*/ 37 h 474"/>
                  <a:gd name="T14" fmla="*/ 428 w 441"/>
                  <a:gd name="T15" fmla="*/ 139 h 4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41" h="474">
                    <a:moveTo>
                      <a:pt x="441" y="7"/>
                    </a:moveTo>
                    <a:lnTo>
                      <a:pt x="441" y="144"/>
                    </a:lnTo>
                    <a:lnTo>
                      <a:pt x="296" y="144"/>
                    </a:lnTo>
                    <a:moveTo>
                      <a:pt x="438" y="309"/>
                    </a:moveTo>
                    <a:cubicBezTo>
                      <a:pt x="397" y="418"/>
                      <a:pt x="276" y="474"/>
                      <a:pt x="166" y="434"/>
                    </a:cubicBezTo>
                    <a:cubicBezTo>
                      <a:pt x="56" y="393"/>
                      <a:pt x="0" y="271"/>
                      <a:pt x="41" y="162"/>
                    </a:cubicBezTo>
                    <a:cubicBezTo>
                      <a:pt x="82" y="52"/>
                      <a:pt x="202" y="0"/>
                      <a:pt x="313" y="37"/>
                    </a:cubicBezTo>
                    <a:cubicBezTo>
                      <a:pt x="357" y="51"/>
                      <a:pt x="398" y="91"/>
                      <a:pt x="428" y="139"/>
                    </a:cubicBezTo>
                  </a:path>
                </a:pathLst>
              </a:custGeom>
              <a:noFill/>
              <a:ln w="6350" cap="flat">
                <a:solidFill>
                  <a:srgbClr val="80808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5F5F5F"/>
                  </a:solidFill>
                  <a:latin typeface="Segoe UI" panose="020B0502040204020203" pitchFamily="34" charset="0"/>
                  <a:cs typeface="Segoe UI" panose="020B0502040204020203" pitchFamily="34" charset="0"/>
                </a:endParaRPr>
              </a:p>
            </p:txBody>
          </p:sp>
        </p:grpSp>
      </p:grpSp>
      <p:sp>
        <p:nvSpPr>
          <p:cNvPr id="16" name="직사각형 15">
            <a:extLst>
              <a:ext uri="{FF2B5EF4-FFF2-40B4-BE49-F238E27FC236}">
                <a16:creationId xmlns:a16="http://schemas.microsoft.com/office/drawing/2014/main" id="{40962C2E-6F71-48BD-A589-224254520DF3}"/>
              </a:ext>
            </a:extLst>
          </p:cNvPr>
          <p:cNvSpPr/>
          <p:nvPr/>
        </p:nvSpPr>
        <p:spPr>
          <a:xfrm>
            <a:off x="-2702" y="1236734"/>
            <a:ext cx="9812480" cy="365238"/>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solidFill>
              <a:latin typeface="Noto Sans KR Black" panose="020B0A00000000000000" pitchFamily="34" charset="-127"/>
              <a:ea typeface="Noto Sans KR Black" panose="020B0A00000000000000" pitchFamily="34" charset="-127"/>
            </a:endParaRPr>
          </a:p>
        </p:txBody>
      </p:sp>
      <p:sp>
        <p:nvSpPr>
          <p:cNvPr id="17" name="직사각형 16">
            <a:extLst>
              <a:ext uri="{FF2B5EF4-FFF2-40B4-BE49-F238E27FC236}">
                <a16:creationId xmlns:a16="http://schemas.microsoft.com/office/drawing/2014/main" id="{63B8DF84-23D5-424C-AF4F-33939925160A}"/>
              </a:ext>
            </a:extLst>
          </p:cNvPr>
          <p:cNvSpPr/>
          <p:nvPr/>
        </p:nvSpPr>
        <p:spPr>
          <a:xfrm>
            <a:off x="9809778" y="0"/>
            <a:ext cx="2382222" cy="6858000"/>
          </a:xfrm>
          <a:prstGeom prst="rect">
            <a:avLst/>
          </a:prstGeom>
          <a:solidFill>
            <a:schemeClr val="accent3">
              <a:lumMod val="20000"/>
              <a:lumOff val="80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i="1">
                <a:solidFill>
                  <a:schemeClr val="tx1"/>
                </a:solidFill>
                <a:latin typeface="Noto Sans KR Black" panose="020B0A00000000000000" pitchFamily="34" charset="-127"/>
                <a:ea typeface="Noto Sans KR Black" panose="020B0A00000000000000" pitchFamily="34" charset="-127"/>
              </a:rPr>
              <a:t>admin_auth_detail</a:t>
            </a:r>
          </a:p>
          <a:p>
            <a:pPr algn="ctr"/>
            <a:r>
              <a:rPr lang="en-US" altLang="ko-KR" sz="1400">
                <a:solidFill>
                  <a:schemeClr val="tx1"/>
                </a:solidFill>
                <a:latin typeface="Noto Sans KR Black" panose="020B0A00000000000000" pitchFamily="34" charset="-127"/>
                <a:ea typeface="Noto Sans KR Black" panose="020B0A00000000000000" pitchFamily="34" charset="-127"/>
              </a:rPr>
              <a:t>:</a:t>
            </a:r>
          </a:p>
          <a:p>
            <a:pPr algn="ctr"/>
            <a:r>
              <a:rPr lang="ko-KR" altLang="en-US" sz="1400">
                <a:solidFill>
                  <a:schemeClr val="tx1"/>
                </a:solidFill>
                <a:latin typeface="Noto Sans KR Black" panose="020B0A00000000000000" pitchFamily="34" charset="-127"/>
                <a:ea typeface="Noto Sans KR Black" panose="020B0A00000000000000" pitchFamily="34" charset="-127"/>
              </a:rPr>
              <a:t>권한 추가</a:t>
            </a:r>
            <a:r>
              <a:rPr lang="en-US" altLang="ko-KR" sz="1400">
                <a:solidFill>
                  <a:schemeClr val="tx1"/>
                </a:solidFill>
                <a:latin typeface="Noto Sans KR Black" panose="020B0A00000000000000" pitchFamily="34" charset="-127"/>
                <a:ea typeface="Noto Sans KR Black" panose="020B0A00000000000000" pitchFamily="34" charset="-127"/>
              </a:rPr>
              <a:t>/</a:t>
            </a:r>
            <a:r>
              <a:rPr lang="ko-KR" altLang="en-US" sz="1400">
                <a:solidFill>
                  <a:schemeClr val="tx1"/>
                </a:solidFill>
                <a:latin typeface="Noto Sans KR Black" panose="020B0A00000000000000" pitchFamily="34" charset="-127"/>
                <a:ea typeface="Noto Sans KR Black" panose="020B0A00000000000000" pitchFamily="34" charset="-127"/>
              </a:rPr>
              <a:t>수정화면</a:t>
            </a:r>
            <a:endParaRPr lang="en-US" altLang="ko-KR" sz="1400">
              <a:solidFill>
                <a:schemeClr val="tx1"/>
              </a:solidFill>
              <a:latin typeface="Noto Sans KR Black" panose="020B0A00000000000000" pitchFamily="34" charset="-127"/>
              <a:ea typeface="Noto Sans KR Black" panose="020B0A00000000000000" pitchFamily="34" charset="-127"/>
            </a:endParaRPr>
          </a:p>
        </p:txBody>
      </p:sp>
      <p:grpSp>
        <p:nvGrpSpPr>
          <p:cNvPr id="23" name="그룹 22">
            <a:extLst>
              <a:ext uri="{FF2B5EF4-FFF2-40B4-BE49-F238E27FC236}">
                <a16:creationId xmlns:a16="http://schemas.microsoft.com/office/drawing/2014/main" id="{AF9474EB-34A1-4B3D-8585-11B26938775A}"/>
              </a:ext>
            </a:extLst>
          </p:cNvPr>
          <p:cNvGrpSpPr/>
          <p:nvPr/>
        </p:nvGrpSpPr>
        <p:grpSpPr>
          <a:xfrm>
            <a:off x="0" y="1601968"/>
            <a:ext cx="1649364" cy="695320"/>
            <a:chOff x="0" y="900224"/>
            <a:chExt cx="1649364" cy="695320"/>
          </a:xfrm>
        </p:grpSpPr>
        <p:sp>
          <p:nvSpPr>
            <p:cNvPr id="19" name="직사각형 18">
              <a:extLst>
                <a:ext uri="{FF2B5EF4-FFF2-40B4-BE49-F238E27FC236}">
                  <a16:creationId xmlns:a16="http://schemas.microsoft.com/office/drawing/2014/main" id="{3615D7D1-6D96-424B-8A55-7D993BD3C108}"/>
                </a:ext>
              </a:extLst>
            </p:cNvPr>
            <p:cNvSpPr/>
            <p:nvPr/>
          </p:nvSpPr>
          <p:spPr>
            <a:xfrm>
              <a:off x="474" y="1060559"/>
              <a:ext cx="1648890" cy="534985"/>
            </a:xfrm>
            <a:prstGeom prst="rect">
              <a:avLst/>
            </a:prstGeom>
            <a:solidFill>
              <a:srgbClr val="000136"/>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a:solidFill>
                    <a:schemeClr val="bg1"/>
                  </a:solidFill>
                  <a:latin typeface="Noto Sans KR Black" panose="020B0A00000000000000" pitchFamily="34" charset="-127"/>
                  <a:ea typeface="Noto Sans KR Black" panose="020B0A00000000000000" pitchFamily="34" charset="-127"/>
                </a:rPr>
                <a:t>__________</a:t>
              </a:r>
              <a:endParaRPr lang="ko-KR" altLang="en-US">
                <a:solidFill>
                  <a:schemeClr val="bg1"/>
                </a:solidFill>
                <a:latin typeface="Noto Sans KR Black" panose="020B0A00000000000000" pitchFamily="34" charset="-127"/>
                <a:ea typeface="Noto Sans KR Black" panose="020B0A00000000000000" pitchFamily="34" charset="-127"/>
              </a:endParaRPr>
            </a:p>
          </p:txBody>
        </p:sp>
        <p:sp>
          <p:nvSpPr>
            <p:cNvPr id="15" name="직사각형 14">
              <a:extLst>
                <a:ext uri="{FF2B5EF4-FFF2-40B4-BE49-F238E27FC236}">
                  <a16:creationId xmlns:a16="http://schemas.microsoft.com/office/drawing/2014/main" id="{CB14B7AB-C6D1-4F1E-AF73-C03C2768A775}"/>
                </a:ext>
              </a:extLst>
            </p:cNvPr>
            <p:cNvSpPr/>
            <p:nvPr/>
          </p:nvSpPr>
          <p:spPr>
            <a:xfrm>
              <a:off x="0" y="900224"/>
              <a:ext cx="1648889" cy="534985"/>
            </a:xfrm>
            <a:prstGeom prst="rect">
              <a:avLst/>
            </a:prstGeom>
            <a:solidFill>
              <a:srgbClr val="000136"/>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a:latin typeface="Noto Sans KR Black" panose="020B0A00000000000000" pitchFamily="34" charset="-127"/>
                  <a:ea typeface="Noto Sans KR Black" panose="020B0A00000000000000" pitchFamily="34" charset="-127"/>
                </a:rPr>
                <a:t>관리자페이지</a:t>
              </a:r>
            </a:p>
          </p:txBody>
        </p:sp>
      </p:grpSp>
      <p:sp>
        <p:nvSpPr>
          <p:cNvPr id="22" name="직사각형 21">
            <a:extLst>
              <a:ext uri="{FF2B5EF4-FFF2-40B4-BE49-F238E27FC236}">
                <a16:creationId xmlns:a16="http://schemas.microsoft.com/office/drawing/2014/main" id="{1913AB47-60B4-4A53-8811-0682F529853D}"/>
              </a:ext>
            </a:extLst>
          </p:cNvPr>
          <p:cNvSpPr/>
          <p:nvPr/>
        </p:nvSpPr>
        <p:spPr>
          <a:xfrm>
            <a:off x="-1" y="5435237"/>
            <a:ext cx="1648889" cy="534985"/>
          </a:xfrm>
          <a:prstGeom prst="rect">
            <a:avLst/>
          </a:prstGeom>
          <a:solidFill>
            <a:srgbClr val="00B0F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400">
                <a:solidFill>
                  <a:schemeClr val="bg1"/>
                </a:solidFill>
                <a:latin typeface="Noto Sans KR Black" panose="020B0A00000000000000" pitchFamily="34" charset="-127"/>
                <a:ea typeface="Noto Sans KR Black" panose="020B0A00000000000000" pitchFamily="34" charset="-127"/>
              </a:rPr>
              <a:t>권한관리</a:t>
            </a:r>
          </a:p>
        </p:txBody>
      </p:sp>
      <p:sp>
        <p:nvSpPr>
          <p:cNvPr id="24" name="직사각형 23">
            <a:extLst>
              <a:ext uri="{FF2B5EF4-FFF2-40B4-BE49-F238E27FC236}">
                <a16:creationId xmlns:a16="http://schemas.microsoft.com/office/drawing/2014/main" id="{AB26B330-705C-485E-A0E5-C6873780A547}"/>
              </a:ext>
            </a:extLst>
          </p:cNvPr>
          <p:cNvSpPr/>
          <p:nvPr/>
        </p:nvSpPr>
        <p:spPr>
          <a:xfrm>
            <a:off x="0" y="2814716"/>
            <a:ext cx="1648889" cy="534985"/>
          </a:xfrm>
          <a:prstGeom prst="rect">
            <a:avLst/>
          </a:prstGeom>
          <a:solidFill>
            <a:srgbClr val="000136"/>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400">
                <a:solidFill>
                  <a:schemeClr val="bg2">
                    <a:lumMod val="90000"/>
                  </a:schemeClr>
                </a:solidFill>
                <a:latin typeface="Noto Sans KR Black" panose="020B0A00000000000000" pitchFamily="34" charset="-127"/>
                <a:ea typeface="Noto Sans KR Black" panose="020B0A00000000000000" pitchFamily="34" charset="-127"/>
              </a:rPr>
              <a:t>사업장 정보관리</a:t>
            </a:r>
            <a:endParaRPr lang="en-US" altLang="ko-KR" sz="1400">
              <a:solidFill>
                <a:schemeClr val="bg2">
                  <a:lumMod val="90000"/>
                </a:schemeClr>
              </a:solidFill>
              <a:latin typeface="Noto Sans KR Black" panose="020B0A00000000000000" pitchFamily="34" charset="-127"/>
              <a:ea typeface="Noto Sans KR Black" panose="020B0A00000000000000" pitchFamily="34" charset="-127"/>
            </a:endParaRPr>
          </a:p>
        </p:txBody>
      </p:sp>
      <p:sp>
        <p:nvSpPr>
          <p:cNvPr id="25" name="직사각형 24">
            <a:extLst>
              <a:ext uri="{FF2B5EF4-FFF2-40B4-BE49-F238E27FC236}">
                <a16:creationId xmlns:a16="http://schemas.microsoft.com/office/drawing/2014/main" id="{86DCC082-48A5-4100-A2B8-7D1185264AF8}"/>
              </a:ext>
            </a:extLst>
          </p:cNvPr>
          <p:cNvSpPr/>
          <p:nvPr/>
        </p:nvSpPr>
        <p:spPr>
          <a:xfrm>
            <a:off x="0" y="3327292"/>
            <a:ext cx="1648889" cy="534985"/>
          </a:xfrm>
          <a:prstGeom prst="rect">
            <a:avLst/>
          </a:prstGeom>
          <a:solidFill>
            <a:srgbClr val="000136"/>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400">
                <a:solidFill>
                  <a:schemeClr val="bg2">
                    <a:lumMod val="90000"/>
                  </a:schemeClr>
                </a:solidFill>
                <a:latin typeface="Noto Sans KR Black" panose="020B0A00000000000000" pitchFamily="34" charset="-127"/>
                <a:ea typeface="Noto Sans KR Black" panose="020B0A00000000000000" pitchFamily="34" charset="-127"/>
              </a:rPr>
              <a:t>조직도 관리</a:t>
            </a:r>
          </a:p>
        </p:txBody>
      </p:sp>
      <p:sp>
        <p:nvSpPr>
          <p:cNvPr id="26" name="직사각형 25">
            <a:extLst>
              <a:ext uri="{FF2B5EF4-FFF2-40B4-BE49-F238E27FC236}">
                <a16:creationId xmlns:a16="http://schemas.microsoft.com/office/drawing/2014/main" id="{518FB2EE-5A7B-497B-8497-D931636CBAFC}"/>
              </a:ext>
            </a:extLst>
          </p:cNvPr>
          <p:cNvSpPr/>
          <p:nvPr/>
        </p:nvSpPr>
        <p:spPr>
          <a:xfrm>
            <a:off x="0" y="3849959"/>
            <a:ext cx="1648889" cy="534985"/>
          </a:xfrm>
          <a:prstGeom prst="rect">
            <a:avLst/>
          </a:prstGeom>
          <a:solidFill>
            <a:srgbClr val="000136"/>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400">
                <a:solidFill>
                  <a:schemeClr val="bg2">
                    <a:lumMod val="90000"/>
                  </a:schemeClr>
                </a:solidFill>
                <a:latin typeface="Noto Sans KR Black" panose="020B0A00000000000000" pitchFamily="34" charset="-127"/>
                <a:ea typeface="Noto Sans KR Black" panose="020B0A00000000000000" pitchFamily="34" charset="-127"/>
              </a:rPr>
              <a:t>직위관리</a:t>
            </a:r>
          </a:p>
        </p:txBody>
      </p:sp>
      <p:sp>
        <p:nvSpPr>
          <p:cNvPr id="27" name="직사각형 26">
            <a:extLst>
              <a:ext uri="{FF2B5EF4-FFF2-40B4-BE49-F238E27FC236}">
                <a16:creationId xmlns:a16="http://schemas.microsoft.com/office/drawing/2014/main" id="{042C117C-EEE2-400F-A44E-6CCBB36CB77A}"/>
              </a:ext>
            </a:extLst>
          </p:cNvPr>
          <p:cNvSpPr/>
          <p:nvPr/>
        </p:nvSpPr>
        <p:spPr>
          <a:xfrm>
            <a:off x="0" y="4379706"/>
            <a:ext cx="1648889" cy="534985"/>
          </a:xfrm>
          <a:prstGeom prst="rect">
            <a:avLst/>
          </a:prstGeom>
          <a:solidFill>
            <a:srgbClr val="000136"/>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400">
                <a:solidFill>
                  <a:schemeClr val="bg2">
                    <a:lumMod val="90000"/>
                  </a:schemeClr>
                </a:solidFill>
                <a:latin typeface="Noto Sans KR Black" panose="020B0A00000000000000" pitchFamily="34" charset="-127"/>
                <a:ea typeface="Noto Sans KR Black" panose="020B0A00000000000000" pitchFamily="34" charset="-127"/>
              </a:rPr>
              <a:t>직책관리</a:t>
            </a:r>
          </a:p>
        </p:txBody>
      </p:sp>
      <p:sp>
        <p:nvSpPr>
          <p:cNvPr id="29" name="직사각형 28">
            <a:extLst>
              <a:ext uri="{FF2B5EF4-FFF2-40B4-BE49-F238E27FC236}">
                <a16:creationId xmlns:a16="http://schemas.microsoft.com/office/drawing/2014/main" id="{884AE9D6-5C96-4859-B10F-89C3D5909CDF}"/>
              </a:ext>
            </a:extLst>
          </p:cNvPr>
          <p:cNvSpPr/>
          <p:nvPr/>
        </p:nvSpPr>
        <p:spPr>
          <a:xfrm>
            <a:off x="0" y="2285102"/>
            <a:ext cx="1648889" cy="534985"/>
          </a:xfrm>
          <a:prstGeom prst="rect">
            <a:avLst/>
          </a:prstGeom>
          <a:solidFill>
            <a:srgbClr val="000136"/>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400">
                <a:solidFill>
                  <a:schemeClr val="bg2">
                    <a:lumMod val="90000"/>
                  </a:schemeClr>
                </a:solidFill>
                <a:latin typeface="Noto Sans KR Black" panose="020B0A00000000000000" pitchFamily="34" charset="-127"/>
                <a:ea typeface="Noto Sans KR Black" panose="020B0A00000000000000" pitchFamily="34" charset="-127"/>
              </a:rPr>
              <a:t>회사 정보관리</a:t>
            </a:r>
          </a:p>
        </p:txBody>
      </p:sp>
      <p:sp>
        <p:nvSpPr>
          <p:cNvPr id="30" name="직사각형 29">
            <a:extLst>
              <a:ext uri="{FF2B5EF4-FFF2-40B4-BE49-F238E27FC236}">
                <a16:creationId xmlns:a16="http://schemas.microsoft.com/office/drawing/2014/main" id="{73263826-9D2D-4E62-ABD7-9093F45C6677}"/>
              </a:ext>
            </a:extLst>
          </p:cNvPr>
          <p:cNvSpPr/>
          <p:nvPr/>
        </p:nvSpPr>
        <p:spPr>
          <a:xfrm>
            <a:off x="0" y="4911696"/>
            <a:ext cx="1648889" cy="534985"/>
          </a:xfrm>
          <a:prstGeom prst="rect">
            <a:avLst/>
          </a:prstGeom>
          <a:solidFill>
            <a:srgbClr val="000136"/>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400">
                <a:solidFill>
                  <a:schemeClr val="bg2">
                    <a:lumMod val="90000"/>
                  </a:schemeClr>
                </a:solidFill>
                <a:latin typeface="Noto Sans KR Black" panose="020B0A00000000000000" pitchFamily="34" charset="-127"/>
                <a:ea typeface="Noto Sans KR Black" panose="020B0A00000000000000" pitchFamily="34" charset="-127"/>
              </a:rPr>
              <a:t>사원관리</a:t>
            </a:r>
          </a:p>
        </p:txBody>
      </p:sp>
      <p:sp>
        <p:nvSpPr>
          <p:cNvPr id="31" name="직사각형 30">
            <a:extLst>
              <a:ext uri="{FF2B5EF4-FFF2-40B4-BE49-F238E27FC236}">
                <a16:creationId xmlns:a16="http://schemas.microsoft.com/office/drawing/2014/main" id="{3DAD4B62-C201-4FC3-B65D-AF7F2FF7FA21}"/>
              </a:ext>
            </a:extLst>
          </p:cNvPr>
          <p:cNvSpPr/>
          <p:nvPr/>
        </p:nvSpPr>
        <p:spPr>
          <a:xfrm>
            <a:off x="0" y="5959971"/>
            <a:ext cx="1648889" cy="534985"/>
          </a:xfrm>
          <a:prstGeom prst="rect">
            <a:avLst/>
          </a:prstGeom>
          <a:solidFill>
            <a:srgbClr val="000136"/>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400">
                <a:solidFill>
                  <a:schemeClr val="bg2">
                    <a:lumMod val="90000"/>
                  </a:schemeClr>
                </a:solidFill>
                <a:latin typeface="Noto Sans KR Black" panose="020B0A00000000000000" pitchFamily="34" charset="-127"/>
                <a:ea typeface="Noto Sans KR Black" panose="020B0A00000000000000" pitchFamily="34" charset="-127"/>
              </a:rPr>
              <a:t>문서관리</a:t>
            </a:r>
          </a:p>
        </p:txBody>
      </p:sp>
      <p:sp>
        <p:nvSpPr>
          <p:cNvPr id="35" name="직사각형 34">
            <a:extLst>
              <a:ext uri="{FF2B5EF4-FFF2-40B4-BE49-F238E27FC236}">
                <a16:creationId xmlns:a16="http://schemas.microsoft.com/office/drawing/2014/main" id="{95AA4D01-D4DC-4887-A643-DA2E9DA59272}"/>
              </a:ext>
            </a:extLst>
          </p:cNvPr>
          <p:cNvSpPr/>
          <p:nvPr/>
        </p:nvSpPr>
        <p:spPr>
          <a:xfrm>
            <a:off x="-2702" y="6482770"/>
            <a:ext cx="9812480" cy="37523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a:solidFill>
                  <a:schemeClr val="tx1"/>
                </a:solidFill>
                <a:latin typeface="Noto Sans KR Black" panose="020B0A00000000000000" pitchFamily="34" charset="-127"/>
                <a:ea typeface="Noto Sans KR Black" panose="020B0A00000000000000" pitchFamily="34" charset="-127"/>
              </a:rPr>
              <a:t>footer</a:t>
            </a:r>
            <a:endParaRPr lang="ko-KR" altLang="en-US">
              <a:solidFill>
                <a:schemeClr val="tx1"/>
              </a:solidFill>
              <a:latin typeface="Noto Sans KR Black" panose="020B0A00000000000000" pitchFamily="34" charset="-127"/>
              <a:ea typeface="Noto Sans KR Black" panose="020B0A00000000000000" pitchFamily="34" charset="-127"/>
            </a:endParaRPr>
          </a:p>
        </p:txBody>
      </p:sp>
      <p:sp>
        <p:nvSpPr>
          <p:cNvPr id="33" name="직사각형 32">
            <a:extLst>
              <a:ext uri="{FF2B5EF4-FFF2-40B4-BE49-F238E27FC236}">
                <a16:creationId xmlns:a16="http://schemas.microsoft.com/office/drawing/2014/main" id="{DAC297E8-6698-48E3-BFB8-7D281F1D1435}"/>
              </a:ext>
            </a:extLst>
          </p:cNvPr>
          <p:cNvSpPr/>
          <p:nvPr/>
        </p:nvSpPr>
        <p:spPr>
          <a:xfrm>
            <a:off x="-2702" y="541924"/>
            <a:ext cx="9812480" cy="699384"/>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a:solidFill>
                  <a:schemeClr val="tx1"/>
                </a:solidFill>
                <a:latin typeface="Noto Sans KR Black" panose="020B0A00000000000000" pitchFamily="34" charset="-127"/>
                <a:ea typeface="Noto Sans KR Black" panose="020B0A00000000000000" pitchFamily="34" charset="-127"/>
              </a:rPr>
              <a:t>			</a:t>
            </a:r>
            <a:r>
              <a:rPr lang="ko-KR" altLang="en-US">
                <a:solidFill>
                  <a:schemeClr val="tx1"/>
                </a:solidFill>
                <a:latin typeface="Noto Sans KR Black" panose="020B0A00000000000000" pitchFamily="34" charset="-127"/>
                <a:ea typeface="Noto Sans KR Black" panose="020B0A00000000000000" pitchFamily="34" charset="-127"/>
              </a:rPr>
              <a:t>배너</a:t>
            </a:r>
            <a:r>
              <a:rPr lang="en-US" altLang="ko-KR">
                <a:solidFill>
                  <a:schemeClr val="tx1"/>
                </a:solidFill>
                <a:latin typeface="Noto Sans KR Black" panose="020B0A00000000000000" pitchFamily="34" charset="-127"/>
                <a:ea typeface="Noto Sans KR Black" panose="020B0A00000000000000" pitchFamily="34" charset="-127"/>
              </a:rPr>
              <a:t>	         OOO</a:t>
            </a:r>
            <a:r>
              <a:rPr lang="ko-KR" altLang="en-US">
                <a:solidFill>
                  <a:schemeClr val="tx1"/>
                </a:solidFill>
                <a:latin typeface="Noto Sans KR Black" panose="020B0A00000000000000" pitchFamily="34" charset="-127"/>
                <a:ea typeface="Noto Sans KR Black" panose="020B0A00000000000000" pitchFamily="34" charset="-127"/>
              </a:rPr>
              <a:t>님</a:t>
            </a:r>
            <a:r>
              <a:rPr lang="en-US" altLang="ko-KR">
                <a:solidFill>
                  <a:schemeClr val="tx1"/>
                </a:solidFill>
                <a:latin typeface="Noto Sans KR Black" panose="020B0A00000000000000" pitchFamily="34" charset="-127"/>
                <a:ea typeface="Noto Sans KR Black" panose="020B0A00000000000000" pitchFamily="34" charset="-127"/>
              </a:rPr>
              <a:t>, </a:t>
            </a:r>
            <a:r>
              <a:rPr lang="ko-KR" altLang="en-US">
                <a:solidFill>
                  <a:schemeClr val="tx1"/>
                </a:solidFill>
                <a:latin typeface="Noto Sans KR Black" panose="020B0A00000000000000" pitchFamily="34" charset="-127"/>
                <a:ea typeface="Noto Sans KR Black" panose="020B0A00000000000000" pitchFamily="34" charset="-127"/>
              </a:rPr>
              <a:t>안녕하세요</a:t>
            </a:r>
            <a:r>
              <a:rPr lang="en-US" altLang="ko-KR">
                <a:solidFill>
                  <a:schemeClr val="tx1"/>
                </a:solidFill>
                <a:latin typeface="Noto Sans KR Black" panose="020B0A00000000000000" pitchFamily="34" charset="-127"/>
                <a:ea typeface="Noto Sans KR Black" panose="020B0A00000000000000" pitchFamily="34" charset="-127"/>
              </a:rPr>
              <a:t>!</a:t>
            </a:r>
            <a:endParaRPr lang="ko-KR" altLang="en-US">
              <a:solidFill>
                <a:schemeClr val="tx1"/>
              </a:solidFill>
              <a:latin typeface="Noto Sans KR Black" panose="020B0A00000000000000" pitchFamily="34" charset="-127"/>
              <a:ea typeface="Noto Sans KR Black" panose="020B0A00000000000000" pitchFamily="34" charset="-127"/>
            </a:endParaRPr>
          </a:p>
        </p:txBody>
      </p:sp>
      <p:sp>
        <p:nvSpPr>
          <p:cNvPr id="36" name="직사각형 35">
            <a:extLst>
              <a:ext uri="{FF2B5EF4-FFF2-40B4-BE49-F238E27FC236}">
                <a16:creationId xmlns:a16="http://schemas.microsoft.com/office/drawing/2014/main" id="{67C54ED1-2F7D-42FF-8452-4588D3814AD2}"/>
              </a:ext>
            </a:extLst>
          </p:cNvPr>
          <p:cNvSpPr/>
          <p:nvPr/>
        </p:nvSpPr>
        <p:spPr>
          <a:xfrm>
            <a:off x="8051918" y="706826"/>
            <a:ext cx="716400" cy="365238"/>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solidFill>
                  <a:schemeClr val="tx1"/>
                </a:solidFill>
                <a:latin typeface="Noto Sans KR Black" panose="020B0A00000000000000" pitchFamily="34" charset="-127"/>
                <a:ea typeface="Noto Sans KR Black" panose="020B0A00000000000000" pitchFamily="34" charset="-127"/>
              </a:rPr>
              <a:t>마이페이지</a:t>
            </a:r>
          </a:p>
        </p:txBody>
      </p:sp>
      <p:sp>
        <p:nvSpPr>
          <p:cNvPr id="37" name="직사각형 36">
            <a:extLst>
              <a:ext uri="{FF2B5EF4-FFF2-40B4-BE49-F238E27FC236}">
                <a16:creationId xmlns:a16="http://schemas.microsoft.com/office/drawing/2014/main" id="{1A8D8914-51B9-4312-A23B-0F85D43E72A4}"/>
              </a:ext>
            </a:extLst>
          </p:cNvPr>
          <p:cNvSpPr/>
          <p:nvPr/>
        </p:nvSpPr>
        <p:spPr>
          <a:xfrm>
            <a:off x="8930373" y="706826"/>
            <a:ext cx="716400" cy="365238"/>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solidFill>
                  <a:schemeClr val="tx1"/>
                </a:solidFill>
                <a:latin typeface="Noto Sans KR Black" panose="020B0A00000000000000" pitchFamily="34" charset="-127"/>
                <a:ea typeface="Noto Sans KR Black" panose="020B0A00000000000000" pitchFamily="34" charset="-127"/>
              </a:rPr>
              <a:t>로그아웃</a:t>
            </a:r>
          </a:p>
        </p:txBody>
      </p:sp>
      <p:sp>
        <p:nvSpPr>
          <p:cNvPr id="38" name="직사각형 37">
            <a:extLst>
              <a:ext uri="{FF2B5EF4-FFF2-40B4-BE49-F238E27FC236}">
                <a16:creationId xmlns:a16="http://schemas.microsoft.com/office/drawing/2014/main" id="{4A84A8EC-1B3B-4A11-B177-B5266B459858}"/>
              </a:ext>
            </a:extLst>
          </p:cNvPr>
          <p:cNvSpPr/>
          <p:nvPr/>
        </p:nvSpPr>
        <p:spPr>
          <a:xfrm>
            <a:off x="0" y="1241308"/>
            <a:ext cx="1423988" cy="36066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solidFill>
                  <a:schemeClr val="tx1"/>
                </a:solidFill>
                <a:latin typeface="Noto Sans KR Black" panose="020B0A00000000000000" pitchFamily="34" charset="-127"/>
                <a:ea typeface="Noto Sans KR Black" panose="020B0A00000000000000" pitchFamily="34" charset="-127"/>
              </a:rPr>
              <a:t>공지사항</a:t>
            </a:r>
          </a:p>
        </p:txBody>
      </p:sp>
      <p:sp>
        <p:nvSpPr>
          <p:cNvPr id="39" name="직사각형 38">
            <a:extLst>
              <a:ext uri="{FF2B5EF4-FFF2-40B4-BE49-F238E27FC236}">
                <a16:creationId xmlns:a16="http://schemas.microsoft.com/office/drawing/2014/main" id="{B0CDA46E-F287-473F-A923-D017903E818B}"/>
              </a:ext>
            </a:extLst>
          </p:cNvPr>
          <p:cNvSpPr/>
          <p:nvPr/>
        </p:nvSpPr>
        <p:spPr>
          <a:xfrm>
            <a:off x="1415749" y="1241308"/>
            <a:ext cx="1423988" cy="36066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solidFill>
                  <a:schemeClr val="tx1"/>
                </a:solidFill>
                <a:latin typeface="Noto Sans KR Black" panose="020B0A00000000000000" pitchFamily="34" charset="-127"/>
                <a:ea typeface="Noto Sans KR Black" panose="020B0A00000000000000" pitchFamily="34" charset="-127"/>
              </a:rPr>
              <a:t>업무현황</a:t>
            </a:r>
          </a:p>
        </p:txBody>
      </p:sp>
      <p:sp>
        <p:nvSpPr>
          <p:cNvPr id="40" name="직사각형 39">
            <a:extLst>
              <a:ext uri="{FF2B5EF4-FFF2-40B4-BE49-F238E27FC236}">
                <a16:creationId xmlns:a16="http://schemas.microsoft.com/office/drawing/2014/main" id="{8773DD99-EB6B-44B6-8962-20B71A3F4BAF}"/>
              </a:ext>
            </a:extLst>
          </p:cNvPr>
          <p:cNvSpPr/>
          <p:nvPr/>
        </p:nvSpPr>
        <p:spPr>
          <a:xfrm>
            <a:off x="2839737" y="1241308"/>
            <a:ext cx="1423988" cy="36066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solidFill>
                  <a:schemeClr val="tx1"/>
                </a:solidFill>
                <a:latin typeface="Noto Sans KR Black" panose="020B0A00000000000000" pitchFamily="34" charset="-127"/>
                <a:ea typeface="Noto Sans KR Black" panose="020B0A00000000000000" pitchFamily="34" charset="-127"/>
              </a:rPr>
              <a:t>인사관리</a:t>
            </a:r>
          </a:p>
        </p:txBody>
      </p:sp>
      <p:sp>
        <p:nvSpPr>
          <p:cNvPr id="41" name="직사각형 40">
            <a:extLst>
              <a:ext uri="{FF2B5EF4-FFF2-40B4-BE49-F238E27FC236}">
                <a16:creationId xmlns:a16="http://schemas.microsoft.com/office/drawing/2014/main" id="{00D3C87D-5438-4913-B59E-B4B9A483D644}"/>
              </a:ext>
            </a:extLst>
          </p:cNvPr>
          <p:cNvSpPr/>
          <p:nvPr/>
        </p:nvSpPr>
        <p:spPr>
          <a:xfrm>
            <a:off x="4255486" y="1241308"/>
            <a:ext cx="1423988" cy="36066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solidFill>
                  <a:schemeClr val="tx1"/>
                </a:solidFill>
                <a:latin typeface="Noto Sans KR Black" panose="020B0A00000000000000" pitchFamily="34" charset="-127"/>
                <a:ea typeface="Noto Sans KR Black" panose="020B0A00000000000000" pitchFamily="34" charset="-127"/>
              </a:rPr>
              <a:t>일정관리</a:t>
            </a:r>
          </a:p>
        </p:txBody>
      </p:sp>
      <p:sp>
        <p:nvSpPr>
          <p:cNvPr id="42" name="직사각형 41">
            <a:extLst>
              <a:ext uri="{FF2B5EF4-FFF2-40B4-BE49-F238E27FC236}">
                <a16:creationId xmlns:a16="http://schemas.microsoft.com/office/drawing/2014/main" id="{40ABFB7A-1BC2-47A5-A00C-016BC65812DE}"/>
              </a:ext>
            </a:extLst>
          </p:cNvPr>
          <p:cNvSpPr/>
          <p:nvPr/>
        </p:nvSpPr>
        <p:spPr>
          <a:xfrm>
            <a:off x="5679474" y="1241308"/>
            <a:ext cx="1423988" cy="36066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solidFill>
                  <a:schemeClr val="tx1"/>
                </a:solidFill>
                <a:latin typeface="Noto Sans KR Black" panose="020B0A00000000000000" pitchFamily="34" charset="-127"/>
                <a:ea typeface="Noto Sans KR Black" panose="020B0A00000000000000" pitchFamily="34" charset="-127"/>
              </a:rPr>
              <a:t>메일함</a:t>
            </a:r>
          </a:p>
        </p:txBody>
      </p:sp>
      <p:sp>
        <p:nvSpPr>
          <p:cNvPr id="43" name="직사각형 42">
            <a:extLst>
              <a:ext uri="{FF2B5EF4-FFF2-40B4-BE49-F238E27FC236}">
                <a16:creationId xmlns:a16="http://schemas.microsoft.com/office/drawing/2014/main" id="{79187E9F-3F0A-4B5C-8F81-8C79181DD38D}"/>
              </a:ext>
            </a:extLst>
          </p:cNvPr>
          <p:cNvSpPr/>
          <p:nvPr/>
        </p:nvSpPr>
        <p:spPr>
          <a:xfrm>
            <a:off x="7103462" y="1241308"/>
            <a:ext cx="1423988" cy="36066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solidFill>
                  <a:schemeClr val="tx1"/>
                </a:solidFill>
                <a:latin typeface="Noto Sans KR Black" panose="020B0A00000000000000" pitchFamily="34" charset="-127"/>
                <a:ea typeface="Noto Sans KR Black" panose="020B0A00000000000000" pitchFamily="34" charset="-127"/>
              </a:rPr>
              <a:t>메신저</a:t>
            </a:r>
          </a:p>
        </p:txBody>
      </p:sp>
      <p:grpSp>
        <p:nvGrpSpPr>
          <p:cNvPr id="20" name="그룹 19">
            <a:extLst>
              <a:ext uri="{FF2B5EF4-FFF2-40B4-BE49-F238E27FC236}">
                <a16:creationId xmlns:a16="http://schemas.microsoft.com/office/drawing/2014/main" id="{7F0F50D4-A143-40E7-A513-A5761CA1D6CB}"/>
              </a:ext>
            </a:extLst>
          </p:cNvPr>
          <p:cNvGrpSpPr/>
          <p:nvPr/>
        </p:nvGrpSpPr>
        <p:grpSpPr>
          <a:xfrm>
            <a:off x="1811894" y="1740682"/>
            <a:ext cx="108334" cy="108334"/>
            <a:chOff x="4625340" y="3429000"/>
            <a:chExt cx="534985" cy="534985"/>
          </a:xfrm>
        </p:grpSpPr>
        <p:sp>
          <p:nvSpPr>
            <p:cNvPr id="3" name="직사각형 2">
              <a:extLst>
                <a:ext uri="{FF2B5EF4-FFF2-40B4-BE49-F238E27FC236}">
                  <a16:creationId xmlns:a16="http://schemas.microsoft.com/office/drawing/2014/main" id="{1613D471-166B-4B85-818F-398BA8DFC827}"/>
                </a:ext>
              </a:extLst>
            </p:cNvPr>
            <p:cNvSpPr/>
            <p:nvPr/>
          </p:nvSpPr>
          <p:spPr>
            <a:xfrm>
              <a:off x="4625340" y="3429000"/>
              <a:ext cx="534985" cy="534985"/>
            </a:xfrm>
            <a:prstGeom prst="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8" name="이등변 삼각형 17">
              <a:extLst>
                <a:ext uri="{FF2B5EF4-FFF2-40B4-BE49-F238E27FC236}">
                  <a16:creationId xmlns:a16="http://schemas.microsoft.com/office/drawing/2014/main" id="{BFF217E1-4723-4F0B-9840-D3BF5544A886}"/>
                </a:ext>
              </a:extLst>
            </p:cNvPr>
            <p:cNvSpPr/>
            <p:nvPr/>
          </p:nvSpPr>
          <p:spPr>
            <a:xfrm rot="5400000">
              <a:off x="4733202" y="3551633"/>
              <a:ext cx="343374" cy="296012"/>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21" name="TextBox 20">
            <a:extLst>
              <a:ext uri="{FF2B5EF4-FFF2-40B4-BE49-F238E27FC236}">
                <a16:creationId xmlns:a16="http://schemas.microsoft.com/office/drawing/2014/main" id="{8265C62E-AE71-4B30-BFC0-A7A77DA33267}"/>
              </a:ext>
            </a:extLst>
          </p:cNvPr>
          <p:cNvSpPr txBox="1"/>
          <p:nvPr/>
        </p:nvSpPr>
        <p:spPr>
          <a:xfrm>
            <a:off x="1984375" y="1686707"/>
            <a:ext cx="3381375" cy="215444"/>
          </a:xfrm>
          <a:prstGeom prst="rect">
            <a:avLst/>
          </a:prstGeom>
          <a:noFill/>
        </p:spPr>
        <p:txBody>
          <a:bodyPr wrap="square" rtlCol="0">
            <a:spAutoFit/>
          </a:bodyPr>
          <a:lstStyle/>
          <a:p>
            <a:r>
              <a:rPr lang="ko-KR" altLang="en-US" sz="800">
                <a:latin typeface="Noto Sans KR Black" panose="020B0A00000000000000" pitchFamily="34" charset="-127"/>
                <a:ea typeface="Noto Sans KR Black" panose="020B0A00000000000000" pitchFamily="34" charset="-127"/>
              </a:rPr>
              <a:t>권한관리</a:t>
            </a:r>
          </a:p>
        </p:txBody>
      </p:sp>
      <p:cxnSp>
        <p:nvCxnSpPr>
          <p:cNvPr id="44" name="직선 연결선 43">
            <a:extLst>
              <a:ext uri="{FF2B5EF4-FFF2-40B4-BE49-F238E27FC236}">
                <a16:creationId xmlns:a16="http://schemas.microsoft.com/office/drawing/2014/main" id="{8D8C9405-3856-44AC-9FFE-D754B79EA218}"/>
              </a:ext>
            </a:extLst>
          </p:cNvPr>
          <p:cNvCxnSpPr/>
          <p:nvPr/>
        </p:nvCxnSpPr>
        <p:spPr>
          <a:xfrm>
            <a:off x="1795464" y="1885947"/>
            <a:ext cx="7932273" cy="0"/>
          </a:xfrm>
          <a:prstGeom prst="line">
            <a:avLst/>
          </a:prstGeom>
        </p:spPr>
        <p:style>
          <a:lnRef idx="1">
            <a:schemeClr val="accent3"/>
          </a:lnRef>
          <a:fillRef idx="0">
            <a:schemeClr val="accent3"/>
          </a:fillRef>
          <a:effectRef idx="0">
            <a:schemeClr val="accent3"/>
          </a:effectRef>
          <a:fontRef idx="minor">
            <a:schemeClr val="tx1"/>
          </a:fontRef>
        </p:style>
      </p:cxnSp>
      <p:grpSp>
        <p:nvGrpSpPr>
          <p:cNvPr id="2" name="그룹 1">
            <a:extLst>
              <a:ext uri="{FF2B5EF4-FFF2-40B4-BE49-F238E27FC236}">
                <a16:creationId xmlns:a16="http://schemas.microsoft.com/office/drawing/2014/main" id="{AD0F0672-3CCF-4380-AA78-F20F24BFB8BA}"/>
              </a:ext>
            </a:extLst>
          </p:cNvPr>
          <p:cNvGrpSpPr/>
          <p:nvPr/>
        </p:nvGrpSpPr>
        <p:grpSpPr>
          <a:xfrm>
            <a:off x="4582829" y="3221170"/>
            <a:ext cx="773014" cy="212366"/>
            <a:chOff x="4497926" y="3696638"/>
            <a:chExt cx="773014" cy="212366"/>
          </a:xfrm>
        </p:grpSpPr>
        <p:grpSp>
          <p:nvGrpSpPr>
            <p:cNvPr id="92" name="Checkbox" descr="&lt;SmartSettings&gt;&lt;SmartOptions&gt;&lt;Code&gt;H4sIAAAAAAAEAO29B2AcSZYlJi9tynt/SvVK1+B0oQiAYBMk2JBAEOzBiM3mkuwdaUcjKasqgcplVmVdZhZAzO2dvPfee++999577733ujudTif33/8/XGZkAWz2zkrayZ4hgKrIHz9+fB8/ItZNsbxIvyimddVU5+34y/PzYpqPz5ZtXler8cvqKq9fVsWyPfyNE2n7+rpp80Xnz/FJVZb5tC2qZTP+PF/mdTHtNnm1XrbFwsJ+ndeX1FXTbfYmf+c6++66PGe8GJEvqunb9Wr8epHV7em7Nl821J/AO8+m+dd7i1BftnVVOkTe7/XTy3zZ4uXfOFlmi7xZ0Ydp2Po3Tn7xb5yk9KzWk7KYptMyaxpp8+WKaZY+Cv58kjW5vKEv8st1cZm1ecodfjtbzsq8/m6drVZ5nU7n+fRtPjuZZ8uLfOa3SD9Ll+uyZPwsJEGjuszrupjl6aSqyvRsWbRbZz4Wz6p6kTadD0bp2fFqlVK3dxxAD0s8E0J/zPD6b+PFABk8QvetE4ziSfXu9Txb5Y0Myv1JA8mv0rDNFoEbv87BevlMPpIuPOQiCOIpztOtsIfxWWOh08xNi7IDZQASnrt3mYBFVhY/0Ok3U3tO446/dGa6s0OlQXZJNj6ezUy7rY/4t3z2EWgYA2kAjbUhAYwPMp/1ZsE8NJbjts2m8zQHI6Vz4aQNHQ5yHk1YhF3tRP/+ioq+fdtBafP0Ex1ctPux/8fgWOu8XdfLtK3XeaTzXxJ+9Eu6UPTt86xs/NeDdkZsL6tiZrm3M/CtavLTxMJpky9neT0Smh3XF02aD0tZnHsYQpo17uve2H3OT39X0Q83y0tbX99aGpjVXmFohJAvnIRhX2IHZj3aIZ6BTvEQ6361moHc7Zz6Bvjhxl9f64SDimoc/9mAMJ4hAfVk13D+IB+bhwjwRfaWhr6uDe1JkaRFQ7zatFVNULNzMl1Em+qKhn93XsxABSZVsxl2OGqdxK2e73BCvYy/aKo3dfG6pakYL/D7Oh+SbjwdQbvh4/NimZXl+3PHF1lN4yzHrwhzMlEn1eJLlrvOfA4hGsEm8tE0a0lzbp2+m+asxNP83e3NCITjeXVxAfVV11W99dGzrChp0toqXQtjW6nnKRt/NEIHt9Jd3q/uj7vEMY+b9YKszvVR+LFxLsiAiTgplZRZxh0gd/tQjO4Th6cjaI/Ss6dFs6qabFJ6UtqhjAFhvA7nz8RaMWiRGvk14v1we/GAOmLtqy37a9ThwRPTkfOiGQuS9G9UWOElPKurhetry/XVnceewRmYLfPV53nbpFfznGZLp0xInU3bNSQmneRlRdJO3JQJlcj3e+dNpO0jMpl4lG7iMHa9pRvJc5G36S82RtObJLVBhzfa29sMvzonRu2QwQ4VilBdhg8bdT67zWhvLfdKkx5J01/4C+Mv4HEUHP9k0RQkRelnn/VjuSF9fLPOwNO8xyjgWNzGh8azQU3HxpVeZuU6T3+P4bfw3Hrs6aNvANCzjtvnPzfbih5zK5exnyiKMd+6WeWckCmrtz5UcbjYpWGBuTKqnzQVf3BRkEuaunRA3wbYXoaEyPeDI1owqnzfZ/z978CPDhaEI+LqmkdEMArnfVzfsM/xm+vVZqnkYaMVOOrzulqvSOY9ClBDypsAxC6+YO8ZX37VFiVSLe0LSjr4JgRNJUwkfffR+0sf46Am+gK/n1FWBn6wh9Pn9vMNPh0o4QGIBxr+c4ObPBgPmOeG9/HAldkC+xY0oN1D+vH4M2+UQmz6+JNPNuBpnlv0h0dsHFMv9Tv7XvH9DdTzHzY802ypfqvxbAaC1thzI+3Mc8sx4bGc/p5M/qzOc+REbkFh87wHVnhsgKuUEs6zcjWGyDgxGZKRoec9kcETOKSMwy3nzX/6DNDNO9zmGQipYs8tm96y2cagrfu8B415skPSvOeEDoeFDOyWBL4FGW5ocsPXtyLgLQg3OFynmm4a8wZMbx/JD8fOJ19+8c2Hz4VLz/7inV9CfzZttqRUPbs43dCWo+oRAgpora07rDLiTgaeuBOG5wMjmlc5xzLwwB43OQUydX7+2UfWw2ZkP7p7ZEfzdf0xHUDYIkLkjmYdtukDEzTIew7oxiSw0XyRFACejTkP/fFL/h/lZs938xoAAA==&lt;/Code&gt;&lt;CodeSignature&gt;d3kCEg6CNVFi2DvMhF9orNSR8JigTVVnr1qA2qGxMwPGndM9hx5SlO3leKxzALstVHwTTJXX2kvwsxUB1cG0Qf4/Kk7Y93Iss4hkBE2rfol7iCQWS+vXaXYLtrJhhcemPIz0Bza94C3z/zAImSF8yPngEcj5H3c6fcqj4bWdCATNk6iT0WDJhky0sBjiyFo36TcPmNUN86tBx3FRsMeeuTXe/nHKkuGDI6ELGSA2v97RHo3LlQ0EWbYoO8JODgX3HFYwd7t6G/Qfv9jY/ZbP6J8IaSXGbRDUtXTW4m2i3nhgNC2znqNKGFqQHhbJmMxKGKCWLKRTI3/u5FOvu6CngQ==&lt;/CodeSignature&gt;&lt;/SmartOptions&gt;&lt;SmartResize enabled=&quot;True&quot; minWidth=&quot;10&quot; minHeight=&quot;10&quot; /&gt;&lt;/SmartSettings&gt;">
              <a:extLst>
                <a:ext uri="{FF2B5EF4-FFF2-40B4-BE49-F238E27FC236}">
                  <a16:creationId xmlns:a16="http://schemas.microsoft.com/office/drawing/2014/main" id="{DF4BFF2A-4B02-457B-97D7-A4DFD66D2D1E}"/>
                </a:ext>
              </a:extLst>
            </p:cNvPr>
            <p:cNvGrpSpPr/>
            <p:nvPr>
              <p:custDataLst>
                <p:tags r:id="rId4"/>
              </p:custDataLst>
            </p:nvPr>
          </p:nvGrpSpPr>
          <p:grpSpPr>
            <a:xfrm>
              <a:off x="4497926" y="3696638"/>
              <a:ext cx="773014" cy="212366"/>
              <a:chOff x="554563" y="2592239"/>
              <a:chExt cx="773014" cy="212366"/>
            </a:xfrm>
          </p:grpSpPr>
          <p:sp>
            <p:nvSpPr>
              <p:cNvPr id="93" name="Box">
                <a:extLst>
                  <a:ext uri="{FF2B5EF4-FFF2-40B4-BE49-F238E27FC236}">
                    <a16:creationId xmlns:a16="http://schemas.microsoft.com/office/drawing/2014/main" id="{992B20F3-C149-4EC6-8196-CDEA2C848F10}"/>
                  </a:ext>
                </a:extLst>
              </p:cNvPr>
              <p:cNvSpPr/>
              <p:nvPr/>
            </p:nvSpPr>
            <p:spPr>
              <a:xfrm>
                <a:off x="554563" y="2632644"/>
                <a:ext cx="131556" cy="131556"/>
              </a:xfrm>
              <a:prstGeom prst="rect">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a:solidFill>
                    <a:srgbClr val="5F5F5F"/>
                  </a:solidFill>
                  <a:latin typeface="Segoe UI" panose="020B0502040204020203" pitchFamily="34" charset="0"/>
                  <a:cs typeface="Segoe UI" panose="020B0502040204020203" pitchFamily="34" charset="0"/>
                </a:endParaRPr>
              </a:p>
            </p:txBody>
          </p:sp>
          <p:sp>
            <p:nvSpPr>
              <p:cNvPr id="94" name="Label">
                <a:extLst>
                  <a:ext uri="{FF2B5EF4-FFF2-40B4-BE49-F238E27FC236}">
                    <a16:creationId xmlns:a16="http://schemas.microsoft.com/office/drawing/2014/main" id="{613A35D3-F8C0-4F79-91C1-92F4FF6B063A}"/>
                  </a:ext>
                </a:extLst>
              </p:cNvPr>
              <p:cNvSpPr txBox="1"/>
              <p:nvPr/>
            </p:nvSpPr>
            <p:spPr>
              <a:xfrm>
                <a:off x="686119" y="2592239"/>
                <a:ext cx="641458" cy="212366"/>
              </a:xfrm>
              <a:prstGeom prst="rect">
                <a:avLst/>
              </a:prstGeom>
              <a:noFill/>
            </p:spPr>
            <p:txBody>
              <a:bodyPr wrap="none" lIns="73152" tIns="36576" rIns="73152" bIns="36576" rtlCol="0" anchor="ctr" anchorCtr="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ko-KR" altLang="en-US" sz="900" dirty="0">
                    <a:solidFill>
                      <a:srgbClr val="5F5F5F"/>
                    </a:solidFill>
                    <a:latin typeface="Segoe UI" panose="020B0502040204020203" pitchFamily="34" charset="0"/>
                    <a:cs typeface="Segoe UI" panose="020B0502040204020203" pitchFamily="34" charset="0"/>
                  </a:rPr>
                  <a:t>인사관리 </a:t>
                </a:r>
                <a:endParaRPr lang="en-US" sz="900" dirty="0">
                  <a:solidFill>
                    <a:srgbClr val="5F5F5F"/>
                  </a:solidFill>
                  <a:latin typeface="Segoe UI" panose="020B0502040204020203" pitchFamily="34" charset="0"/>
                  <a:cs typeface="Segoe UI" panose="020B0502040204020203" pitchFamily="34" charset="0"/>
                </a:endParaRPr>
              </a:p>
            </p:txBody>
          </p:sp>
          <p:sp>
            <p:nvSpPr>
              <p:cNvPr id="95" name="Check" hidden="1">
                <a:extLst>
                  <a:ext uri="{FF2B5EF4-FFF2-40B4-BE49-F238E27FC236}">
                    <a16:creationId xmlns:a16="http://schemas.microsoft.com/office/drawing/2014/main" id="{6CCA84DD-72D2-4E07-83A7-40CB628B2CF7}"/>
                  </a:ext>
                </a:extLst>
              </p:cNvPr>
              <p:cNvSpPr>
                <a:spLocks noEditPoints="1"/>
              </p:cNvSpPr>
              <p:nvPr/>
            </p:nvSpPr>
            <p:spPr bwMode="auto">
              <a:xfrm>
                <a:off x="576252" y="2653644"/>
                <a:ext cx="88178" cy="89556"/>
              </a:xfrm>
              <a:custGeom>
                <a:avLst/>
                <a:gdLst>
                  <a:gd name="T0" fmla="*/ 275 w 275"/>
                  <a:gd name="T1" fmla="*/ 0 h 275"/>
                  <a:gd name="T2" fmla="*/ 0 w 275"/>
                  <a:gd name="T3" fmla="*/ 275 h 275"/>
                  <a:gd name="T4" fmla="*/ 0 w 275"/>
                  <a:gd name="T5" fmla="*/ 0 h 275"/>
                  <a:gd name="T6" fmla="*/ 275 w 275"/>
                  <a:gd name="T7" fmla="*/ 275 h 275"/>
                </a:gdLst>
                <a:ahLst/>
                <a:cxnLst>
                  <a:cxn ang="0">
                    <a:pos x="T0" y="T1"/>
                  </a:cxn>
                  <a:cxn ang="0">
                    <a:pos x="T2" y="T3"/>
                  </a:cxn>
                  <a:cxn ang="0">
                    <a:pos x="T4" y="T5"/>
                  </a:cxn>
                  <a:cxn ang="0">
                    <a:pos x="T6" y="T7"/>
                  </a:cxn>
                </a:cxnLst>
                <a:rect l="0" t="0" r="r" b="b"/>
                <a:pathLst>
                  <a:path w="275" h="275">
                    <a:moveTo>
                      <a:pt x="275" y="0"/>
                    </a:moveTo>
                    <a:lnTo>
                      <a:pt x="0" y="275"/>
                    </a:lnTo>
                    <a:moveTo>
                      <a:pt x="0" y="0"/>
                    </a:moveTo>
                    <a:lnTo>
                      <a:pt x="275" y="275"/>
                    </a:lnTo>
                  </a:path>
                </a:pathLst>
              </a:custGeom>
              <a:noFill/>
              <a:ln w="6350" cap="flat">
                <a:solidFill>
                  <a:srgbClr val="80808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5F5F5F"/>
                  </a:solidFill>
                  <a:latin typeface="Segoe UI" panose="020B0502040204020203" pitchFamily="34" charset="0"/>
                  <a:cs typeface="Segoe UI" panose="020B0502040204020203" pitchFamily="34" charset="0"/>
                </a:endParaRPr>
              </a:p>
            </p:txBody>
          </p:sp>
        </p:grpSp>
        <p:sp>
          <p:nvSpPr>
            <p:cNvPr id="96" name="Accept">
              <a:extLst>
                <a:ext uri="{FF2B5EF4-FFF2-40B4-BE49-F238E27FC236}">
                  <a16:creationId xmlns:a16="http://schemas.microsoft.com/office/drawing/2014/main" id="{05B155FF-58B8-49D8-8D55-803F985E29CE}"/>
                </a:ext>
              </a:extLst>
            </p:cNvPr>
            <p:cNvSpPr>
              <a:spLocks noChangeAspect="1"/>
            </p:cNvSpPr>
            <p:nvPr/>
          </p:nvSpPr>
          <p:spPr bwMode="auto">
            <a:xfrm>
              <a:off x="4499973" y="3749089"/>
              <a:ext cx="127000" cy="112712"/>
            </a:xfrm>
            <a:custGeom>
              <a:avLst/>
              <a:gdLst>
                <a:gd name="T0" fmla="*/ 504 w 525"/>
                <a:gd name="T1" fmla="*/ 3 h 467"/>
                <a:gd name="T2" fmla="*/ 495 w 525"/>
                <a:gd name="T3" fmla="*/ 9 h 467"/>
                <a:gd name="T4" fmla="*/ 223 w 525"/>
                <a:gd name="T5" fmla="*/ 431 h 467"/>
                <a:gd name="T6" fmla="*/ 35 w 525"/>
                <a:gd name="T7" fmla="*/ 262 h 467"/>
                <a:gd name="T8" fmla="*/ 18 w 525"/>
                <a:gd name="T9" fmla="*/ 282 h 467"/>
                <a:gd name="T10" fmla="*/ 217 w 525"/>
                <a:gd name="T11" fmla="*/ 462 h 467"/>
                <a:gd name="T12" fmla="*/ 237 w 525"/>
                <a:gd name="T13" fmla="*/ 459 h 467"/>
                <a:gd name="T14" fmla="*/ 518 w 525"/>
                <a:gd name="T15" fmla="*/ 23 h 467"/>
                <a:gd name="T16" fmla="*/ 504 w 525"/>
                <a:gd name="T17" fmla="*/ 3 h 4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5" h="467">
                  <a:moveTo>
                    <a:pt x="504" y="3"/>
                  </a:moveTo>
                  <a:cubicBezTo>
                    <a:pt x="500" y="3"/>
                    <a:pt x="497" y="6"/>
                    <a:pt x="495" y="9"/>
                  </a:cubicBezTo>
                  <a:lnTo>
                    <a:pt x="223" y="431"/>
                  </a:lnTo>
                  <a:lnTo>
                    <a:pt x="35" y="262"/>
                  </a:lnTo>
                  <a:cubicBezTo>
                    <a:pt x="22" y="245"/>
                    <a:pt x="0" y="271"/>
                    <a:pt x="18" y="282"/>
                  </a:cubicBezTo>
                  <a:lnTo>
                    <a:pt x="217" y="462"/>
                  </a:lnTo>
                  <a:cubicBezTo>
                    <a:pt x="223" y="467"/>
                    <a:pt x="232" y="466"/>
                    <a:pt x="237" y="459"/>
                  </a:cubicBezTo>
                  <a:lnTo>
                    <a:pt x="518" y="23"/>
                  </a:lnTo>
                  <a:cubicBezTo>
                    <a:pt x="525" y="13"/>
                    <a:pt x="515" y="0"/>
                    <a:pt x="504" y="3"/>
                  </a:cubicBezTo>
                  <a:close/>
                </a:path>
              </a:pathLst>
            </a:custGeom>
            <a:solidFill>
              <a:srgbClr val="5F5F5F"/>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grpSp>
      <p:grpSp>
        <p:nvGrpSpPr>
          <p:cNvPr id="99" name="Checkbox" descr="&lt;SmartSettings&gt;&lt;SmartOptions&gt;&lt;Code&gt;H4sIAAAAAAAEAO29B2AcSZYlJi9tynt/SvVK1+B0oQiAYBMk2JBAEOzBiM3mkuwdaUcjKasqgcplVmVdZhZAzO2dvPfee++999577733ujudTif33/8/XGZkAWz2zkrayZ4hgKrIHz9+fB8/ItZNsbxIvyimddVU5+34y/PzYpqPz5ZtXler8cvqKq9fVsWyPfyNE2n7+rpp80Xnz/FJVZb5tC2qZTP+PF/mdTHtNnm1XrbFwsJ+ndeX1FXTbfYmf+c6++66PGe8GJEvqunb9Wr8epHV7em7Nl821J/AO8+m+dd7i1BftnVVOkTe7/XTy3zZ4uXfOFlmi7xZ0Ydp2Po3Tn7xb5yk9KzWk7KYptMyaxpp8+WKaZY+Cv58kjW5vKEv8st1cZm1ecodfjtbzsq8/m6drVZ5nU7n+fRtPjuZZ8uLfOa3SD9Ll+uyZPwsJEGjuszrupjl6aSqyvRsWbRbZz4Wz6p6kTadD0bp2fFqlVK3dxxAD0s8E0J/zPD6b+PFABk8QvetE4ziSfXu9Txb5Y0Myv1JA8mv0rDNFoEbv87BevlMPpIuPOQiCOIpztOtsIfxWWOh08xNi7IDZQASnrt3mYBFVhY/0Ok3U3tO446/dGa6s0OlQXZJNj6ezUy7rY/4t3z2EWgYA2kAjbUhAYwPMp/1ZsE8NJbjts2m8zQHI6Vz4aQNHQ5yHk1YhF3tRP/+ioq+fdtBafP0Ex1ctPux/8fgWOu8XdfLtK3XeaTzXxJ+9Eu6UPTt86xs/NeDdkZsL6tiZrm3M/CtavLTxMJpky9neT0Smh3XF02aD0tZnHsYQpo17uve2H3OT39X0Q83y0tbX99aGpjVXmFohJAvnIRhX2IHZj3aIZ6BTvEQ6361moHc7Zz6Bvjhxl9f64SDimoc/9mAMJ4hAfVk13D+IB+bhwjwRfaWhr6uDe1JkaRFQ7zatFVNULNzMl1Em+qKhn93XsxABSZVsxl2OGqdxK2e73BCvYy/aKo3dfG6pakYL/D7Oh+SbjwdQbvh4/NimZXl+3PHF1lN4yzHrwhzMlEn1eJLlrvOfA4hGsEm8tE0a0lzbp2+m+asxNP83e3NCITjeXVxAfVV11W99dGzrChp0toqXQtjW6nnKRt/NEIHt9Jd3q/uj7vEMY+b9YKszvVR+LFxLsiAiTgplZRZxh0gd/tQjO4Th6cjaI/Ss6dFs6qabFJ6UtqhjAFhvA7nz8RaMWiRGvk14v1we/GAOmLtqy37a9ThwRPTkfOiGQuS9G9UWOElPKurhetry/XVnceewRmYLfPV53nbpFfznGZLp0xInU3bNSQmneRlRdJO3JQJlcj3e+dNpO0jMpl4lG7iMHa9pRvJc5G36S82RtObJLVBhzfa29sMvzonRu2QwQ4VilBdhg8bdT67zWhvLfdKkx5J01/4C+Mv4HEUHP9k0RQkRelnn/VjuSF9fLPOwNO8xyjgWNzGh8azQU3HxpVeZuU6T3+P4bfw3Hrs6aNvANCzjtvnPzfbih5zK5exnyiKMd+6WeWckCmrtz5UcbjYpWGBuTKqnzQVf3BRkEuaunRA3wbYXoaEyPeDI1owqnzfZ/z978CPDhaEI+LqmkdEMArnfVzfsM/xm+vVZqnkYaMVOOrzulqvSOY9ClBDypsAxC6+YO8ZX37VFiVSLe0LSjr4JgRNJUwkfffR+0sf46Am+gK/n1FWBn6wh9Pn9vMNPh0o4QGIBxr+c4ObPBgPmOeG9/HAldkC+xY0oN1D+vH4M2+UQmz6+JNPNuBpnlv0h0dsHFMv9Tv7XvH9DdTzHzY802ypfqvxbAaC1thzI+3Mc8sx4bGc/p5M/qzOc+REbkFh87wHVnhsgKuUEs6zcjWGyDgxGZKRoec9kcETOKSMwy3nzX/6DNDNO9zmGQipYs8tm96y2cagrfu8B415skPSvOeEDoeFDOyWBL4FGW5ocsPXtyLgLQg3OFynmm4a8wZMbx/JD8fOJ19+8c2Hz4VLz/7inV9CfzZttqRUPbs43dCWo+oRAgpora07rDLiTgaeuBOG5wMjmlc5xzLwwB43OQUydX7+2UfWw2ZkP7p7ZEfzdf0xHUDYIkLkjmYdtukDEzTIew7oxiSw0XyRFACejTkP/fFL/h/lZs938xoAAA==&lt;/Code&gt;&lt;CodeSignature&gt;d3kCEg6CNVFi2DvMhF9orNSR8JigTVVnr1qA2qGxMwPGndM9hx5SlO3leKxzALstVHwTTJXX2kvwsxUB1cG0Qf4/Kk7Y93Iss4hkBE2rfol7iCQWS+vXaXYLtrJhhcemPIz0Bza94C3z/zAImSF8yPngEcj5H3c6fcqj4bWdCATNk6iT0WDJhky0sBjiyFo36TcPmNUN86tBx3FRsMeeuTXe/nHKkuGDI6ELGSA2v97RHo3LlQ0EWbYoO8JODgX3HFYwd7t6G/Qfv9jY/ZbP6J8IaSXGbRDUtXTW4m2i3nhgNC2znqNKGFqQHhbJmMxKGKCWLKRTI3/u5FOvu6CngQ==&lt;/CodeSignature&gt;&lt;/SmartOptions&gt;&lt;SmartResize enabled=&quot;True&quot; minWidth=&quot;10&quot; minHeight=&quot;10&quot; /&gt;&lt;/SmartSettings&gt;">
            <a:extLst>
              <a:ext uri="{FF2B5EF4-FFF2-40B4-BE49-F238E27FC236}">
                <a16:creationId xmlns:a16="http://schemas.microsoft.com/office/drawing/2014/main" id="{AA75E952-106D-4162-9180-9338665A956D}"/>
              </a:ext>
            </a:extLst>
          </p:cNvPr>
          <p:cNvGrpSpPr/>
          <p:nvPr>
            <p:custDataLst>
              <p:tags r:id="rId2"/>
            </p:custDataLst>
          </p:nvPr>
        </p:nvGrpSpPr>
        <p:grpSpPr>
          <a:xfrm>
            <a:off x="5409080" y="3221170"/>
            <a:ext cx="1003846" cy="212366"/>
            <a:chOff x="554563" y="2592239"/>
            <a:chExt cx="1003846" cy="212366"/>
          </a:xfrm>
        </p:grpSpPr>
        <p:sp>
          <p:nvSpPr>
            <p:cNvPr id="101" name="Box">
              <a:extLst>
                <a:ext uri="{FF2B5EF4-FFF2-40B4-BE49-F238E27FC236}">
                  <a16:creationId xmlns:a16="http://schemas.microsoft.com/office/drawing/2014/main" id="{71CF0A93-9045-4536-88DC-6A53A4B7376D}"/>
                </a:ext>
              </a:extLst>
            </p:cNvPr>
            <p:cNvSpPr/>
            <p:nvPr/>
          </p:nvSpPr>
          <p:spPr>
            <a:xfrm>
              <a:off x="554563" y="2632644"/>
              <a:ext cx="131556" cy="131556"/>
            </a:xfrm>
            <a:prstGeom prst="rect">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a:solidFill>
                  <a:srgbClr val="5F5F5F"/>
                </a:solidFill>
                <a:latin typeface="Segoe UI" panose="020B0502040204020203" pitchFamily="34" charset="0"/>
                <a:cs typeface="Segoe UI" panose="020B0502040204020203" pitchFamily="34" charset="0"/>
              </a:endParaRPr>
            </a:p>
          </p:txBody>
        </p:sp>
        <p:sp>
          <p:nvSpPr>
            <p:cNvPr id="102" name="Label">
              <a:extLst>
                <a:ext uri="{FF2B5EF4-FFF2-40B4-BE49-F238E27FC236}">
                  <a16:creationId xmlns:a16="http://schemas.microsoft.com/office/drawing/2014/main" id="{A163249F-1870-4BA9-984A-DD68614863DD}"/>
                </a:ext>
              </a:extLst>
            </p:cNvPr>
            <p:cNvSpPr txBox="1"/>
            <p:nvPr/>
          </p:nvSpPr>
          <p:spPr>
            <a:xfrm>
              <a:off x="686119" y="2592239"/>
              <a:ext cx="872290" cy="212366"/>
            </a:xfrm>
            <a:prstGeom prst="rect">
              <a:avLst/>
            </a:prstGeom>
            <a:noFill/>
          </p:spPr>
          <p:txBody>
            <a:bodyPr wrap="none" lIns="73152" tIns="36576" rIns="73152" bIns="36576" rtlCol="0" anchor="ctr" anchorCtr="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ko-KR" altLang="en-US" sz="900" dirty="0">
                  <a:solidFill>
                    <a:srgbClr val="5F5F5F"/>
                  </a:solidFill>
                  <a:latin typeface="Segoe UI" panose="020B0502040204020203" pitchFamily="34" charset="0"/>
                  <a:cs typeface="Segoe UI" panose="020B0502040204020203" pitchFamily="34" charset="0"/>
                </a:rPr>
                <a:t>공지사항 작성</a:t>
              </a:r>
              <a:endParaRPr lang="en-US" sz="900" dirty="0">
                <a:solidFill>
                  <a:srgbClr val="5F5F5F"/>
                </a:solidFill>
                <a:latin typeface="Segoe UI" panose="020B0502040204020203" pitchFamily="34" charset="0"/>
                <a:cs typeface="Segoe UI" panose="020B0502040204020203" pitchFamily="34" charset="0"/>
              </a:endParaRPr>
            </a:p>
          </p:txBody>
        </p:sp>
        <p:sp>
          <p:nvSpPr>
            <p:cNvPr id="103" name="Check" hidden="1">
              <a:extLst>
                <a:ext uri="{FF2B5EF4-FFF2-40B4-BE49-F238E27FC236}">
                  <a16:creationId xmlns:a16="http://schemas.microsoft.com/office/drawing/2014/main" id="{14C2D5C3-074A-43DA-951A-45F20E7AD801}"/>
                </a:ext>
              </a:extLst>
            </p:cNvPr>
            <p:cNvSpPr>
              <a:spLocks noEditPoints="1"/>
            </p:cNvSpPr>
            <p:nvPr/>
          </p:nvSpPr>
          <p:spPr bwMode="auto">
            <a:xfrm>
              <a:off x="576252" y="2653644"/>
              <a:ext cx="88178" cy="89556"/>
            </a:xfrm>
            <a:custGeom>
              <a:avLst/>
              <a:gdLst>
                <a:gd name="T0" fmla="*/ 275 w 275"/>
                <a:gd name="T1" fmla="*/ 0 h 275"/>
                <a:gd name="T2" fmla="*/ 0 w 275"/>
                <a:gd name="T3" fmla="*/ 275 h 275"/>
                <a:gd name="T4" fmla="*/ 0 w 275"/>
                <a:gd name="T5" fmla="*/ 0 h 275"/>
                <a:gd name="T6" fmla="*/ 275 w 275"/>
                <a:gd name="T7" fmla="*/ 275 h 275"/>
              </a:gdLst>
              <a:ahLst/>
              <a:cxnLst>
                <a:cxn ang="0">
                  <a:pos x="T0" y="T1"/>
                </a:cxn>
                <a:cxn ang="0">
                  <a:pos x="T2" y="T3"/>
                </a:cxn>
                <a:cxn ang="0">
                  <a:pos x="T4" y="T5"/>
                </a:cxn>
                <a:cxn ang="0">
                  <a:pos x="T6" y="T7"/>
                </a:cxn>
              </a:cxnLst>
              <a:rect l="0" t="0" r="r" b="b"/>
              <a:pathLst>
                <a:path w="275" h="275">
                  <a:moveTo>
                    <a:pt x="275" y="0"/>
                  </a:moveTo>
                  <a:lnTo>
                    <a:pt x="0" y="275"/>
                  </a:lnTo>
                  <a:moveTo>
                    <a:pt x="0" y="0"/>
                  </a:moveTo>
                  <a:lnTo>
                    <a:pt x="275" y="275"/>
                  </a:lnTo>
                </a:path>
              </a:pathLst>
            </a:custGeom>
            <a:noFill/>
            <a:ln w="6350" cap="flat">
              <a:solidFill>
                <a:srgbClr val="80808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5F5F5F"/>
                </a:solidFill>
                <a:latin typeface="Segoe UI" panose="020B0502040204020203" pitchFamily="34" charset="0"/>
                <a:cs typeface="Segoe UI" panose="020B0502040204020203" pitchFamily="34" charset="0"/>
              </a:endParaRPr>
            </a:p>
          </p:txBody>
        </p:sp>
      </p:grpSp>
      <p:grpSp>
        <p:nvGrpSpPr>
          <p:cNvPr id="105" name="Checkbox" descr="&lt;SmartSettings&gt;&lt;SmartOptions&gt;&lt;Code&gt;H4sIAAAAAAAEAO29B2AcSZYlJi9tynt/SvVK1+B0oQiAYBMk2JBAEOzBiM3mkuwdaUcjKasqgcplVmVdZhZAzO2dvPfee++999577733ujudTif33/8/XGZkAWz2zkrayZ4hgKrIHz9+fB8/ItZNsbxIvyimddVU5+34y/PzYpqPz5ZtXler8cvqKq9fVsWyPfyNE2n7+rpp80Xnz/FJVZb5tC2qZTP+PF/mdTHtNnm1XrbFwsJ+ndeX1FXTbfYmf+c6++66PGe8GJEvqunb9Wr8epHV7em7Nl821J/AO8+m+dd7i1BftnVVOkTe7/XTy3zZ4uXfOFlmi7xZ0Ydp2Po3Tn7xb5yk9KzWk7KYptMyaxpp8+WKaZY+Cv58kjW5vKEv8st1cZm1ecodfjtbzsq8/m6drVZ5nU7n+fRtPjuZZ8uLfOa3SD9Ll+uyZPwsJEGjuszrupjl6aSqyvRsWbRbZz4Wz6p6kTadD0bp2fFqlVK3dxxAD0s8E0J/zPD6b+PFABk8QvetE4ziSfXu9Txb5Y0Myv1JA8mv0rDNFoEbv87BevlMPpIuPOQiCOIpztOtsIfxWWOh08xNi7IDZQASnrt3mYBFVhY/0Ok3U3tO446/dGa6s0OlQXZJNj6ezUy7rY/4t3z2EWgYA2kAjbUhAYwPMp/1ZsE8NJbjts2m8zQHI6Vz4aQNHQ5yHk1YhF3tRP/+ioq+fdtBafP0Ex1ctPux/8fgWOu8XdfLtK3XeaTzXxJ+9Eu6UPTt86xs/NeDdkZsL6tiZrm3M/CtavLTxMJpky9neT0Smh3XF02aD0tZnHsYQpo17uve2H3OT39X0Q83y0tbX99aGpjVXmFohJAvnIRhX2IHZj3aIZ6BTvEQ6361moHc7Zz6Bvjhxl9f64SDimoc/9mAMJ4hAfVk13D+IB+bhwjwRfaWhr6uDe1JkaRFQ7zatFVNULNzMl1Em+qKhn93XsxABSZVsxl2OGqdxK2e73BCvYy/aKo3dfG6pakYL/D7Oh+SbjwdQbvh4/NimZXl+3PHF1lN4yzHrwhzMlEn1eJLlrvOfA4hGsEm8tE0a0lzbp2+m+asxNP83e3NCITjeXVxAfVV11W99dGzrChp0toqXQtjW6nnKRt/NEIHt9Jd3q/uj7vEMY+b9YKszvVR+LFxLsiAiTgplZRZxh0gd/tQjO4Th6cjaI/Ss6dFs6qabFJ6UtqhjAFhvA7nz8RaMWiRGvk14v1we/GAOmLtqy37a9ThwRPTkfOiGQuS9G9UWOElPKurhetry/XVnceewRmYLfPV53nbpFfznGZLp0xInU3bNSQmneRlRdJO3JQJlcj3e+dNpO0jMpl4lG7iMHa9pRvJc5G36S82RtObJLVBhzfa29sMvzonRu2QwQ4VilBdhg8bdT67zWhvLfdKkx5J01/4C+Mv4HEUHP9k0RQkRelnn/VjuSF9fLPOwNO8xyjgWNzGh8azQU3HxpVeZuU6T3+P4bfw3Hrs6aNvANCzjtvnPzfbih5zK5exnyiKMd+6WeWckCmrtz5UcbjYpWGBuTKqnzQVf3BRkEuaunRA3wbYXoaEyPeDI1owqnzfZ/z978CPDhaEI+LqmkdEMArnfVzfsM/xm+vVZqnkYaMVOOrzulqvSOY9ClBDypsAxC6+YO8ZX37VFiVSLe0LSjr4JgRNJUwkfffR+0sf46Am+gK/n1FWBn6wh9Pn9vMNPh0o4QGIBxr+c4ObPBgPmOeG9/HAldkC+xY0oN1D+vH4M2+UQmz6+JNPNuBpnlv0h0dsHFMv9Tv7XvH9DdTzHzY802ypfqvxbAaC1thzI+3Mc8sx4bGc/p5M/qzOc+REbkFh87wHVnhsgKuUEs6zcjWGyDgxGZKRoec9kcETOKSMwy3nzX/6DNDNO9zmGQipYs8tm96y2cagrfu8B415skPSvOeEDoeFDOyWBL4FGW5ocsPXtyLgLQg3OFynmm4a8wZMbx/JD8fOJ19+8c2Hz4VLz/7inV9CfzZttqRUPbs43dCWo+oRAgpora07rDLiTgaeuBOG5wMjmlc5xzLwwB43OQUydX7+2UfWw2ZkP7p7ZEfzdf0xHUDYIkLkjmYdtukDEzTIew7oxiSw0XyRFACejTkP/fFL/h/lZs938xoAAA==&lt;/Code&gt;&lt;CodeSignature&gt;d3kCEg6CNVFi2DvMhF9orNSR8JigTVVnr1qA2qGxMwPGndM9hx5SlO3leKxzALstVHwTTJXX2kvwsxUB1cG0Qf4/Kk7Y93Iss4hkBE2rfol7iCQWS+vXaXYLtrJhhcemPIz0Bza94C3z/zAImSF8yPngEcj5H3c6fcqj4bWdCATNk6iT0WDJhky0sBjiyFo36TcPmNUN86tBx3FRsMeeuTXe/nHKkuGDI6ELGSA2v97RHo3LlQ0EWbYoO8JODgX3HFYwd7t6G/Qfv9jY/ZbP6J8IaSXGbRDUtXTW4m2i3nhgNC2znqNKGFqQHhbJmMxKGKCWLKRTI3/u5FOvu6CngQ==&lt;/CodeSignature&gt;&lt;/SmartOptions&gt;&lt;SmartResize enabled=&quot;True&quot; minWidth=&quot;10&quot; minHeight=&quot;10&quot; /&gt;&lt;/SmartSettings&gt;">
            <a:extLst>
              <a:ext uri="{FF2B5EF4-FFF2-40B4-BE49-F238E27FC236}">
                <a16:creationId xmlns:a16="http://schemas.microsoft.com/office/drawing/2014/main" id="{714DC68E-669B-4A64-83F5-207C9472AD57}"/>
              </a:ext>
            </a:extLst>
          </p:cNvPr>
          <p:cNvGrpSpPr/>
          <p:nvPr>
            <p:custDataLst>
              <p:tags r:id="rId3"/>
            </p:custDataLst>
          </p:nvPr>
        </p:nvGrpSpPr>
        <p:grpSpPr>
          <a:xfrm>
            <a:off x="6460979" y="3221170"/>
            <a:ext cx="1003846" cy="212366"/>
            <a:chOff x="554563" y="2592239"/>
            <a:chExt cx="1003846" cy="212366"/>
          </a:xfrm>
        </p:grpSpPr>
        <p:sp>
          <p:nvSpPr>
            <p:cNvPr id="107" name="Box">
              <a:extLst>
                <a:ext uri="{FF2B5EF4-FFF2-40B4-BE49-F238E27FC236}">
                  <a16:creationId xmlns:a16="http://schemas.microsoft.com/office/drawing/2014/main" id="{05CD133F-253D-4641-9525-1E844E9E0C67}"/>
                </a:ext>
              </a:extLst>
            </p:cNvPr>
            <p:cNvSpPr/>
            <p:nvPr/>
          </p:nvSpPr>
          <p:spPr>
            <a:xfrm>
              <a:off x="554563" y="2632644"/>
              <a:ext cx="131556" cy="131556"/>
            </a:xfrm>
            <a:prstGeom prst="rect">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a:solidFill>
                  <a:srgbClr val="5F5F5F"/>
                </a:solidFill>
                <a:latin typeface="Segoe UI" panose="020B0502040204020203" pitchFamily="34" charset="0"/>
                <a:cs typeface="Segoe UI" panose="020B0502040204020203" pitchFamily="34" charset="0"/>
              </a:endParaRPr>
            </a:p>
          </p:txBody>
        </p:sp>
        <p:sp>
          <p:nvSpPr>
            <p:cNvPr id="108" name="Label">
              <a:extLst>
                <a:ext uri="{FF2B5EF4-FFF2-40B4-BE49-F238E27FC236}">
                  <a16:creationId xmlns:a16="http://schemas.microsoft.com/office/drawing/2014/main" id="{559C6160-A94D-435A-A8E0-A2DB6904AE03}"/>
                </a:ext>
              </a:extLst>
            </p:cNvPr>
            <p:cNvSpPr txBox="1"/>
            <p:nvPr/>
          </p:nvSpPr>
          <p:spPr>
            <a:xfrm>
              <a:off x="686119" y="2592239"/>
              <a:ext cx="872290" cy="212366"/>
            </a:xfrm>
            <a:prstGeom prst="rect">
              <a:avLst/>
            </a:prstGeom>
            <a:noFill/>
          </p:spPr>
          <p:txBody>
            <a:bodyPr wrap="none" lIns="73152" tIns="36576" rIns="73152" bIns="36576" rtlCol="0" anchor="ctr" anchorCtr="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ko-KR" altLang="en-US" sz="900" dirty="0" err="1">
                  <a:solidFill>
                    <a:srgbClr val="5F5F5F"/>
                  </a:solidFill>
                  <a:latin typeface="Segoe UI" panose="020B0502040204020203" pitchFamily="34" charset="0"/>
                  <a:cs typeface="Segoe UI" panose="020B0502040204020203" pitchFamily="34" charset="0"/>
                </a:rPr>
                <a:t>어드민</a:t>
              </a:r>
              <a:r>
                <a:rPr lang="ko-KR" altLang="en-US" sz="900" dirty="0">
                  <a:solidFill>
                    <a:srgbClr val="5F5F5F"/>
                  </a:solidFill>
                  <a:latin typeface="Segoe UI" panose="020B0502040204020203" pitchFamily="34" charset="0"/>
                  <a:cs typeface="Segoe UI" panose="020B0502040204020203" pitchFamily="34" charset="0"/>
                </a:rPr>
                <a:t> 페이지</a:t>
              </a:r>
              <a:endParaRPr lang="en-US" sz="900" dirty="0">
                <a:solidFill>
                  <a:srgbClr val="5F5F5F"/>
                </a:solidFill>
                <a:latin typeface="Segoe UI" panose="020B0502040204020203" pitchFamily="34" charset="0"/>
                <a:cs typeface="Segoe UI" panose="020B0502040204020203" pitchFamily="34" charset="0"/>
              </a:endParaRPr>
            </a:p>
          </p:txBody>
        </p:sp>
        <p:sp>
          <p:nvSpPr>
            <p:cNvPr id="109" name="Check" hidden="1">
              <a:extLst>
                <a:ext uri="{FF2B5EF4-FFF2-40B4-BE49-F238E27FC236}">
                  <a16:creationId xmlns:a16="http://schemas.microsoft.com/office/drawing/2014/main" id="{6CF6DF11-3974-4045-931C-38FE712EEA14}"/>
                </a:ext>
              </a:extLst>
            </p:cNvPr>
            <p:cNvSpPr>
              <a:spLocks noEditPoints="1"/>
            </p:cNvSpPr>
            <p:nvPr/>
          </p:nvSpPr>
          <p:spPr bwMode="auto">
            <a:xfrm>
              <a:off x="576252" y="2653644"/>
              <a:ext cx="88178" cy="89556"/>
            </a:xfrm>
            <a:custGeom>
              <a:avLst/>
              <a:gdLst>
                <a:gd name="T0" fmla="*/ 275 w 275"/>
                <a:gd name="T1" fmla="*/ 0 h 275"/>
                <a:gd name="T2" fmla="*/ 0 w 275"/>
                <a:gd name="T3" fmla="*/ 275 h 275"/>
                <a:gd name="T4" fmla="*/ 0 w 275"/>
                <a:gd name="T5" fmla="*/ 0 h 275"/>
                <a:gd name="T6" fmla="*/ 275 w 275"/>
                <a:gd name="T7" fmla="*/ 275 h 275"/>
              </a:gdLst>
              <a:ahLst/>
              <a:cxnLst>
                <a:cxn ang="0">
                  <a:pos x="T0" y="T1"/>
                </a:cxn>
                <a:cxn ang="0">
                  <a:pos x="T2" y="T3"/>
                </a:cxn>
                <a:cxn ang="0">
                  <a:pos x="T4" y="T5"/>
                </a:cxn>
                <a:cxn ang="0">
                  <a:pos x="T6" y="T7"/>
                </a:cxn>
              </a:cxnLst>
              <a:rect l="0" t="0" r="r" b="b"/>
              <a:pathLst>
                <a:path w="275" h="275">
                  <a:moveTo>
                    <a:pt x="275" y="0"/>
                  </a:moveTo>
                  <a:lnTo>
                    <a:pt x="0" y="275"/>
                  </a:lnTo>
                  <a:moveTo>
                    <a:pt x="0" y="0"/>
                  </a:moveTo>
                  <a:lnTo>
                    <a:pt x="275" y="275"/>
                  </a:lnTo>
                </a:path>
              </a:pathLst>
            </a:custGeom>
            <a:noFill/>
            <a:ln w="6350" cap="flat">
              <a:solidFill>
                <a:srgbClr val="80808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5F5F5F"/>
                </a:solidFill>
                <a:latin typeface="Segoe UI" panose="020B0502040204020203" pitchFamily="34" charset="0"/>
                <a:cs typeface="Segoe UI" panose="020B0502040204020203" pitchFamily="34" charset="0"/>
              </a:endParaRPr>
            </a:p>
          </p:txBody>
        </p:sp>
      </p:grpSp>
      <p:sp>
        <p:nvSpPr>
          <p:cNvPr id="61" name="직사각형 60">
            <a:extLst>
              <a:ext uri="{FF2B5EF4-FFF2-40B4-BE49-F238E27FC236}">
                <a16:creationId xmlns:a16="http://schemas.microsoft.com/office/drawing/2014/main" id="{42015831-A7FE-4295-9231-D9F41F6E4805}"/>
              </a:ext>
            </a:extLst>
          </p:cNvPr>
          <p:cNvSpPr/>
          <p:nvPr/>
        </p:nvSpPr>
        <p:spPr>
          <a:xfrm>
            <a:off x="11239500" y="6558482"/>
            <a:ext cx="861060" cy="260350"/>
          </a:xfrm>
          <a:prstGeom prst="rect">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r>
              <a:rPr lang="ko-KR" altLang="en-US" sz="800">
                <a:solidFill>
                  <a:schemeClr val="tx1"/>
                </a:solidFill>
                <a:latin typeface="Noto Sans KR Black" panose="020B0A00000000000000" pitchFamily="34" charset="-127"/>
                <a:ea typeface="Noto Sans KR Black" panose="020B0A00000000000000" pitchFamily="34" charset="-127"/>
                <a:hlinkClick r:id="rId15" action="ppaction://hlinksldjump"/>
              </a:rPr>
              <a:t>목차로</a:t>
            </a:r>
            <a:endParaRPr lang="en-US" altLang="ko-KR" sz="800">
              <a:solidFill>
                <a:schemeClr val="tx1"/>
              </a:solidFill>
              <a:latin typeface="Noto Sans KR Black" panose="020B0A00000000000000" pitchFamily="34" charset="-127"/>
              <a:ea typeface="Noto Sans KR Black" panose="020B0A00000000000000" pitchFamily="34" charset="-127"/>
            </a:endParaRPr>
          </a:p>
        </p:txBody>
      </p:sp>
      <p:graphicFrame>
        <p:nvGraphicFramePr>
          <p:cNvPr id="62" name="표 61">
            <a:extLst>
              <a:ext uri="{FF2B5EF4-FFF2-40B4-BE49-F238E27FC236}">
                <a16:creationId xmlns:a16="http://schemas.microsoft.com/office/drawing/2014/main" id="{5803B327-6679-4290-AAF1-94AE1245546D}"/>
              </a:ext>
            </a:extLst>
          </p:cNvPr>
          <p:cNvGraphicFramePr>
            <a:graphicFrameLocks noGrp="1"/>
          </p:cNvGraphicFramePr>
          <p:nvPr>
            <p:extLst>
              <p:ext uri="{D42A27DB-BD31-4B8C-83A1-F6EECF244321}">
                <p14:modId xmlns:p14="http://schemas.microsoft.com/office/powerpoint/2010/main" val="3304074307"/>
              </p:ext>
            </p:extLst>
          </p:nvPr>
        </p:nvGraphicFramePr>
        <p:xfrm>
          <a:off x="3263691" y="1978708"/>
          <a:ext cx="1107224" cy="996696"/>
        </p:xfrm>
        <a:graphic>
          <a:graphicData uri="http://schemas.openxmlformats.org/drawingml/2006/table">
            <a:tbl>
              <a:tblPr firstRow="1" firstCol="1">
                <a:tableStyleId>{5C22544A-7EE6-4342-B048-85BDC9FD1C3A}</a:tableStyleId>
              </a:tblPr>
              <a:tblGrid>
                <a:gridCol w="1107224">
                  <a:extLst>
                    <a:ext uri="{9D8B030D-6E8A-4147-A177-3AD203B41FA5}">
                      <a16:colId xmlns:a16="http://schemas.microsoft.com/office/drawing/2014/main" val="20000"/>
                    </a:ext>
                  </a:extLst>
                </a:gridCol>
              </a:tblGrid>
              <a:tr h="0">
                <a:tc>
                  <a:txBody>
                    <a:bodyPr/>
                    <a:lstStyle/>
                    <a:p>
                      <a:pPr algn="ctr"/>
                      <a:r>
                        <a:rPr lang="ko-KR" altLang="en-US" sz="1100">
                          <a:solidFill>
                            <a:srgbClr val="5F5F5F"/>
                          </a:solidFill>
                          <a:latin typeface="Segoe UI" panose="020B0502040204020203" pitchFamily="34" charset="0"/>
                          <a:cs typeface="Segoe UI" panose="020B0502040204020203" pitchFamily="34" charset="0"/>
                        </a:rPr>
                        <a:t>권한코드</a:t>
                      </a:r>
                      <a:endParaRPr lang="en-US" sz="1100" dirty="0">
                        <a:solidFill>
                          <a:srgbClr val="5F5F5F"/>
                        </a:solidFill>
                        <a:latin typeface="Segoe UI" panose="020B0502040204020203" pitchFamily="34" charset="0"/>
                        <a:cs typeface="Segoe UI" panose="020B0502040204020203" pitchFamily="34" charset="0"/>
                      </a:endParaRPr>
                    </a:p>
                  </a:txBody>
                  <a:tcPr marL="82296" marR="82296" marT="82296" marB="82296"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extLst>
                  <a:ext uri="{0D108BD9-81ED-4DB2-BD59-A6C34878D82A}">
                    <a16:rowId xmlns:a16="http://schemas.microsoft.com/office/drawing/2014/main" val="2466539049"/>
                  </a:ext>
                </a:extLst>
              </a:tr>
              <a:tr h="0">
                <a:tc>
                  <a:txBody>
                    <a:bodyPr/>
                    <a:lstStyle/>
                    <a:p>
                      <a:pPr algn="ctr"/>
                      <a:r>
                        <a:rPr lang="ko-KR" altLang="en-US" sz="1100" dirty="0" err="1">
                          <a:solidFill>
                            <a:srgbClr val="5F5F5F"/>
                          </a:solidFill>
                          <a:latin typeface="Segoe UI" panose="020B0502040204020203" pitchFamily="34" charset="0"/>
                          <a:cs typeface="Segoe UI" panose="020B0502040204020203" pitchFamily="34" charset="0"/>
                        </a:rPr>
                        <a:t>권한명</a:t>
                      </a:r>
                      <a:endParaRPr lang="en-US" sz="1100" dirty="0">
                        <a:solidFill>
                          <a:srgbClr val="5F5F5F"/>
                        </a:solidFill>
                        <a:latin typeface="Segoe UI" panose="020B0502040204020203" pitchFamily="34" charset="0"/>
                        <a:cs typeface="Segoe UI" panose="020B0502040204020203" pitchFamily="34" charset="0"/>
                      </a:endParaRPr>
                    </a:p>
                  </a:txBody>
                  <a:tcPr marL="82296" marR="82296" marT="82296" marB="82296"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extLst>
                  <a:ext uri="{0D108BD9-81ED-4DB2-BD59-A6C34878D82A}">
                    <a16:rowId xmlns:a16="http://schemas.microsoft.com/office/drawing/2014/main" val="10000"/>
                  </a:ext>
                </a:extLst>
              </a:tr>
              <a:tr h="0">
                <a:tc>
                  <a:txBody>
                    <a:bodyPr/>
                    <a:lstStyle/>
                    <a:p>
                      <a:pPr algn="ctr"/>
                      <a:r>
                        <a:rPr lang="ko-KR" altLang="en-US" sz="1100" dirty="0">
                          <a:solidFill>
                            <a:srgbClr val="5F5F5F"/>
                          </a:solidFill>
                          <a:latin typeface="Segoe UI" panose="020B0502040204020203" pitchFamily="34" charset="0"/>
                          <a:cs typeface="Segoe UI" panose="020B0502040204020203" pitchFamily="34" charset="0"/>
                        </a:rPr>
                        <a:t>설명</a:t>
                      </a:r>
                      <a:endParaRPr lang="en-US" sz="1100" dirty="0">
                        <a:solidFill>
                          <a:srgbClr val="5F5F5F"/>
                        </a:solidFill>
                        <a:latin typeface="Segoe UI" panose="020B0502040204020203" pitchFamily="34" charset="0"/>
                        <a:cs typeface="Segoe UI" panose="020B0502040204020203" pitchFamily="34" charset="0"/>
                      </a:endParaRPr>
                    </a:p>
                  </a:txBody>
                  <a:tcPr marL="82296" marR="82296" marT="82296" marB="82296"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extLst>
                  <a:ext uri="{0D108BD9-81ED-4DB2-BD59-A6C34878D82A}">
                    <a16:rowId xmlns:a16="http://schemas.microsoft.com/office/drawing/2014/main" val="282816495"/>
                  </a:ext>
                </a:extLst>
              </a:tr>
            </a:tbl>
          </a:graphicData>
        </a:graphic>
      </p:graphicFrame>
      <p:graphicFrame>
        <p:nvGraphicFramePr>
          <p:cNvPr id="63" name="표 62">
            <a:extLst>
              <a:ext uri="{FF2B5EF4-FFF2-40B4-BE49-F238E27FC236}">
                <a16:creationId xmlns:a16="http://schemas.microsoft.com/office/drawing/2014/main" id="{FCC54A02-8B95-4A32-A28A-362EB5B25121}"/>
              </a:ext>
            </a:extLst>
          </p:cNvPr>
          <p:cNvGraphicFramePr>
            <a:graphicFrameLocks noGrp="1"/>
          </p:cNvGraphicFramePr>
          <p:nvPr>
            <p:extLst>
              <p:ext uri="{D42A27DB-BD31-4B8C-83A1-F6EECF244321}">
                <p14:modId xmlns:p14="http://schemas.microsoft.com/office/powerpoint/2010/main" val="1189033855"/>
              </p:ext>
            </p:extLst>
          </p:nvPr>
        </p:nvGraphicFramePr>
        <p:xfrm>
          <a:off x="4466706" y="2293011"/>
          <a:ext cx="3313272" cy="664464"/>
        </p:xfrm>
        <a:graphic>
          <a:graphicData uri="http://schemas.openxmlformats.org/drawingml/2006/table">
            <a:tbl>
              <a:tblPr firstRow="1" firstCol="1">
                <a:tableStyleId>{5C22544A-7EE6-4342-B048-85BDC9FD1C3A}</a:tableStyleId>
              </a:tblPr>
              <a:tblGrid>
                <a:gridCol w="3313272">
                  <a:extLst>
                    <a:ext uri="{9D8B030D-6E8A-4147-A177-3AD203B41FA5}">
                      <a16:colId xmlns:a16="http://schemas.microsoft.com/office/drawing/2014/main" val="20000"/>
                    </a:ext>
                  </a:extLst>
                </a:gridCol>
              </a:tblGrid>
              <a:tr h="0">
                <a:tc>
                  <a:txBody>
                    <a:bodyPr/>
                    <a:lstStyle/>
                    <a:p>
                      <a:pPr algn="ctr"/>
                      <a:endParaRPr lang="en-US" sz="1100" dirty="0">
                        <a:solidFill>
                          <a:srgbClr val="5F5F5F"/>
                        </a:solidFill>
                        <a:latin typeface="Segoe UI" panose="020B0502040204020203" pitchFamily="34" charset="0"/>
                        <a:cs typeface="Segoe UI" panose="020B0502040204020203" pitchFamily="34" charset="0"/>
                      </a:endParaRPr>
                    </a:p>
                  </a:txBody>
                  <a:tcPr marL="82296" marR="82296" marT="82296" marB="82296"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0">
                <a:tc>
                  <a:txBody>
                    <a:bodyPr/>
                    <a:lstStyle/>
                    <a:p>
                      <a:pPr algn="ctr"/>
                      <a:endParaRPr lang="en-US" sz="1100" dirty="0">
                        <a:solidFill>
                          <a:srgbClr val="5F5F5F"/>
                        </a:solidFill>
                        <a:latin typeface="Segoe UI" panose="020B0502040204020203" pitchFamily="34" charset="0"/>
                        <a:cs typeface="Segoe UI" panose="020B0502040204020203" pitchFamily="34" charset="0"/>
                      </a:endParaRPr>
                    </a:p>
                  </a:txBody>
                  <a:tcPr marL="82296" marR="82296" marT="82296" marB="82296"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09582978"/>
                  </a:ext>
                </a:extLst>
              </a:tr>
            </a:tbl>
          </a:graphicData>
        </a:graphic>
      </p:graphicFrame>
      <p:sp>
        <p:nvSpPr>
          <p:cNvPr id="64" name="직사각형 63">
            <a:extLst>
              <a:ext uri="{FF2B5EF4-FFF2-40B4-BE49-F238E27FC236}">
                <a16:creationId xmlns:a16="http://schemas.microsoft.com/office/drawing/2014/main" id="{E3A75342-4EB7-47FB-83C4-0A28BA94C321}"/>
              </a:ext>
            </a:extLst>
          </p:cNvPr>
          <p:cNvSpPr/>
          <p:nvPr/>
        </p:nvSpPr>
        <p:spPr>
          <a:xfrm>
            <a:off x="4559191" y="2370476"/>
            <a:ext cx="2905634" cy="182118"/>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dirty="0">
              <a:solidFill>
                <a:schemeClr val="tx1"/>
              </a:solidFill>
              <a:latin typeface="Noto Sans KR Black" panose="020B0A00000000000000" pitchFamily="34" charset="-127"/>
              <a:ea typeface="Noto Sans KR Black" panose="020B0A00000000000000" pitchFamily="34" charset="-127"/>
            </a:endParaRPr>
          </a:p>
        </p:txBody>
      </p:sp>
      <p:sp>
        <p:nvSpPr>
          <p:cNvPr id="65" name="직사각형 64">
            <a:extLst>
              <a:ext uri="{FF2B5EF4-FFF2-40B4-BE49-F238E27FC236}">
                <a16:creationId xmlns:a16="http://schemas.microsoft.com/office/drawing/2014/main" id="{B30E903D-3C76-4D0D-AD3B-6D51EB5E49FE}"/>
              </a:ext>
            </a:extLst>
          </p:cNvPr>
          <p:cNvSpPr/>
          <p:nvPr/>
        </p:nvSpPr>
        <p:spPr>
          <a:xfrm>
            <a:off x="4559191" y="2695780"/>
            <a:ext cx="2905634" cy="182118"/>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dirty="0">
              <a:solidFill>
                <a:schemeClr val="tx1"/>
              </a:solidFill>
              <a:latin typeface="Noto Sans KR Black" panose="020B0A00000000000000" pitchFamily="34" charset="-127"/>
              <a:ea typeface="Noto Sans KR Black" panose="020B0A00000000000000" pitchFamily="34" charset="-127"/>
            </a:endParaRPr>
          </a:p>
        </p:txBody>
      </p:sp>
      <p:sp>
        <p:nvSpPr>
          <p:cNvPr id="66" name="직사각형 65">
            <a:extLst>
              <a:ext uri="{FF2B5EF4-FFF2-40B4-BE49-F238E27FC236}">
                <a16:creationId xmlns:a16="http://schemas.microsoft.com/office/drawing/2014/main" id="{48DC0BC9-4D89-42EF-A48D-386401627E37}"/>
              </a:ext>
            </a:extLst>
          </p:cNvPr>
          <p:cNvSpPr/>
          <p:nvPr/>
        </p:nvSpPr>
        <p:spPr>
          <a:xfrm>
            <a:off x="4466707" y="2013323"/>
            <a:ext cx="3313272" cy="207174"/>
          </a:xfrm>
          <a:prstGeom prst="rect">
            <a:avLst/>
          </a:prstGeom>
          <a:solidFill>
            <a:schemeClr val="bg1">
              <a:lumMod val="9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a:solidFill>
                  <a:schemeClr val="tx1"/>
                </a:solidFill>
                <a:latin typeface="Noto Sans KR Black" panose="020B0A00000000000000" pitchFamily="34" charset="-127"/>
                <a:ea typeface="Noto Sans KR Black" panose="020B0A00000000000000" pitchFamily="34" charset="-127"/>
              </a:rPr>
              <a:t>auth001</a:t>
            </a:r>
            <a:endParaRPr lang="ko-KR" altLang="en-US" sz="800">
              <a:solidFill>
                <a:schemeClr val="tx1"/>
              </a:solidFill>
              <a:latin typeface="Noto Sans KR Black" panose="020B0A00000000000000" pitchFamily="34" charset="-127"/>
              <a:ea typeface="Noto Sans KR Black" panose="020B0A00000000000000" pitchFamily="34" charset="-127"/>
            </a:endParaRPr>
          </a:p>
        </p:txBody>
      </p:sp>
      <p:sp>
        <p:nvSpPr>
          <p:cNvPr id="70" name="직사각형 69">
            <a:extLst>
              <a:ext uri="{FF2B5EF4-FFF2-40B4-BE49-F238E27FC236}">
                <a16:creationId xmlns:a16="http://schemas.microsoft.com/office/drawing/2014/main" id="{09283B95-0883-4B97-AD76-D4835D5E3092}"/>
              </a:ext>
            </a:extLst>
          </p:cNvPr>
          <p:cNvSpPr/>
          <p:nvPr/>
        </p:nvSpPr>
        <p:spPr>
          <a:xfrm>
            <a:off x="3269547" y="3591097"/>
            <a:ext cx="716400" cy="365238"/>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solidFill>
                  <a:schemeClr val="tx1"/>
                </a:solidFill>
                <a:latin typeface="Noto Sans KR Black" panose="020B0A00000000000000" pitchFamily="34" charset="-127"/>
                <a:ea typeface="Noto Sans KR Black" panose="020B0A00000000000000" pitchFamily="34" charset="-127"/>
              </a:rPr>
              <a:t>제출</a:t>
            </a:r>
          </a:p>
        </p:txBody>
      </p:sp>
      <p:sp>
        <p:nvSpPr>
          <p:cNvPr id="71" name="직사각형 70">
            <a:extLst>
              <a:ext uri="{FF2B5EF4-FFF2-40B4-BE49-F238E27FC236}">
                <a16:creationId xmlns:a16="http://schemas.microsoft.com/office/drawing/2014/main" id="{B7254030-37BE-4BFD-83CE-0E7FF3D9D5A1}"/>
              </a:ext>
            </a:extLst>
          </p:cNvPr>
          <p:cNvSpPr/>
          <p:nvPr/>
        </p:nvSpPr>
        <p:spPr>
          <a:xfrm>
            <a:off x="7063578" y="3591097"/>
            <a:ext cx="716400" cy="365238"/>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solidFill>
                  <a:schemeClr val="tx1"/>
                </a:solidFill>
                <a:latin typeface="Noto Sans KR Black" panose="020B0A00000000000000" pitchFamily="34" charset="-127"/>
                <a:ea typeface="Noto Sans KR Black" panose="020B0A00000000000000" pitchFamily="34" charset="-127"/>
              </a:rPr>
              <a:t>뒤로</a:t>
            </a:r>
          </a:p>
        </p:txBody>
      </p:sp>
    </p:spTree>
    <p:extLst>
      <p:ext uri="{BB962C8B-B14F-4D97-AF65-F5344CB8AC3E}">
        <p14:creationId xmlns:p14="http://schemas.microsoft.com/office/powerpoint/2010/main" val="6286923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표 8"/>
          <p:cNvGraphicFramePr>
            <a:graphicFrameLocks noGrp="1"/>
          </p:cNvGraphicFramePr>
          <p:nvPr>
            <p:extLst>
              <p:ext uri="{D42A27DB-BD31-4B8C-83A1-F6EECF244321}">
                <p14:modId xmlns:p14="http://schemas.microsoft.com/office/powerpoint/2010/main" val="1972511707"/>
              </p:ext>
            </p:extLst>
          </p:nvPr>
        </p:nvGraphicFramePr>
        <p:xfrm>
          <a:off x="6096000" y="3576015"/>
          <a:ext cx="2149513" cy="3280080"/>
        </p:xfrm>
        <a:graphic>
          <a:graphicData uri="http://schemas.openxmlformats.org/drawingml/2006/table">
            <a:tbl>
              <a:tblPr firstRow="1" firstCol="1">
                <a:tableStyleId>{5C22544A-7EE6-4342-B048-85BDC9FD1C3A}</a:tableStyleId>
              </a:tblPr>
              <a:tblGrid>
                <a:gridCol w="285750">
                  <a:extLst>
                    <a:ext uri="{9D8B030D-6E8A-4147-A177-3AD203B41FA5}">
                      <a16:colId xmlns:a16="http://schemas.microsoft.com/office/drawing/2014/main" val="20000"/>
                    </a:ext>
                  </a:extLst>
                </a:gridCol>
                <a:gridCol w="1863763">
                  <a:extLst>
                    <a:ext uri="{9D8B030D-6E8A-4147-A177-3AD203B41FA5}">
                      <a16:colId xmlns:a16="http://schemas.microsoft.com/office/drawing/2014/main" val="20001"/>
                    </a:ext>
                  </a:extLst>
                </a:gridCol>
              </a:tblGrid>
              <a:tr h="277292">
                <a:tc gridSpan="2">
                  <a:txBody>
                    <a:bodyPr/>
                    <a:lstStyle/>
                    <a:p>
                      <a:pPr algn="ctr">
                        <a:defRPr/>
                      </a:pPr>
                      <a:r>
                        <a:rPr lang="en-US" sz="800">
                          <a:solidFill>
                            <a:srgbClr val="5F5F5F"/>
                          </a:solidFill>
                          <a:latin typeface="Segoe UI"/>
                          <a:cs typeface="Segoe UI"/>
                        </a:rPr>
                        <a:t>User</a:t>
                      </a:r>
                    </a:p>
                  </a:txBody>
                  <a:tcPr marL="41294" marR="41294" marT="41294" marB="41294" anchor="ctr">
                    <a:lnL w="6350" cap="flat" cmpd="sng" algn="ctr">
                      <a:solidFill>
                        <a:srgbClr val="808080"/>
                      </a:solidFill>
                      <a:prstDash val="solid"/>
                      <a:round/>
                      <a:headEnd w="med" len="med"/>
                      <a:tailEnd w="med" len="med"/>
                    </a:lnL>
                    <a:lnR w="6350" cap="flat" cmpd="sng" algn="ctr">
                      <a:solidFill>
                        <a:srgbClr val="808080"/>
                      </a:solidFill>
                      <a:prstDash val="solid"/>
                      <a:round/>
                      <a:headEnd w="med" len="med"/>
                      <a:tailEnd w="med" len="med"/>
                    </a:lnR>
                    <a:lnT w="6350" cap="flat" cmpd="sng" algn="ctr">
                      <a:solidFill>
                        <a:srgbClr val="808080"/>
                      </a:solidFill>
                      <a:prstDash val="solid"/>
                      <a:round/>
                      <a:headEnd w="med" len="med"/>
                      <a:tailEnd w="med" len="med"/>
                    </a:lnT>
                    <a:lnB w="6350" cap="flat" cmpd="sng" algn="ctr">
                      <a:solidFill>
                        <a:srgbClr val="808080"/>
                      </a:solidFill>
                      <a:prstDash val="solid"/>
                      <a:round/>
                      <a:headEnd w="med" len="med"/>
                      <a:tailEnd w="med" len="med"/>
                    </a:lnB>
                    <a:lnTlToBr w="12700" cmpd="sng">
                      <a:noFill/>
                      <a:prstDash val="solid"/>
                    </a:lnTlToBr>
                    <a:lnBlToTr w="12700" cmpd="sng">
                      <a:noFill/>
                      <a:prstDash val="solid"/>
                    </a:lnBlToTr>
                    <a:solidFill>
                      <a:schemeClr val="bg2">
                        <a:lumMod val="90000"/>
                      </a:schemeClr>
                    </a:solidFill>
                  </a:tcPr>
                </a:tc>
                <a:tc hMerge="1">
                  <a:txBody>
                    <a:bodyPr/>
                    <a:lstStyle/>
                    <a:p>
                      <a:pPr latinLnBrk="1">
                        <a:defRPr/>
                      </a:pPr>
                      <a:endParaRPr lang="ko-KR" altLang="en-US"/>
                    </a:p>
                  </a:txBody>
                  <a:tcPr/>
                </a:tc>
                <a:extLst>
                  <a:ext uri="{0D108BD9-81ED-4DB2-BD59-A6C34878D82A}">
                    <a16:rowId xmlns:a16="http://schemas.microsoft.com/office/drawing/2014/main" val="10000"/>
                  </a:ext>
                </a:extLst>
              </a:tr>
              <a:tr h="554583">
                <a:tc>
                  <a:txBody>
                    <a:bodyPr/>
                    <a:lstStyle/>
                    <a:p>
                      <a:pPr algn="ctr">
                        <a:defRPr/>
                      </a:pPr>
                      <a:r>
                        <a:rPr lang="en-US" sz="800" b="0">
                          <a:solidFill>
                            <a:srgbClr val="5F5F5F"/>
                          </a:solidFill>
                          <a:latin typeface="Segoe UI"/>
                          <a:cs typeface="Segoe UI"/>
                        </a:rPr>
                        <a:t>P</a:t>
                      </a:r>
                    </a:p>
                    <a:p>
                      <a:pPr algn="ctr">
                        <a:defRPr/>
                      </a:pPr>
                      <a:endParaRPr lang="en-US" altLang="ko-KR" sz="800" b="0">
                        <a:solidFill>
                          <a:srgbClr val="5F5F5F"/>
                        </a:solidFill>
                        <a:latin typeface="Segoe UI"/>
                        <a:cs typeface="Segoe UI"/>
                      </a:endParaRPr>
                    </a:p>
                    <a:p>
                      <a:pPr algn="ctr">
                        <a:defRPr/>
                      </a:pPr>
                      <a:endParaRPr lang="en-US" altLang="ko-KR" sz="800" b="0">
                        <a:solidFill>
                          <a:srgbClr val="5F5F5F"/>
                        </a:solidFill>
                        <a:latin typeface="Segoe UI"/>
                        <a:cs typeface="Segoe UI"/>
                      </a:endParaRPr>
                    </a:p>
                    <a:p>
                      <a:pPr algn="ctr">
                        <a:defRPr/>
                      </a:pPr>
                      <a:r>
                        <a:rPr lang="en-US" altLang="ko-KR" sz="800" b="0">
                          <a:solidFill>
                            <a:srgbClr val="5F5F5F"/>
                          </a:solidFill>
                          <a:latin typeface="Segoe UI"/>
                          <a:cs typeface="Segoe UI"/>
                        </a:rPr>
                        <a:t>U</a:t>
                      </a:r>
                    </a:p>
                    <a:p>
                      <a:pPr algn="ctr">
                        <a:defRPr/>
                      </a:pPr>
                      <a:endParaRPr lang="en-US" altLang="ko-KR" sz="800" b="0">
                        <a:solidFill>
                          <a:srgbClr val="5F5F5F"/>
                        </a:solidFill>
                        <a:latin typeface="Segoe UI"/>
                        <a:cs typeface="Segoe UI"/>
                      </a:endParaRPr>
                    </a:p>
                    <a:p>
                      <a:pPr algn="ctr">
                        <a:defRPr/>
                      </a:pPr>
                      <a:endParaRPr lang="en-US" altLang="ko-KR" sz="800" b="0">
                        <a:solidFill>
                          <a:srgbClr val="5F5F5F"/>
                        </a:solidFill>
                        <a:latin typeface="Segoe UI"/>
                        <a:cs typeface="Segoe UI"/>
                      </a:endParaRPr>
                    </a:p>
                    <a:p>
                      <a:pPr algn="ctr">
                        <a:defRPr/>
                      </a:pPr>
                      <a:endParaRPr lang="en-US" altLang="ko-KR" sz="800" b="0">
                        <a:solidFill>
                          <a:srgbClr val="5F5F5F"/>
                        </a:solidFill>
                        <a:latin typeface="Segoe UI"/>
                        <a:cs typeface="Segoe UI"/>
                      </a:endParaRPr>
                    </a:p>
                    <a:p>
                      <a:pPr algn="ctr">
                        <a:defRPr/>
                      </a:pPr>
                      <a:endParaRPr lang="en-US" altLang="ko-KR" sz="800" b="0">
                        <a:solidFill>
                          <a:srgbClr val="5F5F5F"/>
                        </a:solidFill>
                        <a:latin typeface="Segoe UI"/>
                        <a:cs typeface="Segoe UI"/>
                      </a:endParaRPr>
                    </a:p>
                    <a:p>
                      <a:pPr algn="ctr">
                        <a:defRPr/>
                      </a:pPr>
                      <a:endParaRPr lang="en-US" altLang="ko-KR" sz="800" b="0">
                        <a:solidFill>
                          <a:srgbClr val="5F5F5F"/>
                        </a:solidFill>
                        <a:latin typeface="Segoe UI"/>
                        <a:cs typeface="Segoe UI"/>
                      </a:endParaRPr>
                    </a:p>
                    <a:p>
                      <a:pPr algn="ctr">
                        <a:defRPr/>
                      </a:pPr>
                      <a:endParaRPr lang="en-US" altLang="ko-KR" sz="800" b="0">
                        <a:solidFill>
                          <a:srgbClr val="5F5F5F"/>
                        </a:solidFill>
                        <a:latin typeface="Segoe UI"/>
                        <a:cs typeface="Segoe UI"/>
                      </a:endParaRPr>
                    </a:p>
                    <a:p>
                      <a:pPr algn="ctr">
                        <a:defRPr/>
                      </a:pPr>
                      <a:endParaRPr lang="en-US" altLang="ko-KR" sz="800" b="0">
                        <a:solidFill>
                          <a:srgbClr val="5F5F5F"/>
                        </a:solidFill>
                        <a:latin typeface="Segoe UI"/>
                        <a:cs typeface="Segoe UI"/>
                      </a:endParaRPr>
                    </a:p>
                    <a:p>
                      <a:pPr algn="ctr">
                        <a:defRPr/>
                      </a:pPr>
                      <a:r>
                        <a:rPr lang="en-US" altLang="ko-KR" sz="800" b="0">
                          <a:solidFill>
                            <a:srgbClr val="5F5F5F"/>
                          </a:solidFill>
                          <a:latin typeface="Segoe UI"/>
                          <a:cs typeface="Segoe UI"/>
                        </a:rPr>
                        <a:t>F</a:t>
                      </a:r>
                    </a:p>
                    <a:p>
                      <a:pPr algn="ctr">
                        <a:defRPr/>
                      </a:pPr>
                      <a:r>
                        <a:rPr lang="en-US" altLang="ko-KR" sz="800" b="0">
                          <a:solidFill>
                            <a:srgbClr val="5F5F5F"/>
                          </a:solidFill>
                          <a:latin typeface="Segoe UI"/>
                          <a:cs typeface="Segoe UI"/>
                        </a:rPr>
                        <a:t>F</a:t>
                      </a:r>
                    </a:p>
                    <a:p>
                      <a:pPr algn="ctr">
                        <a:defRPr/>
                      </a:pPr>
                      <a:r>
                        <a:rPr lang="en-US" altLang="ko-KR" sz="800" b="0">
                          <a:solidFill>
                            <a:srgbClr val="5F5F5F"/>
                          </a:solidFill>
                          <a:latin typeface="Segoe UI"/>
                          <a:cs typeface="Segoe UI"/>
                        </a:rPr>
                        <a:t>F</a:t>
                      </a:r>
                    </a:p>
                    <a:p>
                      <a:pPr algn="ctr">
                        <a:defRPr/>
                      </a:pPr>
                      <a:r>
                        <a:rPr lang="en-US" altLang="ko-KR" sz="800" b="0">
                          <a:solidFill>
                            <a:srgbClr val="5F5F5F"/>
                          </a:solidFill>
                          <a:latin typeface="Segoe UI"/>
                          <a:cs typeface="Segoe UI"/>
                        </a:rPr>
                        <a:t>F</a:t>
                      </a:r>
                    </a:p>
                    <a:p>
                      <a:pPr algn="ctr">
                        <a:defRPr/>
                      </a:pPr>
                      <a:r>
                        <a:rPr lang="en-US" altLang="ko-KR" sz="800" b="0">
                          <a:solidFill>
                            <a:srgbClr val="5F5F5F"/>
                          </a:solidFill>
                          <a:latin typeface="Segoe UI"/>
                          <a:cs typeface="Segoe UI"/>
                        </a:rPr>
                        <a:t>F</a:t>
                      </a:r>
                    </a:p>
                  </a:txBody>
                  <a:tcPr marL="41294" marR="41294" marT="41294" marB="41294" anchor="ctr">
                    <a:lnL w="6350" cap="flat" cmpd="sng" algn="ctr">
                      <a:solidFill>
                        <a:srgbClr val="808080"/>
                      </a:solidFill>
                      <a:prstDash val="solid"/>
                      <a:round/>
                      <a:headEnd w="med" len="med"/>
                      <a:tailEnd w="med" len="med"/>
                    </a:lnL>
                    <a:lnR w="6350" cap="flat" cmpd="sng" algn="ctr">
                      <a:solidFill>
                        <a:srgbClr val="808080"/>
                      </a:solidFill>
                      <a:prstDash val="solid"/>
                      <a:round/>
                      <a:headEnd w="med" len="med"/>
                      <a:tailEnd w="med" len="med"/>
                    </a:lnR>
                    <a:lnT w="6350" cap="flat" cmpd="sng" algn="ctr">
                      <a:solidFill>
                        <a:srgbClr val="808080"/>
                      </a:solidFill>
                      <a:prstDash val="solid"/>
                      <a:round/>
                      <a:headEnd w="med" len="med"/>
                      <a:tailEnd w="med" len="med"/>
                    </a:lnT>
                    <a:lnB w="6350" cap="flat" cmpd="sng" algn="ctr">
                      <a:solidFill>
                        <a:srgbClr val="808080"/>
                      </a:solidFill>
                      <a:prstDash val="solid"/>
                      <a:round/>
                      <a:headEnd w="med" len="med"/>
                      <a:tailEnd w="med" len="med"/>
                    </a:lnB>
                    <a:lnTlToBr w="12700" cmpd="sng">
                      <a:noFill/>
                      <a:prstDash val="solid"/>
                    </a:lnTlToBr>
                    <a:lnBlToTr w="12700" cmpd="sng">
                      <a:noFill/>
                      <a:prstDash val="solid"/>
                    </a:lnBlToTr>
                    <a:noFill/>
                  </a:tcPr>
                </a:tc>
                <a:tc>
                  <a:txBody>
                    <a:bodyPr/>
                    <a:lstStyle/>
                    <a:p>
                      <a:pPr marL="0" marR="0" lvl="0" indent="0" algn="ctr" defTabSz="914400" rtl="0" eaLnBrk="1" latinLnBrk="1" hangingPunct="1">
                        <a:lnSpc>
                          <a:spcPct val="100000"/>
                        </a:lnSpc>
                        <a:spcBef>
                          <a:spcPts val="0"/>
                        </a:spcBef>
                        <a:spcAft>
                          <a:spcPts val="0"/>
                        </a:spcAft>
                        <a:buClrTx/>
                        <a:buFontTx/>
                        <a:buNone/>
                        <a:defRPr/>
                      </a:pPr>
                      <a:r>
                        <a:rPr lang="en-US" altLang="ko-KR" sz="800" b="0">
                          <a:solidFill>
                            <a:srgbClr val="5F5F5F"/>
                          </a:solidFill>
                          <a:latin typeface="Segoe UI"/>
                          <a:cs typeface="Segoe UI"/>
                        </a:rPr>
                        <a:t>userNo NUMBER(8) PRIMARY KEY</a:t>
                      </a:r>
                    </a:p>
                    <a:p>
                      <a:pPr algn="ctr">
                        <a:defRPr/>
                      </a:pPr>
                      <a:r>
                        <a:rPr lang="en-US" sz="800" b="0">
                          <a:solidFill>
                            <a:srgbClr val="5F5F5F"/>
                          </a:solidFill>
                          <a:latin typeface="Segoe UI"/>
                          <a:cs typeface="Segoe UI"/>
                        </a:rPr>
                        <a:t>userPw</a:t>
                      </a:r>
                      <a:r>
                        <a:rPr lang="en-US" altLang="ko-KR" sz="800" b="0">
                          <a:solidFill>
                            <a:srgbClr val="5F5F5F"/>
                          </a:solidFill>
                          <a:latin typeface="Segoe UI"/>
                          <a:cs typeface="Segoe UI"/>
                        </a:rPr>
                        <a:t> </a:t>
                      </a:r>
                      <a:r>
                        <a:rPr lang="en-US" sz="800" b="0">
                          <a:solidFill>
                            <a:srgbClr val="5F5F5F"/>
                          </a:solidFill>
                          <a:latin typeface="Segoe UI"/>
                          <a:cs typeface="Segoe UI"/>
                        </a:rPr>
                        <a:t> VARCHAR2(50) NOT NULL</a:t>
                      </a:r>
                    </a:p>
                    <a:p>
                      <a:pPr marL="0" marR="0" lvl="0" indent="0" algn="ctr" defTabSz="914400" rtl="0" eaLnBrk="1" latinLnBrk="1" hangingPunct="1">
                        <a:lnSpc>
                          <a:spcPct val="100000"/>
                        </a:lnSpc>
                        <a:spcBef>
                          <a:spcPts val="0"/>
                        </a:spcBef>
                        <a:spcAft>
                          <a:spcPts val="0"/>
                        </a:spcAft>
                        <a:buClrTx/>
                        <a:buFontTx/>
                        <a:buNone/>
                        <a:defRPr/>
                      </a:pPr>
                      <a:r>
                        <a:rPr lang="en-US" altLang="ko-KR" sz="800" b="0">
                          <a:solidFill>
                            <a:srgbClr val="5F5F5F"/>
                          </a:solidFill>
                          <a:latin typeface="Segoe UI"/>
                          <a:cs typeface="Segoe UI"/>
                        </a:rPr>
                        <a:t>userName VARCHAR2(50) NOT NULL</a:t>
                      </a:r>
                    </a:p>
                    <a:p>
                      <a:pPr marL="0" marR="0" lvl="0" indent="0" algn="ctr" defTabSz="914400" rtl="0" eaLnBrk="1" latinLnBrk="1" hangingPunct="1">
                        <a:lnSpc>
                          <a:spcPct val="100000"/>
                        </a:lnSpc>
                        <a:spcBef>
                          <a:spcPts val="0"/>
                        </a:spcBef>
                        <a:spcAft>
                          <a:spcPts val="0"/>
                        </a:spcAft>
                        <a:buClrTx/>
                        <a:buFontTx/>
                        <a:buNone/>
                        <a:defRPr/>
                      </a:pPr>
                      <a:r>
                        <a:rPr lang="en-US" altLang="ko-KR" sz="800" b="0">
                          <a:solidFill>
                            <a:srgbClr val="5F5F5F"/>
                          </a:solidFill>
                          <a:latin typeface="Segoe UI"/>
                          <a:cs typeface="Segoe UI"/>
                        </a:rPr>
                        <a:t>userEmail VARCHAR2(50) UNIQUE</a:t>
                      </a:r>
                    </a:p>
                    <a:p>
                      <a:pPr marL="0" marR="0" lvl="0" indent="0" algn="ctr" defTabSz="914400" rtl="0" eaLnBrk="1" latinLnBrk="1" hangingPunct="1">
                        <a:lnSpc>
                          <a:spcPct val="100000"/>
                        </a:lnSpc>
                        <a:spcBef>
                          <a:spcPts val="0"/>
                        </a:spcBef>
                        <a:spcAft>
                          <a:spcPts val="0"/>
                        </a:spcAft>
                        <a:buClrTx/>
                        <a:buFontTx/>
                        <a:buNone/>
                        <a:defRPr/>
                      </a:pPr>
                      <a:r>
                        <a:rPr lang="en-US" altLang="ko-KR" sz="800" b="0">
                          <a:solidFill>
                            <a:srgbClr val="5F5F5F"/>
                          </a:solidFill>
                          <a:latin typeface="Segoe UI"/>
                          <a:cs typeface="Segoe UI"/>
                        </a:rPr>
                        <a:t>userTel – VARCHAR2(30) </a:t>
                      </a:r>
                    </a:p>
                    <a:p>
                      <a:pPr marL="0" marR="0" lvl="0" indent="0" algn="ctr" defTabSz="914400" rtl="0" eaLnBrk="1" latinLnBrk="1" hangingPunct="1">
                        <a:lnSpc>
                          <a:spcPct val="100000"/>
                        </a:lnSpc>
                        <a:spcBef>
                          <a:spcPts val="0"/>
                        </a:spcBef>
                        <a:spcAft>
                          <a:spcPts val="0"/>
                        </a:spcAft>
                        <a:buClrTx/>
                        <a:buFontTx/>
                        <a:buNone/>
                        <a:defRPr/>
                      </a:pPr>
                      <a:r>
                        <a:rPr lang="en-US" altLang="ko-KR" sz="800" b="0">
                          <a:solidFill>
                            <a:srgbClr val="5F5F5F"/>
                          </a:solidFill>
                          <a:latin typeface="Segoe UI"/>
                          <a:cs typeface="Segoe UI"/>
                        </a:rPr>
                        <a:t>userAddress VARCHAR2(300) </a:t>
                      </a:r>
                    </a:p>
                    <a:p>
                      <a:pPr marL="0" marR="0" lvl="0" indent="0" algn="ctr" defTabSz="914400" rtl="0" eaLnBrk="1" latinLnBrk="1" hangingPunct="1">
                        <a:lnSpc>
                          <a:spcPct val="100000"/>
                        </a:lnSpc>
                        <a:spcBef>
                          <a:spcPts val="0"/>
                        </a:spcBef>
                        <a:spcAft>
                          <a:spcPts val="0"/>
                        </a:spcAft>
                        <a:buClrTx/>
                        <a:buFontTx/>
                        <a:buNone/>
                        <a:defRPr/>
                      </a:pPr>
                      <a:r>
                        <a:rPr lang="en-US" altLang="ko-KR" sz="800" b="0">
                          <a:solidFill>
                            <a:srgbClr val="5F5F5F"/>
                          </a:solidFill>
                          <a:latin typeface="Segoe UI"/>
                          <a:cs typeface="Segoe UI"/>
                        </a:rPr>
                        <a:t>userPhone VARCHAR2(30)</a:t>
                      </a:r>
                    </a:p>
                    <a:p>
                      <a:pPr marL="0" marR="0" lvl="0" indent="0" algn="ctr" defTabSz="914400" rtl="0" eaLnBrk="1" latinLnBrk="1" hangingPunct="1">
                        <a:lnSpc>
                          <a:spcPct val="100000"/>
                        </a:lnSpc>
                        <a:spcBef>
                          <a:spcPts val="0"/>
                        </a:spcBef>
                        <a:spcAft>
                          <a:spcPts val="0"/>
                        </a:spcAft>
                        <a:buClrTx/>
                        <a:buFontTx/>
                        <a:buNone/>
                        <a:defRPr/>
                      </a:pPr>
                      <a:r>
                        <a:rPr lang="en-US" altLang="ko-KR" sz="800" b="0">
                          <a:solidFill>
                            <a:srgbClr val="5F5F5F"/>
                          </a:solidFill>
                          <a:latin typeface="Segoe UI"/>
                          <a:cs typeface="Segoe UI"/>
                        </a:rPr>
                        <a:t>userHireDate DATE NOT NULL</a:t>
                      </a:r>
                    </a:p>
                    <a:p>
                      <a:pPr marL="0" marR="0" lvl="0" indent="0" algn="ctr" defTabSz="914400" rtl="0" eaLnBrk="1" latinLnBrk="1" hangingPunct="1">
                        <a:lnSpc>
                          <a:spcPct val="100000"/>
                        </a:lnSpc>
                        <a:spcBef>
                          <a:spcPts val="0"/>
                        </a:spcBef>
                        <a:spcAft>
                          <a:spcPts val="0"/>
                        </a:spcAft>
                        <a:buClrTx/>
                        <a:buFontTx/>
                        <a:buNone/>
                        <a:defRPr/>
                      </a:pPr>
                      <a:r>
                        <a:rPr lang="en-US" altLang="ko-KR" sz="800" b="0">
                          <a:solidFill>
                            <a:srgbClr val="5F5F5F"/>
                          </a:solidFill>
                          <a:latin typeface="Segoe UI"/>
                          <a:cs typeface="Segoe UI"/>
                        </a:rPr>
                        <a:t>userEnd DATE  </a:t>
                      </a:r>
                    </a:p>
                    <a:p>
                      <a:pPr marL="0" marR="0" lvl="0" indent="0" algn="ctr" defTabSz="914400" rtl="0" eaLnBrk="1" latinLnBrk="1" hangingPunct="1">
                        <a:lnSpc>
                          <a:spcPct val="100000"/>
                        </a:lnSpc>
                        <a:spcBef>
                          <a:spcPts val="0"/>
                        </a:spcBef>
                        <a:spcAft>
                          <a:spcPts val="0"/>
                        </a:spcAft>
                        <a:buClrTx/>
                        <a:buFontTx/>
                        <a:buNone/>
                        <a:defRPr/>
                      </a:pPr>
                      <a:r>
                        <a:rPr lang="en-US" altLang="ko-KR" sz="800" b="0">
                          <a:solidFill>
                            <a:srgbClr val="5F5F5F"/>
                          </a:solidFill>
                          <a:latin typeface="Segoe UI"/>
                          <a:cs typeface="Segoe UI"/>
                        </a:rPr>
                        <a:t>userCurrWork NUMBER(1) NOT NULL</a:t>
                      </a:r>
                    </a:p>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800" b="0">
                          <a:solidFill>
                            <a:srgbClr val="5F5F5F"/>
                          </a:solidFill>
                          <a:latin typeface="Segoe UI"/>
                          <a:cs typeface="Segoe UI"/>
                        </a:rPr>
                        <a:t>del NUMBER(1) NOT NULL</a:t>
                      </a:r>
                    </a:p>
                    <a:p>
                      <a:pPr marL="0" marR="0" lvl="0" indent="0" algn="ctr" defTabSz="914400" rtl="0" eaLnBrk="1" latinLnBrk="1" hangingPunct="1">
                        <a:lnSpc>
                          <a:spcPct val="100000"/>
                        </a:lnSpc>
                        <a:spcBef>
                          <a:spcPts val="0"/>
                        </a:spcBef>
                        <a:spcAft>
                          <a:spcPts val="0"/>
                        </a:spcAft>
                        <a:buClrTx/>
                        <a:buFontTx/>
                        <a:buNone/>
                        <a:defRPr/>
                      </a:pPr>
                      <a:r>
                        <a:rPr lang="en-US" sz="800" b="0">
                          <a:solidFill>
                            <a:srgbClr val="5F5F5F"/>
                          </a:solidFill>
                          <a:latin typeface="Segoe UI"/>
                          <a:cs typeface="Segoe UI"/>
                        </a:rPr>
                        <a:t>userAuth </a:t>
                      </a:r>
                      <a:r>
                        <a:rPr lang="en-US" altLang="ko-KR" sz="800" b="0">
                          <a:solidFill>
                            <a:srgbClr val="5F5F5F"/>
                          </a:solidFill>
                          <a:latin typeface="Segoe UI"/>
                          <a:cs typeface="Segoe UI"/>
                        </a:rPr>
                        <a:t>NUMBER(8) </a:t>
                      </a:r>
                      <a:r>
                        <a:rPr lang="en-US" sz="800" b="0">
                          <a:solidFill>
                            <a:srgbClr val="5F5F5F"/>
                          </a:solidFill>
                          <a:latin typeface="Segoe UI"/>
                          <a:cs typeface="Segoe UI"/>
                        </a:rPr>
                        <a:t>NOT NULL</a:t>
                      </a:r>
                    </a:p>
                    <a:p>
                      <a:pPr algn="ctr">
                        <a:defRPr/>
                      </a:pPr>
                      <a:r>
                        <a:rPr lang="en-US" sz="800" b="0">
                          <a:solidFill>
                            <a:srgbClr val="5F5F5F"/>
                          </a:solidFill>
                          <a:latin typeface="Segoe UI"/>
                          <a:cs typeface="Segoe UI"/>
                        </a:rPr>
                        <a:t>deptCode NUMBER(5)</a:t>
                      </a:r>
                      <a:r>
                        <a:rPr lang="en-US" altLang="ko-KR" sz="800" b="0">
                          <a:solidFill>
                            <a:srgbClr val="5F5F5F"/>
                          </a:solidFill>
                          <a:latin typeface="Segoe UI"/>
                          <a:cs typeface="Segoe UI"/>
                        </a:rPr>
                        <a:t> NOT NULL</a:t>
                      </a:r>
                    </a:p>
                    <a:p>
                      <a:pPr algn="ctr">
                        <a:defRPr/>
                      </a:pPr>
                      <a:r>
                        <a:rPr lang="en-US" altLang="ko-KR" sz="800" b="0">
                          <a:solidFill>
                            <a:srgbClr val="5F5F5F"/>
                          </a:solidFill>
                          <a:latin typeface="Segoe UI"/>
                          <a:cs typeface="Segoe UI"/>
                        </a:rPr>
                        <a:t>jobCode NUMBER(8) NOT NULL</a:t>
                      </a:r>
                    </a:p>
                    <a:p>
                      <a:pPr algn="ctr">
                        <a:defRPr/>
                      </a:pPr>
                      <a:r>
                        <a:rPr lang="en-US" altLang="ko-KR" sz="800" b="0">
                          <a:solidFill>
                            <a:srgbClr val="5F5F5F"/>
                          </a:solidFill>
                          <a:latin typeface="Segoe UI"/>
                          <a:cs typeface="Segoe UI"/>
                        </a:rPr>
                        <a:t>comCode NUMBER(8) NOT</a:t>
                      </a:r>
                      <a:r>
                        <a:rPr lang="ko-KR" altLang="en-US" sz="800" b="0">
                          <a:solidFill>
                            <a:srgbClr val="5F5F5F"/>
                          </a:solidFill>
                          <a:latin typeface="Segoe UI"/>
                          <a:cs typeface="Segoe UI"/>
                        </a:rPr>
                        <a:t> </a:t>
                      </a:r>
                      <a:r>
                        <a:rPr lang="en-US" altLang="ko-KR" sz="800" b="0">
                          <a:solidFill>
                            <a:srgbClr val="5F5F5F"/>
                          </a:solidFill>
                          <a:latin typeface="Segoe UI"/>
                          <a:cs typeface="Segoe UI"/>
                        </a:rPr>
                        <a:t>NULL</a:t>
                      </a:r>
                    </a:p>
                    <a:p>
                      <a:pPr algn="ctr">
                        <a:defRPr/>
                      </a:pPr>
                      <a:r>
                        <a:rPr lang="en-US" altLang="ko-KR" sz="800" b="0">
                          <a:solidFill>
                            <a:srgbClr val="5F5F5F"/>
                          </a:solidFill>
                          <a:latin typeface="Segoe UI"/>
                          <a:cs typeface="Segoe UI"/>
                        </a:rPr>
                        <a:t>wpCode NUMBER(8) NOT</a:t>
                      </a:r>
                      <a:r>
                        <a:rPr lang="ko-KR" altLang="en-US" sz="800" b="0">
                          <a:solidFill>
                            <a:srgbClr val="5F5F5F"/>
                          </a:solidFill>
                          <a:latin typeface="Segoe UI"/>
                          <a:cs typeface="Segoe UI"/>
                        </a:rPr>
                        <a:t> </a:t>
                      </a:r>
                      <a:r>
                        <a:rPr lang="en-US" altLang="ko-KR" sz="800" b="0">
                          <a:solidFill>
                            <a:srgbClr val="5F5F5F"/>
                          </a:solidFill>
                          <a:latin typeface="Segoe UI"/>
                          <a:cs typeface="Segoe UI"/>
                        </a:rPr>
                        <a:t>NULL</a:t>
                      </a:r>
                    </a:p>
                  </a:txBody>
                  <a:tcPr marL="41294" marR="41294" marT="41294" marB="41294" anchor="ctr">
                    <a:lnL w="6350" cap="flat" cmpd="sng" algn="ctr">
                      <a:solidFill>
                        <a:srgbClr val="808080"/>
                      </a:solidFill>
                      <a:prstDash val="solid"/>
                      <a:round/>
                      <a:headEnd w="med" len="med"/>
                      <a:tailEnd w="med" len="med"/>
                    </a:lnL>
                    <a:lnR w="6350" cap="flat" cmpd="sng" algn="ctr">
                      <a:solidFill>
                        <a:srgbClr val="808080"/>
                      </a:solidFill>
                      <a:prstDash val="solid"/>
                      <a:round/>
                      <a:headEnd w="med" len="med"/>
                      <a:tailEnd w="med" len="med"/>
                    </a:lnR>
                    <a:lnT w="6350" cap="flat" cmpd="sng" algn="ctr">
                      <a:solidFill>
                        <a:srgbClr val="808080"/>
                      </a:solidFill>
                      <a:prstDash val="solid"/>
                      <a:round/>
                      <a:headEnd w="med" len="med"/>
                      <a:tailEnd w="med" len="med"/>
                    </a:lnT>
                    <a:lnB w="6350" cap="flat" cmpd="sng" algn="ctr">
                      <a:solidFill>
                        <a:srgbClr val="808080"/>
                      </a:solidFill>
                      <a:prstDash val="solid"/>
                      <a:round/>
                      <a:headEnd w="med" len="med"/>
                      <a:tailEnd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277292">
                <a:tc gridSpan="2">
                  <a:txBody>
                    <a:bodyPr/>
                    <a:lstStyle/>
                    <a:p>
                      <a:pPr algn="ctr">
                        <a:defRPr/>
                      </a:pPr>
                      <a:r>
                        <a:rPr lang="en-US" sz="800" b="0">
                          <a:solidFill>
                            <a:srgbClr val="5F5F5F"/>
                          </a:solidFill>
                          <a:latin typeface="Segoe UI"/>
                          <a:cs typeface="Segoe UI"/>
                        </a:rPr>
                        <a:t>User_PK(ID)</a:t>
                      </a:r>
                    </a:p>
                  </a:txBody>
                  <a:tcPr marL="41294" marR="41294" marT="41294" marB="41294" anchor="ctr">
                    <a:lnL w="6350" cap="flat" cmpd="sng" algn="ctr">
                      <a:solidFill>
                        <a:srgbClr val="808080"/>
                      </a:solidFill>
                      <a:prstDash val="solid"/>
                      <a:round/>
                      <a:headEnd w="med" len="med"/>
                      <a:tailEnd w="med" len="med"/>
                    </a:lnL>
                    <a:lnR w="6350" cap="flat" cmpd="sng" algn="ctr">
                      <a:solidFill>
                        <a:srgbClr val="808080"/>
                      </a:solidFill>
                      <a:prstDash val="solid"/>
                      <a:round/>
                      <a:headEnd w="med" len="med"/>
                      <a:tailEnd w="med" len="med"/>
                    </a:lnR>
                    <a:lnT w="6350" cap="flat" cmpd="sng" algn="ctr">
                      <a:solidFill>
                        <a:srgbClr val="808080"/>
                      </a:solidFill>
                      <a:prstDash val="solid"/>
                      <a:round/>
                      <a:headEnd w="med" len="med"/>
                      <a:tailEnd w="med" len="med"/>
                    </a:lnT>
                    <a:lnB w="6350" cap="flat" cmpd="sng" algn="ctr">
                      <a:solidFill>
                        <a:srgbClr val="808080"/>
                      </a:solidFill>
                      <a:prstDash val="solid"/>
                      <a:round/>
                      <a:headEnd w="med" len="med"/>
                      <a:tailEnd w="med" len="med"/>
                    </a:lnB>
                    <a:lnTlToBr w="12700" cmpd="sng">
                      <a:noFill/>
                      <a:prstDash val="solid"/>
                    </a:lnTlToBr>
                    <a:lnBlToTr w="12700" cmpd="sng">
                      <a:noFill/>
                      <a:prstDash val="solid"/>
                    </a:lnBlToTr>
                    <a:noFill/>
                  </a:tcPr>
                </a:tc>
                <a:tc hMerge="1">
                  <a:txBody>
                    <a:bodyPr/>
                    <a:lstStyle/>
                    <a:p>
                      <a:pPr latinLnBrk="1">
                        <a:defRPr/>
                      </a:pPr>
                      <a:endParaRPr lang="ko-KR" altLang="en-US"/>
                    </a:p>
                  </a:txBody>
                  <a:tcPr/>
                </a:tc>
                <a:extLst>
                  <a:ext uri="{0D108BD9-81ED-4DB2-BD59-A6C34878D82A}">
                    <a16:rowId xmlns:a16="http://schemas.microsoft.com/office/drawing/2014/main" val="10002"/>
                  </a:ext>
                </a:extLst>
              </a:tr>
              <a:tr h="277292">
                <a:tc gridSpan="2">
                  <a:txBody>
                    <a:bodyPr/>
                    <a:lstStyle/>
                    <a:p>
                      <a:pPr algn="ctr">
                        <a:defRPr/>
                      </a:pPr>
                      <a:r>
                        <a:rPr lang="en-US" sz="800" b="0">
                          <a:solidFill>
                            <a:srgbClr val="5F5F5F"/>
                          </a:solidFill>
                          <a:latin typeface="Segoe UI"/>
                          <a:cs typeface="Segoe UI"/>
                        </a:rPr>
                        <a:t>USER_</a:t>
                      </a:r>
                      <a:r>
                        <a:rPr lang="en-US" altLang="ko-KR" sz="800" b="0">
                          <a:solidFill>
                            <a:srgbClr val="5F5F5F"/>
                          </a:solidFill>
                          <a:latin typeface="Segoe UI"/>
                          <a:cs typeface="Segoe UI"/>
                        </a:rPr>
                        <a:t>UAT</a:t>
                      </a:r>
                      <a:r>
                        <a:rPr lang="en-US" sz="800" b="0">
                          <a:solidFill>
                            <a:srgbClr val="5F5F5F"/>
                          </a:solidFill>
                          <a:latin typeface="Segoe UI"/>
                          <a:cs typeface="Segoe UI"/>
                        </a:rPr>
                        <a:t>_FK (</a:t>
                      </a:r>
                      <a:r>
                        <a:rPr lang="en-US" altLang="ko-KR" sz="800" b="0">
                          <a:solidFill>
                            <a:srgbClr val="5F5F5F"/>
                          </a:solidFill>
                          <a:latin typeface="Segoe UI"/>
                          <a:cs typeface="Segoe UI"/>
                        </a:rPr>
                        <a:t>userAuth</a:t>
                      </a:r>
                      <a:r>
                        <a:rPr lang="en-US" sz="800" b="0">
                          <a:solidFill>
                            <a:srgbClr val="5F5F5F"/>
                          </a:solidFill>
                          <a:latin typeface="Segoe UI"/>
                          <a:cs typeface="Segoe UI"/>
                        </a:rPr>
                        <a:t>)</a:t>
                      </a:r>
                    </a:p>
                    <a:p>
                      <a:pPr algn="ctr">
                        <a:defRPr/>
                      </a:pPr>
                      <a:r>
                        <a:rPr lang="en-US" altLang="ko-KR" sz="800" b="0">
                          <a:solidFill>
                            <a:srgbClr val="5F5F5F"/>
                          </a:solidFill>
                          <a:latin typeface="Segoe UI"/>
                          <a:cs typeface="Segoe UI"/>
                        </a:rPr>
                        <a:t>USER</a:t>
                      </a:r>
                      <a:r>
                        <a:rPr lang="en-US" sz="800" b="0">
                          <a:solidFill>
                            <a:srgbClr val="5F5F5F"/>
                          </a:solidFill>
                          <a:latin typeface="Segoe UI"/>
                          <a:cs typeface="Segoe UI"/>
                        </a:rPr>
                        <a:t>_</a:t>
                      </a:r>
                      <a:r>
                        <a:rPr lang="en-US" altLang="ko-KR" sz="800" b="0">
                          <a:solidFill>
                            <a:srgbClr val="5F5F5F"/>
                          </a:solidFill>
                          <a:latin typeface="Segoe UI"/>
                          <a:cs typeface="Segoe UI"/>
                        </a:rPr>
                        <a:t>DCD</a:t>
                      </a:r>
                      <a:r>
                        <a:rPr lang="en-US" sz="800" b="0">
                          <a:solidFill>
                            <a:srgbClr val="5F5F5F"/>
                          </a:solidFill>
                          <a:latin typeface="Segoe UI"/>
                          <a:cs typeface="Segoe UI"/>
                        </a:rPr>
                        <a:t>_FK (</a:t>
                      </a:r>
                      <a:r>
                        <a:rPr lang="en-US" altLang="ko-KR" sz="800" b="0">
                          <a:solidFill>
                            <a:srgbClr val="5F5F5F"/>
                          </a:solidFill>
                          <a:latin typeface="Segoe UI"/>
                          <a:cs typeface="Segoe UI"/>
                        </a:rPr>
                        <a:t>deptCode</a:t>
                      </a:r>
                      <a:r>
                        <a:rPr lang="en-US" sz="800" b="0">
                          <a:solidFill>
                            <a:srgbClr val="5F5F5F"/>
                          </a:solidFill>
                          <a:latin typeface="Segoe UI"/>
                          <a:cs typeface="Segoe UI"/>
                        </a:rPr>
                        <a:t>)</a:t>
                      </a:r>
                    </a:p>
                    <a:p>
                      <a:pPr algn="ctr">
                        <a:defRPr/>
                      </a:pPr>
                      <a:r>
                        <a:rPr lang="en-US" altLang="ko-KR" sz="800" b="0">
                          <a:solidFill>
                            <a:srgbClr val="5F5F5F"/>
                          </a:solidFill>
                          <a:latin typeface="Segoe UI"/>
                          <a:cs typeface="Segoe UI"/>
                        </a:rPr>
                        <a:t>USER</a:t>
                      </a:r>
                      <a:r>
                        <a:rPr lang="en-US" sz="800" b="0">
                          <a:solidFill>
                            <a:srgbClr val="5F5F5F"/>
                          </a:solidFill>
                          <a:latin typeface="Segoe UI"/>
                          <a:cs typeface="Segoe UI"/>
                        </a:rPr>
                        <a:t>_J</a:t>
                      </a:r>
                      <a:r>
                        <a:rPr lang="en-US" altLang="ko-KR" sz="800" b="0">
                          <a:solidFill>
                            <a:srgbClr val="5F5F5F"/>
                          </a:solidFill>
                          <a:latin typeface="Segoe UI"/>
                          <a:cs typeface="Segoe UI"/>
                        </a:rPr>
                        <a:t>CD</a:t>
                      </a:r>
                      <a:r>
                        <a:rPr lang="en-US" sz="800" b="0">
                          <a:solidFill>
                            <a:srgbClr val="5F5F5F"/>
                          </a:solidFill>
                          <a:latin typeface="Segoe UI"/>
                          <a:cs typeface="Segoe UI"/>
                        </a:rPr>
                        <a:t>_FK (</a:t>
                      </a:r>
                      <a:r>
                        <a:rPr lang="en-US" altLang="ko-KR" sz="800" b="0">
                          <a:solidFill>
                            <a:srgbClr val="5F5F5F"/>
                          </a:solidFill>
                          <a:latin typeface="Segoe UI"/>
                          <a:cs typeface="Segoe UI"/>
                        </a:rPr>
                        <a:t>jobCode</a:t>
                      </a:r>
                      <a:r>
                        <a:rPr lang="en-US" sz="800" b="0">
                          <a:solidFill>
                            <a:srgbClr val="5F5F5F"/>
                          </a:solidFill>
                          <a:latin typeface="Segoe UI"/>
                          <a:cs typeface="Segoe UI"/>
                        </a:rPr>
                        <a:t>)</a:t>
                      </a:r>
                    </a:p>
                    <a:p>
                      <a:pPr algn="ctr">
                        <a:defRPr/>
                      </a:pPr>
                      <a:r>
                        <a:rPr lang="en-US" altLang="ko-KR" sz="800" b="0">
                          <a:solidFill>
                            <a:srgbClr val="5F5F5F"/>
                          </a:solidFill>
                          <a:latin typeface="Segoe UI"/>
                          <a:cs typeface="Segoe UI"/>
                        </a:rPr>
                        <a:t>USER</a:t>
                      </a:r>
                      <a:r>
                        <a:rPr lang="en-US" sz="800" b="0">
                          <a:solidFill>
                            <a:srgbClr val="5F5F5F"/>
                          </a:solidFill>
                          <a:latin typeface="Segoe UI"/>
                          <a:cs typeface="Segoe UI"/>
                        </a:rPr>
                        <a:t>_</a:t>
                      </a:r>
                      <a:r>
                        <a:rPr lang="en-US" altLang="ko-KR" sz="800" b="0">
                          <a:solidFill>
                            <a:srgbClr val="5F5F5F"/>
                          </a:solidFill>
                          <a:latin typeface="Segoe UI"/>
                          <a:cs typeface="Segoe UI"/>
                        </a:rPr>
                        <a:t>CCD</a:t>
                      </a:r>
                      <a:r>
                        <a:rPr lang="en-US" sz="800" b="0">
                          <a:solidFill>
                            <a:srgbClr val="5F5F5F"/>
                          </a:solidFill>
                          <a:latin typeface="Segoe UI"/>
                          <a:cs typeface="Segoe UI"/>
                        </a:rPr>
                        <a:t>_FK(</a:t>
                      </a:r>
                      <a:r>
                        <a:rPr lang="en-US" altLang="ko-KR" sz="800" b="0">
                          <a:solidFill>
                            <a:srgbClr val="5F5F5F"/>
                          </a:solidFill>
                          <a:latin typeface="Segoe UI"/>
                          <a:cs typeface="Segoe UI"/>
                        </a:rPr>
                        <a:t>comCode</a:t>
                      </a:r>
                      <a:r>
                        <a:rPr lang="en-US" sz="800" b="0">
                          <a:solidFill>
                            <a:srgbClr val="5F5F5F"/>
                          </a:solidFill>
                          <a:latin typeface="Segoe UI"/>
                          <a:cs typeface="Segoe UI"/>
                        </a:rPr>
                        <a:t>)</a:t>
                      </a:r>
                    </a:p>
                    <a:p>
                      <a:pPr algn="ctr">
                        <a:defRPr/>
                      </a:pPr>
                      <a:r>
                        <a:rPr lang="en-US" altLang="ko-KR" sz="800" b="0">
                          <a:solidFill>
                            <a:srgbClr val="5F5F5F"/>
                          </a:solidFill>
                          <a:latin typeface="Segoe UI"/>
                          <a:cs typeface="Segoe UI"/>
                        </a:rPr>
                        <a:t>USER</a:t>
                      </a:r>
                      <a:r>
                        <a:rPr lang="en-US" sz="800" b="0">
                          <a:solidFill>
                            <a:srgbClr val="5F5F5F"/>
                          </a:solidFill>
                          <a:latin typeface="Segoe UI"/>
                          <a:cs typeface="Segoe UI"/>
                        </a:rPr>
                        <a:t>_</a:t>
                      </a:r>
                      <a:r>
                        <a:rPr lang="en-US" altLang="ko-KR" sz="800" b="0">
                          <a:solidFill>
                            <a:srgbClr val="5F5F5F"/>
                          </a:solidFill>
                          <a:latin typeface="Segoe UI"/>
                          <a:cs typeface="Segoe UI"/>
                        </a:rPr>
                        <a:t>WCD</a:t>
                      </a:r>
                      <a:r>
                        <a:rPr lang="en-US" sz="800" b="0">
                          <a:solidFill>
                            <a:srgbClr val="5F5F5F"/>
                          </a:solidFill>
                          <a:latin typeface="Segoe UI"/>
                          <a:cs typeface="Segoe UI"/>
                        </a:rPr>
                        <a:t>_FK(</a:t>
                      </a:r>
                      <a:r>
                        <a:rPr lang="en-US" altLang="ko-KR" sz="800" b="0">
                          <a:solidFill>
                            <a:srgbClr val="5F5F5F"/>
                          </a:solidFill>
                          <a:latin typeface="Segoe UI"/>
                          <a:cs typeface="Segoe UI"/>
                        </a:rPr>
                        <a:t>wpCode</a:t>
                      </a:r>
                      <a:r>
                        <a:rPr lang="en-US" sz="800" b="0">
                          <a:solidFill>
                            <a:srgbClr val="5F5F5F"/>
                          </a:solidFill>
                          <a:latin typeface="Segoe UI"/>
                          <a:cs typeface="Segoe UI"/>
                        </a:rPr>
                        <a:t>)</a:t>
                      </a:r>
                    </a:p>
                  </a:txBody>
                  <a:tcPr marL="41294" marR="41294" marT="41294" marB="41294" anchor="ctr">
                    <a:lnL w="6350" cap="flat" cmpd="sng" algn="ctr">
                      <a:solidFill>
                        <a:srgbClr val="808080"/>
                      </a:solidFill>
                      <a:prstDash val="solid"/>
                      <a:round/>
                      <a:headEnd w="med" len="med"/>
                      <a:tailEnd w="med" len="med"/>
                    </a:lnL>
                    <a:lnR w="6350" cap="flat" cmpd="sng" algn="ctr">
                      <a:solidFill>
                        <a:srgbClr val="808080"/>
                      </a:solidFill>
                      <a:prstDash val="solid"/>
                      <a:round/>
                      <a:headEnd w="med" len="med"/>
                      <a:tailEnd w="med" len="med"/>
                    </a:lnR>
                    <a:lnT w="6350" cap="flat" cmpd="sng" algn="ctr">
                      <a:solidFill>
                        <a:srgbClr val="808080"/>
                      </a:solidFill>
                      <a:prstDash val="solid"/>
                      <a:round/>
                      <a:headEnd w="med" len="med"/>
                      <a:tailEnd w="med" len="med"/>
                    </a:lnT>
                    <a:lnB w="6350" cap="flat" cmpd="sng" algn="ctr">
                      <a:solidFill>
                        <a:srgbClr val="808080"/>
                      </a:solidFill>
                      <a:prstDash val="solid"/>
                      <a:round/>
                      <a:headEnd w="med" len="med"/>
                      <a:tailEnd w="med" len="med"/>
                    </a:lnB>
                    <a:lnTlToBr w="12700" cmpd="sng">
                      <a:noFill/>
                      <a:prstDash val="solid"/>
                    </a:lnTlToBr>
                    <a:lnBlToTr w="12700" cmpd="sng">
                      <a:noFill/>
                      <a:prstDash val="solid"/>
                    </a:lnBlToTr>
                    <a:noFill/>
                  </a:tcPr>
                </a:tc>
                <a:tc hMerge="1">
                  <a:txBody>
                    <a:bodyPr/>
                    <a:lstStyle/>
                    <a:p>
                      <a:pPr latinLnBrk="1">
                        <a:defRPr/>
                      </a:pPr>
                      <a:endParaRPr lang="ko-KR" altLang="en-US"/>
                    </a:p>
                  </a:txBody>
                  <a:tcPr/>
                </a:tc>
                <a:extLst>
                  <a:ext uri="{0D108BD9-81ED-4DB2-BD59-A6C34878D82A}">
                    <a16:rowId xmlns:a16="http://schemas.microsoft.com/office/drawing/2014/main" val="10003"/>
                  </a:ext>
                </a:extLst>
              </a:tr>
            </a:tbl>
          </a:graphicData>
        </a:graphic>
      </p:graphicFrame>
      <p:graphicFrame>
        <p:nvGraphicFramePr>
          <p:cNvPr id="17" name="표 16"/>
          <p:cNvGraphicFramePr>
            <a:graphicFrameLocks noGrp="1"/>
          </p:cNvGraphicFramePr>
          <p:nvPr>
            <p:extLst>
              <p:ext uri="{D42A27DB-BD31-4B8C-83A1-F6EECF244321}">
                <p14:modId xmlns:p14="http://schemas.microsoft.com/office/powerpoint/2010/main" val="1069852970"/>
              </p:ext>
            </p:extLst>
          </p:nvPr>
        </p:nvGraphicFramePr>
        <p:xfrm>
          <a:off x="2895448" y="4305299"/>
          <a:ext cx="2146376" cy="2060880"/>
        </p:xfrm>
        <a:graphic>
          <a:graphicData uri="http://schemas.openxmlformats.org/drawingml/2006/table">
            <a:tbl>
              <a:tblPr firstRow="1" firstCol="1">
                <a:tableStyleId>{5C22544A-7EE6-4342-B048-85BDC9FD1C3A}</a:tableStyleId>
              </a:tblPr>
              <a:tblGrid>
                <a:gridCol w="282613">
                  <a:extLst>
                    <a:ext uri="{9D8B030D-6E8A-4147-A177-3AD203B41FA5}">
                      <a16:colId xmlns:a16="http://schemas.microsoft.com/office/drawing/2014/main" val="20000"/>
                    </a:ext>
                  </a:extLst>
                </a:gridCol>
                <a:gridCol w="1863763">
                  <a:extLst>
                    <a:ext uri="{9D8B030D-6E8A-4147-A177-3AD203B41FA5}">
                      <a16:colId xmlns:a16="http://schemas.microsoft.com/office/drawing/2014/main" val="20001"/>
                    </a:ext>
                  </a:extLst>
                </a:gridCol>
              </a:tblGrid>
              <a:tr h="277292">
                <a:tc gridSpan="2">
                  <a:txBody>
                    <a:bodyPr/>
                    <a:lstStyle/>
                    <a:p>
                      <a:pPr algn="ctr">
                        <a:defRPr/>
                      </a:pPr>
                      <a:r>
                        <a:rPr lang="en-US" sz="800">
                          <a:solidFill>
                            <a:srgbClr val="5F5F5F"/>
                          </a:solidFill>
                          <a:latin typeface="Segoe UI"/>
                          <a:cs typeface="Segoe UI"/>
                        </a:rPr>
                        <a:t>Department</a:t>
                      </a:r>
                    </a:p>
                  </a:txBody>
                  <a:tcPr marL="41294" marR="41294" marT="41294" marB="41294" anchor="ctr">
                    <a:lnL w="6350" cap="flat" cmpd="sng" algn="ctr">
                      <a:solidFill>
                        <a:srgbClr val="808080"/>
                      </a:solidFill>
                      <a:prstDash val="solid"/>
                      <a:round/>
                      <a:headEnd w="med" len="med"/>
                      <a:tailEnd w="med" len="med"/>
                    </a:lnL>
                    <a:lnR w="6350" cap="flat" cmpd="sng" algn="ctr">
                      <a:solidFill>
                        <a:srgbClr val="808080"/>
                      </a:solidFill>
                      <a:prstDash val="solid"/>
                      <a:round/>
                      <a:headEnd w="med" len="med"/>
                      <a:tailEnd w="med" len="med"/>
                    </a:lnR>
                    <a:lnT w="6350" cap="flat" cmpd="sng" algn="ctr">
                      <a:solidFill>
                        <a:srgbClr val="808080"/>
                      </a:solidFill>
                      <a:prstDash val="solid"/>
                      <a:round/>
                      <a:headEnd w="med" len="med"/>
                      <a:tailEnd w="med" len="med"/>
                    </a:lnT>
                    <a:lnB w="6350" cap="flat" cmpd="sng" algn="ctr">
                      <a:solidFill>
                        <a:srgbClr val="808080"/>
                      </a:solidFill>
                      <a:prstDash val="solid"/>
                      <a:round/>
                      <a:headEnd w="med" len="med"/>
                      <a:tailEnd w="med" len="med"/>
                    </a:lnB>
                    <a:lnTlToBr w="12700" cmpd="sng">
                      <a:noFill/>
                      <a:prstDash val="solid"/>
                    </a:lnTlToBr>
                    <a:lnBlToTr w="12700" cmpd="sng">
                      <a:noFill/>
                      <a:prstDash val="solid"/>
                    </a:lnBlToTr>
                    <a:solidFill>
                      <a:schemeClr val="bg2">
                        <a:lumMod val="90000"/>
                      </a:schemeClr>
                    </a:solidFill>
                  </a:tcPr>
                </a:tc>
                <a:tc hMerge="1">
                  <a:txBody>
                    <a:bodyPr/>
                    <a:lstStyle/>
                    <a:p>
                      <a:pPr latinLnBrk="1">
                        <a:defRPr/>
                      </a:pPr>
                      <a:endParaRPr lang="ko-KR" altLang="en-US"/>
                    </a:p>
                  </a:txBody>
                  <a:tcPr/>
                </a:tc>
                <a:extLst>
                  <a:ext uri="{0D108BD9-81ED-4DB2-BD59-A6C34878D82A}">
                    <a16:rowId xmlns:a16="http://schemas.microsoft.com/office/drawing/2014/main" val="10000"/>
                  </a:ext>
                </a:extLst>
              </a:tr>
              <a:tr h="554583">
                <a:tc>
                  <a:txBody>
                    <a:bodyPr/>
                    <a:lstStyle/>
                    <a:p>
                      <a:pPr algn="ctr">
                        <a:defRPr/>
                      </a:pPr>
                      <a:r>
                        <a:rPr lang="en-US" sz="800" b="0">
                          <a:solidFill>
                            <a:srgbClr val="5F5F5F"/>
                          </a:solidFill>
                          <a:latin typeface="Segoe UI"/>
                          <a:cs typeface="Segoe UI"/>
                        </a:rPr>
                        <a:t>P</a:t>
                      </a:r>
                    </a:p>
                    <a:p>
                      <a:pPr algn="ctr">
                        <a:defRPr/>
                      </a:pPr>
                      <a:endParaRPr lang="en-US" sz="800" b="0">
                        <a:solidFill>
                          <a:srgbClr val="5F5F5F"/>
                        </a:solidFill>
                        <a:latin typeface="Segoe UI"/>
                        <a:cs typeface="Segoe UI"/>
                      </a:endParaRPr>
                    </a:p>
                    <a:p>
                      <a:pPr algn="ctr">
                        <a:defRPr/>
                      </a:pPr>
                      <a:r>
                        <a:rPr lang="en-US" sz="800" b="0">
                          <a:solidFill>
                            <a:srgbClr val="5F5F5F"/>
                          </a:solidFill>
                          <a:latin typeface="Segoe UI"/>
                          <a:cs typeface="Segoe UI"/>
                        </a:rPr>
                        <a:t>F</a:t>
                      </a:r>
                    </a:p>
                    <a:p>
                      <a:pPr algn="ctr">
                        <a:defRPr/>
                      </a:pPr>
                      <a:r>
                        <a:rPr lang="en-US" sz="800" b="0">
                          <a:solidFill>
                            <a:srgbClr val="5F5F5F"/>
                          </a:solidFill>
                          <a:latin typeface="Segoe UI"/>
                          <a:cs typeface="Segoe UI"/>
                        </a:rPr>
                        <a:t>F</a:t>
                      </a:r>
                    </a:p>
                    <a:p>
                      <a:pPr algn="ctr">
                        <a:defRPr/>
                      </a:pPr>
                      <a:endParaRPr lang="en-US" sz="800" b="0">
                        <a:solidFill>
                          <a:srgbClr val="5F5F5F"/>
                        </a:solidFill>
                        <a:latin typeface="Segoe UI"/>
                        <a:cs typeface="Segoe UI"/>
                      </a:endParaRPr>
                    </a:p>
                    <a:p>
                      <a:pPr algn="ctr">
                        <a:defRPr/>
                      </a:pPr>
                      <a:endParaRPr lang="en-US" sz="800" b="0">
                        <a:solidFill>
                          <a:srgbClr val="5F5F5F"/>
                        </a:solidFill>
                        <a:latin typeface="Segoe UI"/>
                        <a:cs typeface="Segoe UI"/>
                      </a:endParaRPr>
                    </a:p>
                    <a:p>
                      <a:pPr algn="ctr">
                        <a:defRPr/>
                      </a:pPr>
                      <a:endParaRPr lang="en-US" sz="800" b="0">
                        <a:solidFill>
                          <a:srgbClr val="5F5F5F"/>
                        </a:solidFill>
                        <a:latin typeface="Segoe UI"/>
                        <a:cs typeface="Segoe UI"/>
                      </a:endParaRPr>
                    </a:p>
                    <a:p>
                      <a:pPr algn="ctr">
                        <a:defRPr/>
                      </a:pPr>
                      <a:endParaRPr lang="en-US" sz="800" b="0">
                        <a:solidFill>
                          <a:srgbClr val="5F5F5F"/>
                        </a:solidFill>
                        <a:latin typeface="Segoe UI"/>
                        <a:cs typeface="Segoe UI"/>
                      </a:endParaRPr>
                    </a:p>
                    <a:p>
                      <a:pPr algn="ctr">
                        <a:defRPr/>
                      </a:pPr>
                      <a:endParaRPr lang="en-US" sz="800" b="0">
                        <a:solidFill>
                          <a:srgbClr val="5F5F5F"/>
                        </a:solidFill>
                        <a:latin typeface="Segoe UI"/>
                        <a:cs typeface="Segoe UI"/>
                      </a:endParaRPr>
                    </a:p>
                  </a:txBody>
                  <a:tcPr marL="41294" marR="41294" marT="41294" marB="41294" anchor="ctr">
                    <a:lnL w="6350" cap="flat" cmpd="sng" algn="ctr">
                      <a:solidFill>
                        <a:srgbClr val="808080"/>
                      </a:solidFill>
                      <a:prstDash val="solid"/>
                      <a:round/>
                      <a:headEnd w="med" len="med"/>
                      <a:tailEnd w="med" len="med"/>
                    </a:lnL>
                    <a:lnR w="6350" cap="flat" cmpd="sng" algn="ctr">
                      <a:solidFill>
                        <a:srgbClr val="808080"/>
                      </a:solidFill>
                      <a:prstDash val="solid"/>
                      <a:round/>
                      <a:headEnd w="med" len="med"/>
                      <a:tailEnd w="med" len="med"/>
                    </a:lnR>
                    <a:lnT w="6350" cap="flat" cmpd="sng" algn="ctr">
                      <a:solidFill>
                        <a:srgbClr val="808080"/>
                      </a:solidFill>
                      <a:prstDash val="solid"/>
                      <a:round/>
                      <a:headEnd w="med" len="med"/>
                      <a:tailEnd w="med" len="med"/>
                    </a:lnT>
                    <a:lnB w="6350" cap="flat" cmpd="sng" algn="ctr">
                      <a:solidFill>
                        <a:srgbClr val="808080"/>
                      </a:solidFill>
                      <a:prstDash val="solid"/>
                      <a:round/>
                      <a:headEnd w="med" len="med"/>
                      <a:tailEnd w="med" len="med"/>
                    </a:lnB>
                    <a:lnTlToBr w="12700" cmpd="sng">
                      <a:noFill/>
                      <a:prstDash val="solid"/>
                    </a:lnTlToBr>
                    <a:lnBlToTr w="12700" cmpd="sng">
                      <a:noFill/>
                      <a:prstDash val="solid"/>
                    </a:lnBlToTr>
                    <a:noFill/>
                  </a:tcPr>
                </a:tc>
                <a:tc>
                  <a:txBody>
                    <a:bodyPr/>
                    <a:lstStyle/>
                    <a:p>
                      <a:pPr marL="0" marR="0" lvl="0" indent="0" algn="ctr" defTabSz="914400" rtl="0" eaLnBrk="1" latinLnBrk="1" hangingPunct="1">
                        <a:lnSpc>
                          <a:spcPct val="100000"/>
                        </a:lnSpc>
                        <a:spcBef>
                          <a:spcPts val="0"/>
                        </a:spcBef>
                        <a:spcAft>
                          <a:spcPts val="0"/>
                        </a:spcAft>
                        <a:buClrTx/>
                        <a:buFontTx/>
                        <a:buNone/>
                        <a:defRPr/>
                      </a:pPr>
                      <a:r>
                        <a:rPr lang="en-US" altLang="ko-KR" sz="800" b="0">
                          <a:solidFill>
                            <a:srgbClr val="5F5F5F"/>
                          </a:solidFill>
                          <a:latin typeface="Segoe UI"/>
                          <a:cs typeface="Segoe UI"/>
                        </a:rPr>
                        <a:t>deptCode</a:t>
                      </a:r>
                      <a:r>
                        <a:rPr lang="en-US" sz="800" b="0">
                          <a:solidFill>
                            <a:srgbClr val="5F5F5F"/>
                          </a:solidFill>
                          <a:latin typeface="Segoe UI"/>
                          <a:cs typeface="Segoe UI"/>
                        </a:rPr>
                        <a:t> </a:t>
                      </a:r>
                      <a:r>
                        <a:rPr lang="en-US" altLang="ko-KR" sz="800" b="0">
                          <a:solidFill>
                            <a:srgbClr val="5F5F5F"/>
                          </a:solidFill>
                          <a:latin typeface="Segoe UI"/>
                          <a:cs typeface="Segoe UI"/>
                        </a:rPr>
                        <a:t>NUMBER (8) NOT NULL</a:t>
                      </a:r>
                    </a:p>
                    <a:p>
                      <a:pPr marL="0" marR="0" lvl="0" indent="0" algn="ctr" defTabSz="914400" rtl="0" eaLnBrk="1" latinLnBrk="1" hangingPunct="1">
                        <a:lnSpc>
                          <a:spcPct val="100000"/>
                        </a:lnSpc>
                        <a:spcBef>
                          <a:spcPts val="0"/>
                        </a:spcBef>
                        <a:spcAft>
                          <a:spcPts val="0"/>
                        </a:spcAft>
                        <a:buClrTx/>
                        <a:buFontTx/>
                        <a:buNone/>
                        <a:defRPr/>
                      </a:pPr>
                      <a:r>
                        <a:rPr lang="en-US" altLang="ko-KR" sz="800" b="0">
                          <a:solidFill>
                            <a:srgbClr val="5F5F5F"/>
                          </a:solidFill>
                          <a:latin typeface="Segoe UI"/>
                          <a:cs typeface="Segoe UI"/>
                        </a:rPr>
                        <a:t>deptName</a:t>
                      </a:r>
                      <a:r>
                        <a:rPr lang="en-US" sz="800" b="0">
                          <a:solidFill>
                            <a:srgbClr val="5F5F5F"/>
                          </a:solidFill>
                          <a:latin typeface="Segoe UI"/>
                          <a:cs typeface="Segoe UI"/>
                        </a:rPr>
                        <a:t> </a:t>
                      </a:r>
                      <a:r>
                        <a:rPr lang="en-US" altLang="ko-KR" sz="800" b="0">
                          <a:solidFill>
                            <a:srgbClr val="5F5F5F"/>
                          </a:solidFill>
                          <a:latin typeface="Segoe UI"/>
                          <a:cs typeface="Segoe UI"/>
                        </a:rPr>
                        <a:t>VARCHAR2(200) NOT NULL</a:t>
                      </a:r>
                    </a:p>
                    <a:p>
                      <a:pPr marL="0" marR="0" lvl="0" indent="0" algn="ctr" defTabSz="914400" rtl="0" eaLnBrk="1" latinLnBrk="1" hangingPunct="1">
                        <a:lnSpc>
                          <a:spcPct val="100000"/>
                        </a:lnSpc>
                        <a:spcBef>
                          <a:spcPts val="0"/>
                        </a:spcBef>
                        <a:spcAft>
                          <a:spcPts val="0"/>
                        </a:spcAft>
                        <a:buClrTx/>
                        <a:buFontTx/>
                        <a:buNone/>
                        <a:defRPr/>
                      </a:pPr>
                      <a:r>
                        <a:rPr lang="en-US" altLang="ko-KR" sz="800" b="0">
                          <a:solidFill>
                            <a:srgbClr val="5F5F5F"/>
                          </a:solidFill>
                          <a:latin typeface="Segoe UI"/>
                          <a:cs typeface="Segoe UI"/>
                        </a:rPr>
                        <a:t>comCode</a:t>
                      </a:r>
                      <a:r>
                        <a:rPr lang="en-US" sz="800" b="0">
                          <a:solidFill>
                            <a:srgbClr val="5F5F5F"/>
                          </a:solidFill>
                          <a:latin typeface="Segoe UI"/>
                          <a:cs typeface="Segoe UI"/>
                        </a:rPr>
                        <a:t> </a:t>
                      </a:r>
                      <a:r>
                        <a:rPr lang="en-US" altLang="ko-KR" sz="800" b="0">
                          <a:solidFill>
                            <a:srgbClr val="5F5F5F"/>
                          </a:solidFill>
                          <a:latin typeface="Segoe UI"/>
                          <a:cs typeface="Segoe UI"/>
                        </a:rPr>
                        <a:t>NUMBER (8) NOT NULL</a:t>
                      </a:r>
                      <a:r>
                        <a:rPr lang="en-US" sz="800" b="0">
                          <a:solidFill>
                            <a:srgbClr val="5F5F5F"/>
                          </a:solidFill>
                          <a:latin typeface="Segoe UI"/>
                          <a:cs typeface="Segoe UI"/>
                        </a:rPr>
                        <a:t> </a:t>
                      </a:r>
                    </a:p>
                    <a:p>
                      <a:pPr marL="0" marR="0" lvl="0" indent="0" algn="ctr" defTabSz="914400" rtl="0" eaLnBrk="1" latinLnBrk="1" hangingPunct="1">
                        <a:lnSpc>
                          <a:spcPct val="100000"/>
                        </a:lnSpc>
                        <a:spcBef>
                          <a:spcPts val="0"/>
                        </a:spcBef>
                        <a:spcAft>
                          <a:spcPts val="0"/>
                        </a:spcAft>
                        <a:buClrTx/>
                        <a:buFontTx/>
                        <a:buNone/>
                        <a:defRPr/>
                      </a:pPr>
                      <a:r>
                        <a:rPr lang="en-US" altLang="ko-KR" sz="800" b="0">
                          <a:solidFill>
                            <a:srgbClr val="5F5F5F"/>
                          </a:solidFill>
                          <a:latin typeface="Segoe UI"/>
                          <a:cs typeface="Segoe UI"/>
                        </a:rPr>
                        <a:t>wpCode NUMBER (8) NOT NULL</a:t>
                      </a:r>
                    </a:p>
                    <a:p>
                      <a:pPr marL="0" marR="0" lvl="0" indent="0" algn="ctr" defTabSz="914400" rtl="0" eaLnBrk="1" latinLnBrk="1" hangingPunct="1">
                        <a:lnSpc>
                          <a:spcPct val="100000"/>
                        </a:lnSpc>
                        <a:spcBef>
                          <a:spcPts val="0"/>
                        </a:spcBef>
                        <a:spcAft>
                          <a:spcPts val="0"/>
                        </a:spcAft>
                        <a:buClrTx/>
                        <a:buFontTx/>
                        <a:buNone/>
                        <a:defRPr/>
                      </a:pPr>
                      <a:r>
                        <a:rPr lang="en-US" altLang="ko-KR" sz="800" b="0">
                          <a:solidFill>
                            <a:srgbClr val="5F5F5F"/>
                          </a:solidFill>
                          <a:latin typeface="Segoe UI"/>
                          <a:cs typeface="Segoe UI"/>
                        </a:rPr>
                        <a:t>parentDept NUMBER(8) </a:t>
                      </a:r>
                    </a:p>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800" b="0">
                          <a:solidFill>
                            <a:srgbClr val="5F5F5F"/>
                          </a:solidFill>
                          <a:latin typeface="Segoe UI"/>
                          <a:cs typeface="Segoe UI"/>
                        </a:rPr>
                        <a:t>del NUMBER(1) NOT NULL</a:t>
                      </a:r>
                    </a:p>
                    <a:p>
                      <a:pPr marL="0" marR="0" lvl="0" indent="0" algn="ctr" defTabSz="914400" rtl="0" eaLnBrk="1" latinLnBrk="1" hangingPunct="1">
                        <a:lnSpc>
                          <a:spcPct val="100000"/>
                        </a:lnSpc>
                        <a:spcBef>
                          <a:spcPts val="0"/>
                        </a:spcBef>
                        <a:spcAft>
                          <a:spcPts val="0"/>
                        </a:spcAft>
                        <a:buClrTx/>
                        <a:buFontTx/>
                        <a:buNone/>
                        <a:defRPr/>
                      </a:pPr>
                      <a:r>
                        <a:rPr lang="en-US" altLang="ko-KR" sz="800" b="0" strike="sngStrike">
                          <a:solidFill>
                            <a:srgbClr val="5F5F5F"/>
                          </a:solidFill>
                          <a:latin typeface="Segoe UI"/>
                          <a:cs typeface="Segoe UI"/>
                        </a:rPr>
                        <a:t>depth NUMBER (2) NOT NULL</a:t>
                      </a:r>
                    </a:p>
                    <a:p>
                      <a:pPr marL="0" marR="0" lvl="0" indent="0" algn="ctr" defTabSz="914400" rtl="0" eaLnBrk="1" latinLnBrk="1" hangingPunct="1">
                        <a:lnSpc>
                          <a:spcPct val="100000"/>
                        </a:lnSpc>
                        <a:spcBef>
                          <a:spcPts val="0"/>
                        </a:spcBef>
                        <a:spcAft>
                          <a:spcPts val="0"/>
                        </a:spcAft>
                        <a:buClrTx/>
                        <a:buFontTx/>
                        <a:buNone/>
                        <a:defRPr/>
                      </a:pPr>
                      <a:r>
                        <a:rPr lang="en-US" altLang="ko-KR" sz="800" b="0" strike="sngStrike">
                          <a:solidFill>
                            <a:srgbClr val="5F5F5F"/>
                          </a:solidFill>
                          <a:latin typeface="Segoe UI"/>
                          <a:cs typeface="Segoe UI"/>
                        </a:rPr>
                        <a:t>ref NUMBER (2) NOT NULL</a:t>
                      </a:r>
                    </a:p>
                    <a:p>
                      <a:pPr marL="0" marR="0" lvl="0" indent="0" algn="ctr" defTabSz="914400" rtl="0" eaLnBrk="1" latinLnBrk="1" hangingPunct="1">
                        <a:lnSpc>
                          <a:spcPct val="100000"/>
                        </a:lnSpc>
                        <a:spcBef>
                          <a:spcPts val="0"/>
                        </a:spcBef>
                        <a:spcAft>
                          <a:spcPts val="0"/>
                        </a:spcAft>
                        <a:buClrTx/>
                        <a:buFontTx/>
                        <a:buNone/>
                        <a:defRPr/>
                      </a:pPr>
                      <a:r>
                        <a:rPr lang="en-US" altLang="ko-KR" sz="800" b="0" strike="sngStrike">
                          <a:solidFill>
                            <a:srgbClr val="5F5F5F"/>
                          </a:solidFill>
                          <a:latin typeface="Segoe UI"/>
                          <a:cs typeface="Segoe UI"/>
                        </a:rPr>
                        <a:t>step NUMBER (2) NOT</a:t>
                      </a:r>
                      <a:r>
                        <a:rPr lang="ko-KR" altLang="en-US" sz="800" b="0" strike="sngStrike">
                          <a:solidFill>
                            <a:srgbClr val="5F5F5F"/>
                          </a:solidFill>
                          <a:latin typeface="Segoe UI"/>
                          <a:cs typeface="Segoe UI"/>
                        </a:rPr>
                        <a:t> </a:t>
                      </a:r>
                      <a:r>
                        <a:rPr lang="en-US" altLang="ko-KR" sz="800" b="0" strike="sngStrike">
                          <a:solidFill>
                            <a:srgbClr val="5F5F5F"/>
                          </a:solidFill>
                          <a:latin typeface="Segoe UI"/>
                          <a:cs typeface="Segoe UI"/>
                        </a:rPr>
                        <a:t>NULL</a:t>
                      </a:r>
                    </a:p>
                  </a:txBody>
                  <a:tcPr marL="41294" marR="41294" marT="41294" marB="41294" anchor="ctr">
                    <a:lnL w="6350" cap="flat" cmpd="sng" algn="ctr">
                      <a:solidFill>
                        <a:srgbClr val="808080"/>
                      </a:solidFill>
                      <a:prstDash val="solid"/>
                      <a:round/>
                      <a:headEnd w="med" len="med"/>
                      <a:tailEnd w="med" len="med"/>
                    </a:lnL>
                    <a:lnR w="6350" cap="flat" cmpd="sng" algn="ctr">
                      <a:solidFill>
                        <a:srgbClr val="808080"/>
                      </a:solidFill>
                      <a:prstDash val="solid"/>
                      <a:round/>
                      <a:headEnd w="med" len="med"/>
                      <a:tailEnd w="med" len="med"/>
                    </a:lnR>
                    <a:lnT w="6350" cap="flat" cmpd="sng" algn="ctr">
                      <a:solidFill>
                        <a:srgbClr val="808080"/>
                      </a:solidFill>
                      <a:prstDash val="solid"/>
                      <a:round/>
                      <a:headEnd w="med" len="med"/>
                      <a:tailEnd w="med" len="med"/>
                    </a:lnT>
                    <a:lnB w="6350" cap="flat" cmpd="sng" algn="ctr">
                      <a:solidFill>
                        <a:srgbClr val="808080"/>
                      </a:solidFill>
                      <a:prstDash val="solid"/>
                      <a:round/>
                      <a:headEnd w="med" len="med"/>
                      <a:tailEnd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277292">
                <a:tc gridSpan="2">
                  <a:txBody>
                    <a:bodyPr/>
                    <a:lstStyle/>
                    <a:p>
                      <a:pPr marL="0" marR="0" lvl="0" indent="0" algn="ctr" defTabSz="914400" rtl="0" eaLnBrk="1" latinLnBrk="1" hangingPunct="1">
                        <a:lnSpc>
                          <a:spcPct val="100000"/>
                        </a:lnSpc>
                        <a:spcBef>
                          <a:spcPts val="0"/>
                        </a:spcBef>
                        <a:spcAft>
                          <a:spcPts val="0"/>
                        </a:spcAft>
                        <a:buClrTx/>
                        <a:buFontTx/>
                        <a:buNone/>
                        <a:defRPr/>
                      </a:pPr>
                      <a:r>
                        <a:rPr lang="en-US" sz="800" b="0">
                          <a:solidFill>
                            <a:srgbClr val="5F5F5F"/>
                          </a:solidFill>
                          <a:latin typeface="Segoe UI"/>
                          <a:cs typeface="Segoe UI"/>
                        </a:rPr>
                        <a:t>DEPARTMENT_PK(</a:t>
                      </a:r>
                      <a:r>
                        <a:rPr lang="en-US" altLang="ko-KR" sz="800" b="0">
                          <a:solidFill>
                            <a:srgbClr val="5F5F5F"/>
                          </a:solidFill>
                          <a:latin typeface="Segoe UI"/>
                          <a:cs typeface="Segoe UI"/>
                        </a:rPr>
                        <a:t>deptCode</a:t>
                      </a:r>
                      <a:r>
                        <a:rPr lang="en-US" sz="800" b="0">
                          <a:solidFill>
                            <a:srgbClr val="5F5F5F"/>
                          </a:solidFill>
                          <a:latin typeface="Segoe UI"/>
                          <a:cs typeface="Segoe UI"/>
                        </a:rPr>
                        <a:t>)</a:t>
                      </a:r>
                    </a:p>
                  </a:txBody>
                  <a:tcPr marL="41294" marR="41294" marT="41294" marB="41294" anchor="ctr">
                    <a:lnL w="6350" cap="flat" cmpd="sng" algn="ctr">
                      <a:solidFill>
                        <a:srgbClr val="808080"/>
                      </a:solidFill>
                      <a:prstDash val="solid"/>
                      <a:round/>
                      <a:headEnd w="med" len="med"/>
                      <a:tailEnd w="med" len="med"/>
                    </a:lnL>
                    <a:lnR w="6350" cap="flat" cmpd="sng" algn="ctr">
                      <a:solidFill>
                        <a:srgbClr val="808080"/>
                      </a:solidFill>
                      <a:prstDash val="solid"/>
                      <a:round/>
                      <a:headEnd w="med" len="med"/>
                      <a:tailEnd w="med" len="med"/>
                    </a:lnR>
                    <a:lnT w="6350" cap="flat" cmpd="sng" algn="ctr">
                      <a:solidFill>
                        <a:srgbClr val="808080"/>
                      </a:solidFill>
                      <a:prstDash val="solid"/>
                      <a:round/>
                      <a:headEnd w="med" len="med"/>
                      <a:tailEnd w="med" len="med"/>
                    </a:lnT>
                    <a:lnB w="6350" cap="flat" cmpd="sng" algn="ctr">
                      <a:solidFill>
                        <a:srgbClr val="808080"/>
                      </a:solidFill>
                      <a:prstDash val="solid"/>
                      <a:round/>
                      <a:headEnd w="med" len="med"/>
                      <a:tailEnd w="med" len="med"/>
                    </a:lnB>
                    <a:lnTlToBr w="12700" cmpd="sng">
                      <a:noFill/>
                      <a:prstDash val="solid"/>
                    </a:lnTlToBr>
                    <a:lnBlToTr w="12700" cmpd="sng">
                      <a:noFill/>
                      <a:prstDash val="solid"/>
                    </a:lnBlToTr>
                    <a:noFill/>
                  </a:tcPr>
                </a:tc>
                <a:tc hMerge="1">
                  <a:txBody>
                    <a:bodyPr/>
                    <a:lstStyle/>
                    <a:p>
                      <a:pPr latinLnBrk="1">
                        <a:defRPr/>
                      </a:pPr>
                      <a:endParaRPr lang="ko-KR" altLang="en-US"/>
                    </a:p>
                  </a:txBody>
                  <a:tcPr/>
                </a:tc>
                <a:extLst>
                  <a:ext uri="{0D108BD9-81ED-4DB2-BD59-A6C34878D82A}">
                    <a16:rowId xmlns:a16="http://schemas.microsoft.com/office/drawing/2014/main" val="10002"/>
                  </a:ext>
                </a:extLst>
              </a:tr>
              <a:tr h="277292">
                <a:tc gridSpan="2">
                  <a:txBody>
                    <a:bodyPr/>
                    <a:lstStyle/>
                    <a:p>
                      <a:pPr marL="0" marR="0" lvl="0" indent="0" algn="ctr" defTabSz="914400" rtl="0" eaLnBrk="1" latinLnBrk="1" hangingPunct="1">
                        <a:lnSpc>
                          <a:spcPct val="100000"/>
                        </a:lnSpc>
                        <a:spcBef>
                          <a:spcPts val="0"/>
                        </a:spcBef>
                        <a:spcAft>
                          <a:spcPts val="0"/>
                        </a:spcAft>
                        <a:buClrTx/>
                        <a:buFontTx/>
                        <a:buNone/>
                        <a:defRPr/>
                      </a:pPr>
                      <a:r>
                        <a:rPr lang="en-US" sz="800" b="0">
                          <a:solidFill>
                            <a:srgbClr val="5F5F5F"/>
                          </a:solidFill>
                          <a:latin typeface="Segoe UI"/>
                          <a:cs typeface="Segoe UI"/>
                        </a:rPr>
                        <a:t>DEPARTMENT_C</a:t>
                      </a:r>
                      <a:r>
                        <a:rPr lang="en-US" altLang="ko-KR" sz="800" b="0">
                          <a:solidFill>
                            <a:srgbClr val="5F5F5F"/>
                          </a:solidFill>
                          <a:latin typeface="Segoe UI"/>
                          <a:cs typeface="Segoe UI"/>
                        </a:rPr>
                        <a:t>CD</a:t>
                      </a:r>
                      <a:r>
                        <a:rPr lang="en-US" sz="800" b="0">
                          <a:solidFill>
                            <a:srgbClr val="5F5F5F"/>
                          </a:solidFill>
                          <a:latin typeface="Segoe UI"/>
                          <a:cs typeface="Segoe UI"/>
                        </a:rPr>
                        <a:t>_FK(</a:t>
                      </a:r>
                      <a:r>
                        <a:rPr lang="en-US" altLang="ko-KR" sz="800" b="0">
                          <a:solidFill>
                            <a:srgbClr val="5F5F5F"/>
                          </a:solidFill>
                          <a:latin typeface="Segoe UI"/>
                          <a:cs typeface="Segoe UI"/>
                        </a:rPr>
                        <a:t>comCode</a:t>
                      </a:r>
                      <a:r>
                        <a:rPr lang="en-US" sz="800" b="0">
                          <a:solidFill>
                            <a:srgbClr val="5F5F5F"/>
                          </a:solidFill>
                          <a:latin typeface="Segoe UI"/>
                          <a:cs typeface="Segoe UI"/>
                        </a:rPr>
                        <a:t>)</a:t>
                      </a:r>
                    </a:p>
                    <a:p>
                      <a:pPr marL="0" marR="0" lvl="0" indent="0" algn="ctr" defTabSz="914400" rtl="0" eaLnBrk="1" latinLnBrk="1" hangingPunct="1">
                        <a:lnSpc>
                          <a:spcPct val="100000"/>
                        </a:lnSpc>
                        <a:spcBef>
                          <a:spcPts val="0"/>
                        </a:spcBef>
                        <a:spcAft>
                          <a:spcPts val="0"/>
                        </a:spcAft>
                        <a:buClrTx/>
                        <a:buFontTx/>
                        <a:buNone/>
                        <a:defRPr/>
                      </a:pPr>
                      <a:r>
                        <a:rPr lang="en-US" altLang="ko-KR" sz="800" b="0">
                          <a:solidFill>
                            <a:srgbClr val="5F5F5F"/>
                          </a:solidFill>
                          <a:latin typeface="Segoe UI"/>
                          <a:cs typeface="Segoe UI"/>
                        </a:rPr>
                        <a:t>DEPARTMENT_WCD_FK(wpCode)</a:t>
                      </a:r>
                    </a:p>
                  </a:txBody>
                  <a:tcPr marL="41294" marR="41294" marT="41294" marB="41294" anchor="ctr">
                    <a:lnL w="6350" cap="flat" cmpd="sng" algn="ctr">
                      <a:solidFill>
                        <a:srgbClr val="808080"/>
                      </a:solidFill>
                      <a:prstDash val="solid"/>
                      <a:round/>
                      <a:headEnd w="med" len="med"/>
                      <a:tailEnd w="med" len="med"/>
                    </a:lnL>
                    <a:lnR w="6350" cap="flat" cmpd="sng" algn="ctr">
                      <a:solidFill>
                        <a:srgbClr val="808080"/>
                      </a:solidFill>
                      <a:prstDash val="solid"/>
                      <a:round/>
                      <a:headEnd w="med" len="med"/>
                      <a:tailEnd w="med" len="med"/>
                    </a:lnR>
                    <a:lnT w="6350" cap="flat" cmpd="sng" algn="ctr">
                      <a:solidFill>
                        <a:srgbClr val="808080"/>
                      </a:solidFill>
                      <a:prstDash val="solid"/>
                      <a:round/>
                      <a:headEnd w="med" len="med"/>
                      <a:tailEnd w="med" len="med"/>
                    </a:lnT>
                    <a:lnB w="6350" cap="flat" cmpd="sng" algn="ctr">
                      <a:solidFill>
                        <a:srgbClr val="808080"/>
                      </a:solidFill>
                      <a:prstDash val="solid"/>
                      <a:round/>
                      <a:headEnd w="med" len="med"/>
                      <a:tailEnd w="med" len="med"/>
                    </a:lnB>
                    <a:lnTlToBr w="12700" cmpd="sng">
                      <a:noFill/>
                      <a:prstDash val="solid"/>
                    </a:lnTlToBr>
                    <a:lnBlToTr w="12700" cmpd="sng">
                      <a:noFill/>
                      <a:prstDash val="solid"/>
                    </a:lnBlToTr>
                    <a:noFill/>
                  </a:tcPr>
                </a:tc>
                <a:tc hMerge="1">
                  <a:txBody>
                    <a:bodyPr/>
                    <a:lstStyle/>
                    <a:p>
                      <a:pPr latinLnBrk="1">
                        <a:defRPr/>
                      </a:pPr>
                      <a:endParaRPr lang="ko-KR" altLang="en-US"/>
                    </a:p>
                  </a:txBody>
                  <a:tcPr/>
                </a:tc>
                <a:extLst>
                  <a:ext uri="{0D108BD9-81ED-4DB2-BD59-A6C34878D82A}">
                    <a16:rowId xmlns:a16="http://schemas.microsoft.com/office/drawing/2014/main" val="10003"/>
                  </a:ext>
                </a:extLst>
              </a:tr>
            </a:tbl>
          </a:graphicData>
        </a:graphic>
      </p:graphicFrame>
      <p:graphicFrame>
        <p:nvGraphicFramePr>
          <p:cNvPr id="19" name="표 18"/>
          <p:cNvGraphicFramePr>
            <a:graphicFrameLocks noGrp="1"/>
          </p:cNvGraphicFramePr>
          <p:nvPr>
            <p:extLst>
              <p:ext uri="{D42A27DB-BD31-4B8C-83A1-F6EECF244321}">
                <p14:modId xmlns:p14="http://schemas.microsoft.com/office/powerpoint/2010/main" val="4107045833"/>
              </p:ext>
            </p:extLst>
          </p:nvPr>
        </p:nvGraphicFramePr>
        <p:xfrm>
          <a:off x="2905846" y="2076450"/>
          <a:ext cx="2136804" cy="1645984"/>
        </p:xfrm>
        <a:graphic>
          <a:graphicData uri="http://schemas.openxmlformats.org/drawingml/2006/table">
            <a:tbl>
              <a:tblPr firstRow="1" firstCol="1">
                <a:tableStyleId>{5C22544A-7EE6-4342-B048-85BDC9FD1C3A}</a:tableStyleId>
              </a:tblPr>
              <a:tblGrid>
                <a:gridCol w="282566">
                  <a:extLst>
                    <a:ext uri="{9D8B030D-6E8A-4147-A177-3AD203B41FA5}">
                      <a16:colId xmlns:a16="http://schemas.microsoft.com/office/drawing/2014/main" val="20000"/>
                    </a:ext>
                  </a:extLst>
                </a:gridCol>
                <a:gridCol w="1854238">
                  <a:extLst>
                    <a:ext uri="{9D8B030D-6E8A-4147-A177-3AD203B41FA5}">
                      <a16:colId xmlns:a16="http://schemas.microsoft.com/office/drawing/2014/main" val="20001"/>
                    </a:ext>
                  </a:extLst>
                </a:gridCol>
              </a:tblGrid>
              <a:tr h="277292">
                <a:tc gridSpan="2">
                  <a:txBody>
                    <a:bodyPr/>
                    <a:lstStyle/>
                    <a:p>
                      <a:pPr algn="ctr">
                        <a:defRPr/>
                      </a:pPr>
                      <a:r>
                        <a:rPr lang="en-US" sz="800">
                          <a:solidFill>
                            <a:srgbClr val="5F5F5F"/>
                          </a:solidFill>
                          <a:latin typeface="Segoe UI"/>
                          <a:cs typeface="Segoe UI"/>
                        </a:rPr>
                        <a:t>Company</a:t>
                      </a:r>
                    </a:p>
                  </a:txBody>
                  <a:tcPr marL="41294" marR="41294" marT="41294" marB="41294" anchor="ctr">
                    <a:lnL w="6350" cap="flat" cmpd="sng" algn="ctr">
                      <a:solidFill>
                        <a:srgbClr val="808080"/>
                      </a:solidFill>
                      <a:prstDash val="solid"/>
                      <a:round/>
                      <a:headEnd w="med" len="med"/>
                      <a:tailEnd w="med" len="med"/>
                    </a:lnL>
                    <a:lnR w="6350" cap="flat" cmpd="sng" algn="ctr">
                      <a:solidFill>
                        <a:srgbClr val="808080"/>
                      </a:solidFill>
                      <a:prstDash val="solid"/>
                      <a:round/>
                      <a:headEnd w="med" len="med"/>
                      <a:tailEnd w="med" len="med"/>
                    </a:lnR>
                    <a:lnT w="6350" cap="flat" cmpd="sng" algn="ctr">
                      <a:solidFill>
                        <a:srgbClr val="808080"/>
                      </a:solidFill>
                      <a:prstDash val="solid"/>
                      <a:round/>
                      <a:headEnd w="med" len="med"/>
                      <a:tailEnd w="med" len="med"/>
                    </a:lnT>
                    <a:lnB w="6350" cap="flat" cmpd="sng" algn="ctr">
                      <a:solidFill>
                        <a:srgbClr val="808080"/>
                      </a:solidFill>
                      <a:prstDash val="solid"/>
                      <a:round/>
                      <a:headEnd w="med" len="med"/>
                      <a:tailEnd w="med" len="med"/>
                    </a:lnB>
                    <a:lnTlToBr w="12700" cmpd="sng">
                      <a:noFill/>
                      <a:prstDash val="solid"/>
                    </a:lnTlToBr>
                    <a:lnBlToTr w="12700" cmpd="sng">
                      <a:noFill/>
                      <a:prstDash val="solid"/>
                    </a:lnBlToTr>
                    <a:solidFill>
                      <a:schemeClr val="bg2">
                        <a:lumMod val="90000"/>
                      </a:schemeClr>
                    </a:solidFill>
                  </a:tcPr>
                </a:tc>
                <a:tc hMerge="1">
                  <a:txBody>
                    <a:bodyPr/>
                    <a:lstStyle/>
                    <a:p>
                      <a:pPr latinLnBrk="1">
                        <a:defRPr/>
                      </a:pPr>
                      <a:endParaRPr lang="ko-KR" altLang="en-US"/>
                    </a:p>
                  </a:txBody>
                  <a:tcPr/>
                </a:tc>
                <a:extLst>
                  <a:ext uri="{0D108BD9-81ED-4DB2-BD59-A6C34878D82A}">
                    <a16:rowId xmlns:a16="http://schemas.microsoft.com/office/drawing/2014/main" val="10000"/>
                  </a:ext>
                </a:extLst>
              </a:tr>
              <a:tr h="554583">
                <a:tc>
                  <a:txBody>
                    <a:bodyPr/>
                    <a:lstStyle/>
                    <a:p>
                      <a:pPr algn="ctr">
                        <a:defRPr/>
                      </a:pPr>
                      <a:r>
                        <a:rPr lang="en-US" sz="800" b="0">
                          <a:solidFill>
                            <a:srgbClr val="5F5F5F"/>
                          </a:solidFill>
                          <a:latin typeface="Segoe UI"/>
                          <a:cs typeface="Segoe UI"/>
                        </a:rPr>
                        <a:t>P</a:t>
                      </a:r>
                    </a:p>
                    <a:p>
                      <a:pPr algn="ctr">
                        <a:defRPr/>
                      </a:pPr>
                      <a:endParaRPr lang="en-US" sz="800" b="0">
                        <a:solidFill>
                          <a:srgbClr val="5F5F5F"/>
                        </a:solidFill>
                        <a:latin typeface="Segoe UI"/>
                        <a:cs typeface="Segoe UI"/>
                      </a:endParaRPr>
                    </a:p>
                    <a:p>
                      <a:pPr algn="ctr">
                        <a:defRPr/>
                      </a:pPr>
                      <a:endParaRPr lang="en-US" sz="800" b="0">
                        <a:solidFill>
                          <a:srgbClr val="5F5F5F"/>
                        </a:solidFill>
                        <a:latin typeface="Segoe UI"/>
                        <a:cs typeface="Segoe UI"/>
                      </a:endParaRPr>
                    </a:p>
                    <a:p>
                      <a:pPr algn="ctr">
                        <a:defRPr/>
                      </a:pPr>
                      <a:endParaRPr lang="en-US" sz="800" b="0">
                        <a:solidFill>
                          <a:srgbClr val="5F5F5F"/>
                        </a:solidFill>
                        <a:latin typeface="Segoe UI"/>
                        <a:cs typeface="Segoe UI"/>
                      </a:endParaRPr>
                    </a:p>
                    <a:p>
                      <a:pPr algn="ctr">
                        <a:defRPr/>
                      </a:pPr>
                      <a:endParaRPr lang="en-US" sz="800" b="0">
                        <a:solidFill>
                          <a:srgbClr val="5F5F5F"/>
                        </a:solidFill>
                        <a:latin typeface="Segoe UI"/>
                        <a:cs typeface="Segoe UI"/>
                      </a:endParaRPr>
                    </a:p>
                    <a:p>
                      <a:pPr algn="ctr">
                        <a:defRPr/>
                      </a:pPr>
                      <a:r>
                        <a:rPr lang="en-US" sz="800" b="0" strike="sngStrike">
                          <a:solidFill>
                            <a:srgbClr val="5F5F5F"/>
                          </a:solidFill>
                          <a:latin typeface="Segoe UI"/>
                          <a:cs typeface="Segoe UI"/>
                        </a:rPr>
                        <a:t>F</a:t>
                      </a:r>
                    </a:p>
                  </a:txBody>
                  <a:tcPr marL="41294" marR="41294" marT="41294" marB="41294" anchor="ctr">
                    <a:lnL w="6350" cap="flat" cmpd="sng" algn="ctr">
                      <a:solidFill>
                        <a:srgbClr val="808080"/>
                      </a:solidFill>
                      <a:prstDash val="solid"/>
                      <a:round/>
                      <a:headEnd w="med" len="med"/>
                      <a:tailEnd w="med" len="med"/>
                    </a:lnL>
                    <a:lnR w="6350" cap="flat" cmpd="sng" algn="ctr">
                      <a:solidFill>
                        <a:srgbClr val="808080"/>
                      </a:solidFill>
                      <a:prstDash val="solid"/>
                      <a:round/>
                      <a:headEnd w="med" len="med"/>
                      <a:tailEnd w="med" len="med"/>
                    </a:lnR>
                    <a:lnT w="6350" cap="flat" cmpd="sng" algn="ctr">
                      <a:solidFill>
                        <a:srgbClr val="808080"/>
                      </a:solidFill>
                      <a:prstDash val="solid"/>
                      <a:round/>
                      <a:headEnd w="med" len="med"/>
                      <a:tailEnd w="med" len="med"/>
                    </a:lnT>
                    <a:lnB w="6350" cap="flat" cmpd="sng" algn="ctr">
                      <a:solidFill>
                        <a:srgbClr val="808080"/>
                      </a:solidFill>
                      <a:prstDash val="solid"/>
                      <a:round/>
                      <a:headEnd w="med" len="med"/>
                      <a:tailEnd w="med" len="med"/>
                    </a:lnB>
                    <a:lnTlToBr w="12700" cmpd="sng">
                      <a:noFill/>
                      <a:prstDash val="solid"/>
                    </a:lnTlToBr>
                    <a:lnBlToTr w="12700" cmpd="sng">
                      <a:noFill/>
                      <a:prstDash val="solid"/>
                    </a:lnBlToTr>
                    <a:noFill/>
                  </a:tcPr>
                </a:tc>
                <a:tc>
                  <a:txBody>
                    <a:bodyPr/>
                    <a:lstStyle/>
                    <a:p>
                      <a:pPr marL="0" marR="0" lvl="0" indent="0" algn="ctr" defTabSz="914400" rtl="0" eaLnBrk="1" latinLnBrk="1" hangingPunct="1">
                        <a:lnSpc>
                          <a:spcPct val="100000"/>
                        </a:lnSpc>
                        <a:spcBef>
                          <a:spcPts val="0"/>
                        </a:spcBef>
                        <a:spcAft>
                          <a:spcPts val="0"/>
                        </a:spcAft>
                        <a:buClrTx/>
                        <a:buFontTx/>
                        <a:buNone/>
                        <a:defRPr/>
                      </a:pPr>
                      <a:r>
                        <a:rPr lang="en-US" altLang="ko-KR" sz="800" b="0">
                          <a:solidFill>
                            <a:srgbClr val="5F5F5F"/>
                          </a:solidFill>
                          <a:latin typeface="Segoe UI"/>
                          <a:cs typeface="Segoe UI"/>
                        </a:rPr>
                        <a:t>comCode NUMBER(8) PRIMARY KEY</a:t>
                      </a:r>
                    </a:p>
                    <a:p>
                      <a:pPr marL="0" marR="0" lvl="0" indent="0" algn="ctr" defTabSz="914400" rtl="0" eaLnBrk="1" latinLnBrk="1" hangingPunct="1">
                        <a:lnSpc>
                          <a:spcPct val="100000"/>
                        </a:lnSpc>
                        <a:spcBef>
                          <a:spcPts val="0"/>
                        </a:spcBef>
                        <a:spcAft>
                          <a:spcPts val="0"/>
                        </a:spcAft>
                        <a:buClrTx/>
                        <a:buFontTx/>
                        <a:buNone/>
                        <a:defRPr/>
                      </a:pPr>
                      <a:r>
                        <a:rPr lang="en-US" altLang="ko-KR" sz="800" b="0">
                          <a:solidFill>
                            <a:srgbClr val="5F5F5F"/>
                          </a:solidFill>
                          <a:latin typeface="Segoe UI"/>
                          <a:cs typeface="Segoe UI"/>
                        </a:rPr>
                        <a:t>comName VARCHAR2(50) NOT NULL</a:t>
                      </a:r>
                    </a:p>
                    <a:p>
                      <a:pPr marL="0" marR="0" lvl="0" indent="0" algn="ctr" defTabSz="914400" rtl="0" eaLnBrk="1" latinLnBrk="1" hangingPunct="1">
                        <a:lnSpc>
                          <a:spcPct val="100000"/>
                        </a:lnSpc>
                        <a:spcBef>
                          <a:spcPts val="0"/>
                        </a:spcBef>
                        <a:spcAft>
                          <a:spcPts val="0"/>
                        </a:spcAft>
                        <a:buClrTx/>
                        <a:buFontTx/>
                        <a:buNone/>
                        <a:defRPr/>
                      </a:pPr>
                      <a:r>
                        <a:rPr lang="en-US" altLang="ko-KR" sz="800" b="0">
                          <a:solidFill>
                            <a:srgbClr val="5F5F5F"/>
                          </a:solidFill>
                          <a:latin typeface="Segoe UI"/>
                          <a:cs typeface="Segoe UI"/>
                        </a:rPr>
                        <a:t>comRep VARCHAR2(50) NOT NULL</a:t>
                      </a:r>
                    </a:p>
                    <a:p>
                      <a:pPr marL="0" marR="0" lvl="0" indent="0" algn="ctr" defTabSz="914400" rtl="0" eaLnBrk="1" latinLnBrk="1" hangingPunct="1">
                        <a:lnSpc>
                          <a:spcPct val="100000"/>
                        </a:lnSpc>
                        <a:spcBef>
                          <a:spcPts val="0"/>
                        </a:spcBef>
                        <a:spcAft>
                          <a:spcPts val="0"/>
                        </a:spcAft>
                        <a:buClrTx/>
                        <a:buFontTx/>
                        <a:buNone/>
                        <a:defRPr/>
                      </a:pPr>
                      <a:r>
                        <a:rPr lang="en-US" altLang="ko-KR" sz="800" b="0">
                          <a:solidFill>
                            <a:srgbClr val="5F5F5F"/>
                          </a:solidFill>
                          <a:latin typeface="Segoe UI"/>
                          <a:cs typeface="Segoe UI"/>
                        </a:rPr>
                        <a:t>comTel VARCHAR2(30) NOT NULL</a:t>
                      </a:r>
                    </a:p>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800" b="0">
                          <a:solidFill>
                            <a:srgbClr val="5F5F5F"/>
                          </a:solidFill>
                          <a:latin typeface="Segoe UI"/>
                          <a:cs typeface="Segoe UI"/>
                        </a:rPr>
                        <a:t>del NUMBER(1) NOT NULL</a:t>
                      </a:r>
                    </a:p>
                    <a:p>
                      <a:pPr marL="0" marR="0" lvl="0" indent="0" algn="ctr" defTabSz="914400" rtl="0" eaLnBrk="1" latinLnBrk="1" hangingPunct="1">
                        <a:lnSpc>
                          <a:spcPct val="100000"/>
                        </a:lnSpc>
                        <a:spcBef>
                          <a:spcPts val="0"/>
                        </a:spcBef>
                        <a:spcAft>
                          <a:spcPts val="0"/>
                        </a:spcAft>
                        <a:buClrTx/>
                        <a:buFontTx/>
                        <a:buNone/>
                        <a:defRPr/>
                      </a:pPr>
                      <a:r>
                        <a:rPr lang="en-US" altLang="ko-KR" sz="800" b="0" strike="sngStrike">
                          <a:solidFill>
                            <a:srgbClr val="5F5F5F"/>
                          </a:solidFill>
                          <a:latin typeface="Segoe UI"/>
                          <a:cs typeface="Segoe UI"/>
                        </a:rPr>
                        <a:t>wpCode NUMBER(8) NOT NULL</a:t>
                      </a:r>
                    </a:p>
                  </a:txBody>
                  <a:tcPr marL="41294" marR="41294" marT="41294" marB="41294" anchor="ctr">
                    <a:lnL w="6350" cap="flat" cmpd="sng" algn="ctr">
                      <a:solidFill>
                        <a:srgbClr val="808080"/>
                      </a:solidFill>
                      <a:prstDash val="solid"/>
                      <a:round/>
                      <a:headEnd w="med" len="med"/>
                      <a:tailEnd w="med" len="med"/>
                    </a:lnL>
                    <a:lnR w="6350" cap="flat" cmpd="sng" algn="ctr">
                      <a:solidFill>
                        <a:srgbClr val="808080"/>
                      </a:solidFill>
                      <a:prstDash val="solid"/>
                      <a:round/>
                      <a:headEnd w="med" len="med"/>
                      <a:tailEnd w="med" len="med"/>
                    </a:lnR>
                    <a:lnT w="6350" cap="flat" cmpd="sng" algn="ctr">
                      <a:solidFill>
                        <a:srgbClr val="808080"/>
                      </a:solidFill>
                      <a:prstDash val="solid"/>
                      <a:round/>
                      <a:headEnd w="med" len="med"/>
                      <a:tailEnd w="med" len="med"/>
                    </a:lnT>
                    <a:lnB w="6350" cap="flat" cmpd="sng" algn="ctr">
                      <a:solidFill>
                        <a:srgbClr val="808080"/>
                      </a:solidFill>
                      <a:prstDash val="solid"/>
                      <a:round/>
                      <a:headEnd w="med" len="med"/>
                      <a:tailEnd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277292">
                <a:tc gridSpan="2">
                  <a:txBody>
                    <a:bodyPr/>
                    <a:lstStyle/>
                    <a:p>
                      <a:pPr marL="0" marR="0" lvl="0" indent="0" algn="ctr" defTabSz="914400" rtl="0" eaLnBrk="1" latinLnBrk="1" hangingPunct="1">
                        <a:lnSpc>
                          <a:spcPct val="100000"/>
                        </a:lnSpc>
                        <a:spcBef>
                          <a:spcPts val="0"/>
                        </a:spcBef>
                        <a:spcAft>
                          <a:spcPts val="0"/>
                        </a:spcAft>
                        <a:buClrTx/>
                        <a:buFontTx/>
                        <a:buNone/>
                        <a:defRPr/>
                      </a:pPr>
                      <a:r>
                        <a:rPr lang="en-US" sz="800" b="0">
                          <a:solidFill>
                            <a:srgbClr val="5F5F5F"/>
                          </a:solidFill>
                          <a:latin typeface="Segoe UI"/>
                          <a:cs typeface="Segoe UI"/>
                        </a:rPr>
                        <a:t>COMPANY_PK(</a:t>
                      </a:r>
                      <a:r>
                        <a:rPr lang="en-US" altLang="ko-KR" sz="800" b="0">
                          <a:solidFill>
                            <a:srgbClr val="5F5F5F"/>
                          </a:solidFill>
                          <a:latin typeface="Segoe UI"/>
                          <a:cs typeface="Segoe UI"/>
                        </a:rPr>
                        <a:t>comCode</a:t>
                      </a:r>
                      <a:r>
                        <a:rPr lang="en-US" sz="800" b="0">
                          <a:solidFill>
                            <a:srgbClr val="5F5F5F"/>
                          </a:solidFill>
                          <a:latin typeface="Segoe UI"/>
                          <a:cs typeface="Segoe UI"/>
                        </a:rPr>
                        <a:t>)</a:t>
                      </a:r>
                    </a:p>
                  </a:txBody>
                  <a:tcPr marL="41294" marR="41294" marT="41294" marB="41294" anchor="ctr">
                    <a:lnL w="6350" cap="flat" cmpd="sng" algn="ctr">
                      <a:solidFill>
                        <a:srgbClr val="808080"/>
                      </a:solidFill>
                      <a:prstDash val="solid"/>
                      <a:round/>
                      <a:headEnd w="med" len="med"/>
                      <a:tailEnd w="med" len="med"/>
                    </a:lnL>
                    <a:lnR w="6350" cap="flat" cmpd="sng" algn="ctr">
                      <a:solidFill>
                        <a:srgbClr val="808080"/>
                      </a:solidFill>
                      <a:prstDash val="solid"/>
                      <a:round/>
                      <a:headEnd w="med" len="med"/>
                      <a:tailEnd w="med" len="med"/>
                    </a:lnR>
                    <a:lnT w="6350" cap="flat" cmpd="sng" algn="ctr">
                      <a:solidFill>
                        <a:srgbClr val="808080"/>
                      </a:solidFill>
                      <a:prstDash val="solid"/>
                      <a:round/>
                      <a:headEnd w="med" len="med"/>
                      <a:tailEnd w="med" len="med"/>
                    </a:lnT>
                    <a:lnB w="6350" cap="flat" cmpd="sng" algn="ctr">
                      <a:solidFill>
                        <a:srgbClr val="808080"/>
                      </a:solidFill>
                      <a:prstDash val="solid"/>
                      <a:round/>
                      <a:headEnd w="med" len="med"/>
                      <a:tailEnd w="med" len="med"/>
                    </a:lnB>
                    <a:lnTlToBr w="12700" cmpd="sng">
                      <a:noFill/>
                      <a:prstDash val="solid"/>
                    </a:lnTlToBr>
                    <a:lnBlToTr w="12700" cmpd="sng">
                      <a:noFill/>
                      <a:prstDash val="solid"/>
                    </a:lnBlToTr>
                    <a:noFill/>
                  </a:tcPr>
                </a:tc>
                <a:tc hMerge="1">
                  <a:txBody>
                    <a:bodyPr/>
                    <a:lstStyle/>
                    <a:p>
                      <a:pPr latinLnBrk="1">
                        <a:defRPr/>
                      </a:pPr>
                      <a:endParaRPr lang="ko-KR" altLang="en-US"/>
                    </a:p>
                  </a:txBody>
                  <a:tcPr/>
                </a:tc>
                <a:extLst>
                  <a:ext uri="{0D108BD9-81ED-4DB2-BD59-A6C34878D82A}">
                    <a16:rowId xmlns:a16="http://schemas.microsoft.com/office/drawing/2014/main" val="10002"/>
                  </a:ext>
                </a:extLst>
              </a:tr>
              <a:tr h="277292">
                <a:tc gridSpan="2">
                  <a:txBody>
                    <a:bodyPr/>
                    <a:lstStyle/>
                    <a:p>
                      <a:pPr marL="0" marR="0" lvl="0" indent="0" algn="ctr" defTabSz="914400" rtl="0" eaLnBrk="1" latinLnBrk="1" hangingPunct="1">
                        <a:lnSpc>
                          <a:spcPct val="100000"/>
                        </a:lnSpc>
                        <a:spcBef>
                          <a:spcPts val="0"/>
                        </a:spcBef>
                        <a:spcAft>
                          <a:spcPts val="0"/>
                        </a:spcAft>
                        <a:buClrTx/>
                        <a:buFontTx/>
                        <a:buNone/>
                        <a:defRPr/>
                      </a:pPr>
                      <a:r>
                        <a:rPr lang="en-US" sz="800" b="0">
                          <a:solidFill>
                            <a:srgbClr val="5F5F5F"/>
                          </a:solidFill>
                          <a:latin typeface="Segoe UI"/>
                          <a:cs typeface="Segoe UI"/>
                        </a:rPr>
                        <a:t>COMPANY_W</a:t>
                      </a:r>
                      <a:r>
                        <a:rPr lang="en-US" altLang="ko-KR" sz="800" b="0">
                          <a:solidFill>
                            <a:srgbClr val="5F5F5F"/>
                          </a:solidFill>
                          <a:latin typeface="Segoe UI"/>
                          <a:cs typeface="Segoe UI"/>
                        </a:rPr>
                        <a:t>CD</a:t>
                      </a:r>
                      <a:r>
                        <a:rPr lang="en-US" sz="800" b="0">
                          <a:solidFill>
                            <a:srgbClr val="5F5F5F"/>
                          </a:solidFill>
                          <a:latin typeface="Segoe UI"/>
                          <a:cs typeface="Segoe UI"/>
                        </a:rPr>
                        <a:t>_FK(</a:t>
                      </a:r>
                      <a:r>
                        <a:rPr lang="en-US" altLang="ko-KR" sz="800" b="0">
                          <a:solidFill>
                            <a:srgbClr val="5F5F5F"/>
                          </a:solidFill>
                          <a:latin typeface="Segoe UI"/>
                          <a:cs typeface="Segoe UI"/>
                        </a:rPr>
                        <a:t>wpCode</a:t>
                      </a:r>
                      <a:r>
                        <a:rPr lang="en-US" sz="800" b="0">
                          <a:solidFill>
                            <a:srgbClr val="5F5F5F"/>
                          </a:solidFill>
                          <a:latin typeface="Segoe UI"/>
                          <a:cs typeface="Segoe UI"/>
                        </a:rPr>
                        <a:t>)</a:t>
                      </a:r>
                    </a:p>
                  </a:txBody>
                  <a:tcPr marL="41294" marR="41294" marT="41294" marB="41294" anchor="ctr">
                    <a:lnL w="6350" cap="flat" cmpd="sng" algn="ctr">
                      <a:solidFill>
                        <a:srgbClr val="808080"/>
                      </a:solidFill>
                      <a:prstDash val="solid"/>
                      <a:round/>
                      <a:headEnd w="med" len="med"/>
                      <a:tailEnd w="med" len="med"/>
                    </a:lnL>
                    <a:lnR w="6350" cap="flat" cmpd="sng" algn="ctr">
                      <a:solidFill>
                        <a:srgbClr val="808080"/>
                      </a:solidFill>
                      <a:prstDash val="solid"/>
                      <a:round/>
                      <a:headEnd w="med" len="med"/>
                      <a:tailEnd w="med" len="med"/>
                    </a:lnR>
                    <a:lnT w="6350" cap="flat" cmpd="sng" algn="ctr">
                      <a:solidFill>
                        <a:srgbClr val="808080"/>
                      </a:solidFill>
                      <a:prstDash val="solid"/>
                      <a:round/>
                      <a:headEnd w="med" len="med"/>
                      <a:tailEnd w="med" len="med"/>
                    </a:lnT>
                    <a:lnB w="6350" cap="flat" cmpd="sng" algn="ctr">
                      <a:solidFill>
                        <a:srgbClr val="808080"/>
                      </a:solidFill>
                      <a:prstDash val="solid"/>
                      <a:round/>
                      <a:headEnd w="med" len="med"/>
                      <a:tailEnd w="med" len="med"/>
                    </a:lnB>
                    <a:lnTlToBr w="12700" cmpd="sng">
                      <a:noFill/>
                      <a:prstDash val="solid"/>
                    </a:lnTlToBr>
                    <a:lnBlToTr w="12700" cmpd="sng">
                      <a:noFill/>
                      <a:prstDash val="solid"/>
                    </a:lnBlToTr>
                    <a:noFill/>
                  </a:tcPr>
                </a:tc>
                <a:tc hMerge="1">
                  <a:txBody>
                    <a:bodyPr/>
                    <a:lstStyle/>
                    <a:p>
                      <a:pPr latinLnBrk="1">
                        <a:defRPr/>
                      </a:pPr>
                      <a:endParaRPr lang="ko-KR" altLang="en-US"/>
                    </a:p>
                  </a:txBody>
                  <a:tcPr/>
                </a:tc>
                <a:extLst>
                  <a:ext uri="{0D108BD9-81ED-4DB2-BD59-A6C34878D82A}">
                    <a16:rowId xmlns:a16="http://schemas.microsoft.com/office/drawing/2014/main" val="10003"/>
                  </a:ext>
                </a:extLst>
              </a:tr>
            </a:tbl>
          </a:graphicData>
        </a:graphic>
      </p:graphicFrame>
      <p:graphicFrame>
        <p:nvGraphicFramePr>
          <p:cNvPr id="20" name="표 19"/>
          <p:cNvGraphicFramePr>
            <a:graphicFrameLocks noGrp="1"/>
          </p:cNvGraphicFramePr>
          <p:nvPr>
            <p:extLst>
              <p:ext uri="{D42A27DB-BD31-4B8C-83A1-F6EECF244321}">
                <p14:modId xmlns:p14="http://schemas.microsoft.com/office/powerpoint/2010/main" val="2782304710"/>
              </p:ext>
            </p:extLst>
          </p:nvPr>
        </p:nvGraphicFramePr>
        <p:xfrm>
          <a:off x="2895448" y="64972"/>
          <a:ext cx="2146329" cy="1645984"/>
        </p:xfrm>
        <a:graphic>
          <a:graphicData uri="http://schemas.openxmlformats.org/drawingml/2006/table">
            <a:tbl>
              <a:tblPr firstRow="1" firstCol="1">
                <a:tableStyleId>{5C22544A-7EE6-4342-B048-85BDC9FD1C3A}</a:tableStyleId>
              </a:tblPr>
              <a:tblGrid>
                <a:gridCol w="282566">
                  <a:extLst>
                    <a:ext uri="{9D8B030D-6E8A-4147-A177-3AD203B41FA5}">
                      <a16:colId xmlns:a16="http://schemas.microsoft.com/office/drawing/2014/main" val="20000"/>
                    </a:ext>
                  </a:extLst>
                </a:gridCol>
                <a:gridCol w="1863763">
                  <a:extLst>
                    <a:ext uri="{9D8B030D-6E8A-4147-A177-3AD203B41FA5}">
                      <a16:colId xmlns:a16="http://schemas.microsoft.com/office/drawing/2014/main" val="20001"/>
                    </a:ext>
                  </a:extLst>
                </a:gridCol>
              </a:tblGrid>
              <a:tr h="277292">
                <a:tc gridSpan="2">
                  <a:txBody>
                    <a:bodyPr/>
                    <a:lstStyle/>
                    <a:p>
                      <a:pPr algn="ctr">
                        <a:defRPr/>
                      </a:pPr>
                      <a:r>
                        <a:rPr lang="en-US" sz="800">
                          <a:solidFill>
                            <a:srgbClr val="5F5F5F"/>
                          </a:solidFill>
                          <a:latin typeface="Segoe UI"/>
                          <a:cs typeface="Segoe UI"/>
                        </a:rPr>
                        <a:t>Workplace</a:t>
                      </a:r>
                    </a:p>
                  </a:txBody>
                  <a:tcPr marL="41294" marR="41294" marT="41294" marB="41294" anchor="ctr">
                    <a:lnL w="6350" cap="flat" cmpd="sng" algn="ctr">
                      <a:solidFill>
                        <a:srgbClr val="808080"/>
                      </a:solidFill>
                      <a:prstDash val="solid"/>
                      <a:round/>
                      <a:headEnd w="med" len="med"/>
                      <a:tailEnd w="med" len="med"/>
                    </a:lnL>
                    <a:lnR w="6350" cap="flat" cmpd="sng" algn="ctr">
                      <a:solidFill>
                        <a:srgbClr val="808080"/>
                      </a:solidFill>
                      <a:prstDash val="solid"/>
                      <a:round/>
                      <a:headEnd w="med" len="med"/>
                      <a:tailEnd w="med" len="med"/>
                    </a:lnR>
                    <a:lnT w="6350" cap="flat" cmpd="sng" algn="ctr">
                      <a:solidFill>
                        <a:srgbClr val="808080"/>
                      </a:solidFill>
                      <a:prstDash val="solid"/>
                      <a:round/>
                      <a:headEnd w="med" len="med"/>
                      <a:tailEnd w="med" len="med"/>
                    </a:lnT>
                    <a:lnB w="6350" cap="flat" cmpd="sng" algn="ctr">
                      <a:solidFill>
                        <a:srgbClr val="808080"/>
                      </a:solidFill>
                      <a:prstDash val="solid"/>
                      <a:round/>
                      <a:headEnd w="med" len="med"/>
                      <a:tailEnd w="med" len="med"/>
                    </a:lnB>
                    <a:lnTlToBr w="12700" cmpd="sng">
                      <a:noFill/>
                      <a:prstDash val="solid"/>
                    </a:lnTlToBr>
                    <a:lnBlToTr w="12700" cmpd="sng">
                      <a:noFill/>
                      <a:prstDash val="solid"/>
                    </a:lnBlToTr>
                    <a:solidFill>
                      <a:schemeClr val="bg2">
                        <a:lumMod val="90000"/>
                      </a:schemeClr>
                    </a:solidFill>
                  </a:tcPr>
                </a:tc>
                <a:tc hMerge="1">
                  <a:txBody>
                    <a:bodyPr/>
                    <a:lstStyle/>
                    <a:p>
                      <a:pPr latinLnBrk="1">
                        <a:defRPr/>
                      </a:pPr>
                      <a:endParaRPr lang="ko-KR" altLang="en-US"/>
                    </a:p>
                  </a:txBody>
                  <a:tcPr/>
                </a:tc>
                <a:extLst>
                  <a:ext uri="{0D108BD9-81ED-4DB2-BD59-A6C34878D82A}">
                    <a16:rowId xmlns:a16="http://schemas.microsoft.com/office/drawing/2014/main" val="10000"/>
                  </a:ext>
                </a:extLst>
              </a:tr>
              <a:tr h="554583">
                <a:tc>
                  <a:txBody>
                    <a:bodyPr/>
                    <a:lstStyle/>
                    <a:p>
                      <a:pPr algn="ctr">
                        <a:defRPr/>
                      </a:pPr>
                      <a:r>
                        <a:rPr lang="en-US" sz="800" b="0">
                          <a:solidFill>
                            <a:srgbClr val="5F5F5F"/>
                          </a:solidFill>
                          <a:latin typeface="Segoe UI"/>
                          <a:cs typeface="Segoe UI"/>
                        </a:rPr>
                        <a:t>P</a:t>
                      </a:r>
                    </a:p>
                    <a:p>
                      <a:pPr algn="ctr">
                        <a:defRPr/>
                      </a:pPr>
                      <a:endParaRPr lang="en-US" sz="800" b="0">
                        <a:solidFill>
                          <a:srgbClr val="5F5F5F"/>
                        </a:solidFill>
                        <a:latin typeface="Segoe UI"/>
                        <a:cs typeface="Segoe UI"/>
                      </a:endParaRPr>
                    </a:p>
                    <a:p>
                      <a:pPr algn="ctr">
                        <a:defRPr/>
                      </a:pPr>
                      <a:endParaRPr lang="en-US" sz="800" b="0">
                        <a:solidFill>
                          <a:srgbClr val="5F5F5F"/>
                        </a:solidFill>
                        <a:latin typeface="Segoe UI"/>
                        <a:cs typeface="Segoe UI"/>
                      </a:endParaRPr>
                    </a:p>
                    <a:p>
                      <a:pPr algn="ctr">
                        <a:defRPr/>
                      </a:pPr>
                      <a:endParaRPr lang="en-US" sz="800" b="0">
                        <a:solidFill>
                          <a:srgbClr val="5F5F5F"/>
                        </a:solidFill>
                        <a:latin typeface="Segoe UI"/>
                        <a:cs typeface="Segoe UI"/>
                      </a:endParaRPr>
                    </a:p>
                    <a:p>
                      <a:pPr algn="ctr">
                        <a:defRPr/>
                      </a:pPr>
                      <a:r>
                        <a:rPr lang="en-US" altLang="ko-KR" sz="800" b="0">
                          <a:solidFill>
                            <a:srgbClr val="5F5F5F"/>
                          </a:solidFill>
                          <a:latin typeface="Segoe UI"/>
                          <a:cs typeface="Segoe UI"/>
                        </a:rPr>
                        <a:t>F</a:t>
                      </a:r>
                    </a:p>
                    <a:p>
                      <a:pPr algn="ctr">
                        <a:defRPr/>
                      </a:pPr>
                      <a:endParaRPr lang="en-US" altLang="ko-KR" sz="800" b="0">
                        <a:solidFill>
                          <a:srgbClr val="5F5F5F"/>
                        </a:solidFill>
                        <a:latin typeface="Segoe UI"/>
                        <a:cs typeface="Segoe UI"/>
                      </a:endParaRPr>
                    </a:p>
                  </a:txBody>
                  <a:tcPr marL="41294" marR="41294" marT="41294" marB="41294" anchor="ctr">
                    <a:lnL w="6350" cap="flat" cmpd="sng" algn="ctr">
                      <a:solidFill>
                        <a:srgbClr val="808080"/>
                      </a:solidFill>
                      <a:prstDash val="solid"/>
                      <a:round/>
                      <a:headEnd w="med" len="med"/>
                      <a:tailEnd w="med" len="med"/>
                    </a:lnL>
                    <a:lnR w="6350" cap="flat" cmpd="sng" algn="ctr">
                      <a:solidFill>
                        <a:srgbClr val="808080"/>
                      </a:solidFill>
                      <a:prstDash val="solid"/>
                      <a:round/>
                      <a:headEnd w="med" len="med"/>
                      <a:tailEnd w="med" len="med"/>
                    </a:lnR>
                    <a:lnT w="6350" cap="flat" cmpd="sng" algn="ctr">
                      <a:solidFill>
                        <a:srgbClr val="808080"/>
                      </a:solidFill>
                      <a:prstDash val="solid"/>
                      <a:round/>
                      <a:headEnd w="med" len="med"/>
                      <a:tailEnd w="med" len="med"/>
                    </a:lnT>
                    <a:lnB w="6350" cap="flat" cmpd="sng" algn="ctr">
                      <a:solidFill>
                        <a:srgbClr val="808080"/>
                      </a:solidFill>
                      <a:prstDash val="solid"/>
                      <a:round/>
                      <a:headEnd w="med" len="med"/>
                      <a:tailEnd w="med" len="med"/>
                    </a:lnB>
                    <a:lnTlToBr w="12700" cmpd="sng">
                      <a:noFill/>
                      <a:prstDash val="solid"/>
                    </a:lnTlToBr>
                    <a:lnBlToTr w="12700" cmpd="sng">
                      <a:noFill/>
                      <a:prstDash val="solid"/>
                    </a:lnBlToTr>
                    <a:noFill/>
                  </a:tcPr>
                </a:tc>
                <a:tc>
                  <a:txBody>
                    <a:bodyPr/>
                    <a:lstStyle/>
                    <a:p>
                      <a:pPr marL="0" marR="0" lvl="0" indent="0" algn="ctr" defTabSz="914400" rtl="0" eaLnBrk="1" latinLnBrk="1" hangingPunct="1">
                        <a:lnSpc>
                          <a:spcPct val="100000"/>
                        </a:lnSpc>
                        <a:spcBef>
                          <a:spcPts val="0"/>
                        </a:spcBef>
                        <a:spcAft>
                          <a:spcPts val="0"/>
                        </a:spcAft>
                        <a:buClrTx/>
                        <a:buFontTx/>
                        <a:buNone/>
                        <a:defRPr/>
                      </a:pPr>
                      <a:r>
                        <a:rPr lang="en-US" altLang="ko-KR" sz="800" b="0">
                          <a:solidFill>
                            <a:srgbClr val="5F5F5F"/>
                          </a:solidFill>
                          <a:latin typeface="Segoe UI"/>
                          <a:cs typeface="Segoe UI"/>
                        </a:rPr>
                        <a:t>wpCode NUMBER(8) PRIMARY KEY</a:t>
                      </a:r>
                    </a:p>
                    <a:p>
                      <a:pPr marL="0" marR="0" lvl="0" indent="0" algn="ctr" defTabSz="914400" rtl="0" eaLnBrk="1" latinLnBrk="1" hangingPunct="1">
                        <a:lnSpc>
                          <a:spcPct val="100000"/>
                        </a:lnSpc>
                        <a:spcBef>
                          <a:spcPts val="0"/>
                        </a:spcBef>
                        <a:spcAft>
                          <a:spcPts val="0"/>
                        </a:spcAft>
                        <a:buClrTx/>
                        <a:buFontTx/>
                        <a:buNone/>
                        <a:defRPr/>
                      </a:pPr>
                      <a:r>
                        <a:rPr lang="en-US" altLang="ko-KR" sz="800" b="0">
                          <a:solidFill>
                            <a:srgbClr val="5F5F5F"/>
                          </a:solidFill>
                          <a:latin typeface="Segoe UI"/>
                          <a:cs typeface="Segoe UI"/>
                        </a:rPr>
                        <a:t>wpName VARCHAR2(50) NOT NULL</a:t>
                      </a:r>
                    </a:p>
                    <a:p>
                      <a:pPr marL="0" marR="0" lvl="0" indent="0" algn="ctr" defTabSz="914400" rtl="0" eaLnBrk="1" latinLnBrk="1" hangingPunct="1">
                        <a:lnSpc>
                          <a:spcPct val="100000"/>
                        </a:lnSpc>
                        <a:spcBef>
                          <a:spcPts val="0"/>
                        </a:spcBef>
                        <a:spcAft>
                          <a:spcPts val="0"/>
                        </a:spcAft>
                        <a:buClrTx/>
                        <a:buFontTx/>
                        <a:buNone/>
                        <a:defRPr/>
                      </a:pPr>
                      <a:r>
                        <a:rPr lang="en-US" altLang="ko-KR" sz="800" b="0">
                          <a:solidFill>
                            <a:srgbClr val="5F5F5F"/>
                          </a:solidFill>
                          <a:latin typeface="Segoe UI"/>
                          <a:cs typeface="Segoe UI"/>
                        </a:rPr>
                        <a:t>wpRep VARCHAR2(50) NOT NULL</a:t>
                      </a:r>
                    </a:p>
                    <a:p>
                      <a:pPr marL="0" marR="0" lvl="0" indent="0" algn="ctr" defTabSz="914400" rtl="0" eaLnBrk="1" latinLnBrk="1" hangingPunct="1">
                        <a:lnSpc>
                          <a:spcPct val="100000"/>
                        </a:lnSpc>
                        <a:spcBef>
                          <a:spcPts val="0"/>
                        </a:spcBef>
                        <a:spcAft>
                          <a:spcPts val="0"/>
                        </a:spcAft>
                        <a:buClrTx/>
                        <a:buFontTx/>
                        <a:buNone/>
                        <a:defRPr/>
                      </a:pPr>
                      <a:r>
                        <a:rPr lang="en-US" altLang="ko-KR" sz="800" b="0">
                          <a:solidFill>
                            <a:srgbClr val="5F5F5F"/>
                          </a:solidFill>
                          <a:latin typeface="Segoe UI"/>
                          <a:cs typeface="Segoe UI"/>
                        </a:rPr>
                        <a:t>wpTel VARCHAR2(30) NOT NULL</a:t>
                      </a:r>
                    </a:p>
                    <a:p>
                      <a:pPr marL="0" marR="0" lvl="0" indent="0" algn="ctr" defTabSz="914400" rtl="0" eaLnBrk="1" latinLnBrk="1" hangingPunct="1">
                        <a:lnSpc>
                          <a:spcPct val="100000"/>
                        </a:lnSpc>
                        <a:spcBef>
                          <a:spcPts val="0"/>
                        </a:spcBef>
                        <a:spcAft>
                          <a:spcPts val="0"/>
                        </a:spcAft>
                        <a:buClrTx/>
                        <a:buFontTx/>
                        <a:buNone/>
                        <a:defRPr/>
                      </a:pPr>
                      <a:r>
                        <a:rPr lang="en-US" altLang="ko-KR" sz="800" b="0">
                          <a:solidFill>
                            <a:srgbClr val="5F5F5F"/>
                          </a:solidFill>
                          <a:latin typeface="Segoe UI"/>
                          <a:cs typeface="Segoe UI"/>
                        </a:rPr>
                        <a:t>comCode NUMBER(8) NOT NULL</a:t>
                      </a:r>
                    </a:p>
                    <a:p>
                      <a:pPr marL="0" marR="0" lvl="0" indent="0" algn="ctr" defTabSz="914400" rtl="0" eaLnBrk="1" latinLnBrk="1" hangingPunct="1">
                        <a:lnSpc>
                          <a:spcPct val="100000"/>
                        </a:lnSpc>
                        <a:spcBef>
                          <a:spcPts val="0"/>
                        </a:spcBef>
                        <a:spcAft>
                          <a:spcPts val="0"/>
                        </a:spcAft>
                        <a:buClrTx/>
                        <a:buFontTx/>
                        <a:buNone/>
                        <a:defRPr/>
                      </a:pPr>
                      <a:r>
                        <a:rPr lang="en-US" altLang="ko-KR" sz="800" b="0">
                          <a:solidFill>
                            <a:srgbClr val="5F5F5F"/>
                          </a:solidFill>
                          <a:latin typeface="Segoe UI"/>
                          <a:cs typeface="Segoe UI"/>
                        </a:rPr>
                        <a:t>del NUMBER(1) NOT NULL</a:t>
                      </a:r>
                    </a:p>
                  </a:txBody>
                  <a:tcPr marL="41294" marR="41294" marT="41294" marB="41294" anchor="ctr">
                    <a:lnL w="6350" cap="flat" cmpd="sng" algn="ctr">
                      <a:solidFill>
                        <a:srgbClr val="808080"/>
                      </a:solidFill>
                      <a:prstDash val="solid"/>
                      <a:round/>
                      <a:headEnd w="med" len="med"/>
                      <a:tailEnd w="med" len="med"/>
                    </a:lnL>
                    <a:lnR w="6350" cap="flat" cmpd="sng" algn="ctr">
                      <a:solidFill>
                        <a:srgbClr val="808080"/>
                      </a:solidFill>
                      <a:prstDash val="solid"/>
                      <a:round/>
                      <a:headEnd w="med" len="med"/>
                      <a:tailEnd w="med" len="med"/>
                    </a:lnR>
                    <a:lnT w="6350" cap="flat" cmpd="sng" algn="ctr">
                      <a:solidFill>
                        <a:srgbClr val="808080"/>
                      </a:solidFill>
                      <a:prstDash val="solid"/>
                      <a:round/>
                      <a:headEnd w="med" len="med"/>
                      <a:tailEnd w="med" len="med"/>
                    </a:lnT>
                    <a:lnB w="6350" cap="flat" cmpd="sng" algn="ctr">
                      <a:solidFill>
                        <a:srgbClr val="808080"/>
                      </a:solidFill>
                      <a:prstDash val="solid"/>
                      <a:round/>
                      <a:headEnd w="med" len="med"/>
                      <a:tailEnd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277292">
                <a:tc gridSpan="2">
                  <a:txBody>
                    <a:bodyPr/>
                    <a:lstStyle/>
                    <a:p>
                      <a:pPr marL="0" marR="0" lvl="0" indent="0" algn="ctr" defTabSz="914400" rtl="0" eaLnBrk="1" latinLnBrk="1" hangingPunct="1">
                        <a:lnSpc>
                          <a:spcPct val="100000"/>
                        </a:lnSpc>
                        <a:spcBef>
                          <a:spcPts val="0"/>
                        </a:spcBef>
                        <a:spcAft>
                          <a:spcPts val="0"/>
                        </a:spcAft>
                        <a:buClrTx/>
                        <a:buFontTx/>
                        <a:buNone/>
                        <a:defRPr/>
                      </a:pPr>
                      <a:r>
                        <a:rPr lang="en-US" sz="800" b="0">
                          <a:solidFill>
                            <a:srgbClr val="5F5F5F"/>
                          </a:solidFill>
                          <a:latin typeface="Segoe UI"/>
                          <a:cs typeface="Segoe UI"/>
                        </a:rPr>
                        <a:t>WORKPLACE_PK</a:t>
                      </a:r>
                      <a:r>
                        <a:rPr lang="en-US" altLang="ko-KR" sz="800" b="0">
                          <a:solidFill>
                            <a:srgbClr val="5F5F5F"/>
                          </a:solidFill>
                          <a:latin typeface="Segoe UI"/>
                          <a:cs typeface="Segoe UI"/>
                        </a:rPr>
                        <a:t>(wpCode</a:t>
                      </a:r>
                      <a:r>
                        <a:rPr lang="en-US" sz="800" b="0">
                          <a:solidFill>
                            <a:srgbClr val="5F5F5F"/>
                          </a:solidFill>
                          <a:latin typeface="Segoe UI"/>
                          <a:cs typeface="Segoe UI"/>
                        </a:rPr>
                        <a:t>)</a:t>
                      </a:r>
                    </a:p>
                  </a:txBody>
                  <a:tcPr marL="41294" marR="41294" marT="41294" marB="41294" anchor="ctr">
                    <a:lnL w="6350" cap="flat" cmpd="sng" algn="ctr">
                      <a:solidFill>
                        <a:srgbClr val="808080"/>
                      </a:solidFill>
                      <a:prstDash val="solid"/>
                      <a:round/>
                      <a:headEnd w="med" len="med"/>
                      <a:tailEnd w="med" len="med"/>
                    </a:lnL>
                    <a:lnR w="6350" cap="flat" cmpd="sng" algn="ctr">
                      <a:solidFill>
                        <a:srgbClr val="808080"/>
                      </a:solidFill>
                      <a:prstDash val="solid"/>
                      <a:round/>
                      <a:headEnd w="med" len="med"/>
                      <a:tailEnd w="med" len="med"/>
                    </a:lnR>
                    <a:lnT w="6350" cap="flat" cmpd="sng" algn="ctr">
                      <a:solidFill>
                        <a:srgbClr val="808080"/>
                      </a:solidFill>
                      <a:prstDash val="solid"/>
                      <a:round/>
                      <a:headEnd w="med" len="med"/>
                      <a:tailEnd w="med" len="med"/>
                    </a:lnT>
                    <a:lnB w="6350" cap="flat" cmpd="sng" algn="ctr">
                      <a:solidFill>
                        <a:srgbClr val="808080"/>
                      </a:solidFill>
                      <a:prstDash val="solid"/>
                      <a:round/>
                      <a:headEnd w="med" len="med"/>
                      <a:tailEnd w="med" len="med"/>
                    </a:lnB>
                    <a:lnTlToBr w="12700" cmpd="sng">
                      <a:noFill/>
                      <a:prstDash val="solid"/>
                    </a:lnTlToBr>
                    <a:lnBlToTr w="12700" cmpd="sng">
                      <a:noFill/>
                      <a:prstDash val="solid"/>
                    </a:lnBlToTr>
                    <a:noFill/>
                  </a:tcPr>
                </a:tc>
                <a:tc hMerge="1">
                  <a:txBody>
                    <a:bodyPr/>
                    <a:lstStyle/>
                    <a:p>
                      <a:pPr latinLnBrk="1">
                        <a:defRPr/>
                      </a:pPr>
                      <a:endParaRPr lang="ko-KR" altLang="en-US"/>
                    </a:p>
                  </a:txBody>
                  <a:tcPr/>
                </a:tc>
                <a:extLst>
                  <a:ext uri="{0D108BD9-81ED-4DB2-BD59-A6C34878D82A}">
                    <a16:rowId xmlns:a16="http://schemas.microsoft.com/office/drawing/2014/main" val="10002"/>
                  </a:ext>
                </a:extLst>
              </a:tr>
              <a:tr h="277292">
                <a:tc gridSpan="2">
                  <a:txBody>
                    <a:bodyPr/>
                    <a:lstStyle/>
                    <a:p>
                      <a:pPr marL="0" marR="0" lvl="0" indent="0" algn="ctr" defTabSz="914400" rtl="0" eaLnBrk="1" latinLnBrk="1" hangingPunct="1">
                        <a:lnSpc>
                          <a:spcPct val="100000"/>
                        </a:lnSpc>
                        <a:spcBef>
                          <a:spcPts val="0"/>
                        </a:spcBef>
                        <a:spcAft>
                          <a:spcPts val="0"/>
                        </a:spcAft>
                        <a:buClrTx/>
                        <a:buFontTx/>
                        <a:buNone/>
                        <a:defRPr/>
                      </a:pPr>
                      <a:r>
                        <a:rPr lang="en-US" sz="800" b="0">
                          <a:solidFill>
                            <a:srgbClr val="5F5F5F"/>
                          </a:solidFill>
                          <a:latin typeface="Segoe UI"/>
                          <a:cs typeface="Segoe UI"/>
                        </a:rPr>
                        <a:t>WORKPLACE_</a:t>
                      </a:r>
                      <a:r>
                        <a:rPr lang="en-US" altLang="ko-KR" sz="800" b="0">
                          <a:solidFill>
                            <a:srgbClr val="5F5F5F"/>
                          </a:solidFill>
                          <a:latin typeface="Segoe UI"/>
                          <a:cs typeface="Segoe UI"/>
                        </a:rPr>
                        <a:t>CCD</a:t>
                      </a:r>
                      <a:r>
                        <a:rPr lang="en-US" sz="800" b="0">
                          <a:solidFill>
                            <a:srgbClr val="5F5F5F"/>
                          </a:solidFill>
                          <a:latin typeface="Segoe UI"/>
                          <a:cs typeface="Segoe UI"/>
                        </a:rPr>
                        <a:t>_FK(</a:t>
                      </a:r>
                      <a:r>
                        <a:rPr lang="en-US" altLang="ko-KR" sz="800" b="0">
                          <a:solidFill>
                            <a:srgbClr val="5F5F5F"/>
                          </a:solidFill>
                          <a:latin typeface="Segoe UI"/>
                          <a:cs typeface="Segoe UI"/>
                        </a:rPr>
                        <a:t>comCode</a:t>
                      </a:r>
                      <a:r>
                        <a:rPr lang="en-US" sz="800" b="0">
                          <a:solidFill>
                            <a:srgbClr val="5F5F5F"/>
                          </a:solidFill>
                          <a:latin typeface="Segoe UI"/>
                          <a:cs typeface="Segoe UI"/>
                        </a:rPr>
                        <a:t>)</a:t>
                      </a:r>
                    </a:p>
                  </a:txBody>
                  <a:tcPr marL="41294" marR="41294" marT="41294" marB="41294" anchor="ctr">
                    <a:lnL w="6350" cap="flat" cmpd="sng" algn="ctr">
                      <a:solidFill>
                        <a:srgbClr val="808080"/>
                      </a:solidFill>
                      <a:prstDash val="solid"/>
                      <a:round/>
                      <a:headEnd w="med" len="med"/>
                      <a:tailEnd w="med" len="med"/>
                    </a:lnL>
                    <a:lnR w="6350" cap="flat" cmpd="sng" algn="ctr">
                      <a:solidFill>
                        <a:srgbClr val="808080"/>
                      </a:solidFill>
                      <a:prstDash val="solid"/>
                      <a:round/>
                      <a:headEnd w="med" len="med"/>
                      <a:tailEnd w="med" len="med"/>
                    </a:lnR>
                    <a:lnT w="6350" cap="flat" cmpd="sng" algn="ctr">
                      <a:solidFill>
                        <a:srgbClr val="808080"/>
                      </a:solidFill>
                      <a:prstDash val="solid"/>
                      <a:round/>
                      <a:headEnd w="med" len="med"/>
                      <a:tailEnd w="med" len="med"/>
                    </a:lnT>
                    <a:lnB w="6350" cap="flat" cmpd="sng" algn="ctr">
                      <a:solidFill>
                        <a:srgbClr val="808080"/>
                      </a:solidFill>
                      <a:prstDash val="solid"/>
                      <a:round/>
                      <a:headEnd w="med" len="med"/>
                      <a:tailEnd w="med" len="med"/>
                    </a:lnB>
                    <a:lnTlToBr w="12700" cmpd="sng">
                      <a:noFill/>
                      <a:prstDash val="solid"/>
                    </a:lnTlToBr>
                    <a:lnBlToTr w="12700" cmpd="sng">
                      <a:noFill/>
                      <a:prstDash val="solid"/>
                    </a:lnBlToTr>
                    <a:noFill/>
                  </a:tcPr>
                </a:tc>
                <a:tc hMerge="1">
                  <a:txBody>
                    <a:bodyPr/>
                    <a:lstStyle/>
                    <a:p>
                      <a:pPr latinLnBrk="1">
                        <a:defRPr/>
                      </a:pPr>
                      <a:endParaRPr lang="ko-KR" altLang="en-US"/>
                    </a:p>
                  </a:txBody>
                  <a:tcPr/>
                </a:tc>
                <a:extLst>
                  <a:ext uri="{0D108BD9-81ED-4DB2-BD59-A6C34878D82A}">
                    <a16:rowId xmlns:a16="http://schemas.microsoft.com/office/drawing/2014/main" val="10003"/>
                  </a:ext>
                </a:extLst>
              </a:tr>
            </a:tbl>
          </a:graphicData>
        </a:graphic>
      </p:graphicFrame>
      <p:graphicFrame>
        <p:nvGraphicFramePr>
          <p:cNvPr id="35" name="표 34"/>
          <p:cNvGraphicFramePr>
            <a:graphicFrameLocks noGrp="1"/>
          </p:cNvGraphicFramePr>
          <p:nvPr>
            <p:extLst>
              <p:ext uri="{D42A27DB-BD31-4B8C-83A1-F6EECF244321}">
                <p14:modId xmlns:p14="http://schemas.microsoft.com/office/powerpoint/2010/main" val="1353586017"/>
              </p:ext>
            </p:extLst>
          </p:nvPr>
        </p:nvGraphicFramePr>
        <p:xfrm>
          <a:off x="9148931" y="4531742"/>
          <a:ext cx="2146376" cy="1402144"/>
        </p:xfrm>
        <a:graphic>
          <a:graphicData uri="http://schemas.openxmlformats.org/drawingml/2006/table">
            <a:tbl>
              <a:tblPr firstRow="1" firstCol="1">
                <a:tableStyleId>{5C22544A-7EE6-4342-B048-85BDC9FD1C3A}</a:tableStyleId>
              </a:tblPr>
              <a:tblGrid>
                <a:gridCol w="282613">
                  <a:extLst>
                    <a:ext uri="{9D8B030D-6E8A-4147-A177-3AD203B41FA5}">
                      <a16:colId xmlns:a16="http://schemas.microsoft.com/office/drawing/2014/main" val="20000"/>
                    </a:ext>
                  </a:extLst>
                </a:gridCol>
                <a:gridCol w="1863763">
                  <a:extLst>
                    <a:ext uri="{9D8B030D-6E8A-4147-A177-3AD203B41FA5}">
                      <a16:colId xmlns:a16="http://schemas.microsoft.com/office/drawing/2014/main" val="20001"/>
                    </a:ext>
                  </a:extLst>
                </a:gridCol>
              </a:tblGrid>
              <a:tr h="277292">
                <a:tc gridSpan="2">
                  <a:txBody>
                    <a:bodyPr/>
                    <a:lstStyle/>
                    <a:p>
                      <a:pPr algn="ctr">
                        <a:defRPr/>
                      </a:pPr>
                      <a:r>
                        <a:rPr lang="en-US" sz="800">
                          <a:solidFill>
                            <a:srgbClr val="5F5F5F"/>
                          </a:solidFill>
                          <a:latin typeface="Segoe UI"/>
                          <a:cs typeface="Segoe UI"/>
                        </a:rPr>
                        <a:t>Job</a:t>
                      </a:r>
                    </a:p>
                  </a:txBody>
                  <a:tcPr marL="41294" marR="41294" marT="41294" marB="41294" anchor="ctr">
                    <a:lnL w="6350" cap="flat" cmpd="sng" algn="ctr">
                      <a:solidFill>
                        <a:srgbClr val="808080"/>
                      </a:solidFill>
                      <a:prstDash val="solid"/>
                      <a:round/>
                      <a:headEnd w="med" len="med"/>
                      <a:tailEnd w="med" len="med"/>
                    </a:lnL>
                    <a:lnR w="6350" cap="flat" cmpd="sng" algn="ctr">
                      <a:solidFill>
                        <a:srgbClr val="808080"/>
                      </a:solidFill>
                      <a:prstDash val="solid"/>
                      <a:round/>
                      <a:headEnd w="med" len="med"/>
                      <a:tailEnd w="med" len="med"/>
                    </a:lnR>
                    <a:lnT w="6350" cap="flat" cmpd="sng" algn="ctr">
                      <a:solidFill>
                        <a:srgbClr val="808080"/>
                      </a:solidFill>
                      <a:prstDash val="solid"/>
                      <a:round/>
                      <a:headEnd w="med" len="med"/>
                      <a:tailEnd w="med" len="med"/>
                    </a:lnT>
                    <a:lnB w="6350" cap="flat" cmpd="sng" algn="ctr">
                      <a:solidFill>
                        <a:srgbClr val="808080"/>
                      </a:solidFill>
                      <a:prstDash val="solid"/>
                      <a:round/>
                      <a:headEnd w="med" len="med"/>
                      <a:tailEnd w="med" len="med"/>
                    </a:lnB>
                    <a:lnTlToBr w="12700" cmpd="sng">
                      <a:noFill/>
                      <a:prstDash val="solid"/>
                    </a:lnTlToBr>
                    <a:lnBlToTr w="12700" cmpd="sng">
                      <a:noFill/>
                      <a:prstDash val="solid"/>
                    </a:lnBlToTr>
                    <a:solidFill>
                      <a:schemeClr val="bg2">
                        <a:lumMod val="90000"/>
                      </a:schemeClr>
                    </a:solidFill>
                  </a:tcPr>
                </a:tc>
                <a:tc hMerge="1">
                  <a:txBody>
                    <a:bodyPr/>
                    <a:lstStyle/>
                    <a:p>
                      <a:pPr latinLnBrk="1">
                        <a:defRPr/>
                      </a:pPr>
                      <a:endParaRPr lang="ko-KR" altLang="en-US"/>
                    </a:p>
                  </a:txBody>
                  <a:tcPr/>
                </a:tc>
                <a:extLst>
                  <a:ext uri="{0D108BD9-81ED-4DB2-BD59-A6C34878D82A}">
                    <a16:rowId xmlns:a16="http://schemas.microsoft.com/office/drawing/2014/main" val="10000"/>
                  </a:ext>
                </a:extLst>
              </a:tr>
              <a:tr h="554583">
                <a:tc>
                  <a:txBody>
                    <a:bodyPr/>
                    <a:lstStyle/>
                    <a:p>
                      <a:pPr algn="ctr">
                        <a:defRPr/>
                      </a:pPr>
                      <a:r>
                        <a:rPr lang="en-US" altLang="ko-KR" sz="800" b="0">
                          <a:solidFill>
                            <a:srgbClr val="5F5F5F"/>
                          </a:solidFill>
                          <a:latin typeface="Segoe UI"/>
                          <a:cs typeface="Segoe UI"/>
                        </a:rPr>
                        <a:t>P</a:t>
                      </a:r>
                    </a:p>
                    <a:p>
                      <a:pPr algn="ctr">
                        <a:defRPr/>
                      </a:pPr>
                      <a:endParaRPr lang="en-US" altLang="ko-KR" sz="800" b="0">
                        <a:solidFill>
                          <a:srgbClr val="5F5F5F"/>
                        </a:solidFill>
                        <a:latin typeface="Segoe UI"/>
                        <a:cs typeface="Segoe UI"/>
                      </a:endParaRPr>
                    </a:p>
                    <a:p>
                      <a:pPr algn="ctr">
                        <a:defRPr/>
                      </a:pPr>
                      <a:endParaRPr lang="en-US" altLang="ko-KR" sz="800" b="0">
                        <a:solidFill>
                          <a:srgbClr val="5F5F5F"/>
                        </a:solidFill>
                        <a:latin typeface="Segoe UI"/>
                        <a:cs typeface="Segoe UI"/>
                      </a:endParaRPr>
                    </a:p>
                    <a:p>
                      <a:pPr algn="ctr">
                        <a:defRPr/>
                      </a:pPr>
                      <a:endParaRPr lang="en-US" altLang="ko-KR" sz="800" b="0">
                        <a:solidFill>
                          <a:srgbClr val="5F5F5F"/>
                        </a:solidFill>
                        <a:latin typeface="Segoe UI"/>
                        <a:cs typeface="Segoe UI"/>
                      </a:endParaRPr>
                    </a:p>
                  </a:txBody>
                  <a:tcPr marL="41294" marR="41294" marT="41294" marB="41294" anchor="ctr">
                    <a:lnL w="6350" cap="flat" cmpd="sng" algn="ctr">
                      <a:solidFill>
                        <a:srgbClr val="808080"/>
                      </a:solidFill>
                      <a:prstDash val="solid"/>
                      <a:round/>
                      <a:headEnd w="med" len="med"/>
                      <a:tailEnd w="med" len="med"/>
                    </a:lnL>
                    <a:lnR w="6350" cap="flat" cmpd="sng" algn="ctr">
                      <a:solidFill>
                        <a:srgbClr val="808080"/>
                      </a:solidFill>
                      <a:prstDash val="solid"/>
                      <a:round/>
                      <a:headEnd w="med" len="med"/>
                      <a:tailEnd w="med" len="med"/>
                    </a:lnR>
                    <a:lnT w="6350" cap="flat" cmpd="sng" algn="ctr">
                      <a:solidFill>
                        <a:srgbClr val="808080"/>
                      </a:solidFill>
                      <a:prstDash val="solid"/>
                      <a:round/>
                      <a:headEnd w="med" len="med"/>
                      <a:tailEnd w="med" len="med"/>
                    </a:lnT>
                    <a:lnB w="6350" cap="flat" cmpd="sng" algn="ctr">
                      <a:solidFill>
                        <a:srgbClr val="808080"/>
                      </a:solidFill>
                      <a:prstDash val="solid"/>
                      <a:round/>
                      <a:headEnd w="med" len="med"/>
                      <a:tailEnd w="med" len="med"/>
                    </a:lnB>
                    <a:lnTlToBr w="12700" cmpd="sng">
                      <a:noFill/>
                      <a:prstDash val="solid"/>
                    </a:lnTlToBr>
                    <a:lnBlToTr w="12700" cmpd="sng">
                      <a:noFill/>
                      <a:prstDash val="solid"/>
                    </a:lnBlToTr>
                    <a:noFill/>
                  </a:tcPr>
                </a:tc>
                <a:tc>
                  <a:txBody>
                    <a:bodyPr/>
                    <a:lstStyle/>
                    <a:p>
                      <a:pPr algn="ctr">
                        <a:defRPr/>
                      </a:pPr>
                      <a:r>
                        <a:rPr lang="en-US" altLang="ko-KR" sz="800" b="0">
                          <a:solidFill>
                            <a:srgbClr val="5F5F5F"/>
                          </a:solidFill>
                          <a:latin typeface="Segoe UI"/>
                          <a:cs typeface="Segoe UI"/>
                        </a:rPr>
                        <a:t>jobCode NUMBER(8) PRIMARY KEY</a:t>
                      </a:r>
                    </a:p>
                    <a:p>
                      <a:pPr algn="ctr">
                        <a:defRPr/>
                      </a:pPr>
                      <a:r>
                        <a:rPr lang="en-US" sz="800" b="0">
                          <a:solidFill>
                            <a:srgbClr val="5F5F5F"/>
                          </a:solidFill>
                          <a:latin typeface="Segoe UI"/>
                          <a:cs typeface="Segoe UI"/>
                        </a:rPr>
                        <a:t>jobPosition VARCHAR2(50)</a:t>
                      </a:r>
                      <a:r>
                        <a:rPr lang="en-US" altLang="ko-KR" sz="800" b="0">
                          <a:solidFill>
                            <a:srgbClr val="5F5F5F"/>
                          </a:solidFill>
                          <a:latin typeface="Segoe UI"/>
                          <a:cs typeface="Segoe UI"/>
                        </a:rPr>
                        <a:t> NOT NULL</a:t>
                      </a:r>
                    </a:p>
                    <a:p>
                      <a:pPr algn="ctr">
                        <a:defRPr/>
                      </a:pPr>
                      <a:r>
                        <a:rPr lang="en-US" sz="800" b="0">
                          <a:solidFill>
                            <a:srgbClr val="5F5F5F"/>
                          </a:solidFill>
                          <a:latin typeface="Segoe UI"/>
                          <a:cs typeface="Segoe UI"/>
                        </a:rPr>
                        <a:t>jobTitle VARCHAR2(50)</a:t>
                      </a:r>
                      <a:r>
                        <a:rPr lang="en-US" altLang="ko-KR" sz="800" b="0">
                          <a:solidFill>
                            <a:srgbClr val="5F5F5F"/>
                          </a:solidFill>
                          <a:latin typeface="Segoe UI"/>
                          <a:cs typeface="Segoe UI"/>
                        </a:rPr>
                        <a:t> NOT NULL</a:t>
                      </a:r>
                    </a:p>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800" b="0">
                          <a:solidFill>
                            <a:srgbClr val="5F5F5F"/>
                          </a:solidFill>
                          <a:latin typeface="Segoe UI"/>
                          <a:cs typeface="Segoe UI"/>
                        </a:rPr>
                        <a:t>del NUMBER(1) NOT NULL</a:t>
                      </a:r>
                    </a:p>
                  </a:txBody>
                  <a:tcPr marL="41294" marR="41294" marT="41294" marB="41294" anchor="ctr">
                    <a:lnL w="6350" cap="flat" cmpd="sng" algn="ctr">
                      <a:solidFill>
                        <a:srgbClr val="808080"/>
                      </a:solidFill>
                      <a:prstDash val="solid"/>
                      <a:round/>
                      <a:headEnd w="med" len="med"/>
                      <a:tailEnd w="med" len="med"/>
                    </a:lnL>
                    <a:lnR w="6350" cap="flat" cmpd="sng" algn="ctr">
                      <a:solidFill>
                        <a:srgbClr val="808080"/>
                      </a:solidFill>
                      <a:prstDash val="solid"/>
                      <a:round/>
                      <a:headEnd w="med" len="med"/>
                      <a:tailEnd w="med" len="med"/>
                    </a:lnR>
                    <a:lnT w="6350" cap="flat" cmpd="sng" algn="ctr">
                      <a:solidFill>
                        <a:srgbClr val="808080"/>
                      </a:solidFill>
                      <a:prstDash val="solid"/>
                      <a:round/>
                      <a:headEnd w="med" len="med"/>
                      <a:tailEnd w="med" len="med"/>
                    </a:lnT>
                    <a:lnB w="6350" cap="flat" cmpd="sng" algn="ctr">
                      <a:solidFill>
                        <a:srgbClr val="808080"/>
                      </a:solidFill>
                      <a:prstDash val="solid"/>
                      <a:round/>
                      <a:headEnd w="med" len="med"/>
                      <a:tailEnd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277292">
                <a:tc gridSpan="2">
                  <a:txBody>
                    <a:bodyPr/>
                    <a:lstStyle/>
                    <a:p>
                      <a:pPr marL="0" marR="0" lvl="0" indent="0" algn="ctr" defTabSz="914400" rtl="0" eaLnBrk="1" latinLnBrk="1" hangingPunct="1">
                        <a:lnSpc>
                          <a:spcPct val="100000"/>
                        </a:lnSpc>
                        <a:spcBef>
                          <a:spcPts val="0"/>
                        </a:spcBef>
                        <a:spcAft>
                          <a:spcPts val="0"/>
                        </a:spcAft>
                        <a:buClrTx/>
                        <a:buFontTx/>
                        <a:buNone/>
                        <a:defRPr/>
                      </a:pPr>
                      <a:r>
                        <a:rPr lang="en-US" altLang="ko-KR" sz="800" b="0">
                          <a:solidFill>
                            <a:srgbClr val="5F5F5F"/>
                          </a:solidFill>
                          <a:latin typeface="Segoe UI"/>
                          <a:cs typeface="Segoe UI"/>
                        </a:rPr>
                        <a:t>JOB_PK(jobCode)</a:t>
                      </a:r>
                    </a:p>
                  </a:txBody>
                  <a:tcPr marL="41294" marR="41294" marT="41294" marB="41294" anchor="ctr">
                    <a:lnL w="6350" cap="flat" cmpd="sng" algn="ctr">
                      <a:solidFill>
                        <a:srgbClr val="808080"/>
                      </a:solidFill>
                      <a:prstDash val="solid"/>
                      <a:round/>
                      <a:headEnd w="med" len="med"/>
                      <a:tailEnd w="med" len="med"/>
                    </a:lnL>
                    <a:lnR w="6350" cap="flat" cmpd="sng" algn="ctr">
                      <a:solidFill>
                        <a:srgbClr val="808080"/>
                      </a:solidFill>
                      <a:prstDash val="solid"/>
                      <a:round/>
                      <a:headEnd w="med" len="med"/>
                      <a:tailEnd w="med" len="med"/>
                    </a:lnR>
                    <a:lnT w="6350" cap="flat" cmpd="sng" algn="ctr">
                      <a:solidFill>
                        <a:srgbClr val="808080"/>
                      </a:solidFill>
                      <a:prstDash val="solid"/>
                      <a:round/>
                      <a:headEnd w="med" len="med"/>
                      <a:tailEnd w="med" len="med"/>
                    </a:lnT>
                    <a:lnB w="6350" cap="flat" cmpd="sng" algn="ctr">
                      <a:solidFill>
                        <a:srgbClr val="808080"/>
                      </a:solidFill>
                      <a:prstDash val="solid"/>
                      <a:round/>
                      <a:headEnd w="med" len="med"/>
                      <a:tailEnd w="med" len="med"/>
                    </a:lnB>
                    <a:lnTlToBr w="12700" cmpd="sng">
                      <a:noFill/>
                      <a:prstDash val="solid"/>
                    </a:lnTlToBr>
                    <a:lnBlToTr w="12700" cmpd="sng">
                      <a:noFill/>
                      <a:prstDash val="solid"/>
                    </a:lnBlToTr>
                    <a:noFill/>
                  </a:tcPr>
                </a:tc>
                <a:tc hMerge="1">
                  <a:txBody>
                    <a:bodyPr/>
                    <a:lstStyle/>
                    <a:p>
                      <a:pPr latinLnBrk="1">
                        <a:defRPr/>
                      </a:pPr>
                      <a:endParaRPr lang="ko-KR" altLang="en-US"/>
                    </a:p>
                  </a:txBody>
                  <a:tcPr/>
                </a:tc>
                <a:extLst>
                  <a:ext uri="{0D108BD9-81ED-4DB2-BD59-A6C34878D82A}">
                    <a16:rowId xmlns:a16="http://schemas.microsoft.com/office/drawing/2014/main" val="10002"/>
                  </a:ext>
                </a:extLst>
              </a:tr>
              <a:tr h="277292">
                <a:tc gridSpan="2">
                  <a:txBody>
                    <a:bodyPr/>
                    <a:lstStyle/>
                    <a:p>
                      <a:pPr algn="ctr">
                        <a:defRPr/>
                      </a:pPr>
                      <a:endParaRPr lang="en-US" sz="800" b="0">
                        <a:solidFill>
                          <a:srgbClr val="5F5F5F"/>
                        </a:solidFill>
                        <a:latin typeface="Segoe UI"/>
                        <a:cs typeface="Segoe UI"/>
                      </a:endParaRPr>
                    </a:p>
                  </a:txBody>
                  <a:tcPr marL="41294" marR="41294" marT="41294" marB="41294" anchor="ctr">
                    <a:lnL w="6350" cap="flat" cmpd="sng" algn="ctr">
                      <a:solidFill>
                        <a:srgbClr val="808080"/>
                      </a:solidFill>
                      <a:prstDash val="solid"/>
                      <a:round/>
                      <a:headEnd w="med" len="med"/>
                      <a:tailEnd w="med" len="med"/>
                    </a:lnL>
                    <a:lnR w="6350" cap="flat" cmpd="sng" algn="ctr">
                      <a:solidFill>
                        <a:srgbClr val="808080"/>
                      </a:solidFill>
                      <a:prstDash val="solid"/>
                      <a:round/>
                      <a:headEnd w="med" len="med"/>
                      <a:tailEnd w="med" len="med"/>
                    </a:lnR>
                    <a:lnT w="6350" cap="flat" cmpd="sng" algn="ctr">
                      <a:solidFill>
                        <a:srgbClr val="808080"/>
                      </a:solidFill>
                      <a:prstDash val="solid"/>
                      <a:round/>
                      <a:headEnd w="med" len="med"/>
                      <a:tailEnd w="med" len="med"/>
                    </a:lnT>
                    <a:lnB w="6350" cap="flat" cmpd="sng" algn="ctr">
                      <a:solidFill>
                        <a:srgbClr val="808080"/>
                      </a:solidFill>
                      <a:prstDash val="solid"/>
                      <a:round/>
                      <a:headEnd w="med" len="med"/>
                      <a:tailEnd w="med" len="med"/>
                    </a:lnB>
                    <a:lnTlToBr w="12700" cmpd="sng">
                      <a:noFill/>
                      <a:prstDash val="solid"/>
                    </a:lnTlToBr>
                    <a:lnBlToTr w="12700" cmpd="sng">
                      <a:noFill/>
                      <a:prstDash val="solid"/>
                    </a:lnBlToTr>
                    <a:noFill/>
                  </a:tcPr>
                </a:tc>
                <a:tc hMerge="1">
                  <a:txBody>
                    <a:bodyPr/>
                    <a:lstStyle/>
                    <a:p>
                      <a:pPr latinLnBrk="1">
                        <a:defRPr/>
                      </a:pPr>
                      <a:endParaRPr lang="ko-KR" altLang="en-US"/>
                    </a:p>
                  </a:txBody>
                  <a:tcPr/>
                </a:tc>
                <a:extLst>
                  <a:ext uri="{0D108BD9-81ED-4DB2-BD59-A6C34878D82A}">
                    <a16:rowId xmlns:a16="http://schemas.microsoft.com/office/drawing/2014/main" val="10003"/>
                  </a:ext>
                </a:extLst>
              </a:tr>
            </a:tbl>
          </a:graphicData>
        </a:graphic>
      </p:graphicFrame>
      <p:graphicFrame>
        <p:nvGraphicFramePr>
          <p:cNvPr id="36" name="표 35"/>
          <p:cNvGraphicFramePr>
            <a:graphicFrameLocks noGrp="1"/>
          </p:cNvGraphicFramePr>
          <p:nvPr>
            <p:extLst>
              <p:ext uri="{D42A27DB-BD31-4B8C-83A1-F6EECF244321}">
                <p14:modId xmlns:p14="http://schemas.microsoft.com/office/powerpoint/2010/main" val="5419587"/>
              </p:ext>
            </p:extLst>
          </p:nvPr>
        </p:nvGraphicFramePr>
        <p:xfrm>
          <a:off x="6096000" y="833556"/>
          <a:ext cx="2136851" cy="1645984"/>
        </p:xfrm>
        <a:graphic>
          <a:graphicData uri="http://schemas.openxmlformats.org/drawingml/2006/table">
            <a:tbl>
              <a:tblPr firstRow="1" firstCol="1">
                <a:tableStyleId>{5C22544A-7EE6-4342-B048-85BDC9FD1C3A}</a:tableStyleId>
              </a:tblPr>
              <a:tblGrid>
                <a:gridCol w="282613">
                  <a:extLst>
                    <a:ext uri="{9D8B030D-6E8A-4147-A177-3AD203B41FA5}">
                      <a16:colId xmlns:a16="http://schemas.microsoft.com/office/drawing/2014/main" val="20000"/>
                    </a:ext>
                  </a:extLst>
                </a:gridCol>
                <a:gridCol w="1854238">
                  <a:extLst>
                    <a:ext uri="{9D8B030D-6E8A-4147-A177-3AD203B41FA5}">
                      <a16:colId xmlns:a16="http://schemas.microsoft.com/office/drawing/2014/main" val="20001"/>
                    </a:ext>
                  </a:extLst>
                </a:gridCol>
              </a:tblGrid>
              <a:tr h="277292">
                <a:tc gridSpan="2">
                  <a:txBody>
                    <a:bodyPr/>
                    <a:lstStyle/>
                    <a:p>
                      <a:pPr algn="ctr">
                        <a:defRPr/>
                      </a:pPr>
                      <a:r>
                        <a:rPr lang="en-US" sz="800">
                          <a:solidFill>
                            <a:srgbClr val="5F5F5F"/>
                          </a:solidFill>
                          <a:latin typeface="Segoe UI"/>
                          <a:cs typeface="Segoe UI"/>
                        </a:rPr>
                        <a:t>Authority</a:t>
                      </a:r>
                    </a:p>
                  </a:txBody>
                  <a:tcPr marL="41294" marR="41294" marT="41294" marB="41294" anchor="ctr">
                    <a:lnL w="6350" cap="flat" cmpd="sng" algn="ctr">
                      <a:solidFill>
                        <a:srgbClr val="808080"/>
                      </a:solidFill>
                      <a:prstDash val="solid"/>
                      <a:round/>
                      <a:headEnd w="med" len="med"/>
                      <a:tailEnd w="med" len="med"/>
                    </a:lnL>
                    <a:lnR w="6350" cap="flat" cmpd="sng" algn="ctr">
                      <a:solidFill>
                        <a:srgbClr val="808080"/>
                      </a:solidFill>
                      <a:prstDash val="solid"/>
                      <a:round/>
                      <a:headEnd w="med" len="med"/>
                      <a:tailEnd w="med" len="med"/>
                    </a:lnR>
                    <a:lnT w="6350" cap="flat" cmpd="sng" algn="ctr">
                      <a:solidFill>
                        <a:srgbClr val="808080"/>
                      </a:solidFill>
                      <a:prstDash val="solid"/>
                      <a:round/>
                      <a:headEnd w="med" len="med"/>
                      <a:tailEnd w="med" len="med"/>
                    </a:lnT>
                    <a:lnB w="6350" cap="flat" cmpd="sng" algn="ctr">
                      <a:solidFill>
                        <a:srgbClr val="808080"/>
                      </a:solidFill>
                      <a:prstDash val="solid"/>
                      <a:round/>
                      <a:headEnd w="med" len="med"/>
                      <a:tailEnd w="med" len="med"/>
                    </a:lnB>
                    <a:lnTlToBr w="12700" cmpd="sng">
                      <a:noFill/>
                      <a:prstDash val="solid"/>
                    </a:lnTlToBr>
                    <a:lnBlToTr w="12700" cmpd="sng">
                      <a:noFill/>
                      <a:prstDash val="solid"/>
                    </a:lnBlToTr>
                    <a:solidFill>
                      <a:schemeClr val="bg2">
                        <a:lumMod val="90000"/>
                      </a:schemeClr>
                    </a:solidFill>
                  </a:tcPr>
                </a:tc>
                <a:tc hMerge="1">
                  <a:txBody>
                    <a:bodyPr/>
                    <a:lstStyle/>
                    <a:p>
                      <a:pPr latinLnBrk="1">
                        <a:defRPr/>
                      </a:pPr>
                      <a:endParaRPr lang="ko-KR" altLang="en-US"/>
                    </a:p>
                  </a:txBody>
                  <a:tcPr/>
                </a:tc>
                <a:extLst>
                  <a:ext uri="{0D108BD9-81ED-4DB2-BD59-A6C34878D82A}">
                    <a16:rowId xmlns:a16="http://schemas.microsoft.com/office/drawing/2014/main" val="10000"/>
                  </a:ext>
                </a:extLst>
              </a:tr>
              <a:tr h="554583">
                <a:tc>
                  <a:txBody>
                    <a:bodyPr/>
                    <a:lstStyle/>
                    <a:p>
                      <a:pPr algn="ctr">
                        <a:defRPr/>
                      </a:pPr>
                      <a:r>
                        <a:rPr lang="en-US" altLang="ko-KR" sz="800" b="0">
                          <a:solidFill>
                            <a:srgbClr val="5F5F5F"/>
                          </a:solidFill>
                          <a:latin typeface="Segoe UI"/>
                          <a:cs typeface="Segoe UI"/>
                        </a:rPr>
                        <a:t>P</a:t>
                      </a:r>
                    </a:p>
                    <a:p>
                      <a:pPr algn="ctr">
                        <a:defRPr/>
                      </a:pPr>
                      <a:endParaRPr lang="en-US" altLang="ko-KR" sz="800" b="0">
                        <a:solidFill>
                          <a:srgbClr val="5F5F5F"/>
                        </a:solidFill>
                        <a:latin typeface="Segoe UI"/>
                        <a:cs typeface="Segoe UI"/>
                      </a:endParaRPr>
                    </a:p>
                    <a:p>
                      <a:pPr algn="ctr">
                        <a:defRPr/>
                      </a:pPr>
                      <a:endParaRPr lang="en-US" altLang="ko-KR" sz="800" b="0">
                        <a:solidFill>
                          <a:srgbClr val="5F5F5F"/>
                        </a:solidFill>
                        <a:latin typeface="Segoe UI"/>
                        <a:cs typeface="Segoe UI"/>
                      </a:endParaRPr>
                    </a:p>
                    <a:p>
                      <a:pPr algn="ctr">
                        <a:defRPr/>
                      </a:pPr>
                      <a:endParaRPr lang="en-US" sz="800" b="0">
                        <a:solidFill>
                          <a:srgbClr val="5F5F5F"/>
                        </a:solidFill>
                        <a:latin typeface="Segoe UI"/>
                        <a:cs typeface="Segoe UI"/>
                      </a:endParaRPr>
                    </a:p>
                    <a:p>
                      <a:pPr algn="ctr">
                        <a:defRPr/>
                      </a:pPr>
                      <a:endParaRPr lang="en-US" sz="800" b="0">
                        <a:solidFill>
                          <a:srgbClr val="5F5F5F"/>
                        </a:solidFill>
                        <a:latin typeface="Segoe UI"/>
                        <a:cs typeface="Segoe UI"/>
                      </a:endParaRPr>
                    </a:p>
                    <a:p>
                      <a:pPr algn="ctr">
                        <a:defRPr/>
                      </a:pPr>
                      <a:endParaRPr lang="en-US" sz="800" b="0">
                        <a:solidFill>
                          <a:srgbClr val="5F5F5F"/>
                        </a:solidFill>
                        <a:latin typeface="Segoe UI"/>
                        <a:cs typeface="Segoe UI"/>
                      </a:endParaRPr>
                    </a:p>
                  </a:txBody>
                  <a:tcPr marL="41294" marR="41294" marT="41294" marB="41294" anchor="ctr">
                    <a:lnL w="6350" cap="flat" cmpd="sng" algn="ctr">
                      <a:solidFill>
                        <a:srgbClr val="808080"/>
                      </a:solidFill>
                      <a:prstDash val="solid"/>
                      <a:round/>
                      <a:headEnd w="med" len="med"/>
                      <a:tailEnd w="med" len="med"/>
                    </a:lnL>
                    <a:lnR w="6350" cap="flat" cmpd="sng" algn="ctr">
                      <a:solidFill>
                        <a:srgbClr val="808080"/>
                      </a:solidFill>
                      <a:prstDash val="solid"/>
                      <a:round/>
                      <a:headEnd w="med" len="med"/>
                      <a:tailEnd w="med" len="med"/>
                    </a:lnR>
                    <a:lnT w="6350" cap="flat" cmpd="sng" algn="ctr">
                      <a:solidFill>
                        <a:srgbClr val="808080"/>
                      </a:solidFill>
                      <a:prstDash val="solid"/>
                      <a:round/>
                      <a:headEnd w="med" len="med"/>
                      <a:tailEnd w="med" len="med"/>
                    </a:lnT>
                    <a:lnB w="6350" cap="flat" cmpd="sng" algn="ctr">
                      <a:solidFill>
                        <a:srgbClr val="808080"/>
                      </a:solidFill>
                      <a:prstDash val="solid"/>
                      <a:round/>
                      <a:headEnd w="med" len="med"/>
                      <a:tailEnd w="med" len="med"/>
                    </a:lnB>
                    <a:lnTlToBr w="12700" cmpd="sng">
                      <a:noFill/>
                      <a:prstDash val="solid"/>
                    </a:lnTlToBr>
                    <a:lnBlToTr w="12700" cmpd="sng">
                      <a:noFill/>
                      <a:prstDash val="solid"/>
                    </a:lnBlToTr>
                    <a:noFill/>
                  </a:tcPr>
                </a:tc>
                <a:tc>
                  <a:txBody>
                    <a:bodyPr/>
                    <a:lstStyle/>
                    <a:p>
                      <a:pPr marL="0" marR="0" lvl="0" indent="0" algn="ctr" defTabSz="914400" rtl="0" eaLnBrk="1" latinLnBrk="1" hangingPunct="1">
                        <a:lnSpc>
                          <a:spcPct val="100000"/>
                        </a:lnSpc>
                        <a:spcBef>
                          <a:spcPts val="0"/>
                        </a:spcBef>
                        <a:spcAft>
                          <a:spcPts val="0"/>
                        </a:spcAft>
                        <a:buClrTx/>
                        <a:buFontTx/>
                        <a:buNone/>
                        <a:defRPr/>
                      </a:pPr>
                      <a:r>
                        <a:rPr lang="en-US" altLang="ko-KR" sz="800" b="0">
                          <a:solidFill>
                            <a:srgbClr val="5F5F5F"/>
                          </a:solidFill>
                          <a:latin typeface="Segoe UI"/>
                          <a:cs typeface="Segoe UI"/>
                        </a:rPr>
                        <a:t>userAuth NUMBER(8) PRIMARY KEY</a:t>
                      </a:r>
                    </a:p>
                    <a:p>
                      <a:pPr marL="0" marR="0" lvl="0" indent="0" algn="ctr" defTabSz="914400" rtl="0" eaLnBrk="1" latinLnBrk="1" hangingPunct="1">
                        <a:lnSpc>
                          <a:spcPct val="100000"/>
                        </a:lnSpc>
                        <a:spcBef>
                          <a:spcPts val="0"/>
                        </a:spcBef>
                        <a:spcAft>
                          <a:spcPts val="0"/>
                        </a:spcAft>
                        <a:buClrTx/>
                        <a:buFontTx/>
                        <a:buNone/>
                        <a:defRPr/>
                      </a:pPr>
                      <a:r>
                        <a:rPr lang="en-US" altLang="ko-KR" sz="800" b="0">
                          <a:solidFill>
                            <a:srgbClr val="5F5F5F"/>
                          </a:solidFill>
                          <a:latin typeface="Segoe UI"/>
                          <a:cs typeface="Segoe UI"/>
                        </a:rPr>
                        <a:t>authName VARCHAR2(100) NOT NULL</a:t>
                      </a:r>
                    </a:p>
                    <a:p>
                      <a:pPr marL="0" marR="0" lvl="0" indent="0" algn="ctr" defTabSz="914400" rtl="0" eaLnBrk="1" latinLnBrk="1" hangingPunct="1">
                        <a:lnSpc>
                          <a:spcPct val="100000"/>
                        </a:lnSpc>
                        <a:spcBef>
                          <a:spcPts val="0"/>
                        </a:spcBef>
                        <a:spcAft>
                          <a:spcPts val="0"/>
                        </a:spcAft>
                        <a:buClrTx/>
                        <a:buFontTx/>
                        <a:buNone/>
                        <a:defRPr/>
                      </a:pPr>
                      <a:r>
                        <a:rPr lang="en-US" altLang="ko-KR" sz="800" b="0">
                          <a:solidFill>
                            <a:srgbClr val="5F5F5F"/>
                          </a:solidFill>
                          <a:latin typeface="Segoe UI"/>
                          <a:cs typeface="Segoe UI"/>
                        </a:rPr>
                        <a:t>optionA NUMBER(1) </a:t>
                      </a:r>
                    </a:p>
                    <a:p>
                      <a:pPr marL="0" marR="0" lvl="0" indent="0" algn="ctr" defTabSz="914400" rtl="0" eaLnBrk="1" latinLnBrk="1" hangingPunct="1">
                        <a:lnSpc>
                          <a:spcPct val="100000"/>
                        </a:lnSpc>
                        <a:spcBef>
                          <a:spcPts val="0"/>
                        </a:spcBef>
                        <a:spcAft>
                          <a:spcPts val="0"/>
                        </a:spcAft>
                        <a:buClrTx/>
                        <a:buFontTx/>
                        <a:buNone/>
                        <a:defRPr/>
                      </a:pPr>
                      <a:r>
                        <a:rPr lang="en-US" altLang="ko-KR" sz="800" b="0">
                          <a:solidFill>
                            <a:srgbClr val="5F5F5F"/>
                          </a:solidFill>
                          <a:latin typeface="Segoe UI"/>
                          <a:cs typeface="Segoe UI"/>
                        </a:rPr>
                        <a:t>optionB NUMBER(1) </a:t>
                      </a:r>
                    </a:p>
                    <a:p>
                      <a:pPr marL="0" marR="0" lvl="0" indent="0" algn="ctr" defTabSz="914400" rtl="0" eaLnBrk="1" latinLnBrk="1" hangingPunct="1">
                        <a:lnSpc>
                          <a:spcPct val="100000"/>
                        </a:lnSpc>
                        <a:spcBef>
                          <a:spcPts val="0"/>
                        </a:spcBef>
                        <a:spcAft>
                          <a:spcPts val="0"/>
                        </a:spcAft>
                        <a:buClrTx/>
                        <a:buFontTx/>
                        <a:buNone/>
                        <a:defRPr/>
                      </a:pPr>
                      <a:r>
                        <a:rPr lang="en-US" altLang="ko-KR" sz="800" b="0">
                          <a:solidFill>
                            <a:srgbClr val="5F5F5F"/>
                          </a:solidFill>
                          <a:latin typeface="Segoe UI"/>
                          <a:cs typeface="Segoe UI"/>
                        </a:rPr>
                        <a:t>optionC NUMBER(1) </a:t>
                      </a:r>
                    </a:p>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800" b="0">
                          <a:solidFill>
                            <a:srgbClr val="5F5F5F"/>
                          </a:solidFill>
                          <a:latin typeface="Segoe UI"/>
                          <a:cs typeface="Segoe UI"/>
                        </a:rPr>
                        <a:t>del NUMBER(1) NOT NULL</a:t>
                      </a:r>
                    </a:p>
                  </a:txBody>
                  <a:tcPr marL="41294" marR="41294" marT="41294" marB="41294" anchor="ctr">
                    <a:lnL w="6350" cap="flat" cmpd="sng" algn="ctr">
                      <a:solidFill>
                        <a:srgbClr val="808080"/>
                      </a:solidFill>
                      <a:prstDash val="solid"/>
                      <a:round/>
                      <a:headEnd w="med" len="med"/>
                      <a:tailEnd w="med" len="med"/>
                    </a:lnL>
                    <a:lnR w="6350" cap="flat" cmpd="sng" algn="ctr">
                      <a:solidFill>
                        <a:srgbClr val="808080"/>
                      </a:solidFill>
                      <a:prstDash val="solid"/>
                      <a:round/>
                      <a:headEnd w="med" len="med"/>
                      <a:tailEnd w="med" len="med"/>
                    </a:lnR>
                    <a:lnT w="6350" cap="flat" cmpd="sng" algn="ctr">
                      <a:solidFill>
                        <a:srgbClr val="808080"/>
                      </a:solidFill>
                      <a:prstDash val="solid"/>
                      <a:round/>
                      <a:headEnd w="med" len="med"/>
                      <a:tailEnd w="med" len="med"/>
                    </a:lnT>
                    <a:lnB w="6350" cap="flat" cmpd="sng" algn="ctr">
                      <a:solidFill>
                        <a:srgbClr val="808080"/>
                      </a:solidFill>
                      <a:prstDash val="solid"/>
                      <a:round/>
                      <a:headEnd w="med" len="med"/>
                      <a:tailEnd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277292">
                <a:tc gridSpan="2">
                  <a:txBody>
                    <a:bodyPr/>
                    <a:lstStyle/>
                    <a:p>
                      <a:pPr marL="0" marR="0" lvl="0" indent="0" algn="ctr" defTabSz="914400" rtl="0" eaLnBrk="1" latinLnBrk="1" hangingPunct="1">
                        <a:lnSpc>
                          <a:spcPct val="100000"/>
                        </a:lnSpc>
                        <a:spcBef>
                          <a:spcPts val="0"/>
                        </a:spcBef>
                        <a:spcAft>
                          <a:spcPts val="0"/>
                        </a:spcAft>
                        <a:buClrTx/>
                        <a:buFontTx/>
                        <a:buNone/>
                        <a:defRPr/>
                      </a:pPr>
                      <a:r>
                        <a:rPr lang="en-US" altLang="ko-KR" sz="800" b="0">
                          <a:solidFill>
                            <a:srgbClr val="5F5F5F"/>
                          </a:solidFill>
                          <a:latin typeface="Segoe UI"/>
                          <a:cs typeface="Segoe UI"/>
                        </a:rPr>
                        <a:t>AUTHORITY_PK(userAuth)</a:t>
                      </a:r>
                    </a:p>
                  </a:txBody>
                  <a:tcPr marL="41294" marR="41294" marT="41294" marB="41294" anchor="ctr">
                    <a:lnL w="6350" cap="flat" cmpd="sng" algn="ctr">
                      <a:solidFill>
                        <a:srgbClr val="808080"/>
                      </a:solidFill>
                      <a:prstDash val="solid"/>
                      <a:round/>
                      <a:headEnd w="med" len="med"/>
                      <a:tailEnd w="med" len="med"/>
                    </a:lnL>
                    <a:lnR w="6350" cap="flat" cmpd="sng" algn="ctr">
                      <a:solidFill>
                        <a:srgbClr val="808080"/>
                      </a:solidFill>
                      <a:prstDash val="solid"/>
                      <a:round/>
                      <a:headEnd w="med" len="med"/>
                      <a:tailEnd w="med" len="med"/>
                    </a:lnR>
                    <a:lnT w="6350" cap="flat" cmpd="sng" algn="ctr">
                      <a:solidFill>
                        <a:srgbClr val="808080"/>
                      </a:solidFill>
                      <a:prstDash val="solid"/>
                      <a:round/>
                      <a:headEnd w="med" len="med"/>
                      <a:tailEnd w="med" len="med"/>
                    </a:lnT>
                    <a:lnB w="6350" cap="flat" cmpd="sng" algn="ctr">
                      <a:solidFill>
                        <a:srgbClr val="808080"/>
                      </a:solidFill>
                      <a:prstDash val="solid"/>
                      <a:round/>
                      <a:headEnd w="med" len="med"/>
                      <a:tailEnd w="med" len="med"/>
                    </a:lnB>
                    <a:lnTlToBr w="12700" cmpd="sng">
                      <a:noFill/>
                      <a:prstDash val="solid"/>
                    </a:lnTlToBr>
                    <a:lnBlToTr w="12700" cmpd="sng">
                      <a:noFill/>
                      <a:prstDash val="solid"/>
                    </a:lnBlToTr>
                    <a:noFill/>
                  </a:tcPr>
                </a:tc>
                <a:tc hMerge="1">
                  <a:txBody>
                    <a:bodyPr/>
                    <a:lstStyle/>
                    <a:p>
                      <a:pPr latinLnBrk="1">
                        <a:defRPr/>
                      </a:pPr>
                      <a:endParaRPr lang="ko-KR" altLang="en-US"/>
                    </a:p>
                  </a:txBody>
                  <a:tcPr/>
                </a:tc>
                <a:extLst>
                  <a:ext uri="{0D108BD9-81ED-4DB2-BD59-A6C34878D82A}">
                    <a16:rowId xmlns:a16="http://schemas.microsoft.com/office/drawing/2014/main" val="10002"/>
                  </a:ext>
                </a:extLst>
              </a:tr>
              <a:tr h="277292">
                <a:tc gridSpan="2">
                  <a:txBody>
                    <a:bodyPr/>
                    <a:lstStyle/>
                    <a:p>
                      <a:pPr algn="ctr">
                        <a:defRPr/>
                      </a:pPr>
                      <a:endParaRPr lang="en-US" sz="800" b="0">
                        <a:solidFill>
                          <a:srgbClr val="5F5F5F"/>
                        </a:solidFill>
                        <a:latin typeface="Segoe UI"/>
                        <a:cs typeface="Segoe UI"/>
                      </a:endParaRPr>
                    </a:p>
                  </a:txBody>
                  <a:tcPr marL="41294" marR="41294" marT="41294" marB="41294" anchor="ctr">
                    <a:lnL w="6350" cap="flat" cmpd="sng" algn="ctr">
                      <a:solidFill>
                        <a:srgbClr val="808080"/>
                      </a:solidFill>
                      <a:prstDash val="solid"/>
                      <a:round/>
                      <a:headEnd w="med" len="med"/>
                      <a:tailEnd w="med" len="med"/>
                    </a:lnL>
                    <a:lnR w="6350" cap="flat" cmpd="sng" algn="ctr">
                      <a:solidFill>
                        <a:srgbClr val="808080"/>
                      </a:solidFill>
                      <a:prstDash val="solid"/>
                      <a:round/>
                      <a:headEnd w="med" len="med"/>
                      <a:tailEnd w="med" len="med"/>
                    </a:lnR>
                    <a:lnT w="6350" cap="flat" cmpd="sng" algn="ctr">
                      <a:solidFill>
                        <a:srgbClr val="808080"/>
                      </a:solidFill>
                      <a:prstDash val="solid"/>
                      <a:round/>
                      <a:headEnd w="med" len="med"/>
                      <a:tailEnd w="med" len="med"/>
                    </a:lnT>
                    <a:lnB w="6350" cap="flat" cmpd="sng" algn="ctr">
                      <a:solidFill>
                        <a:srgbClr val="808080"/>
                      </a:solidFill>
                      <a:prstDash val="solid"/>
                      <a:round/>
                      <a:headEnd w="med" len="med"/>
                      <a:tailEnd w="med" len="med"/>
                    </a:lnB>
                    <a:lnTlToBr w="12700" cmpd="sng">
                      <a:noFill/>
                      <a:prstDash val="solid"/>
                    </a:lnTlToBr>
                    <a:lnBlToTr w="12700" cmpd="sng">
                      <a:noFill/>
                      <a:prstDash val="solid"/>
                    </a:lnBlToTr>
                    <a:noFill/>
                  </a:tcPr>
                </a:tc>
                <a:tc hMerge="1">
                  <a:txBody>
                    <a:bodyPr/>
                    <a:lstStyle/>
                    <a:p>
                      <a:pPr latinLnBrk="1">
                        <a:defRPr/>
                      </a:pPr>
                      <a:endParaRPr lang="ko-KR" altLang="en-US"/>
                    </a:p>
                  </a:txBody>
                  <a:tcPr/>
                </a:tc>
                <a:extLst>
                  <a:ext uri="{0D108BD9-81ED-4DB2-BD59-A6C34878D82A}">
                    <a16:rowId xmlns:a16="http://schemas.microsoft.com/office/drawing/2014/main" val="10003"/>
                  </a:ext>
                </a:extLst>
              </a:tr>
            </a:tbl>
          </a:graphicData>
        </a:graphic>
      </p:graphicFrame>
      <p:cxnSp>
        <p:nvCxnSpPr>
          <p:cNvPr id="38" name="직선 화살표 연결선 37"/>
          <p:cNvCxnSpPr>
            <a:stCxn id="17" idx="3"/>
          </p:cNvCxnSpPr>
          <p:nvPr/>
        </p:nvCxnSpPr>
        <p:spPr>
          <a:xfrm flipV="1">
            <a:off x="5041824" y="5135365"/>
            <a:ext cx="1054175" cy="200374"/>
          </a:xfrm>
          <a:prstGeom prst="straightConnector1">
            <a:avLst/>
          </a:prstGeom>
          <a:ln>
            <a:headEnd type="arrow" w="med" len="med"/>
            <a:tailEnd type="arrow" w="med" len="med"/>
          </a:ln>
        </p:spPr>
        <p:style>
          <a:lnRef idx="2">
            <a:schemeClr val="accent3">
              <a:shade val="20000"/>
            </a:schemeClr>
          </a:lnRef>
          <a:fillRef idx="1">
            <a:schemeClr val="accent3"/>
          </a:fillRef>
          <a:effectRef idx="0">
            <a:schemeClr val="accent3"/>
          </a:effectRef>
          <a:fontRef idx="minor">
            <a:schemeClr val="lt1"/>
          </a:fontRef>
        </p:style>
      </p:cxnSp>
      <p:cxnSp>
        <p:nvCxnSpPr>
          <p:cNvPr id="39" name="직선 화살표 연결선 38"/>
          <p:cNvCxnSpPr>
            <a:stCxn id="19" idx="2"/>
            <a:endCxn id="17" idx="0"/>
          </p:cNvCxnSpPr>
          <p:nvPr/>
        </p:nvCxnSpPr>
        <p:spPr>
          <a:xfrm flipH="1">
            <a:off x="3968636" y="3722434"/>
            <a:ext cx="5612" cy="582865"/>
          </a:xfrm>
          <a:prstGeom prst="straightConnector1">
            <a:avLst/>
          </a:prstGeom>
          <a:ln>
            <a:headEnd type="arrow" w="med" len="med"/>
            <a:tailEnd type="arrow" w="med" len="med"/>
          </a:ln>
        </p:spPr>
        <p:style>
          <a:lnRef idx="2">
            <a:schemeClr val="accent3">
              <a:shade val="20000"/>
            </a:schemeClr>
          </a:lnRef>
          <a:fillRef idx="1">
            <a:schemeClr val="accent3"/>
          </a:fillRef>
          <a:effectRef idx="0">
            <a:schemeClr val="accent3"/>
          </a:effectRef>
          <a:fontRef idx="minor">
            <a:schemeClr val="lt1"/>
          </a:fontRef>
        </p:style>
      </p:cxnSp>
      <p:cxnSp>
        <p:nvCxnSpPr>
          <p:cNvPr id="41" name="직선 화살표 연결선 40"/>
          <p:cNvCxnSpPr>
            <a:stCxn id="36" idx="2"/>
            <a:endCxn id="9" idx="0"/>
          </p:cNvCxnSpPr>
          <p:nvPr/>
        </p:nvCxnSpPr>
        <p:spPr>
          <a:xfrm>
            <a:off x="7164425" y="2479540"/>
            <a:ext cx="6331" cy="1096475"/>
          </a:xfrm>
          <a:prstGeom prst="straightConnector1">
            <a:avLst/>
          </a:prstGeom>
          <a:ln>
            <a:headEnd type="arrow" w="med" len="med"/>
            <a:tailEnd type="arrow" w="med" len="med"/>
          </a:ln>
        </p:spPr>
        <p:style>
          <a:lnRef idx="2">
            <a:schemeClr val="accent3">
              <a:shade val="20000"/>
            </a:schemeClr>
          </a:lnRef>
          <a:fillRef idx="1">
            <a:schemeClr val="accent3"/>
          </a:fillRef>
          <a:effectRef idx="0">
            <a:schemeClr val="accent3"/>
          </a:effectRef>
          <a:fontRef idx="minor">
            <a:schemeClr val="lt1"/>
          </a:fontRef>
        </p:style>
      </p:cxnSp>
      <p:cxnSp>
        <p:nvCxnSpPr>
          <p:cNvPr id="42" name="직선 화살표 연결선 41"/>
          <p:cNvCxnSpPr>
            <a:stCxn id="9" idx="3"/>
            <a:endCxn id="35" idx="1"/>
          </p:cNvCxnSpPr>
          <p:nvPr/>
        </p:nvCxnSpPr>
        <p:spPr>
          <a:xfrm>
            <a:off x="8245513" y="5216055"/>
            <a:ext cx="903418" cy="16759"/>
          </a:xfrm>
          <a:prstGeom prst="straightConnector1">
            <a:avLst/>
          </a:prstGeom>
          <a:ln>
            <a:headEnd type="arrow" w="med" len="med"/>
            <a:tailEnd type="arrow" w="med" len="med"/>
          </a:ln>
        </p:spPr>
        <p:style>
          <a:lnRef idx="2">
            <a:schemeClr val="accent3">
              <a:shade val="20000"/>
            </a:schemeClr>
          </a:lnRef>
          <a:fillRef idx="1">
            <a:schemeClr val="accent3"/>
          </a:fillRef>
          <a:effectRef idx="0">
            <a:schemeClr val="accent3"/>
          </a:effectRef>
          <a:fontRef idx="minor">
            <a:schemeClr val="lt1"/>
          </a:fontRef>
        </p:style>
      </p:cxnSp>
      <p:cxnSp>
        <p:nvCxnSpPr>
          <p:cNvPr id="45" name="직선 화살표 연결선 44"/>
          <p:cNvCxnSpPr>
            <a:stCxn id="19" idx="0"/>
            <a:endCxn id="20" idx="2"/>
          </p:cNvCxnSpPr>
          <p:nvPr/>
        </p:nvCxnSpPr>
        <p:spPr>
          <a:xfrm flipH="1" flipV="1">
            <a:off x="3968612" y="1710956"/>
            <a:ext cx="5636" cy="365494"/>
          </a:xfrm>
          <a:prstGeom prst="straightConnector1">
            <a:avLst/>
          </a:prstGeom>
          <a:ln>
            <a:headEnd type="arrow" w="med" len="med"/>
            <a:tailEnd type="arrow" w="med" len="med"/>
          </a:ln>
        </p:spPr>
        <p:style>
          <a:lnRef idx="2">
            <a:schemeClr val="accent3">
              <a:shade val="20000"/>
            </a:schemeClr>
          </a:lnRef>
          <a:fillRef idx="1">
            <a:schemeClr val="accent3"/>
          </a:fillRef>
          <a:effectRef idx="0">
            <a:schemeClr val="accent3"/>
          </a:effectRef>
          <a:fontRef idx="minor">
            <a:schemeClr val="lt1"/>
          </a:fontRef>
        </p:style>
      </p:cxnSp>
      <p:cxnSp>
        <p:nvCxnSpPr>
          <p:cNvPr id="47" name="연결선: 꺾임 46"/>
          <p:cNvCxnSpPr>
            <a:stCxn id="20" idx="1"/>
            <a:endCxn id="17" idx="1"/>
          </p:cNvCxnSpPr>
          <p:nvPr/>
        </p:nvCxnSpPr>
        <p:spPr>
          <a:xfrm rot="10800000" flipV="1">
            <a:off x="2895448" y="887963"/>
            <a:ext cx="12700" cy="4447775"/>
          </a:xfrm>
          <a:prstGeom prst="bentConnector3">
            <a:avLst>
              <a:gd name="adj1" fmla="val 1800000"/>
            </a:avLst>
          </a:prstGeom>
          <a:ln>
            <a:headEnd w="med" len="med"/>
            <a:tailEnd type="arrow" w="med" len="med"/>
          </a:ln>
        </p:spPr>
        <p:style>
          <a:lnRef idx="2">
            <a:schemeClr val="accent3">
              <a:shade val="20000"/>
            </a:schemeClr>
          </a:lnRef>
          <a:fillRef idx="1">
            <a:schemeClr val="accent3"/>
          </a:fillRef>
          <a:effectRef idx="0">
            <a:schemeClr val="accent3"/>
          </a:effectRef>
          <a:fontRef idx="minor">
            <a:schemeClr val="lt1"/>
          </a:fontRef>
        </p:style>
      </p:cxnSp>
      <p:cxnSp>
        <p:nvCxnSpPr>
          <p:cNvPr id="48" name="직선 화살표 연결선 47"/>
          <p:cNvCxnSpPr>
            <a:stCxn id="19" idx="3"/>
            <a:endCxn id="9" idx="1"/>
          </p:cNvCxnSpPr>
          <p:nvPr/>
        </p:nvCxnSpPr>
        <p:spPr>
          <a:xfrm>
            <a:off x="5042650" y="2899442"/>
            <a:ext cx="1053350" cy="2316613"/>
          </a:xfrm>
          <a:prstGeom prst="straightConnector1">
            <a:avLst/>
          </a:prstGeom>
          <a:ln>
            <a:headEnd w="med" len="med"/>
            <a:tailEnd type="arrow" w="med" len="med"/>
          </a:ln>
        </p:spPr>
        <p:style>
          <a:lnRef idx="2">
            <a:schemeClr val="accent3">
              <a:shade val="20000"/>
            </a:schemeClr>
          </a:lnRef>
          <a:fillRef idx="1">
            <a:schemeClr val="accent3"/>
          </a:fillRef>
          <a:effectRef idx="0">
            <a:schemeClr val="accent3"/>
          </a:effectRef>
          <a:fontRef idx="minor">
            <a:schemeClr val="lt1"/>
          </a:fontRef>
        </p:style>
      </p:cxnSp>
      <p:cxnSp>
        <p:nvCxnSpPr>
          <p:cNvPr id="49" name="직선 화살표 연결선 48"/>
          <p:cNvCxnSpPr>
            <a:stCxn id="20" idx="3"/>
            <a:endCxn id="9" idx="1"/>
          </p:cNvCxnSpPr>
          <p:nvPr/>
        </p:nvCxnSpPr>
        <p:spPr>
          <a:xfrm>
            <a:off x="5041777" y="887964"/>
            <a:ext cx="1054223" cy="4328091"/>
          </a:xfrm>
          <a:prstGeom prst="straightConnector1">
            <a:avLst/>
          </a:prstGeom>
          <a:ln>
            <a:headEnd w="med" len="med"/>
            <a:tailEnd type="arrow" w="med" len="med"/>
          </a:ln>
        </p:spPr>
        <p:style>
          <a:lnRef idx="2">
            <a:schemeClr val="accent3">
              <a:shade val="20000"/>
            </a:schemeClr>
          </a:lnRef>
          <a:fillRef idx="1">
            <a:schemeClr val="accent3"/>
          </a:fillRef>
          <a:effectRef idx="0">
            <a:schemeClr val="accent3"/>
          </a:effectRef>
          <a:fontRef idx="minor">
            <a:schemeClr val="lt1"/>
          </a:fontRef>
        </p:style>
      </p:cxnSp>
      <p:sp>
        <p:nvSpPr>
          <p:cNvPr id="16" name="직사각형 15">
            <a:extLst>
              <a:ext uri="{FF2B5EF4-FFF2-40B4-BE49-F238E27FC236}">
                <a16:creationId xmlns:a16="http://schemas.microsoft.com/office/drawing/2014/main" id="{32907BF0-78C3-49AB-AB06-E267CA2079CA}"/>
              </a:ext>
            </a:extLst>
          </p:cNvPr>
          <p:cNvSpPr/>
          <p:nvPr/>
        </p:nvSpPr>
        <p:spPr>
          <a:xfrm>
            <a:off x="11239500" y="6558482"/>
            <a:ext cx="861060" cy="260350"/>
          </a:xfrm>
          <a:prstGeom prst="rect">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r>
              <a:rPr lang="ko-KR" altLang="en-US" sz="800">
                <a:solidFill>
                  <a:schemeClr val="tx1"/>
                </a:solidFill>
                <a:latin typeface="Noto Sans KR Black" panose="020B0A00000000000000" pitchFamily="34" charset="-127"/>
                <a:ea typeface="Noto Sans KR Black" panose="020B0A00000000000000" pitchFamily="34" charset="-127"/>
                <a:hlinkClick r:id="rId2" action="ppaction://hlinksldjump"/>
              </a:rPr>
              <a:t>목차로</a:t>
            </a:r>
            <a:endParaRPr lang="en-US" altLang="ko-KR" sz="800">
              <a:solidFill>
                <a:schemeClr val="tx1"/>
              </a:solidFill>
              <a:latin typeface="Noto Sans KR Black" panose="020B0A00000000000000" pitchFamily="34" charset="-127"/>
              <a:ea typeface="Noto Sans KR Black" panose="020B0A00000000000000" pitchFamily="34" charset="-127"/>
            </a:endParaRPr>
          </a:p>
        </p:txBody>
      </p:sp>
      <p:grpSp>
        <p:nvGrpSpPr>
          <p:cNvPr id="21" name="그룹 20">
            <a:extLst>
              <a:ext uri="{FF2B5EF4-FFF2-40B4-BE49-F238E27FC236}">
                <a16:creationId xmlns:a16="http://schemas.microsoft.com/office/drawing/2014/main" id="{07DB0A0A-6FDF-4ABD-A040-604AA3E6DD84}"/>
              </a:ext>
            </a:extLst>
          </p:cNvPr>
          <p:cNvGrpSpPr/>
          <p:nvPr/>
        </p:nvGrpSpPr>
        <p:grpSpPr>
          <a:xfrm>
            <a:off x="10653822" y="12772"/>
            <a:ext cx="1538177" cy="955175"/>
            <a:chOff x="-447424" y="4636097"/>
            <a:chExt cx="2742297" cy="2344506"/>
          </a:xfrm>
        </p:grpSpPr>
        <p:sp>
          <p:nvSpPr>
            <p:cNvPr id="24" name="직사각형 23">
              <a:extLst>
                <a:ext uri="{FF2B5EF4-FFF2-40B4-BE49-F238E27FC236}">
                  <a16:creationId xmlns:a16="http://schemas.microsoft.com/office/drawing/2014/main" id="{FD6D0D0D-E740-4001-9515-D7867B837CB5}"/>
                </a:ext>
              </a:extLst>
            </p:cNvPr>
            <p:cNvSpPr/>
            <p:nvPr/>
          </p:nvSpPr>
          <p:spPr>
            <a:xfrm>
              <a:off x="-447424" y="4908299"/>
              <a:ext cx="2742297" cy="207230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a:solidFill>
                    <a:schemeClr val="tx1"/>
                  </a:solidFill>
                </a:rPr>
                <a:t>wpRep</a:t>
              </a:r>
              <a:r>
                <a:rPr lang="ko-KR" altLang="en-US" sz="900">
                  <a:solidFill>
                    <a:schemeClr val="tx1"/>
                  </a:solidFill>
                </a:rPr>
                <a:t> </a:t>
              </a:r>
              <a:r>
                <a:rPr lang="en-US" altLang="ko-KR" sz="900">
                  <a:solidFill>
                    <a:schemeClr val="tx1"/>
                  </a:solidFill>
                </a:rPr>
                <a:t>:</a:t>
              </a:r>
              <a:r>
                <a:rPr lang="ko-KR" altLang="en-US" sz="900">
                  <a:solidFill>
                    <a:schemeClr val="tx1"/>
                  </a:solidFill>
                </a:rPr>
                <a:t> 사업장 대표자명</a:t>
              </a:r>
              <a:endParaRPr lang="en-US" altLang="ko-KR" sz="900">
                <a:solidFill>
                  <a:schemeClr val="tx1"/>
                </a:solidFill>
              </a:endParaRPr>
            </a:p>
            <a:p>
              <a:pPr algn="ctr"/>
              <a:r>
                <a:rPr lang="en-US" altLang="ko-KR" sz="900">
                  <a:solidFill>
                    <a:schemeClr val="tx1"/>
                  </a:solidFill>
                </a:rPr>
                <a:t>comRep : </a:t>
              </a:r>
              <a:r>
                <a:rPr lang="ko-KR" altLang="en-US" sz="900">
                  <a:solidFill>
                    <a:schemeClr val="tx1"/>
                  </a:solidFill>
                </a:rPr>
                <a:t>회사 대표자명</a:t>
              </a:r>
              <a:endParaRPr lang="en-US" altLang="ko-KR" sz="900" dirty="0">
                <a:solidFill>
                  <a:schemeClr val="tx1"/>
                </a:solidFill>
              </a:endParaRPr>
            </a:p>
            <a:p>
              <a:pPr algn="ctr"/>
              <a:r>
                <a:rPr lang="en-US" altLang="ko-KR" sz="900">
                  <a:solidFill>
                    <a:schemeClr val="tx1"/>
                  </a:solidFill>
                </a:rPr>
                <a:t>jobPosition: </a:t>
              </a:r>
              <a:r>
                <a:rPr lang="ko-KR" altLang="en-US" sz="900">
                  <a:solidFill>
                    <a:schemeClr val="tx1"/>
                  </a:solidFill>
                </a:rPr>
                <a:t>직책</a:t>
              </a:r>
              <a:endParaRPr lang="en-US" altLang="ko-KR" sz="900">
                <a:solidFill>
                  <a:schemeClr val="tx1"/>
                </a:solidFill>
              </a:endParaRPr>
            </a:p>
            <a:p>
              <a:pPr algn="ctr"/>
              <a:r>
                <a:rPr lang="en-US" altLang="ko-KR" sz="900">
                  <a:solidFill>
                    <a:schemeClr val="tx1"/>
                  </a:solidFill>
                </a:rPr>
                <a:t>jobTitle: </a:t>
              </a:r>
              <a:r>
                <a:rPr lang="ko-KR" altLang="en-US" sz="900">
                  <a:solidFill>
                    <a:schemeClr val="tx1"/>
                  </a:solidFill>
                </a:rPr>
                <a:t>직위</a:t>
              </a:r>
              <a:endParaRPr lang="en-US" altLang="ko-KR" sz="900">
                <a:solidFill>
                  <a:schemeClr val="tx1"/>
                </a:solidFill>
              </a:endParaRPr>
            </a:p>
            <a:p>
              <a:pPr algn="ctr"/>
              <a:r>
                <a:rPr lang="en-US" altLang="ko-KR" sz="900">
                  <a:solidFill>
                    <a:schemeClr val="tx1"/>
                  </a:solidFill>
                </a:rPr>
                <a:t>parentDept: </a:t>
              </a:r>
              <a:r>
                <a:rPr lang="ko-KR" altLang="en-US" sz="900">
                  <a:solidFill>
                    <a:schemeClr val="tx1"/>
                  </a:solidFill>
                </a:rPr>
                <a:t>부모부서</a:t>
              </a:r>
              <a:endParaRPr lang="en-US" altLang="ko-KR" sz="900">
                <a:solidFill>
                  <a:schemeClr val="tx1"/>
                </a:solidFill>
              </a:endParaRPr>
            </a:p>
          </p:txBody>
        </p:sp>
        <p:sp>
          <p:nvSpPr>
            <p:cNvPr id="25" name="직사각형 24">
              <a:extLst>
                <a:ext uri="{FF2B5EF4-FFF2-40B4-BE49-F238E27FC236}">
                  <a16:creationId xmlns:a16="http://schemas.microsoft.com/office/drawing/2014/main" id="{EC839D85-93A7-49FA-84CE-9146758720F6}"/>
                </a:ext>
              </a:extLst>
            </p:cNvPr>
            <p:cNvSpPr/>
            <p:nvPr/>
          </p:nvSpPr>
          <p:spPr>
            <a:xfrm>
              <a:off x="-447424" y="4636097"/>
              <a:ext cx="2742297" cy="25625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b="1">
                  <a:solidFill>
                    <a:schemeClr val="tx1"/>
                  </a:solidFill>
                </a:rPr>
                <a:t>비고</a:t>
              </a:r>
              <a:endParaRPr lang="ko-KR" altLang="en-US" sz="900" b="1" dirty="0">
                <a:solidFill>
                  <a:schemeClr val="tx1"/>
                </a:solidFill>
              </a:endParaRPr>
            </a:p>
          </p:txBody>
        </p:sp>
      </p:grpSp>
      <p:sp>
        <p:nvSpPr>
          <p:cNvPr id="2" name="TextBox 1">
            <a:extLst>
              <a:ext uri="{FF2B5EF4-FFF2-40B4-BE49-F238E27FC236}">
                <a16:creationId xmlns:a16="http://schemas.microsoft.com/office/drawing/2014/main" id="{56BB5D94-BB95-440F-9FDE-778C6DE15827}"/>
              </a:ext>
            </a:extLst>
          </p:cNvPr>
          <p:cNvSpPr txBox="1"/>
          <p:nvPr/>
        </p:nvSpPr>
        <p:spPr>
          <a:xfrm>
            <a:off x="28710" y="40279"/>
            <a:ext cx="3371575" cy="830997"/>
          </a:xfrm>
          <a:prstGeom prst="rect">
            <a:avLst/>
          </a:prstGeom>
          <a:noFill/>
        </p:spPr>
        <p:txBody>
          <a:bodyPr wrap="square" rtlCol="0">
            <a:spAutoFit/>
          </a:bodyPr>
          <a:lstStyle/>
          <a:p>
            <a:r>
              <a:rPr lang="ko-KR" altLang="en-US" sz="800"/>
              <a:t>수정내역</a:t>
            </a:r>
            <a:endParaRPr lang="en-US" altLang="ko-KR" sz="800"/>
          </a:p>
          <a:p>
            <a:r>
              <a:rPr lang="en-US" altLang="ko-KR" sz="800"/>
              <a:t>20210728</a:t>
            </a:r>
          </a:p>
          <a:p>
            <a:r>
              <a:rPr lang="en-US" altLang="ko-KR" sz="800"/>
              <a:t>:</a:t>
            </a:r>
            <a:r>
              <a:rPr lang="ko-KR" altLang="en-US" sz="800"/>
              <a:t>모든테이블</a:t>
            </a:r>
            <a:r>
              <a:rPr lang="en-US" altLang="ko-KR" sz="800"/>
              <a:t>-del </a:t>
            </a:r>
            <a:r>
              <a:rPr lang="ko-KR" altLang="en-US" sz="800"/>
              <a:t>컬럼추가</a:t>
            </a:r>
            <a:endParaRPr lang="en-US" altLang="ko-KR" sz="800"/>
          </a:p>
          <a:p>
            <a:r>
              <a:rPr lang="en-US" altLang="ko-KR" sz="800"/>
              <a:t>Company-wpCode </a:t>
            </a:r>
            <a:r>
              <a:rPr lang="ko-KR" altLang="en-US" sz="800"/>
              <a:t>컬럼삭제</a:t>
            </a:r>
            <a:endParaRPr lang="en-US" altLang="ko-KR" sz="800"/>
          </a:p>
          <a:p>
            <a:r>
              <a:rPr lang="en-US" altLang="ko-KR" sz="800"/>
              <a:t>Department-depth,ref,step </a:t>
            </a:r>
            <a:r>
              <a:rPr lang="ko-KR" altLang="en-US" sz="800"/>
              <a:t>삭제</a:t>
            </a:r>
            <a:r>
              <a:rPr lang="en-US" altLang="ko-KR" sz="800"/>
              <a:t>/parentDept </a:t>
            </a:r>
            <a:r>
              <a:rPr lang="ko-KR" altLang="en-US" sz="800"/>
              <a:t>추가</a:t>
            </a:r>
            <a:endParaRPr lang="en-US" altLang="ko-KR" sz="800"/>
          </a:p>
          <a:p>
            <a:endParaRPr lang="ko-KR" altLang="en-US" sz="800"/>
          </a:p>
        </p:txBody>
      </p:sp>
    </p:spTree>
  </p:cSld>
  <p:clrMapOvr>
    <a:masterClrMapping/>
  </p:clrMapOvr>
  <mc:AlternateContent xmlns:mc="http://schemas.openxmlformats.org/markup-compatibility/2006" xmlns:p14="http://schemas.microsoft.com/office/powerpoint/2010/main">
    <mc:Choice Requires="p14">
      <p:transition/>
    </mc:Choice>
    <mc:Fallback xmlns="" xmlns:c="http://schemas.openxmlformats.org/drawingml/2006/chart" xmlns:dgm="http://schemas.openxmlformats.org/drawingml/2006/diagram" xmlns:dsp="http://schemas.microsoft.com/office/drawing/2008/diagram">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표 4">
            <a:extLst>
              <a:ext uri="{FF2B5EF4-FFF2-40B4-BE49-F238E27FC236}">
                <a16:creationId xmlns:a16="http://schemas.microsoft.com/office/drawing/2014/main" id="{B17FCDD2-6BBF-42FC-AC67-82BF794510B7}"/>
              </a:ext>
            </a:extLst>
          </p:cNvPr>
          <p:cNvGraphicFramePr>
            <a:graphicFrameLocks noGrp="1"/>
          </p:cNvGraphicFramePr>
          <p:nvPr>
            <p:extLst>
              <p:ext uri="{D42A27DB-BD31-4B8C-83A1-F6EECF244321}">
                <p14:modId xmlns:p14="http://schemas.microsoft.com/office/powerpoint/2010/main" val="1175086322"/>
              </p:ext>
            </p:extLst>
          </p:nvPr>
        </p:nvGraphicFramePr>
        <p:xfrm>
          <a:off x="2737190" y="4587089"/>
          <a:ext cx="2146376" cy="1767904"/>
        </p:xfrm>
        <a:graphic>
          <a:graphicData uri="http://schemas.openxmlformats.org/drawingml/2006/table">
            <a:tbl>
              <a:tblPr firstRow="1" firstCol="1">
                <a:tableStyleId>{5C22544A-7EE6-4342-B048-85BDC9FD1C3A}</a:tableStyleId>
              </a:tblPr>
              <a:tblGrid>
                <a:gridCol w="2146376">
                  <a:extLst>
                    <a:ext uri="{9D8B030D-6E8A-4147-A177-3AD203B41FA5}">
                      <a16:colId xmlns:a16="http://schemas.microsoft.com/office/drawing/2014/main" val="20000"/>
                    </a:ext>
                  </a:extLst>
                </a:gridCol>
              </a:tblGrid>
              <a:tr h="277292">
                <a:tc>
                  <a:txBody>
                    <a:bodyPr/>
                    <a:lstStyle/>
                    <a:p>
                      <a:pPr algn="ctr">
                        <a:defRPr/>
                      </a:pPr>
                      <a:r>
                        <a:rPr lang="en-US" sz="800">
                          <a:solidFill>
                            <a:srgbClr val="5F5F5F"/>
                          </a:solidFill>
                          <a:latin typeface="Segoe UI"/>
                          <a:cs typeface="Segoe UI"/>
                        </a:rPr>
                        <a:t>WorkplaceController</a:t>
                      </a:r>
                    </a:p>
                  </a:txBody>
                  <a:tcPr marL="41294" marR="41294" marT="41294" marB="41294" anchor="ctr">
                    <a:lnL w="6350" cap="flat" cmpd="sng" algn="ctr">
                      <a:solidFill>
                        <a:srgbClr val="808080"/>
                      </a:solidFill>
                      <a:prstDash val="solid"/>
                      <a:round/>
                      <a:headEnd w="med" len="med"/>
                      <a:tailEnd w="med" len="med"/>
                    </a:lnL>
                    <a:lnR w="6350" cap="flat" cmpd="sng" algn="ctr">
                      <a:solidFill>
                        <a:srgbClr val="808080"/>
                      </a:solidFill>
                      <a:prstDash val="solid"/>
                      <a:round/>
                      <a:headEnd w="med" len="med"/>
                      <a:tailEnd w="med" len="med"/>
                    </a:lnR>
                    <a:lnT w="6350" cap="flat" cmpd="sng" algn="ctr">
                      <a:solidFill>
                        <a:srgbClr val="808080"/>
                      </a:solidFill>
                      <a:prstDash val="solid"/>
                      <a:round/>
                      <a:headEnd w="med" len="med"/>
                      <a:tailEnd w="med" len="med"/>
                    </a:lnT>
                    <a:lnB w="6350" cap="flat" cmpd="sng" algn="ctr">
                      <a:solidFill>
                        <a:srgbClr val="808080"/>
                      </a:solidFill>
                      <a:prstDash val="solid"/>
                      <a:round/>
                      <a:headEnd w="med" len="med"/>
                      <a:tailEnd w="med" len="med"/>
                    </a:lnB>
                    <a:lnTlToBr w="12700" cmpd="sng">
                      <a:noFill/>
                      <a:prstDash val="solid"/>
                    </a:lnTlToBr>
                    <a:lnBlToTr w="12700" cmpd="sng">
                      <a:noFill/>
                      <a:prstDash val="solid"/>
                    </a:lnBlToTr>
                    <a:solidFill>
                      <a:schemeClr val="bg2">
                        <a:lumMod val="90000"/>
                      </a:schemeClr>
                    </a:solidFill>
                  </a:tcPr>
                </a:tc>
                <a:extLst>
                  <a:ext uri="{0D108BD9-81ED-4DB2-BD59-A6C34878D82A}">
                    <a16:rowId xmlns:a16="http://schemas.microsoft.com/office/drawing/2014/main" val="10000"/>
                  </a:ext>
                </a:extLst>
              </a:tr>
              <a:tr h="554583">
                <a:tc>
                  <a:txBody>
                    <a:bodyPr/>
                    <a:lstStyle/>
                    <a:p>
                      <a:pPr algn="ctr">
                        <a:defRPr/>
                      </a:pPr>
                      <a:r>
                        <a:rPr lang="en-US" altLang="ko-KR" sz="800" b="0">
                          <a:solidFill>
                            <a:srgbClr val="FF0000"/>
                          </a:solidFill>
                          <a:latin typeface="Segoe UI"/>
                          <a:cs typeface="Segoe UI"/>
                        </a:rPr>
                        <a:t>Public String </a:t>
                      </a:r>
                      <a:r>
                        <a:rPr lang="en-US" altLang="ko-KR" sz="800" b="0">
                          <a:solidFill>
                            <a:srgbClr val="5F5F5F"/>
                          </a:solidFill>
                          <a:latin typeface="Segoe UI"/>
                          <a:cs typeface="Segoe UI"/>
                        </a:rPr>
                        <a:t>getAllWps</a:t>
                      </a:r>
                    </a:p>
                    <a:p>
                      <a:pPr algn="ctr">
                        <a:defRPr/>
                      </a:pPr>
                      <a:r>
                        <a:rPr lang="en-US" altLang="ko-KR" sz="800" b="0">
                          <a:solidFill>
                            <a:srgbClr val="FF0000"/>
                          </a:solidFill>
                          <a:latin typeface="Segoe UI"/>
                          <a:cs typeface="Segoe UI"/>
                        </a:rPr>
                        <a:t>Public String </a:t>
                      </a:r>
                      <a:r>
                        <a:rPr lang="en-US" altLang="ko-KR" sz="800" b="0">
                          <a:solidFill>
                            <a:srgbClr val="5F5F5F"/>
                          </a:solidFill>
                          <a:latin typeface="Segoe UI"/>
                          <a:cs typeface="Segoe UI"/>
                        </a:rPr>
                        <a:t>getWp</a:t>
                      </a:r>
                    </a:p>
                    <a:p>
                      <a:pPr algn="ctr">
                        <a:defRPr/>
                      </a:pPr>
                      <a:r>
                        <a:rPr lang="en-US" altLang="ko-KR" sz="800" b="0">
                          <a:solidFill>
                            <a:srgbClr val="FF0000"/>
                          </a:solidFill>
                          <a:latin typeface="Segoe UI"/>
                          <a:cs typeface="Segoe UI"/>
                        </a:rPr>
                        <a:t>Public String </a:t>
                      </a:r>
                      <a:r>
                        <a:rPr lang="en-US" altLang="ko-KR" sz="800" b="0">
                          <a:solidFill>
                            <a:srgbClr val="5F5F5F"/>
                          </a:solidFill>
                          <a:latin typeface="Segoe UI"/>
                          <a:cs typeface="Segoe UI"/>
                        </a:rPr>
                        <a:t>editWp</a:t>
                      </a:r>
                    </a:p>
                    <a:p>
                      <a:pPr algn="ctr">
                        <a:defRPr/>
                      </a:pPr>
                      <a:r>
                        <a:rPr lang="en-US" altLang="ko-KR" sz="800" b="0">
                          <a:solidFill>
                            <a:srgbClr val="FF0000"/>
                          </a:solidFill>
                          <a:latin typeface="Segoe UI"/>
                          <a:cs typeface="Segoe UI"/>
                        </a:rPr>
                        <a:t>Public String </a:t>
                      </a:r>
                      <a:r>
                        <a:rPr lang="en-US" altLang="ko-KR" sz="800" b="0">
                          <a:solidFill>
                            <a:srgbClr val="5F5F5F"/>
                          </a:solidFill>
                          <a:latin typeface="Segoe UI"/>
                          <a:cs typeface="Segoe UI"/>
                        </a:rPr>
                        <a:t>editWpAf</a:t>
                      </a:r>
                    </a:p>
                    <a:p>
                      <a:pPr algn="ctr">
                        <a:defRPr/>
                      </a:pPr>
                      <a:r>
                        <a:rPr lang="en-US" altLang="ko-KR" sz="800" b="0">
                          <a:solidFill>
                            <a:srgbClr val="FF0000"/>
                          </a:solidFill>
                          <a:latin typeface="Segoe UI"/>
                          <a:cs typeface="Segoe UI"/>
                        </a:rPr>
                        <a:t>Public String </a:t>
                      </a:r>
                      <a:r>
                        <a:rPr lang="en-US" altLang="ko-KR" sz="800" b="0">
                          <a:solidFill>
                            <a:srgbClr val="5F5F5F"/>
                          </a:solidFill>
                          <a:latin typeface="Segoe UI"/>
                          <a:cs typeface="Segoe UI"/>
                        </a:rPr>
                        <a:t>addWp</a:t>
                      </a:r>
                    </a:p>
                    <a:p>
                      <a:pPr algn="ctr">
                        <a:defRPr/>
                      </a:pPr>
                      <a:r>
                        <a:rPr lang="en-US" altLang="ko-KR" sz="800" b="0">
                          <a:solidFill>
                            <a:srgbClr val="FF0000"/>
                          </a:solidFill>
                          <a:latin typeface="Segoe UI"/>
                          <a:cs typeface="Segoe UI"/>
                        </a:rPr>
                        <a:t>Public String </a:t>
                      </a:r>
                      <a:r>
                        <a:rPr lang="en-US" altLang="ko-KR" sz="800" b="0">
                          <a:solidFill>
                            <a:srgbClr val="5F5F5F"/>
                          </a:solidFill>
                          <a:latin typeface="Segoe UI"/>
                          <a:cs typeface="Segoe UI"/>
                        </a:rPr>
                        <a:t>addWpAf</a:t>
                      </a:r>
                    </a:p>
                    <a:p>
                      <a:pPr algn="ctr">
                        <a:defRPr/>
                      </a:pPr>
                      <a:r>
                        <a:rPr lang="en-US" altLang="ko-KR" sz="800" b="0">
                          <a:solidFill>
                            <a:srgbClr val="FF0000"/>
                          </a:solidFill>
                          <a:latin typeface="Segoe UI"/>
                          <a:cs typeface="Segoe UI"/>
                        </a:rPr>
                        <a:t>Public String </a:t>
                      </a:r>
                      <a:r>
                        <a:rPr lang="en-US" altLang="ko-KR" sz="800" b="0">
                          <a:solidFill>
                            <a:srgbClr val="5F5F5F"/>
                          </a:solidFill>
                          <a:latin typeface="Segoe UI"/>
                          <a:cs typeface="Segoe UI"/>
                        </a:rPr>
                        <a:t>delWp</a:t>
                      </a:r>
                    </a:p>
                  </a:txBody>
                  <a:tcPr marL="41294" marR="41294" marT="41294" marB="41294" anchor="ctr">
                    <a:lnL w="6350" cap="flat" cmpd="sng" algn="ctr">
                      <a:solidFill>
                        <a:srgbClr val="808080"/>
                      </a:solidFill>
                      <a:prstDash val="solid"/>
                      <a:round/>
                      <a:headEnd w="med" len="med"/>
                      <a:tailEnd w="med" len="med"/>
                    </a:lnL>
                    <a:lnR w="6350" cap="flat" cmpd="sng" algn="ctr">
                      <a:solidFill>
                        <a:srgbClr val="808080"/>
                      </a:solidFill>
                      <a:prstDash val="solid"/>
                      <a:round/>
                      <a:headEnd w="med" len="med"/>
                      <a:tailEnd w="med" len="med"/>
                    </a:lnR>
                    <a:lnT w="6350" cap="flat" cmpd="sng" algn="ctr">
                      <a:solidFill>
                        <a:srgbClr val="808080"/>
                      </a:solidFill>
                      <a:prstDash val="solid"/>
                      <a:round/>
                      <a:headEnd w="med" len="med"/>
                      <a:tailEnd w="med" len="med"/>
                    </a:lnT>
                    <a:lnB w="6350" cap="flat" cmpd="sng" algn="ctr">
                      <a:solidFill>
                        <a:srgbClr val="808080"/>
                      </a:solidFill>
                      <a:prstDash val="solid"/>
                      <a:round/>
                      <a:headEnd w="med" len="med"/>
                      <a:tailEnd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277292">
                <a:tc>
                  <a:txBody>
                    <a:bodyPr/>
                    <a:lstStyle/>
                    <a:p>
                      <a:pPr marL="0" marR="0" lvl="0" indent="0" algn="ctr" defTabSz="914400" rtl="0" eaLnBrk="1" latinLnBrk="1" hangingPunct="1">
                        <a:lnSpc>
                          <a:spcPct val="100000"/>
                        </a:lnSpc>
                        <a:spcBef>
                          <a:spcPts val="0"/>
                        </a:spcBef>
                        <a:spcAft>
                          <a:spcPts val="0"/>
                        </a:spcAft>
                        <a:buClrTx/>
                        <a:buFontTx/>
                        <a:buNone/>
                        <a:defRPr/>
                      </a:pPr>
                      <a:endParaRPr lang="en-US" sz="800" b="0">
                        <a:solidFill>
                          <a:srgbClr val="5F5F5F"/>
                        </a:solidFill>
                        <a:latin typeface="Segoe UI"/>
                        <a:cs typeface="Segoe UI"/>
                      </a:endParaRPr>
                    </a:p>
                  </a:txBody>
                  <a:tcPr marL="41294" marR="41294" marT="41294" marB="41294" anchor="ctr">
                    <a:lnL w="6350" cap="flat" cmpd="sng" algn="ctr">
                      <a:solidFill>
                        <a:srgbClr val="808080"/>
                      </a:solidFill>
                      <a:prstDash val="solid"/>
                      <a:round/>
                      <a:headEnd w="med" len="med"/>
                      <a:tailEnd w="med" len="med"/>
                    </a:lnL>
                    <a:lnR w="6350" cap="flat" cmpd="sng" algn="ctr">
                      <a:solidFill>
                        <a:srgbClr val="808080"/>
                      </a:solidFill>
                      <a:prstDash val="solid"/>
                      <a:round/>
                      <a:headEnd w="med" len="med"/>
                      <a:tailEnd w="med" len="med"/>
                    </a:lnR>
                    <a:lnT w="6350" cap="flat" cmpd="sng" algn="ctr">
                      <a:solidFill>
                        <a:srgbClr val="808080"/>
                      </a:solidFill>
                      <a:prstDash val="solid"/>
                      <a:round/>
                      <a:headEnd w="med" len="med"/>
                      <a:tailEnd w="med" len="med"/>
                    </a:lnT>
                    <a:lnB w="6350" cap="flat" cmpd="sng" algn="ctr">
                      <a:solidFill>
                        <a:srgbClr val="808080"/>
                      </a:solidFill>
                      <a:prstDash val="solid"/>
                      <a:round/>
                      <a:headEnd w="med" len="med"/>
                      <a:tailEnd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277292">
                <a:tc>
                  <a:txBody>
                    <a:bodyPr/>
                    <a:lstStyle/>
                    <a:p>
                      <a:pPr marL="0" marR="0" lvl="0" indent="0" algn="ctr" defTabSz="914400" rtl="0" eaLnBrk="1" latinLnBrk="1" hangingPunct="1">
                        <a:lnSpc>
                          <a:spcPct val="100000"/>
                        </a:lnSpc>
                        <a:spcBef>
                          <a:spcPts val="0"/>
                        </a:spcBef>
                        <a:spcAft>
                          <a:spcPts val="0"/>
                        </a:spcAft>
                        <a:buClrTx/>
                        <a:buFontTx/>
                        <a:buNone/>
                        <a:defRPr/>
                      </a:pPr>
                      <a:endParaRPr lang="en-US" altLang="ko-KR" sz="800" b="0">
                        <a:solidFill>
                          <a:srgbClr val="5F5F5F"/>
                        </a:solidFill>
                        <a:latin typeface="Segoe UI"/>
                        <a:cs typeface="Segoe UI"/>
                      </a:endParaRPr>
                    </a:p>
                  </a:txBody>
                  <a:tcPr marL="41294" marR="41294" marT="41294" marB="41294" anchor="ctr">
                    <a:lnL w="6350" cap="flat" cmpd="sng" algn="ctr">
                      <a:solidFill>
                        <a:srgbClr val="808080"/>
                      </a:solidFill>
                      <a:prstDash val="solid"/>
                      <a:round/>
                      <a:headEnd w="med" len="med"/>
                      <a:tailEnd w="med" len="med"/>
                    </a:lnL>
                    <a:lnR w="6350" cap="flat" cmpd="sng" algn="ctr">
                      <a:solidFill>
                        <a:srgbClr val="808080"/>
                      </a:solidFill>
                      <a:prstDash val="solid"/>
                      <a:round/>
                      <a:headEnd w="med" len="med"/>
                      <a:tailEnd w="med" len="med"/>
                    </a:lnR>
                    <a:lnT w="6350" cap="flat" cmpd="sng" algn="ctr">
                      <a:solidFill>
                        <a:srgbClr val="808080"/>
                      </a:solidFill>
                      <a:prstDash val="solid"/>
                      <a:round/>
                      <a:headEnd w="med" len="med"/>
                      <a:tailEnd w="med" len="med"/>
                    </a:lnT>
                    <a:lnB w="6350" cap="flat" cmpd="sng" algn="ctr">
                      <a:solidFill>
                        <a:srgbClr val="808080"/>
                      </a:solidFill>
                      <a:prstDash val="solid"/>
                      <a:round/>
                      <a:headEnd w="med" len="med"/>
                      <a:tailEnd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graphicFrame>
        <p:nvGraphicFramePr>
          <p:cNvPr id="6" name="표 5">
            <a:extLst>
              <a:ext uri="{FF2B5EF4-FFF2-40B4-BE49-F238E27FC236}">
                <a16:creationId xmlns:a16="http://schemas.microsoft.com/office/drawing/2014/main" id="{D53A5D70-495F-42A6-AE94-77A717B23E10}"/>
              </a:ext>
            </a:extLst>
          </p:cNvPr>
          <p:cNvGraphicFramePr>
            <a:graphicFrameLocks noGrp="1"/>
          </p:cNvGraphicFramePr>
          <p:nvPr>
            <p:extLst>
              <p:ext uri="{D42A27DB-BD31-4B8C-83A1-F6EECF244321}">
                <p14:modId xmlns:p14="http://schemas.microsoft.com/office/powerpoint/2010/main" val="603736548"/>
              </p:ext>
            </p:extLst>
          </p:nvPr>
        </p:nvGraphicFramePr>
        <p:xfrm>
          <a:off x="2737190" y="808469"/>
          <a:ext cx="2146376" cy="1018616"/>
        </p:xfrm>
        <a:graphic>
          <a:graphicData uri="http://schemas.openxmlformats.org/drawingml/2006/table">
            <a:tbl>
              <a:tblPr firstRow="1" firstCol="1">
                <a:tableStyleId>{5C22544A-7EE6-4342-B048-85BDC9FD1C3A}</a:tableStyleId>
              </a:tblPr>
              <a:tblGrid>
                <a:gridCol w="2146376">
                  <a:extLst>
                    <a:ext uri="{9D8B030D-6E8A-4147-A177-3AD203B41FA5}">
                      <a16:colId xmlns:a16="http://schemas.microsoft.com/office/drawing/2014/main" val="20000"/>
                    </a:ext>
                  </a:extLst>
                </a:gridCol>
              </a:tblGrid>
              <a:tr h="161666">
                <a:tc>
                  <a:txBody>
                    <a:bodyPr/>
                    <a:lstStyle/>
                    <a:p>
                      <a:pPr algn="ctr">
                        <a:defRPr/>
                      </a:pPr>
                      <a:r>
                        <a:rPr lang="en-US" sz="800">
                          <a:solidFill>
                            <a:srgbClr val="5F5F5F"/>
                          </a:solidFill>
                          <a:latin typeface="Segoe UI"/>
                          <a:cs typeface="Segoe UI"/>
                        </a:rPr>
                        <a:t>WorkplaceDTO</a:t>
                      </a:r>
                    </a:p>
                  </a:txBody>
                  <a:tcPr marL="41294" marR="41294" marT="41294" marB="41294" anchor="ctr">
                    <a:lnL w="6350" cap="flat" cmpd="sng" algn="ctr">
                      <a:solidFill>
                        <a:srgbClr val="808080"/>
                      </a:solidFill>
                      <a:prstDash val="solid"/>
                      <a:round/>
                      <a:headEnd w="med" len="med"/>
                      <a:tailEnd w="med" len="med"/>
                    </a:lnL>
                    <a:lnR w="6350" cap="flat" cmpd="sng" algn="ctr">
                      <a:solidFill>
                        <a:srgbClr val="808080"/>
                      </a:solidFill>
                      <a:prstDash val="solid"/>
                      <a:round/>
                      <a:headEnd w="med" len="med"/>
                      <a:tailEnd w="med" len="med"/>
                    </a:lnR>
                    <a:lnT w="6350" cap="flat" cmpd="sng" algn="ctr">
                      <a:solidFill>
                        <a:srgbClr val="808080"/>
                      </a:solidFill>
                      <a:prstDash val="solid"/>
                      <a:round/>
                      <a:headEnd w="med" len="med"/>
                      <a:tailEnd w="med" len="med"/>
                    </a:lnT>
                    <a:lnB w="6350" cap="flat" cmpd="sng" algn="ctr">
                      <a:solidFill>
                        <a:srgbClr val="808080"/>
                      </a:solidFill>
                      <a:prstDash val="solid"/>
                      <a:round/>
                      <a:headEnd w="med" len="med"/>
                      <a:tailEnd w="med" len="med"/>
                    </a:lnB>
                    <a:lnTlToBr w="12700" cmpd="sng">
                      <a:noFill/>
                      <a:prstDash val="solid"/>
                    </a:lnTlToBr>
                    <a:lnBlToTr w="12700" cmpd="sng">
                      <a:noFill/>
                      <a:prstDash val="solid"/>
                    </a:lnBlToTr>
                    <a:solidFill>
                      <a:schemeClr val="bg2">
                        <a:lumMod val="90000"/>
                      </a:schemeClr>
                    </a:solidFill>
                  </a:tcPr>
                </a:tc>
                <a:extLst>
                  <a:ext uri="{0D108BD9-81ED-4DB2-BD59-A6C34878D82A}">
                    <a16:rowId xmlns:a16="http://schemas.microsoft.com/office/drawing/2014/main" val="10000"/>
                  </a:ext>
                </a:extLst>
              </a:tr>
              <a:tr h="442218">
                <a:tc>
                  <a:txBody>
                    <a:bodyPr/>
                    <a:lstStyle/>
                    <a:p>
                      <a:pPr algn="ctr">
                        <a:defRPr/>
                      </a:pPr>
                      <a:r>
                        <a:rPr lang="en-US" altLang="ko-KR" sz="800" b="0">
                          <a:solidFill>
                            <a:srgbClr val="FF0000"/>
                          </a:solidFill>
                          <a:latin typeface="Segoe UI"/>
                          <a:cs typeface="Segoe UI"/>
                        </a:rPr>
                        <a:t>private int </a:t>
                      </a:r>
                      <a:r>
                        <a:rPr lang="en-US" altLang="ko-KR" sz="800" b="0">
                          <a:solidFill>
                            <a:srgbClr val="5F5F5F"/>
                          </a:solidFill>
                          <a:latin typeface="Segoe UI"/>
                          <a:cs typeface="Segoe UI"/>
                        </a:rPr>
                        <a:t>wpCode</a:t>
                      </a:r>
                    </a:p>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800" b="0">
                          <a:solidFill>
                            <a:srgbClr val="FF0000"/>
                          </a:solidFill>
                          <a:latin typeface="Segoe UI"/>
                          <a:cs typeface="Segoe UI"/>
                        </a:rPr>
                        <a:t>private String </a:t>
                      </a:r>
                      <a:r>
                        <a:rPr lang="en-US" altLang="ko-KR" sz="800" b="0">
                          <a:solidFill>
                            <a:srgbClr val="5F5F5F"/>
                          </a:solidFill>
                          <a:latin typeface="Segoe UI"/>
                          <a:cs typeface="Segoe UI"/>
                        </a:rPr>
                        <a:t>wpName</a:t>
                      </a:r>
                    </a:p>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800" b="0">
                          <a:solidFill>
                            <a:srgbClr val="FF0000"/>
                          </a:solidFill>
                          <a:latin typeface="Segoe UI"/>
                          <a:cs typeface="Segoe UI"/>
                        </a:rPr>
                        <a:t>private String </a:t>
                      </a:r>
                      <a:r>
                        <a:rPr lang="en-US" altLang="ko-KR" sz="800" b="0">
                          <a:solidFill>
                            <a:srgbClr val="5F5F5F"/>
                          </a:solidFill>
                          <a:latin typeface="Segoe UI"/>
                          <a:cs typeface="Segoe UI"/>
                        </a:rPr>
                        <a:t>wpRep</a:t>
                      </a:r>
                    </a:p>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800" b="0">
                          <a:solidFill>
                            <a:srgbClr val="FF0000"/>
                          </a:solidFill>
                          <a:latin typeface="Segoe UI"/>
                          <a:cs typeface="Segoe UI"/>
                        </a:rPr>
                        <a:t>private String </a:t>
                      </a:r>
                      <a:r>
                        <a:rPr lang="en-US" altLang="ko-KR" sz="800" b="0">
                          <a:solidFill>
                            <a:srgbClr val="5F5F5F"/>
                          </a:solidFill>
                          <a:latin typeface="Segoe UI"/>
                          <a:cs typeface="Segoe UI"/>
                        </a:rPr>
                        <a:t>wpTel</a:t>
                      </a:r>
                    </a:p>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800" b="0">
                          <a:solidFill>
                            <a:srgbClr val="FF0000"/>
                          </a:solidFill>
                          <a:latin typeface="Segoe UI"/>
                          <a:cs typeface="Segoe UI"/>
                        </a:rPr>
                        <a:t>private int </a:t>
                      </a:r>
                      <a:r>
                        <a:rPr lang="en-US" altLang="ko-KR" sz="800" b="0">
                          <a:solidFill>
                            <a:srgbClr val="5F5F5F"/>
                          </a:solidFill>
                          <a:latin typeface="Segoe UI"/>
                          <a:cs typeface="Segoe UI"/>
                        </a:rPr>
                        <a:t>comCode</a:t>
                      </a:r>
                    </a:p>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800" b="0">
                          <a:solidFill>
                            <a:srgbClr val="FF0000"/>
                          </a:solidFill>
                          <a:latin typeface="Segoe UI"/>
                          <a:cs typeface="Segoe UI"/>
                        </a:rPr>
                        <a:t>private int </a:t>
                      </a:r>
                      <a:r>
                        <a:rPr lang="en-US" altLang="ko-KR" sz="800" b="0">
                          <a:solidFill>
                            <a:srgbClr val="5F5F5F"/>
                          </a:solidFill>
                          <a:latin typeface="Segoe UI"/>
                          <a:cs typeface="Segoe UI"/>
                        </a:rPr>
                        <a:t>del</a:t>
                      </a:r>
                    </a:p>
                  </a:txBody>
                  <a:tcPr marL="41294" marR="41294" marT="41294" marB="41294" anchor="ctr">
                    <a:lnL w="6350" cap="flat" cmpd="sng" algn="ctr">
                      <a:solidFill>
                        <a:srgbClr val="808080"/>
                      </a:solidFill>
                      <a:prstDash val="solid"/>
                      <a:round/>
                      <a:headEnd w="med" len="med"/>
                      <a:tailEnd w="med" len="med"/>
                    </a:lnL>
                    <a:lnR w="6350" cap="flat" cmpd="sng" algn="ctr">
                      <a:solidFill>
                        <a:srgbClr val="808080"/>
                      </a:solidFill>
                      <a:prstDash val="solid"/>
                      <a:round/>
                      <a:headEnd w="med" len="med"/>
                      <a:tailEnd w="med" len="med"/>
                    </a:lnR>
                    <a:lnT w="6350" cap="flat" cmpd="sng" algn="ctr">
                      <a:solidFill>
                        <a:srgbClr val="808080"/>
                      </a:solidFill>
                      <a:prstDash val="solid"/>
                      <a:round/>
                      <a:headEnd w="med" len="med"/>
                      <a:tailEnd w="med" len="med"/>
                    </a:lnT>
                    <a:lnB w="6350" cap="flat" cmpd="sng" algn="ctr">
                      <a:solidFill>
                        <a:srgbClr val="808080"/>
                      </a:solidFill>
                      <a:prstDash val="solid"/>
                      <a:round/>
                      <a:headEnd w="med" len="med"/>
                      <a:tailEnd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bl>
          </a:graphicData>
        </a:graphic>
      </p:graphicFrame>
      <p:sp>
        <p:nvSpPr>
          <p:cNvPr id="7" name="원통형 6">
            <a:extLst>
              <a:ext uri="{FF2B5EF4-FFF2-40B4-BE49-F238E27FC236}">
                <a16:creationId xmlns:a16="http://schemas.microsoft.com/office/drawing/2014/main" id="{F29FAEB9-BB4D-4FBC-A11C-30E5B7788B44}"/>
              </a:ext>
            </a:extLst>
          </p:cNvPr>
          <p:cNvSpPr/>
          <p:nvPr/>
        </p:nvSpPr>
        <p:spPr>
          <a:xfrm>
            <a:off x="3100705" y="65681"/>
            <a:ext cx="1419345" cy="434142"/>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a:t>workplace</a:t>
            </a:r>
            <a:endParaRPr lang="ko-KR" altLang="en-US"/>
          </a:p>
        </p:txBody>
      </p:sp>
      <p:graphicFrame>
        <p:nvGraphicFramePr>
          <p:cNvPr id="8" name="표 7">
            <a:extLst>
              <a:ext uri="{FF2B5EF4-FFF2-40B4-BE49-F238E27FC236}">
                <a16:creationId xmlns:a16="http://schemas.microsoft.com/office/drawing/2014/main" id="{A00E7C4F-853C-472F-B269-6193AE4262A4}"/>
              </a:ext>
            </a:extLst>
          </p:cNvPr>
          <p:cNvGraphicFramePr>
            <a:graphicFrameLocks noGrp="1"/>
          </p:cNvGraphicFramePr>
          <p:nvPr>
            <p:extLst>
              <p:ext uri="{D42A27DB-BD31-4B8C-83A1-F6EECF244321}">
                <p14:modId xmlns:p14="http://schemas.microsoft.com/office/powerpoint/2010/main" val="646271446"/>
              </p:ext>
            </p:extLst>
          </p:nvPr>
        </p:nvGraphicFramePr>
        <p:xfrm>
          <a:off x="2737190" y="3384640"/>
          <a:ext cx="2146376" cy="896696"/>
        </p:xfrm>
        <a:graphic>
          <a:graphicData uri="http://schemas.openxmlformats.org/drawingml/2006/table">
            <a:tbl>
              <a:tblPr firstRow="1" firstCol="1">
                <a:tableStyleId>{5C22544A-7EE6-4342-B048-85BDC9FD1C3A}</a:tableStyleId>
              </a:tblPr>
              <a:tblGrid>
                <a:gridCol w="2146376">
                  <a:extLst>
                    <a:ext uri="{9D8B030D-6E8A-4147-A177-3AD203B41FA5}">
                      <a16:colId xmlns:a16="http://schemas.microsoft.com/office/drawing/2014/main" val="20000"/>
                    </a:ext>
                  </a:extLst>
                </a:gridCol>
              </a:tblGrid>
              <a:tr h="161666">
                <a:tc>
                  <a:txBody>
                    <a:bodyPr/>
                    <a:lstStyle/>
                    <a:p>
                      <a:pPr algn="ctr">
                        <a:defRPr/>
                      </a:pPr>
                      <a:r>
                        <a:rPr lang="en-US" sz="800">
                          <a:solidFill>
                            <a:srgbClr val="5F5F5F"/>
                          </a:solidFill>
                          <a:latin typeface="Segoe UI"/>
                          <a:cs typeface="Segoe UI"/>
                        </a:rPr>
                        <a:t>WorkplaceService</a:t>
                      </a:r>
                    </a:p>
                  </a:txBody>
                  <a:tcPr marL="41294" marR="41294" marT="41294" marB="41294" anchor="ctr">
                    <a:lnL w="6350" cap="flat" cmpd="sng" algn="ctr">
                      <a:solidFill>
                        <a:srgbClr val="808080"/>
                      </a:solidFill>
                      <a:prstDash val="solid"/>
                      <a:round/>
                      <a:headEnd w="med" len="med"/>
                      <a:tailEnd w="med" len="med"/>
                    </a:lnL>
                    <a:lnR w="6350" cap="flat" cmpd="sng" algn="ctr">
                      <a:solidFill>
                        <a:srgbClr val="808080"/>
                      </a:solidFill>
                      <a:prstDash val="solid"/>
                      <a:round/>
                      <a:headEnd w="med" len="med"/>
                      <a:tailEnd w="med" len="med"/>
                    </a:lnR>
                    <a:lnT w="6350" cap="flat" cmpd="sng" algn="ctr">
                      <a:solidFill>
                        <a:srgbClr val="808080"/>
                      </a:solidFill>
                      <a:prstDash val="solid"/>
                      <a:round/>
                      <a:headEnd w="med" len="med"/>
                      <a:tailEnd w="med" len="med"/>
                    </a:lnT>
                    <a:lnB w="6350" cap="flat" cmpd="sng" algn="ctr">
                      <a:solidFill>
                        <a:srgbClr val="808080"/>
                      </a:solidFill>
                      <a:prstDash val="solid"/>
                      <a:round/>
                      <a:headEnd w="med" len="med"/>
                      <a:tailEnd w="med" len="med"/>
                    </a:lnB>
                    <a:lnTlToBr w="12700" cmpd="sng">
                      <a:noFill/>
                      <a:prstDash val="solid"/>
                    </a:lnTlToBr>
                    <a:lnBlToTr w="12700" cmpd="sng">
                      <a:noFill/>
                      <a:prstDash val="solid"/>
                    </a:lnBlToTr>
                    <a:solidFill>
                      <a:schemeClr val="bg2">
                        <a:lumMod val="90000"/>
                      </a:schemeClr>
                    </a:solidFill>
                  </a:tcPr>
                </a:tc>
                <a:extLst>
                  <a:ext uri="{0D108BD9-81ED-4DB2-BD59-A6C34878D82A}">
                    <a16:rowId xmlns:a16="http://schemas.microsoft.com/office/drawing/2014/main" val="10000"/>
                  </a:ext>
                </a:extLst>
              </a:tr>
              <a:tr h="547183">
                <a:tc>
                  <a:txBody>
                    <a:bodyPr/>
                    <a:lstStyle/>
                    <a:p>
                      <a:pPr algn="ctr">
                        <a:defRPr/>
                      </a:pPr>
                      <a:r>
                        <a:rPr lang="en-US" altLang="ko-KR" sz="800" b="0">
                          <a:solidFill>
                            <a:srgbClr val="FF0000"/>
                          </a:solidFill>
                          <a:latin typeface="Segoe UI"/>
                          <a:cs typeface="Segoe UI"/>
                        </a:rPr>
                        <a:t>return dao.</a:t>
                      </a:r>
                      <a:r>
                        <a:rPr lang="en-US" altLang="ko-KR" sz="800" b="0">
                          <a:solidFill>
                            <a:srgbClr val="5F5F5F"/>
                          </a:solidFill>
                          <a:latin typeface="Segoe UI"/>
                          <a:cs typeface="Segoe UI"/>
                        </a:rPr>
                        <a:t>getAllWps</a:t>
                      </a:r>
                    </a:p>
                    <a:p>
                      <a:pPr algn="ctr">
                        <a:defRPr/>
                      </a:pPr>
                      <a:r>
                        <a:rPr lang="en-US" altLang="ko-KR" sz="800" b="0">
                          <a:solidFill>
                            <a:srgbClr val="FF0000"/>
                          </a:solidFill>
                          <a:latin typeface="Segoe UI"/>
                          <a:cs typeface="Segoe UI"/>
                        </a:rPr>
                        <a:t>return dao.</a:t>
                      </a:r>
                      <a:r>
                        <a:rPr lang="en-US" altLang="ko-KR" sz="800" b="0">
                          <a:solidFill>
                            <a:srgbClr val="5F5F5F"/>
                          </a:solidFill>
                          <a:latin typeface="Segoe UI"/>
                          <a:cs typeface="Segoe UI"/>
                        </a:rPr>
                        <a:t>getWp</a:t>
                      </a:r>
                    </a:p>
                    <a:p>
                      <a:pPr algn="ctr">
                        <a:defRPr/>
                      </a:pPr>
                      <a:r>
                        <a:rPr lang="en-US" altLang="ko-KR" sz="800" b="0">
                          <a:solidFill>
                            <a:srgbClr val="FF0000"/>
                          </a:solidFill>
                          <a:latin typeface="Segoe UI"/>
                          <a:cs typeface="Segoe UI"/>
                        </a:rPr>
                        <a:t>return dao.</a:t>
                      </a:r>
                      <a:r>
                        <a:rPr lang="en-US" altLang="ko-KR" sz="800" b="0">
                          <a:solidFill>
                            <a:srgbClr val="5F5F5F"/>
                          </a:solidFill>
                          <a:latin typeface="Segoe UI"/>
                          <a:cs typeface="Segoe UI"/>
                        </a:rPr>
                        <a:t>addWp</a:t>
                      </a:r>
                    </a:p>
                    <a:p>
                      <a:pPr algn="ctr">
                        <a:defRPr/>
                      </a:pPr>
                      <a:r>
                        <a:rPr lang="en-US" altLang="ko-KR" sz="800" b="0">
                          <a:solidFill>
                            <a:srgbClr val="FF0000"/>
                          </a:solidFill>
                          <a:latin typeface="Segoe UI"/>
                          <a:cs typeface="Segoe UI"/>
                        </a:rPr>
                        <a:t>return dao.</a:t>
                      </a:r>
                      <a:r>
                        <a:rPr lang="en-US" altLang="ko-KR" sz="800" b="0">
                          <a:solidFill>
                            <a:srgbClr val="5F5F5F"/>
                          </a:solidFill>
                          <a:latin typeface="Segoe UI"/>
                          <a:cs typeface="Segoe UI"/>
                        </a:rPr>
                        <a:t>editWp</a:t>
                      </a:r>
                    </a:p>
                    <a:p>
                      <a:pPr algn="ctr">
                        <a:defRPr/>
                      </a:pPr>
                      <a:r>
                        <a:rPr lang="en-US" altLang="ko-KR" sz="800" b="0">
                          <a:solidFill>
                            <a:srgbClr val="FF0000"/>
                          </a:solidFill>
                          <a:latin typeface="Segoe UI"/>
                          <a:cs typeface="Segoe UI"/>
                        </a:rPr>
                        <a:t>return dao.</a:t>
                      </a:r>
                      <a:r>
                        <a:rPr lang="en-US" altLang="ko-KR" sz="800" b="0">
                          <a:solidFill>
                            <a:srgbClr val="5F5F5F"/>
                          </a:solidFill>
                          <a:latin typeface="Segoe UI"/>
                          <a:cs typeface="Segoe UI"/>
                        </a:rPr>
                        <a:t>delWp</a:t>
                      </a:r>
                    </a:p>
                  </a:txBody>
                  <a:tcPr marL="41294" marR="41294" marT="41294" marB="41294" anchor="ctr">
                    <a:lnL w="6350" cap="flat" cmpd="sng" algn="ctr">
                      <a:solidFill>
                        <a:srgbClr val="808080"/>
                      </a:solidFill>
                      <a:prstDash val="solid"/>
                      <a:round/>
                      <a:headEnd w="med" len="med"/>
                      <a:tailEnd w="med" len="med"/>
                    </a:lnL>
                    <a:lnR w="6350" cap="flat" cmpd="sng" algn="ctr">
                      <a:solidFill>
                        <a:srgbClr val="808080"/>
                      </a:solidFill>
                      <a:prstDash val="solid"/>
                      <a:round/>
                      <a:headEnd w="med" len="med"/>
                      <a:tailEnd w="med" len="med"/>
                    </a:lnR>
                    <a:lnT w="6350" cap="flat" cmpd="sng" algn="ctr">
                      <a:solidFill>
                        <a:srgbClr val="808080"/>
                      </a:solidFill>
                      <a:prstDash val="solid"/>
                      <a:round/>
                      <a:headEnd w="med" len="med"/>
                      <a:tailEnd w="med" len="med"/>
                    </a:lnT>
                    <a:lnB w="6350" cap="flat" cmpd="sng" algn="ctr">
                      <a:solidFill>
                        <a:srgbClr val="808080"/>
                      </a:solidFill>
                      <a:prstDash val="solid"/>
                      <a:round/>
                      <a:headEnd w="med" len="med"/>
                      <a:tailEnd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bl>
          </a:graphicData>
        </a:graphic>
      </p:graphicFrame>
      <p:graphicFrame>
        <p:nvGraphicFramePr>
          <p:cNvPr id="9" name="표 8">
            <a:extLst>
              <a:ext uri="{FF2B5EF4-FFF2-40B4-BE49-F238E27FC236}">
                <a16:creationId xmlns:a16="http://schemas.microsoft.com/office/drawing/2014/main" id="{B96E24AC-66E6-4E6E-BF27-988E56038D92}"/>
              </a:ext>
            </a:extLst>
          </p:cNvPr>
          <p:cNvGraphicFramePr>
            <a:graphicFrameLocks noGrp="1"/>
          </p:cNvGraphicFramePr>
          <p:nvPr>
            <p:extLst>
              <p:ext uri="{D42A27DB-BD31-4B8C-83A1-F6EECF244321}">
                <p14:modId xmlns:p14="http://schemas.microsoft.com/office/powerpoint/2010/main" val="3320825010"/>
              </p:ext>
            </p:extLst>
          </p:nvPr>
        </p:nvGraphicFramePr>
        <p:xfrm>
          <a:off x="2737190" y="2182191"/>
          <a:ext cx="2146376" cy="896696"/>
        </p:xfrm>
        <a:graphic>
          <a:graphicData uri="http://schemas.openxmlformats.org/drawingml/2006/table">
            <a:tbl>
              <a:tblPr firstRow="1" firstCol="1">
                <a:tableStyleId>{5C22544A-7EE6-4342-B048-85BDC9FD1C3A}</a:tableStyleId>
              </a:tblPr>
              <a:tblGrid>
                <a:gridCol w="2146376">
                  <a:extLst>
                    <a:ext uri="{9D8B030D-6E8A-4147-A177-3AD203B41FA5}">
                      <a16:colId xmlns:a16="http://schemas.microsoft.com/office/drawing/2014/main" val="20000"/>
                    </a:ext>
                  </a:extLst>
                </a:gridCol>
              </a:tblGrid>
              <a:tr h="161666">
                <a:tc>
                  <a:txBody>
                    <a:bodyPr/>
                    <a:lstStyle/>
                    <a:p>
                      <a:pPr algn="ctr">
                        <a:defRPr/>
                      </a:pPr>
                      <a:r>
                        <a:rPr lang="en-US" sz="800">
                          <a:solidFill>
                            <a:srgbClr val="5F5F5F"/>
                          </a:solidFill>
                          <a:latin typeface="Segoe UI"/>
                          <a:cs typeface="Segoe UI"/>
                        </a:rPr>
                        <a:t>WorkplaceDAO</a:t>
                      </a:r>
                    </a:p>
                  </a:txBody>
                  <a:tcPr marL="41294" marR="41294" marT="41294" marB="41294" anchor="ctr">
                    <a:lnL w="6350" cap="flat" cmpd="sng" algn="ctr">
                      <a:solidFill>
                        <a:srgbClr val="808080"/>
                      </a:solidFill>
                      <a:prstDash val="solid"/>
                      <a:round/>
                      <a:headEnd w="med" len="med"/>
                      <a:tailEnd w="med" len="med"/>
                    </a:lnL>
                    <a:lnR w="6350" cap="flat" cmpd="sng" algn="ctr">
                      <a:solidFill>
                        <a:srgbClr val="808080"/>
                      </a:solidFill>
                      <a:prstDash val="solid"/>
                      <a:round/>
                      <a:headEnd w="med" len="med"/>
                      <a:tailEnd w="med" len="med"/>
                    </a:lnR>
                    <a:lnT w="6350" cap="flat" cmpd="sng" algn="ctr">
                      <a:solidFill>
                        <a:srgbClr val="808080"/>
                      </a:solidFill>
                      <a:prstDash val="solid"/>
                      <a:round/>
                      <a:headEnd w="med" len="med"/>
                      <a:tailEnd w="med" len="med"/>
                    </a:lnT>
                    <a:lnB w="6350" cap="flat" cmpd="sng" algn="ctr">
                      <a:solidFill>
                        <a:srgbClr val="808080"/>
                      </a:solidFill>
                      <a:prstDash val="solid"/>
                      <a:round/>
                      <a:headEnd w="med" len="med"/>
                      <a:tailEnd w="med" len="med"/>
                    </a:lnB>
                    <a:lnTlToBr w="12700" cmpd="sng">
                      <a:noFill/>
                      <a:prstDash val="solid"/>
                    </a:lnTlToBr>
                    <a:lnBlToTr w="12700" cmpd="sng">
                      <a:noFill/>
                      <a:prstDash val="solid"/>
                    </a:lnBlToTr>
                    <a:solidFill>
                      <a:schemeClr val="bg2">
                        <a:lumMod val="90000"/>
                      </a:schemeClr>
                    </a:solidFill>
                  </a:tcPr>
                </a:tc>
                <a:extLst>
                  <a:ext uri="{0D108BD9-81ED-4DB2-BD59-A6C34878D82A}">
                    <a16:rowId xmlns:a16="http://schemas.microsoft.com/office/drawing/2014/main" val="10000"/>
                  </a:ext>
                </a:extLst>
              </a:tr>
              <a:tr h="547183">
                <a:tc>
                  <a:txBody>
                    <a:bodyPr/>
                    <a:lstStyle/>
                    <a:p>
                      <a:pPr algn="ctr">
                        <a:defRPr/>
                      </a:pPr>
                      <a:r>
                        <a:rPr lang="en-US" altLang="ko-KR" sz="800" b="0">
                          <a:solidFill>
                            <a:srgbClr val="FF0000"/>
                          </a:solidFill>
                          <a:latin typeface="Segoe UI"/>
                          <a:cs typeface="Segoe UI"/>
                        </a:rPr>
                        <a:t>List&lt;WorkplaceDto&gt;</a:t>
                      </a:r>
                      <a:r>
                        <a:rPr lang="en-US" altLang="ko-KR" sz="800" b="0">
                          <a:solidFill>
                            <a:srgbClr val="5F5F5F"/>
                          </a:solidFill>
                          <a:latin typeface="Segoe UI"/>
                          <a:cs typeface="Segoe UI"/>
                        </a:rPr>
                        <a:t>getAllWps</a:t>
                      </a:r>
                    </a:p>
                    <a:p>
                      <a:pPr algn="ctr">
                        <a:defRPr/>
                      </a:pPr>
                      <a:r>
                        <a:rPr lang="en-US" altLang="ko-KR" sz="800" b="0">
                          <a:solidFill>
                            <a:srgbClr val="FF0000"/>
                          </a:solidFill>
                          <a:latin typeface="Segoe UI"/>
                          <a:cs typeface="Segoe UI"/>
                        </a:rPr>
                        <a:t>WorkplaceDto</a:t>
                      </a:r>
                      <a:r>
                        <a:rPr lang="en-US" altLang="ko-KR" sz="800" b="0">
                          <a:solidFill>
                            <a:srgbClr val="5F5F5F"/>
                          </a:solidFill>
                          <a:latin typeface="Segoe UI"/>
                          <a:cs typeface="Segoe UI"/>
                        </a:rPr>
                        <a:t> getWp</a:t>
                      </a:r>
                    </a:p>
                    <a:p>
                      <a:pPr algn="ctr">
                        <a:defRPr/>
                      </a:pPr>
                      <a:r>
                        <a:rPr lang="en-US" altLang="ko-KR" sz="800" b="0">
                          <a:solidFill>
                            <a:srgbClr val="FF0000"/>
                          </a:solidFill>
                          <a:latin typeface="Segoe UI"/>
                          <a:cs typeface="Segoe UI"/>
                        </a:rPr>
                        <a:t>int</a:t>
                      </a:r>
                      <a:r>
                        <a:rPr lang="en-US" altLang="ko-KR" sz="800" b="0">
                          <a:solidFill>
                            <a:srgbClr val="5F5F5F"/>
                          </a:solidFill>
                          <a:latin typeface="Segoe UI"/>
                          <a:cs typeface="Segoe UI"/>
                        </a:rPr>
                        <a:t> addWp</a:t>
                      </a:r>
                    </a:p>
                    <a:p>
                      <a:pPr algn="ctr">
                        <a:defRPr/>
                      </a:pPr>
                      <a:r>
                        <a:rPr lang="en-US" altLang="ko-KR" sz="800" b="0">
                          <a:solidFill>
                            <a:srgbClr val="FF0000"/>
                          </a:solidFill>
                          <a:latin typeface="Segoe UI"/>
                          <a:cs typeface="Segoe UI"/>
                        </a:rPr>
                        <a:t>int</a:t>
                      </a:r>
                      <a:r>
                        <a:rPr lang="en-US" altLang="ko-KR" sz="800" b="0">
                          <a:solidFill>
                            <a:srgbClr val="5F5F5F"/>
                          </a:solidFill>
                          <a:latin typeface="Segoe UI"/>
                          <a:cs typeface="Segoe UI"/>
                        </a:rPr>
                        <a:t> editWp</a:t>
                      </a:r>
                    </a:p>
                    <a:p>
                      <a:pPr algn="ctr">
                        <a:defRPr/>
                      </a:pPr>
                      <a:r>
                        <a:rPr lang="en-US" altLang="ko-KR" sz="800" b="0">
                          <a:solidFill>
                            <a:srgbClr val="FF0000"/>
                          </a:solidFill>
                          <a:latin typeface="Segoe UI"/>
                          <a:cs typeface="Segoe UI"/>
                        </a:rPr>
                        <a:t>int</a:t>
                      </a:r>
                      <a:r>
                        <a:rPr lang="en-US" altLang="ko-KR" sz="800" b="0">
                          <a:solidFill>
                            <a:srgbClr val="5F5F5F"/>
                          </a:solidFill>
                          <a:latin typeface="Segoe UI"/>
                          <a:cs typeface="Segoe UI"/>
                        </a:rPr>
                        <a:t> delWp</a:t>
                      </a:r>
                    </a:p>
                  </a:txBody>
                  <a:tcPr marL="41294" marR="41294" marT="41294" marB="41294" anchor="ctr">
                    <a:lnL w="6350" cap="flat" cmpd="sng" algn="ctr">
                      <a:solidFill>
                        <a:srgbClr val="808080"/>
                      </a:solidFill>
                      <a:prstDash val="solid"/>
                      <a:round/>
                      <a:headEnd w="med" len="med"/>
                      <a:tailEnd w="med" len="med"/>
                    </a:lnL>
                    <a:lnR w="6350" cap="flat" cmpd="sng" algn="ctr">
                      <a:solidFill>
                        <a:srgbClr val="808080"/>
                      </a:solidFill>
                      <a:prstDash val="solid"/>
                      <a:round/>
                      <a:headEnd w="med" len="med"/>
                      <a:tailEnd w="med" len="med"/>
                    </a:lnR>
                    <a:lnT w="6350" cap="flat" cmpd="sng" algn="ctr">
                      <a:solidFill>
                        <a:srgbClr val="808080"/>
                      </a:solidFill>
                      <a:prstDash val="solid"/>
                      <a:round/>
                      <a:headEnd w="med" len="med"/>
                      <a:tailEnd w="med" len="med"/>
                    </a:lnT>
                    <a:lnB w="6350" cap="flat" cmpd="sng" algn="ctr">
                      <a:solidFill>
                        <a:srgbClr val="808080"/>
                      </a:solidFill>
                      <a:prstDash val="solid"/>
                      <a:round/>
                      <a:headEnd w="med" len="med"/>
                      <a:tailEnd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bl>
          </a:graphicData>
        </a:graphic>
      </p:graphicFrame>
      <p:grpSp>
        <p:nvGrpSpPr>
          <p:cNvPr id="24" name="그룹 23">
            <a:extLst>
              <a:ext uri="{FF2B5EF4-FFF2-40B4-BE49-F238E27FC236}">
                <a16:creationId xmlns:a16="http://schemas.microsoft.com/office/drawing/2014/main" id="{0086884D-7572-475B-A194-994A5CBF011A}"/>
              </a:ext>
            </a:extLst>
          </p:cNvPr>
          <p:cNvGrpSpPr/>
          <p:nvPr/>
        </p:nvGrpSpPr>
        <p:grpSpPr>
          <a:xfrm>
            <a:off x="3406638" y="1897674"/>
            <a:ext cx="813435" cy="189047"/>
            <a:chOff x="3979545" y="2217420"/>
            <a:chExt cx="813435" cy="441960"/>
          </a:xfrm>
        </p:grpSpPr>
        <p:cxnSp>
          <p:nvCxnSpPr>
            <p:cNvPr id="11" name="직선 화살표 연결선 10">
              <a:extLst>
                <a:ext uri="{FF2B5EF4-FFF2-40B4-BE49-F238E27FC236}">
                  <a16:creationId xmlns:a16="http://schemas.microsoft.com/office/drawing/2014/main" id="{1872F676-0BEF-40B0-A71A-CB9E74AFB4B9}"/>
                </a:ext>
              </a:extLst>
            </p:cNvPr>
            <p:cNvCxnSpPr>
              <a:cxnSpLocks/>
            </p:cNvCxnSpPr>
            <p:nvPr/>
          </p:nvCxnSpPr>
          <p:spPr>
            <a:xfrm flipV="1">
              <a:off x="4792980" y="2217420"/>
              <a:ext cx="0" cy="441960"/>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14" name="직선 화살표 연결선 13">
              <a:extLst>
                <a:ext uri="{FF2B5EF4-FFF2-40B4-BE49-F238E27FC236}">
                  <a16:creationId xmlns:a16="http://schemas.microsoft.com/office/drawing/2014/main" id="{401C7530-FC05-4A14-A1D2-E62C75F6DC9A}"/>
                </a:ext>
              </a:extLst>
            </p:cNvPr>
            <p:cNvCxnSpPr>
              <a:cxnSpLocks/>
            </p:cNvCxnSpPr>
            <p:nvPr/>
          </p:nvCxnSpPr>
          <p:spPr>
            <a:xfrm>
              <a:off x="3979545" y="2217420"/>
              <a:ext cx="0" cy="441960"/>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grpSp>
      <p:grpSp>
        <p:nvGrpSpPr>
          <p:cNvPr id="25" name="그룹 24">
            <a:extLst>
              <a:ext uri="{FF2B5EF4-FFF2-40B4-BE49-F238E27FC236}">
                <a16:creationId xmlns:a16="http://schemas.microsoft.com/office/drawing/2014/main" id="{125BA38E-0241-4317-9374-F25EDBB1D846}"/>
              </a:ext>
            </a:extLst>
          </p:cNvPr>
          <p:cNvGrpSpPr/>
          <p:nvPr/>
        </p:nvGrpSpPr>
        <p:grpSpPr>
          <a:xfrm>
            <a:off x="3406638" y="548251"/>
            <a:ext cx="813435" cy="189047"/>
            <a:chOff x="3979545" y="2217420"/>
            <a:chExt cx="813435" cy="441960"/>
          </a:xfrm>
        </p:grpSpPr>
        <p:cxnSp>
          <p:nvCxnSpPr>
            <p:cNvPr id="26" name="직선 화살표 연결선 25">
              <a:extLst>
                <a:ext uri="{FF2B5EF4-FFF2-40B4-BE49-F238E27FC236}">
                  <a16:creationId xmlns:a16="http://schemas.microsoft.com/office/drawing/2014/main" id="{D243BD67-88EE-4791-A04E-A30AC0A414D1}"/>
                </a:ext>
              </a:extLst>
            </p:cNvPr>
            <p:cNvCxnSpPr>
              <a:cxnSpLocks/>
            </p:cNvCxnSpPr>
            <p:nvPr/>
          </p:nvCxnSpPr>
          <p:spPr>
            <a:xfrm flipV="1">
              <a:off x="4792980" y="2217420"/>
              <a:ext cx="0" cy="441960"/>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27" name="직선 화살표 연결선 26">
              <a:extLst>
                <a:ext uri="{FF2B5EF4-FFF2-40B4-BE49-F238E27FC236}">
                  <a16:creationId xmlns:a16="http://schemas.microsoft.com/office/drawing/2014/main" id="{51E3C4AE-CBD3-4B04-8E94-58BF69F7DF9B}"/>
                </a:ext>
              </a:extLst>
            </p:cNvPr>
            <p:cNvCxnSpPr>
              <a:cxnSpLocks/>
            </p:cNvCxnSpPr>
            <p:nvPr/>
          </p:nvCxnSpPr>
          <p:spPr>
            <a:xfrm>
              <a:off x="3979545" y="2217420"/>
              <a:ext cx="0" cy="441960"/>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grpSp>
      <p:grpSp>
        <p:nvGrpSpPr>
          <p:cNvPr id="28" name="그룹 27">
            <a:extLst>
              <a:ext uri="{FF2B5EF4-FFF2-40B4-BE49-F238E27FC236}">
                <a16:creationId xmlns:a16="http://schemas.microsoft.com/office/drawing/2014/main" id="{11BC3761-75B4-400B-B72D-F5F2D1A159A5}"/>
              </a:ext>
            </a:extLst>
          </p:cNvPr>
          <p:cNvGrpSpPr/>
          <p:nvPr/>
        </p:nvGrpSpPr>
        <p:grpSpPr>
          <a:xfrm>
            <a:off x="3406638" y="3127941"/>
            <a:ext cx="813435" cy="189047"/>
            <a:chOff x="3979545" y="2217420"/>
            <a:chExt cx="813435" cy="441960"/>
          </a:xfrm>
        </p:grpSpPr>
        <p:cxnSp>
          <p:nvCxnSpPr>
            <p:cNvPr id="29" name="직선 화살표 연결선 28">
              <a:extLst>
                <a:ext uri="{FF2B5EF4-FFF2-40B4-BE49-F238E27FC236}">
                  <a16:creationId xmlns:a16="http://schemas.microsoft.com/office/drawing/2014/main" id="{608EF299-A60E-4315-8DF2-91FE8161CB10}"/>
                </a:ext>
              </a:extLst>
            </p:cNvPr>
            <p:cNvCxnSpPr>
              <a:cxnSpLocks/>
            </p:cNvCxnSpPr>
            <p:nvPr/>
          </p:nvCxnSpPr>
          <p:spPr>
            <a:xfrm flipV="1">
              <a:off x="4792980" y="2217420"/>
              <a:ext cx="0" cy="441960"/>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30" name="직선 화살표 연결선 29">
              <a:extLst>
                <a:ext uri="{FF2B5EF4-FFF2-40B4-BE49-F238E27FC236}">
                  <a16:creationId xmlns:a16="http://schemas.microsoft.com/office/drawing/2014/main" id="{2D4F93A1-7AEA-4281-B945-7F68521FEC91}"/>
                </a:ext>
              </a:extLst>
            </p:cNvPr>
            <p:cNvCxnSpPr>
              <a:cxnSpLocks/>
            </p:cNvCxnSpPr>
            <p:nvPr/>
          </p:nvCxnSpPr>
          <p:spPr>
            <a:xfrm>
              <a:off x="3979545" y="2217420"/>
              <a:ext cx="0" cy="441960"/>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grpSp>
      <p:grpSp>
        <p:nvGrpSpPr>
          <p:cNvPr id="31" name="그룹 30">
            <a:extLst>
              <a:ext uri="{FF2B5EF4-FFF2-40B4-BE49-F238E27FC236}">
                <a16:creationId xmlns:a16="http://schemas.microsoft.com/office/drawing/2014/main" id="{E896506A-14E0-4E56-8936-7A77CEA6EBFB}"/>
              </a:ext>
            </a:extLst>
          </p:cNvPr>
          <p:cNvGrpSpPr/>
          <p:nvPr/>
        </p:nvGrpSpPr>
        <p:grpSpPr>
          <a:xfrm>
            <a:off x="3406638" y="4333054"/>
            <a:ext cx="813435" cy="189047"/>
            <a:chOff x="3979545" y="2217420"/>
            <a:chExt cx="813435" cy="441960"/>
          </a:xfrm>
        </p:grpSpPr>
        <p:cxnSp>
          <p:nvCxnSpPr>
            <p:cNvPr id="32" name="직선 화살표 연결선 31">
              <a:extLst>
                <a:ext uri="{FF2B5EF4-FFF2-40B4-BE49-F238E27FC236}">
                  <a16:creationId xmlns:a16="http://schemas.microsoft.com/office/drawing/2014/main" id="{33C47A83-93E7-4281-A2F5-6FAF54E6C9C4}"/>
                </a:ext>
              </a:extLst>
            </p:cNvPr>
            <p:cNvCxnSpPr>
              <a:cxnSpLocks/>
            </p:cNvCxnSpPr>
            <p:nvPr/>
          </p:nvCxnSpPr>
          <p:spPr>
            <a:xfrm flipV="1">
              <a:off x="4792980" y="2217420"/>
              <a:ext cx="0" cy="441960"/>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33" name="직선 화살표 연결선 32">
              <a:extLst>
                <a:ext uri="{FF2B5EF4-FFF2-40B4-BE49-F238E27FC236}">
                  <a16:creationId xmlns:a16="http://schemas.microsoft.com/office/drawing/2014/main" id="{85112BC3-CE03-49B1-8426-78846D5D5910}"/>
                </a:ext>
              </a:extLst>
            </p:cNvPr>
            <p:cNvCxnSpPr>
              <a:cxnSpLocks/>
            </p:cNvCxnSpPr>
            <p:nvPr/>
          </p:nvCxnSpPr>
          <p:spPr>
            <a:xfrm>
              <a:off x="3979545" y="2217420"/>
              <a:ext cx="0" cy="441960"/>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grpSp>
      <p:sp>
        <p:nvSpPr>
          <p:cNvPr id="34" name="직사각형 33">
            <a:extLst>
              <a:ext uri="{FF2B5EF4-FFF2-40B4-BE49-F238E27FC236}">
                <a16:creationId xmlns:a16="http://schemas.microsoft.com/office/drawing/2014/main" id="{B74E2360-F100-4657-A2B2-67BEAAFB642F}"/>
              </a:ext>
            </a:extLst>
          </p:cNvPr>
          <p:cNvSpPr/>
          <p:nvPr/>
        </p:nvSpPr>
        <p:spPr>
          <a:xfrm>
            <a:off x="11239500" y="6558482"/>
            <a:ext cx="861060" cy="260350"/>
          </a:xfrm>
          <a:prstGeom prst="rect">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r>
              <a:rPr lang="ko-KR" altLang="en-US" sz="800">
                <a:solidFill>
                  <a:schemeClr val="tx1"/>
                </a:solidFill>
                <a:latin typeface="Noto Sans KR Black" panose="020B0A00000000000000" pitchFamily="34" charset="-127"/>
                <a:ea typeface="Noto Sans KR Black" panose="020B0A00000000000000" pitchFamily="34" charset="-127"/>
                <a:hlinkClick r:id="rId2" action="ppaction://hlinksldjump"/>
              </a:rPr>
              <a:t>목차로</a:t>
            </a:r>
            <a:endParaRPr lang="en-US" altLang="ko-KR" sz="800">
              <a:solidFill>
                <a:schemeClr val="tx1"/>
              </a:solidFill>
              <a:latin typeface="Noto Sans KR Black" panose="020B0A00000000000000" pitchFamily="34" charset="-127"/>
              <a:ea typeface="Noto Sans KR Black" panose="020B0A00000000000000" pitchFamily="34" charset="-127"/>
            </a:endParaRPr>
          </a:p>
        </p:txBody>
      </p:sp>
      <p:graphicFrame>
        <p:nvGraphicFramePr>
          <p:cNvPr id="52" name="표 51">
            <a:extLst>
              <a:ext uri="{FF2B5EF4-FFF2-40B4-BE49-F238E27FC236}">
                <a16:creationId xmlns:a16="http://schemas.microsoft.com/office/drawing/2014/main" id="{B0098892-FF04-4110-B818-2802B10DAD73}"/>
              </a:ext>
            </a:extLst>
          </p:cNvPr>
          <p:cNvGraphicFramePr>
            <a:graphicFrameLocks noGrp="1"/>
          </p:cNvGraphicFramePr>
          <p:nvPr>
            <p:extLst>
              <p:ext uri="{D42A27DB-BD31-4B8C-83A1-F6EECF244321}">
                <p14:modId xmlns:p14="http://schemas.microsoft.com/office/powerpoint/2010/main" val="3588056019"/>
              </p:ext>
            </p:extLst>
          </p:nvPr>
        </p:nvGraphicFramePr>
        <p:xfrm>
          <a:off x="440872" y="4570762"/>
          <a:ext cx="2146376" cy="1767904"/>
        </p:xfrm>
        <a:graphic>
          <a:graphicData uri="http://schemas.openxmlformats.org/drawingml/2006/table">
            <a:tbl>
              <a:tblPr firstRow="1" firstCol="1">
                <a:tableStyleId>{5C22544A-7EE6-4342-B048-85BDC9FD1C3A}</a:tableStyleId>
              </a:tblPr>
              <a:tblGrid>
                <a:gridCol w="2146376">
                  <a:extLst>
                    <a:ext uri="{9D8B030D-6E8A-4147-A177-3AD203B41FA5}">
                      <a16:colId xmlns:a16="http://schemas.microsoft.com/office/drawing/2014/main" val="20000"/>
                    </a:ext>
                  </a:extLst>
                </a:gridCol>
              </a:tblGrid>
              <a:tr h="277292">
                <a:tc>
                  <a:txBody>
                    <a:bodyPr/>
                    <a:lstStyle/>
                    <a:p>
                      <a:pPr algn="ctr">
                        <a:defRPr/>
                      </a:pPr>
                      <a:r>
                        <a:rPr lang="en-US" altLang="ko-KR" sz="800">
                          <a:solidFill>
                            <a:srgbClr val="5F5F5F"/>
                          </a:solidFill>
                          <a:latin typeface="Segoe UI"/>
                          <a:cs typeface="Segoe UI"/>
                        </a:rPr>
                        <a:t>Company</a:t>
                      </a:r>
                      <a:r>
                        <a:rPr lang="en-US" sz="800">
                          <a:solidFill>
                            <a:srgbClr val="5F5F5F"/>
                          </a:solidFill>
                          <a:latin typeface="Segoe UI"/>
                          <a:cs typeface="Segoe UI"/>
                        </a:rPr>
                        <a:t>Controller</a:t>
                      </a:r>
                    </a:p>
                  </a:txBody>
                  <a:tcPr marL="41294" marR="41294" marT="41294" marB="41294" anchor="ctr">
                    <a:lnL w="6350" cap="flat" cmpd="sng" algn="ctr">
                      <a:solidFill>
                        <a:srgbClr val="808080"/>
                      </a:solidFill>
                      <a:prstDash val="solid"/>
                      <a:round/>
                      <a:headEnd w="med" len="med"/>
                      <a:tailEnd w="med" len="med"/>
                    </a:lnL>
                    <a:lnR w="6350" cap="flat" cmpd="sng" algn="ctr">
                      <a:solidFill>
                        <a:srgbClr val="808080"/>
                      </a:solidFill>
                      <a:prstDash val="solid"/>
                      <a:round/>
                      <a:headEnd w="med" len="med"/>
                      <a:tailEnd w="med" len="med"/>
                    </a:lnR>
                    <a:lnT w="6350" cap="flat" cmpd="sng" algn="ctr">
                      <a:solidFill>
                        <a:srgbClr val="808080"/>
                      </a:solidFill>
                      <a:prstDash val="solid"/>
                      <a:round/>
                      <a:headEnd w="med" len="med"/>
                      <a:tailEnd w="med" len="med"/>
                    </a:lnT>
                    <a:lnB w="6350" cap="flat" cmpd="sng" algn="ctr">
                      <a:solidFill>
                        <a:srgbClr val="808080"/>
                      </a:solidFill>
                      <a:prstDash val="solid"/>
                      <a:round/>
                      <a:headEnd w="med" len="med"/>
                      <a:tailEnd w="med" len="med"/>
                    </a:lnB>
                    <a:lnTlToBr w="12700" cmpd="sng">
                      <a:noFill/>
                      <a:prstDash val="solid"/>
                    </a:lnTlToBr>
                    <a:lnBlToTr w="12700" cmpd="sng">
                      <a:noFill/>
                      <a:prstDash val="solid"/>
                    </a:lnBlToTr>
                    <a:solidFill>
                      <a:schemeClr val="bg2">
                        <a:lumMod val="90000"/>
                      </a:schemeClr>
                    </a:solidFill>
                  </a:tcPr>
                </a:tc>
                <a:extLst>
                  <a:ext uri="{0D108BD9-81ED-4DB2-BD59-A6C34878D82A}">
                    <a16:rowId xmlns:a16="http://schemas.microsoft.com/office/drawing/2014/main" val="10000"/>
                  </a:ext>
                </a:extLst>
              </a:tr>
              <a:tr h="554583">
                <a:tc>
                  <a:txBody>
                    <a:bodyPr/>
                    <a:lstStyle/>
                    <a:p>
                      <a:pPr algn="ctr">
                        <a:defRPr/>
                      </a:pPr>
                      <a:r>
                        <a:rPr lang="en-US" altLang="ko-KR" sz="800" b="0">
                          <a:solidFill>
                            <a:srgbClr val="FF0000"/>
                          </a:solidFill>
                          <a:latin typeface="Segoe UI"/>
                          <a:cs typeface="Segoe UI"/>
                        </a:rPr>
                        <a:t>Public String </a:t>
                      </a:r>
                      <a:r>
                        <a:rPr lang="en-US" altLang="ko-KR" sz="800" b="0">
                          <a:solidFill>
                            <a:srgbClr val="5F5F5F"/>
                          </a:solidFill>
                          <a:latin typeface="Segoe UI"/>
                          <a:cs typeface="Segoe UI"/>
                        </a:rPr>
                        <a:t>getAllCps</a:t>
                      </a:r>
                    </a:p>
                    <a:p>
                      <a:pPr algn="ctr">
                        <a:defRPr/>
                      </a:pPr>
                      <a:r>
                        <a:rPr lang="en-US" altLang="ko-KR" sz="800" b="0">
                          <a:solidFill>
                            <a:srgbClr val="FF0000"/>
                          </a:solidFill>
                          <a:latin typeface="Segoe UI"/>
                          <a:cs typeface="Segoe UI"/>
                        </a:rPr>
                        <a:t>Public String </a:t>
                      </a:r>
                      <a:r>
                        <a:rPr lang="en-US" altLang="ko-KR" sz="800" b="0">
                          <a:solidFill>
                            <a:srgbClr val="5F5F5F"/>
                          </a:solidFill>
                          <a:latin typeface="Segoe UI"/>
                          <a:cs typeface="Segoe UI"/>
                        </a:rPr>
                        <a:t>getCp</a:t>
                      </a:r>
                    </a:p>
                    <a:p>
                      <a:pPr algn="ctr">
                        <a:defRPr/>
                      </a:pPr>
                      <a:r>
                        <a:rPr lang="en-US" altLang="ko-KR" sz="800" b="0">
                          <a:solidFill>
                            <a:srgbClr val="FF0000"/>
                          </a:solidFill>
                          <a:latin typeface="Segoe UI"/>
                          <a:cs typeface="Segoe UI"/>
                        </a:rPr>
                        <a:t>Public String </a:t>
                      </a:r>
                      <a:r>
                        <a:rPr lang="en-US" altLang="ko-KR" sz="800" b="0">
                          <a:solidFill>
                            <a:srgbClr val="5F5F5F"/>
                          </a:solidFill>
                          <a:latin typeface="Segoe UI"/>
                          <a:cs typeface="Segoe UI"/>
                        </a:rPr>
                        <a:t>editCp</a:t>
                      </a:r>
                    </a:p>
                    <a:p>
                      <a:pPr algn="ctr">
                        <a:defRPr/>
                      </a:pPr>
                      <a:r>
                        <a:rPr lang="en-US" altLang="ko-KR" sz="800" b="0">
                          <a:solidFill>
                            <a:srgbClr val="FF0000"/>
                          </a:solidFill>
                          <a:latin typeface="Segoe UI"/>
                          <a:cs typeface="Segoe UI"/>
                        </a:rPr>
                        <a:t>Public String </a:t>
                      </a:r>
                      <a:r>
                        <a:rPr lang="en-US" altLang="ko-KR" sz="800" b="0">
                          <a:solidFill>
                            <a:srgbClr val="5F5F5F"/>
                          </a:solidFill>
                          <a:latin typeface="Segoe UI"/>
                          <a:cs typeface="Segoe UI"/>
                        </a:rPr>
                        <a:t>editCpAf</a:t>
                      </a:r>
                    </a:p>
                    <a:p>
                      <a:pPr algn="ctr">
                        <a:defRPr/>
                      </a:pPr>
                      <a:r>
                        <a:rPr lang="en-US" altLang="ko-KR" sz="800" b="0">
                          <a:solidFill>
                            <a:srgbClr val="FF0000"/>
                          </a:solidFill>
                          <a:latin typeface="Segoe UI"/>
                          <a:cs typeface="Segoe UI"/>
                        </a:rPr>
                        <a:t>Public String </a:t>
                      </a:r>
                      <a:r>
                        <a:rPr lang="en-US" altLang="ko-KR" sz="800" b="0">
                          <a:solidFill>
                            <a:srgbClr val="5F5F5F"/>
                          </a:solidFill>
                          <a:latin typeface="Segoe UI"/>
                          <a:cs typeface="Segoe UI"/>
                        </a:rPr>
                        <a:t>addCp</a:t>
                      </a:r>
                    </a:p>
                    <a:p>
                      <a:pPr algn="ctr">
                        <a:defRPr/>
                      </a:pPr>
                      <a:r>
                        <a:rPr lang="en-US" altLang="ko-KR" sz="800" b="0">
                          <a:solidFill>
                            <a:srgbClr val="FF0000"/>
                          </a:solidFill>
                          <a:latin typeface="Segoe UI"/>
                          <a:cs typeface="Segoe UI"/>
                        </a:rPr>
                        <a:t>Public String </a:t>
                      </a:r>
                      <a:r>
                        <a:rPr lang="en-US" altLang="ko-KR" sz="800" b="0">
                          <a:solidFill>
                            <a:srgbClr val="5F5F5F"/>
                          </a:solidFill>
                          <a:latin typeface="Segoe UI"/>
                          <a:cs typeface="Segoe UI"/>
                        </a:rPr>
                        <a:t>addCpAf</a:t>
                      </a:r>
                    </a:p>
                    <a:p>
                      <a:pPr algn="ctr">
                        <a:defRPr/>
                      </a:pPr>
                      <a:r>
                        <a:rPr lang="en-US" altLang="ko-KR" sz="800" b="0">
                          <a:solidFill>
                            <a:srgbClr val="FF0000"/>
                          </a:solidFill>
                          <a:latin typeface="Segoe UI"/>
                          <a:cs typeface="Segoe UI"/>
                        </a:rPr>
                        <a:t>Public String </a:t>
                      </a:r>
                      <a:r>
                        <a:rPr lang="en-US" altLang="ko-KR" sz="800" b="0">
                          <a:solidFill>
                            <a:srgbClr val="5F5F5F"/>
                          </a:solidFill>
                          <a:latin typeface="Segoe UI"/>
                          <a:cs typeface="Segoe UI"/>
                        </a:rPr>
                        <a:t>delCp</a:t>
                      </a:r>
                    </a:p>
                  </a:txBody>
                  <a:tcPr marL="41294" marR="41294" marT="41294" marB="41294" anchor="ctr">
                    <a:lnL w="6350" cap="flat" cmpd="sng" algn="ctr">
                      <a:solidFill>
                        <a:srgbClr val="808080"/>
                      </a:solidFill>
                      <a:prstDash val="solid"/>
                      <a:round/>
                      <a:headEnd w="med" len="med"/>
                      <a:tailEnd w="med" len="med"/>
                    </a:lnL>
                    <a:lnR w="6350" cap="flat" cmpd="sng" algn="ctr">
                      <a:solidFill>
                        <a:srgbClr val="808080"/>
                      </a:solidFill>
                      <a:prstDash val="solid"/>
                      <a:round/>
                      <a:headEnd w="med" len="med"/>
                      <a:tailEnd w="med" len="med"/>
                    </a:lnR>
                    <a:lnT w="6350" cap="flat" cmpd="sng" algn="ctr">
                      <a:solidFill>
                        <a:srgbClr val="808080"/>
                      </a:solidFill>
                      <a:prstDash val="solid"/>
                      <a:round/>
                      <a:headEnd w="med" len="med"/>
                      <a:tailEnd w="med" len="med"/>
                    </a:lnT>
                    <a:lnB w="6350" cap="flat" cmpd="sng" algn="ctr">
                      <a:solidFill>
                        <a:srgbClr val="808080"/>
                      </a:solidFill>
                      <a:prstDash val="solid"/>
                      <a:round/>
                      <a:headEnd w="med" len="med"/>
                      <a:tailEnd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277292">
                <a:tc>
                  <a:txBody>
                    <a:bodyPr/>
                    <a:lstStyle/>
                    <a:p>
                      <a:pPr marL="0" marR="0" lvl="0" indent="0" algn="ctr" defTabSz="914400" rtl="0" eaLnBrk="1" latinLnBrk="1" hangingPunct="1">
                        <a:lnSpc>
                          <a:spcPct val="100000"/>
                        </a:lnSpc>
                        <a:spcBef>
                          <a:spcPts val="0"/>
                        </a:spcBef>
                        <a:spcAft>
                          <a:spcPts val="0"/>
                        </a:spcAft>
                        <a:buClrTx/>
                        <a:buFontTx/>
                        <a:buNone/>
                        <a:defRPr/>
                      </a:pPr>
                      <a:endParaRPr lang="en-US" sz="800" b="0">
                        <a:solidFill>
                          <a:srgbClr val="5F5F5F"/>
                        </a:solidFill>
                        <a:latin typeface="Segoe UI"/>
                        <a:cs typeface="Segoe UI"/>
                      </a:endParaRPr>
                    </a:p>
                  </a:txBody>
                  <a:tcPr marL="41294" marR="41294" marT="41294" marB="41294" anchor="ctr">
                    <a:lnL w="6350" cap="flat" cmpd="sng" algn="ctr">
                      <a:solidFill>
                        <a:srgbClr val="808080"/>
                      </a:solidFill>
                      <a:prstDash val="solid"/>
                      <a:round/>
                      <a:headEnd w="med" len="med"/>
                      <a:tailEnd w="med" len="med"/>
                    </a:lnL>
                    <a:lnR w="6350" cap="flat" cmpd="sng" algn="ctr">
                      <a:solidFill>
                        <a:srgbClr val="808080"/>
                      </a:solidFill>
                      <a:prstDash val="solid"/>
                      <a:round/>
                      <a:headEnd w="med" len="med"/>
                      <a:tailEnd w="med" len="med"/>
                    </a:lnR>
                    <a:lnT w="6350" cap="flat" cmpd="sng" algn="ctr">
                      <a:solidFill>
                        <a:srgbClr val="808080"/>
                      </a:solidFill>
                      <a:prstDash val="solid"/>
                      <a:round/>
                      <a:headEnd w="med" len="med"/>
                      <a:tailEnd w="med" len="med"/>
                    </a:lnT>
                    <a:lnB w="6350" cap="flat" cmpd="sng" algn="ctr">
                      <a:solidFill>
                        <a:srgbClr val="808080"/>
                      </a:solidFill>
                      <a:prstDash val="solid"/>
                      <a:round/>
                      <a:headEnd w="med" len="med"/>
                      <a:tailEnd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277292">
                <a:tc>
                  <a:txBody>
                    <a:bodyPr/>
                    <a:lstStyle/>
                    <a:p>
                      <a:pPr marL="0" marR="0" lvl="0" indent="0" algn="ctr" defTabSz="914400" rtl="0" eaLnBrk="1" latinLnBrk="1" hangingPunct="1">
                        <a:lnSpc>
                          <a:spcPct val="100000"/>
                        </a:lnSpc>
                        <a:spcBef>
                          <a:spcPts val="0"/>
                        </a:spcBef>
                        <a:spcAft>
                          <a:spcPts val="0"/>
                        </a:spcAft>
                        <a:buClrTx/>
                        <a:buFontTx/>
                        <a:buNone/>
                        <a:defRPr/>
                      </a:pPr>
                      <a:endParaRPr lang="en-US" altLang="ko-KR" sz="800" b="0">
                        <a:solidFill>
                          <a:srgbClr val="5F5F5F"/>
                        </a:solidFill>
                        <a:latin typeface="Segoe UI"/>
                        <a:cs typeface="Segoe UI"/>
                      </a:endParaRPr>
                    </a:p>
                  </a:txBody>
                  <a:tcPr marL="41294" marR="41294" marT="41294" marB="41294" anchor="ctr">
                    <a:lnL w="6350" cap="flat" cmpd="sng" algn="ctr">
                      <a:solidFill>
                        <a:srgbClr val="808080"/>
                      </a:solidFill>
                      <a:prstDash val="solid"/>
                      <a:round/>
                      <a:headEnd w="med" len="med"/>
                      <a:tailEnd w="med" len="med"/>
                    </a:lnL>
                    <a:lnR w="6350" cap="flat" cmpd="sng" algn="ctr">
                      <a:solidFill>
                        <a:srgbClr val="808080"/>
                      </a:solidFill>
                      <a:prstDash val="solid"/>
                      <a:round/>
                      <a:headEnd w="med" len="med"/>
                      <a:tailEnd w="med" len="med"/>
                    </a:lnR>
                    <a:lnT w="6350" cap="flat" cmpd="sng" algn="ctr">
                      <a:solidFill>
                        <a:srgbClr val="808080"/>
                      </a:solidFill>
                      <a:prstDash val="solid"/>
                      <a:round/>
                      <a:headEnd w="med" len="med"/>
                      <a:tailEnd w="med" len="med"/>
                    </a:lnT>
                    <a:lnB w="6350" cap="flat" cmpd="sng" algn="ctr">
                      <a:solidFill>
                        <a:srgbClr val="808080"/>
                      </a:solidFill>
                      <a:prstDash val="solid"/>
                      <a:round/>
                      <a:headEnd w="med" len="med"/>
                      <a:tailEnd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graphicFrame>
        <p:nvGraphicFramePr>
          <p:cNvPr id="53" name="표 52">
            <a:extLst>
              <a:ext uri="{FF2B5EF4-FFF2-40B4-BE49-F238E27FC236}">
                <a16:creationId xmlns:a16="http://schemas.microsoft.com/office/drawing/2014/main" id="{D6E05DDF-361C-4B54-8379-A347DEAB9222}"/>
              </a:ext>
            </a:extLst>
          </p:cNvPr>
          <p:cNvGraphicFramePr>
            <a:graphicFrameLocks noGrp="1"/>
          </p:cNvGraphicFramePr>
          <p:nvPr>
            <p:extLst>
              <p:ext uri="{D42A27DB-BD31-4B8C-83A1-F6EECF244321}">
                <p14:modId xmlns:p14="http://schemas.microsoft.com/office/powerpoint/2010/main" val="3882955691"/>
              </p:ext>
            </p:extLst>
          </p:nvPr>
        </p:nvGraphicFramePr>
        <p:xfrm>
          <a:off x="440872" y="922770"/>
          <a:ext cx="2146376" cy="896696"/>
        </p:xfrm>
        <a:graphic>
          <a:graphicData uri="http://schemas.openxmlformats.org/drawingml/2006/table">
            <a:tbl>
              <a:tblPr firstRow="1" firstCol="1">
                <a:tableStyleId>{5C22544A-7EE6-4342-B048-85BDC9FD1C3A}</a:tableStyleId>
              </a:tblPr>
              <a:tblGrid>
                <a:gridCol w="2146376">
                  <a:extLst>
                    <a:ext uri="{9D8B030D-6E8A-4147-A177-3AD203B41FA5}">
                      <a16:colId xmlns:a16="http://schemas.microsoft.com/office/drawing/2014/main" val="20000"/>
                    </a:ext>
                  </a:extLst>
                </a:gridCol>
              </a:tblGrid>
              <a:tr h="161666">
                <a:tc>
                  <a:txBody>
                    <a:bodyPr/>
                    <a:lstStyle/>
                    <a:p>
                      <a:pPr algn="ctr">
                        <a:defRPr/>
                      </a:pPr>
                      <a:r>
                        <a:rPr lang="en-US" sz="800">
                          <a:solidFill>
                            <a:srgbClr val="5F5F5F"/>
                          </a:solidFill>
                          <a:latin typeface="Segoe UI"/>
                          <a:cs typeface="Segoe UI"/>
                        </a:rPr>
                        <a:t>CompanyDTO</a:t>
                      </a:r>
                    </a:p>
                  </a:txBody>
                  <a:tcPr marL="41294" marR="41294" marT="41294" marB="41294" anchor="ctr">
                    <a:lnL w="6350" cap="flat" cmpd="sng" algn="ctr">
                      <a:solidFill>
                        <a:srgbClr val="808080"/>
                      </a:solidFill>
                      <a:prstDash val="solid"/>
                      <a:round/>
                      <a:headEnd w="med" len="med"/>
                      <a:tailEnd w="med" len="med"/>
                    </a:lnL>
                    <a:lnR w="6350" cap="flat" cmpd="sng" algn="ctr">
                      <a:solidFill>
                        <a:srgbClr val="808080"/>
                      </a:solidFill>
                      <a:prstDash val="solid"/>
                      <a:round/>
                      <a:headEnd w="med" len="med"/>
                      <a:tailEnd w="med" len="med"/>
                    </a:lnR>
                    <a:lnT w="6350" cap="flat" cmpd="sng" algn="ctr">
                      <a:solidFill>
                        <a:srgbClr val="808080"/>
                      </a:solidFill>
                      <a:prstDash val="solid"/>
                      <a:round/>
                      <a:headEnd w="med" len="med"/>
                      <a:tailEnd w="med" len="med"/>
                    </a:lnT>
                    <a:lnB w="6350" cap="flat" cmpd="sng" algn="ctr">
                      <a:solidFill>
                        <a:srgbClr val="808080"/>
                      </a:solidFill>
                      <a:prstDash val="solid"/>
                      <a:round/>
                      <a:headEnd w="med" len="med"/>
                      <a:tailEnd w="med" len="med"/>
                    </a:lnB>
                    <a:lnTlToBr w="12700" cmpd="sng">
                      <a:noFill/>
                      <a:prstDash val="solid"/>
                    </a:lnTlToBr>
                    <a:lnBlToTr w="12700" cmpd="sng">
                      <a:noFill/>
                      <a:prstDash val="solid"/>
                    </a:lnBlToTr>
                    <a:solidFill>
                      <a:schemeClr val="bg2">
                        <a:lumMod val="90000"/>
                      </a:schemeClr>
                    </a:solidFill>
                  </a:tcPr>
                </a:tc>
                <a:extLst>
                  <a:ext uri="{0D108BD9-81ED-4DB2-BD59-A6C34878D82A}">
                    <a16:rowId xmlns:a16="http://schemas.microsoft.com/office/drawing/2014/main" val="10000"/>
                  </a:ext>
                </a:extLst>
              </a:tr>
              <a:tr h="547183">
                <a:tc>
                  <a:txBody>
                    <a:bodyPr/>
                    <a:lstStyle/>
                    <a:p>
                      <a:pPr algn="ctr">
                        <a:defRPr/>
                      </a:pPr>
                      <a:r>
                        <a:rPr lang="en-US" altLang="ko-KR" sz="800" b="0">
                          <a:solidFill>
                            <a:srgbClr val="FF0000"/>
                          </a:solidFill>
                          <a:latin typeface="Segoe UI"/>
                          <a:cs typeface="Segoe UI"/>
                        </a:rPr>
                        <a:t>private int </a:t>
                      </a:r>
                      <a:r>
                        <a:rPr lang="en-US" altLang="ko-KR" sz="800" b="0">
                          <a:solidFill>
                            <a:srgbClr val="5F5F5F"/>
                          </a:solidFill>
                          <a:latin typeface="Segoe UI"/>
                          <a:cs typeface="Segoe UI"/>
                        </a:rPr>
                        <a:t>comCode</a:t>
                      </a:r>
                    </a:p>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800" b="0">
                          <a:solidFill>
                            <a:srgbClr val="FF0000"/>
                          </a:solidFill>
                          <a:latin typeface="Segoe UI"/>
                          <a:cs typeface="Segoe UI"/>
                        </a:rPr>
                        <a:t>private String </a:t>
                      </a:r>
                      <a:r>
                        <a:rPr lang="en-US" altLang="ko-KR" sz="800" b="0">
                          <a:solidFill>
                            <a:srgbClr val="5F5F5F"/>
                          </a:solidFill>
                          <a:latin typeface="Segoe UI"/>
                          <a:cs typeface="Segoe UI"/>
                        </a:rPr>
                        <a:t>comName</a:t>
                      </a:r>
                    </a:p>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800" b="0">
                          <a:solidFill>
                            <a:srgbClr val="FF0000"/>
                          </a:solidFill>
                          <a:latin typeface="Segoe UI"/>
                          <a:cs typeface="Segoe UI"/>
                        </a:rPr>
                        <a:t>private String </a:t>
                      </a:r>
                      <a:r>
                        <a:rPr lang="en-US" altLang="ko-KR" sz="800" b="0">
                          <a:solidFill>
                            <a:srgbClr val="5F5F5F"/>
                          </a:solidFill>
                          <a:latin typeface="Segoe UI"/>
                          <a:cs typeface="Segoe UI"/>
                        </a:rPr>
                        <a:t>comRep</a:t>
                      </a:r>
                    </a:p>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800" b="0">
                          <a:solidFill>
                            <a:srgbClr val="FF0000"/>
                          </a:solidFill>
                          <a:latin typeface="Segoe UI"/>
                          <a:cs typeface="Segoe UI"/>
                        </a:rPr>
                        <a:t>private String </a:t>
                      </a:r>
                      <a:r>
                        <a:rPr lang="en-US" altLang="ko-KR" sz="800" b="0">
                          <a:solidFill>
                            <a:srgbClr val="5F5F5F"/>
                          </a:solidFill>
                          <a:latin typeface="Segoe UI"/>
                          <a:cs typeface="Segoe UI"/>
                        </a:rPr>
                        <a:t>comTel</a:t>
                      </a:r>
                    </a:p>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800" b="0">
                          <a:solidFill>
                            <a:srgbClr val="FF0000"/>
                          </a:solidFill>
                          <a:latin typeface="Segoe UI"/>
                          <a:cs typeface="Segoe UI"/>
                        </a:rPr>
                        <a:t>private int </a:t>
                      </a:r>
                      <a:r>
                        <a:rPr lang="en-US" altLang="ko-KR" sz="800" b="0">
                          <a:solidFill>
                            <a:srgbClr val="5F5F5F"/>
                          </a:solidFill>
                          <a:latin typeface="Segoe UI"/>
                          <a:cs typeface="Segoe UI"/>
                        </a:rPr>
                        <a:t>del</a:t>
                      </a:r>
                    </a:p>
                  </a:txBody>
                  <a:tcPr marL="41294" marR="41294" marT="41294" marB="41294" anchor="ctr">
                    <a:lnL w="6350" cap="flat" cmpd="sng" algn="ctr">
                      <a:solidFill>
                        <a:srgbClr val="808080"/>
                      </a:solidFill>
                      <a:prstDash val="solid"/>
                      <a:round/>
                      <a:headEnd w="med" len="med"/>
                      <a:tailEnd w="med" len="med"/>
                    </a:lnL>
                    <a:lnR w="6350" cap="flat" cmpd="sng" algn="ctr">
                      <a:solidFill>
                        <a:srgbClr val="808080"/>
                      </a:solidFill>
                      <a:prstDash val="solid"/>
                      <a:round/>
                      <a:headEnd w="med" len="med"/>
                      <a:tailEnd w="med" len="med"/>
                    </a:lnR>
                    <a:lnT w="6350" cap="flat" cmpd="sng" algn="ctr">
                      <a:solidFill>
                        <a:srgbClr val="808080"/>
                      </a:solidFill>
                      <a:prstDash val="solid"/>
                      <a:round/>
                      <a:headEnd w="med" len="med"/>
                      <a:tailEnd w="med" len="med"/>
                    </a:lnT>
                    <a:lnB w="6350" cap="flat" cmpd="sng" algn="ctr">
                      <a:solidFill>
                        <a:srgbClr val="808080"/>
                      </a:solidFill>
                      <a:prstDash val="solid"/>
                      <a:round/>
                      <a:headEnd w="med" len="med"/>
                      <a:tailEnd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bl>
          </a:graphicData>
        </a:graphic>
      </p:graphicFrame>
      <p:sp>
        <p:nvSpPr>
          <p:cNvPr id="54" name="원통형 53">
            <a:extLst>
              <a:ext uri="{FF2B5EF4-FFF2-40B4-BE49-F238E27FC236}">
                <a16:creationId xmlns:a16="http://schemas.microsoft.com/office/drawing/2014/main" id="{A1818A04-7008-43D2-B66D-0B3F39951CDD}"/>
              </a:ext>
            </a:extLst>
          </p:cNvPr>
          <p:cNvSpPr/>
          <p:nvPr/>
        </p:nvSpPr>
        <p:spPr>
          <a:xfrm>
            <a:off x="804387" y="65681"/>
            <a:ext cx="1419345" cy="434142"/>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a:t>company</a:t>
            </a:r>
            <a:endParaRPr lang="ko-KR" altLang="en-US"/>
          </a:p>
        </p:txBody>
      </p:sp>
      <p:graphicFrame>
        <p:nvGraphicFramePr>
          <p:cNvPr id="55" name="표 54">
            <a:extLst>
              <a:ext uri="{FF2B5EF4-FFF2-40B4-BE49-F238E27FC236}">
                <a16:creationId xmlns:a16="http://schemas.microsoft.com/office/drawing/2014/main" id="{3DDF2EE7-7283-4939-AAD8-D52C2553E6A5}"/>
              </a:ext>
            </a:extLst>
          </p:cNvPr>
          <p:cNvGraphicFramePr>
            <a:graphicFrameLocks noGrp="1"/>
          </p:cNvGraphicFramePr>
          <p:nvPr>
            <p:extLst>
              <p:ext uri="{D42A27DB-BD31-4B8C-83A1-F6EECF244321}">
                <p14:modId xmlns:p14="http://schemas.microsoft.com/office/powerpoint/2010/main" val="2902591207"/>
              </p:ext>
            </p:extLst>
          </p:nvPr>
        </p:nvGraphicFramePr>
        <p:xfrm>
          <a:off x="440872" y="3368313"/>
          <a:ext cx="2146376" cy="896696"/>
        </p:xfrm>
        <a:graphic>
          <a:graphicData uri="http://schemas.openxmlformats.org/drawingml/2006/table">
            <a:tbl>
              <a:tblPr firstRow="1" firstCol="1">
                <a:tableStyleId>{5C22544A-7EE6-4342-B048-85BDC9FD1C3A}</a:tableStyleId>
              </a:tblPr>
              <a:tblGrid>
                <a:gridCol w="2146376">
                  <a:extLst>
                    <a:ext uri="{9D8B030D-6E8A-4147-A177-3AD203B41FA5}">
                      <a16:colId xmlns:a16="http://schemas.microsoft.com/office/drawing/2014/main" val="20000"/>
                    </a:ext>
                  </a:extLst>
                </a:gridCol>
              </a:tblGrid>
              <a:tr h="161666">
                <a:tc>
                  <a:txBody>
                    <a:bodyPr/>
                    <a:lstStyle/>
                    <a:p>
                      <a:pPr algn="ctr">
                        <a:defRPr/>
                      </a:pPr>
                      <a:r>
                        <a:rPr lang="en-US" altLang="ko-KR" sz="800">
                          <a:solidFill>
                            <a:srgbClr val="5F5F5F"/>
                          </a:solidFill>
                          <a:latin typeface="Segoe UI"/>
                          <a:cs typeface="Segoe UI"/>
                        </a:rPr>
                        <a:t>Company</a:t>
                      </a:r>
                      <a:r>
                        <a:rPr lang="en-US" sz="800">
                          <a:solidFill>
                            <a:srgbClr val="5F5F5F"/>
                          </a:solidFill>
                          <a:latin typeface="Segoe UI"/>
                          <a:cs typeface="Segoe UI"/>
                        </a:rPr>
                        <a:t>Service</a:t>
                      </a:r>
                    </a:p>
                  </a:txBody>
                  <a:tcPr marL="41294" marR="41294" marT="41294" marB="41294" anchor="ctr">
                    <a:lnL w="6350" cap="flat" cmpd="sng" algn="ctr">
                      <a:solidFill>
                        <a:srgbClr val="808080"/>
                      </a:solidFill>
                      <a:prstDash val="solid"/>
                      <a:round/>
                      <a:headEnd w="med" len="med"/>
                      <a:tailEnd w="med" len="med"/>
                    </a:lnL>
                    <a:lnR w="6350" cap="flat" cmpd="sng" algn="ctr">
                      <a:solidFill>
                        <a:srgbClr val="808080"/>
                      </a:solidFill>
                      <a:prstDash val="solid"/>
                      <a:round/>
                      <a:headEnd w="med" len="med"/>
                      <a:tailEnd w="med" len="med"/>
                    </a:lnR>
                    <a:lnT w="6350" cap="flat" cmpd="sng" algn="ctr">
                      <a:solidFill>
                        <a:srgbClr val="808080"/>
                      </a:solidFill>
                      <a:prstDash val="solid"/>
                      <a:round/>
                      <a:headEnd w="med" len="med"/>
                      <a:tailEnd w="med" len="med"/>
                    </a:lnT>
                    <a:lnB w="6350" cap="flat" cmpd="sng" algn="ctr">
                      <a:solidFill>
                        <a:srgbClr val="808080"/>
                      </a:solidFill>
                      <a:prstDash val="solid"/>
                      <a:round/>
                      <a:headEnd w="med" len="med"/>
                      <a:tailEnd w="med" len="med"/>
                    </a:lnB>
                    <a:lnTlToBr w="12700" cmpd="sng">
                      <a:noFill/>
                      <a:prstDash val="solid"/>
                    </a:lnTlToBr>
                    <a:lnBlToTr w="12700" cmpd="sng">
                      <a:noFill/>
                      <a:prstDash val="solid"/>
                    </a:lnBlToTr>
                    <a:solidFill>
                      <a:schemeClr val="bg2">
                        <a:lumMod val="90000"/>
                      </a:schemeClr>
                    </a:solidFill>
                  </a:tcPr>
                </a:tc>
                <a:extLst>
                  <a:ext uri="{0D108BD9-81ED-4DB2-BD59-A6C34878D82A}">
                    <a16:rowId xmlns:a16="http://schemas.microsoft.com/office/drawing/2014/main" val="10000"/>
                  </a:ext>
                </a:extLst>
              </a:tr>
              <a:tr h="547183">
                <a:tc>
                  <a:txBody>
                    <a:bodyPr/>
                    <a:lstStyle/>
                    <a:p>
                      <a:pPr algn="ctr">
                        <a:defRPr/>
                      </a:pPr>
                      <a:r>
                        <a:rPr lang="en-US" altLang="ko-KR" sz="800" b="0">
                          <a:solidFill>
                            <a:srgbClr val="FF0000"/>
                          </a:solidFill>
                          <a:latin typeface="Segoe UI"/>
                          <a:cs typeface="Segoe UI"/>
                        </a:rPr>
                        <a:t>return dao.</a:t>
                      </a:r>
                      <a:r>
                        <a:rPr lang="en-US" altLang="ko-KR" sz="800" b="0">
                          <a:solidFill>
                            <a:srgbClr val="5F5F5F"/>
                          </a:solidFill>
                          <a:latin typeface="Segoe UI"/>
                          <a:cs typeface="Segoe UI"/>
                        </a:rPr>
                        <a:t>getAllCps</a:t>
                      </a:r>
                    </a:p>
                    <a:p>
                      <a:pPr algn="ctr">
                        <a:defRPr/>
                      </a:pPr>
                      <a:r>
                        <a:rPr lang="en-US" altLang="ko-KR" sz="800" b="0">
                          <a:solidFill>
                            <a:srgbClr val="FF0000"/>
                          </a:solidFill>
                          <a:latin typeface="Segoe UI"/>
                          <a:cs typeface="Segoe UI"/>
                        </a:rPr>
                        <a:t>return dao.</a:t>
                      </a:r>
                      <a:r>
                        <a:rPr lang="en-US" altLang="ko-KR" sz="800" b="0">
                          <a:solidFill>
                            <a:srgbClr val="5F5F5F"/>
                          </a:solidFill>
                          <a:latin typeface="Segoe UI"/>
                          <a:cs typeface="Segoe UI"/>
                        </a:rPr>
                        <a:t>getCp</a:t>
                      </a:r>
                    </a:p>
                    <a:p>
                      <a:pPr algn="ctr">
                        <a:defRPr/>
                      </a:pPr>
                      <a:r>
                        <a:rPr lang="en-US" altLang="ko-KR" sz="800" b="0">
                          <a:solidFill>
                            <a:srgbClr val="FF0000"/>
                          </a:solidFill>
                          <a:latin typeface="Segoe UI"/>
                          <a:cs typeface="Segoe UI"/>
                        </a:rPr>
                        <a:t>return dao.</a:t>
                      </a:r>
                      <a:r>
                        <a:rPr lang="en-US" altLang="ko-KR" sz="800" b="0">
                          <a:solidFill>
                            <a:srgbClr val="5F5F5F"/>
                          </a:solidFill>
                          <a:latin typeface="Segoe UI"/>
                          <a:cs typeface="Segoe UI"/>
                        </a:rPr>
                        <a:t>addCp</a:t>
                      </a:r>
                    </a:p>
                    <a:p>
                      <a:pPr algn="ctr">
                        <a:defRPr/>
                      </a:pPr>
                      <a:r>
                        <a:rPr lang="en-US" altLang="ko-KR" sz="800" b="0">
                          <a:solidFill>
                            <a:srgbClr val="FF0000"/>
                          </a:solidFill>
                          <a:latin typeface="Segoe UI"/>
                          <a:cs typeface="Segoe UI"/>
                        </a:rPr>
                        <a:t>return dao.</a:t>
                      </a:r>
                      <a:r>
                        <a:rPr lang="en-US" altLang="ko-KR" sz="800" b="0">
                          <a:solidFill>
                            <a:srgbClr val="5F5F5F"/>
                          </a:solidFill>
                          <a:latin typeface="Segoe UI"/>
                          <a:cs typeface="Segoe UI"/>
                        </a:rPr>
                        <a:t>editCp</a:t>
                      </a:r>
                    </a:p>
                    <a:p>
                      <a:pPr algn="ctr">
                        <a:defRPr/>
                      </a:pPr>
                      <a:r>
                        <a:rPr lang="en-US" altLang="ko-KR" sz="800" b="0">
                          <a:solidFill>
                            <a:srgbClr val="FF0000"/>
                          </a:solidFill>
                          <a:latin typeface="Segoe UI"/>
                          <a:cs typeface="Segoe UI"/>
                        </a:rPr>
                        <a:t>return dao.</a:t>
                      </a:r>
                      <a:r>
                        <a:rPr lang="en-US" altLang="ko-KR" sz="800" b="0">
                          <a:solidFill>
                            <a:srgbClr val="5F5F5F"/>
                          </a:solidFill>
                          <a:latin typeface="Segoe UI"/>
                          <a:cs typeface="Segoe UI"/>
                        </a:rPr>
                        <a:t>delCp</a:t>
                      </a:r>
                    </a:p>
                  </a:txBody>
                  <a:tcPr marL="41294" marR="41294" marT="41294" marB="41294" anchor="ctr">
                    <a:lnL w="6350" cap="flat" cmpd="sng" algn="ctr">
                      <a:solidFill>
                        <a:srgbClr val="808080"/>
                      </a:solidFill>
                      <a:prstDash val="solid"/>
                      <a:round/>
                      <a:headEnd w="med" len="med"/>
                      <a:tailEnd w="med" len="med"/>
                    </a:lnL>
                    <a:lnR w="6350" cap="flat" cmpd="sng" algn="ctr">
                      <a:solidFill>
                        <a:srgbClr val="808080"/>
                      </a:solidFill>
                      <a:prstDash val="solid"/>
                      <a:round/>
                      <a:headEnd w="med" len="med"/>
                      <a:tailEnd w="med" len="med"/>
                    </a:lnR>
                    <a:lnT w="6350" cap="flat" cmpd="sng" algn="ctr">
                      <a:solidFill>
                        <a:srgbClr val="808080"/>
                      </a:solidFill>
                      <a:prstDash val="solid"/>
                      <a:round/>
                      <a:headEnd w="med" len="med"/>
                      <a:tailEnd w="med" len="med"/>
                    </a:lnT>
                    <a:lnB w="6350" cap="flat" cmpd="sng" algn="ctr">
                      <a:solidFill>
                        <a:srgbClr val="808080"/>
                      </a:solidFill>
                      <a:prstDash val="solid"/>
                      <a:round/>
                      <a:headEnd w="med" len="med"/>
                      <a:tailEnd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bl>
          </a:graphicData>
        </a:graphic>
      </p:graphicFrame>
      <p:graphicFrame>
        <p:nvGraphicFramePr>
          <p:cNvPr id="56" name="표 55">
            <a:extLst>
              <a:ext uri="{FF2B5EF4-FFF2-40B4-BE49-F238E27FC236}">
                <a16:creationId xmlns:a16="http://schemas.microsoft.com/office/drawing/2014/main" id="{98A8D5EC-B4A3-4773-876B-9DEBD48850C0}"/>
              </a:ext>
            </a:extLst>
          </p:cNvPr>
          <p:cNvGraphicFramePr>
            <a:graphicFrameLocks noGrp="1"/>
          </p:cNvGraphicFramePr>
          <p:nvPr>
            <p:extLst>
              <p:ext uri="{D42A27DB-BD31-4B8C-83A1-F6EECF244321}">
                <p14:modId xmlns:p14="http://schemas.microsoft.com/office/powerpoint/2010/main" val="2393893753"/>
              </p:ext>
            </p:extLst>
          </p:nvPr>
        </p:nvGraphicFramePr>
        <p:xfrm>
          <a:off x="440872" y="2165864"/>
          <a:ext cx="2146376" cy="896696"/>
        </p:xfrm>
        <a:graphic>
          <a:graphicData uri="http://schemas.openxmlformats.org/drawingml/2006/table">
            <a:tbl>
              <a:tblPr firstRow="1" firstCol="1">
                <a:tableStyleId>{5C22544A-7EE6-4342-B048-85BDC9FD1C3A}</a:tableStyleId>
              </a:tblPr>
              <a:tblGrid>
                <a:gridCol w="2146376">
                  <a:extLst>
                    <a:ext uri="{9D8B030D-6E8A-4147-A177-3AD203B41FA5}">
                      <a16:colId xmlns:a16="http://schemas.microsoft.com/office/drawing/2014/main" val="20000"/>
                    </a:ext>
                  </a:extLst>
                </a:gridCol>
              </a:tblGrid>
              <a:tr h="161666">
                <a:tc>
                  <a:txBody>
                    <a:bodyPr/>
                    <a:lstStyle/>
                    <a:p>
                      <a:pPr algn="ctr">
                        <a:defRPr/>
                      </a:pPr>
                      <a:r>
                        <a:rPr lang="en-US" altLang="ko-KR" sz="800">
                          <a:solidFill>
                            <a:srgbClr val="5F5F5F"/>
                          </a:solidFill>
                          <a:latin typeface="Segoe UI"/>
                          <a:cs typeface="Segoe UI"/>
                        </a:rPr>
                        <a:t>Company</a:t>
                      </a:r>
                      <a:r>
                        <a:rPr lang="en-US" sz="800">
                          <a:solidFill>
                            <a:srgbClr val="5F5F5F"/>
                          </a:solidFill>
                          <a:latin typeface="Segoe UI"/>
                          <a:cs typeface="Segoe UI"/>
                        </a:rPr>
                        <a:t>DAO</a:t>
                      </a:r>
                    </a:p>
                  </a:txBody>
                  <a:tcPr marL="41294" marR="41294" marT="41294" marB="41294" anchor="ctr">
                    <a:lnL w="6350" cap="flat" cmpd="sng" algn="ctr">
                      <a:solidFill>
                        <a:srgbClr val="808080"/>
                      </a:solidFill>
                      <a:prstDash val="solid"/>
                      <a:round/>
                      <a:headEnd w="med" len="med"/>
                      <a:tailEnd w="med" len="med"/>
                    </a:lnL>
                    <a:lnR w="6350" cap="flat" cmpd="sng" algn="ctr">
                      <a:solidFill>
                        <a:srgbClr val="808080"/>
                      </a:solidFill>
                      <a:prstDash val="solid"/>
                      <a:round/>
                      <a:headEnd w="med" len="med"/>
                      <a:tailEnd w="med" len="med"/>
                    </a:lnR>
                    <a:lnT w="6350" cap="flat" cmpd="sng" algn="ctr">
                      <a:solidFill>
                        <a:srgbClr val="808080"/>
                      </a:solidFill>
                      <a:prstDash val="solid"/>
                      <a:round/>
                      <a:headEnd w="med" len="med"/>
                      <a:tailEnd w="med" len="med"/>
                    </a:lnT>
                    <a:lnB w="6350" cap="flat" cmpd="sng" algn="ctr">
                      <a:solidFill>
                        <a:srgbClr val="808080"/>
                      </a:solidFill>
                      <a:prstDash val="solid"/>
                      <a:round/>
                      <a:headEnd w="med" len="med"/>
                      <a:tailEnd w="med" len="med"/>
                    </a:lnB>
                    <a:lnTlToBr w="12700" cmpd="sng">
                      <a:noFill/>
                      <a:prstDash val="solid"/>
                    </a:lnTlToBr>
                    <a:lnBlToTr w="12700" cmpd="sng">
                      <a:noFill/>
                      <a:prstDash val="solid"/>
                    </a:lnBlToTr>
                    <a:solidFill>
                      <a:schemeClr val="bg2">
                        <a:lumMod val="90000"/>
                      </a:schemeClr>
                    </a:solidFill>
                  </a:tcPr>
                </a:tc>
                <a:extLst>
                  <a:ext uri="{0D108BD9-81ED-4DB2-BD59-A6C34878D82A}">
                    <a16:rowId xmlns:a16="http://schemas.microsoft.com/office/drawing/2014/main" val="10000"/>
                  </a:ext>
                </a:extLst>
              </a:tr>
              <a:tr h="547183">
                <a:tc>
                  <a:txBody>
                    <a:bodyPr/>
                    <a:lstStyle/>
                    <a:p>
                      <a:pPr algn="ctr">
                        <a:defRPr/>
                      </a:pPr>
                      <a:r>
                        <a:rPr lang="en-US" altLang="ko-KR" sz="800" b="0">
                          <a:solidFill>
                            <a:srgbClr val="FF0000"/>
                          </a:solidFill>
                          <a:latin typeface="Segoe UI"/>
                          <a:cs typeface="Segoe UI"/>
                        </a:rPr>
                        <a:t>List&lt;CompanyDto&gt;</a:t>
                      </a:r>
                      <a:r>
                        <a:rPr lang="en-US" altLang="ko-KR" sz="800" b="0">
                          <a:solidFill>
                            <a:srgbClr val="5F5F5F"/>
                          </a:solidFill>
                          <a:latin typeface="Segoe UI"/>
                          <a:cs typeface="Segoe UI"/>
                        </a:rPr>
                        <a:t>getAllCps</a:t>
                      </a:r>
                    </a:p>
                    <a:p>
                      <a:pPr algn="ctr">
                        <a:defRPr/>
                      </a:pPr>
                      <a:r>
                        <a:rPr lang="en-US" altLang="ko-KR" sz="800" b="0">
                          <a:solidFill>
                            <a:srgbClr val="FF0000"/>
                          </a:solidFill>
                          <a:latin typeface="Segoe UI"/>
                          <a:cs typeface="Segoe UI"/>
                        </a:rPr>
                        <a:t>CompanyDto</a:t>
                      </a:r>
                      <a:r>
                        <a:rPr lang="en-US" altLang="ko-KR" sz="800" b="0">
                          <a:solidFill>
                            <a:srgbClr val="5F5F5F"/>
                          </a:solidFill>
                          <a:latin typeface="Segoe UI"/>
                          <a:cs typeface="Segoe UI"/>
                        </a:rPr>
                        <a:t> getcp</a:t>
                      </a:r>
                    </a:p>
                    <a:p>
                      <a:pPr algn="ctr">
                        <a:defRPr/>
                      </a:pPr>
                      <a:r>
                        <a:rPr lang="en-US" altLang="ko-KR" sz="800" b="0">
                          <a:solidFill>
                            <a:srgbClr val="FF0000"/>
                          </a:solidFill>
                          <a:latin typeface="Segoe UI"/>
                          <a:cs typeface="Segoe UI"/>
                        </a:rPr>
                        <a:t>int</a:t>
                      </a:r>
                      <a:r>
                        <a:rPr lang="en-US" altLang="ko-KR" sz="800" b="0">
                          <a:solidFill>
                            <a:srgbClr val="5F5F5F"/>
                          </a:solidFill>
                          <a:latin typeface="Segoe UI"/>
                          <a:cs typeface="Segoe UI"/>
                        </a:rPr>
                        <a:t> addCp</a:t>
                      </a:r>
                    </a:p>
                    <a:p>
                      <a:pPr algn="ctr">
                        <a:defRPr/>
                      </a:pPr>
                      <a:r>
                        <a:rPr lang="en-US" altLang="ko-KR" sz="800" b="0">
                          <a:solidFill>
                            <a:srgbClr val="FF0000"/>
                          </a:solidFill>
                          <a:latin typeface="Segoe UI"/>
                          <a:cs typeface="Segoe UI"/>
                        </a:rPr>
                        <a:t>int</a:t>
                      </a:r>
                      <a:r>
                        <a:rPr lang="en-US" altLang="ko-KR" sz="800" b="0">
                          <a:solidFill>
                            <a:srgbClr val="5F5F5F"/>
                          </a:solidFill>
                          <a:latin typeface="Segoe UI"/>
                          <a:cs typeface="Segoe UI"/>
                        </a:rPr>
                        <a:t> editCp</a:t>
                      </a:r>
                    </a:p>
                    <a:p>
                      <a:pPr algn="ctr">
                        <a:defRPr/>
                      </a:pPr>
                      <a:r>
                        <a:rPr lang="en-US" altLang="ko-KR" sz="800" b="0">
                          <a:solidFill>
                            <a:srgbClr val="FF0000"/>
                          </a:solidFill>
                          <a:latin typeface="Segoe UI"/>
                          <a:cs typeface="Segoe UI"/>
                        </a:rPr>
                        <a:t>int</a:t>
                      </a:r>
                      <a:r>
                        <a:rPr lang="en-US" altLang="ko-KR" sz="800" b="0">
                          <a:solidFill>
                            <a:srgbClr val="5F5F5F"/>
                          </a:solidFill>
                          <a:latin typeface="Segoe UI"/>
                          <a:cs typeface="Segoe UI"/>
                        </a:rPr>
                        <a:t> delCp</a:t>
                      </a:r>
                    </a:p>
                  </a:txBody>
                  <a:tcPr marL="41294" marR="41294" marT="41294" marB="41294" anchor="ctr">
                    <a:lnL w="6350" cap="flat" cmpd="sng" algn="ctr">
                      <a:solidFill>
                        <a:srgbClr val="808080"/>
                      </a:solidFill>
                      <a:prstDash val="solid"/>
                      <a:round/>
                      <a:headEnd w="med" len="med"/>
                      <a:tailEnd w="med" len="med"/>
                    </a:lnL>
                    <a:lnR w="6350" cap="flat" cmpd="sng" algn="ctr">
                      <a:solidFill>
                        <a:srgbClr val="808080"/>
                      </a:solidFill>
                      <a:prstDash val="solid"/>
                      <a:round/>
                      <a:headEnd w="med" len="med"/>
                      <a:tailEnd w="med" len="med"/>
                    </a:lnR>
                    <a:lnT w="6350" cap="flat" cmpd="sng" algn="ctr">
                      <a:solidFill>
                        <a:srgbClr val="808080"/>
                      </a:solidFill>
                      <a:prstDash val="solid"/>
                      <a:round/>
                      <a:headEnd w="med" len="med"/>
                      <a:tailEnd w="med" len="med"/>
                    </a:lnT>
                    <a:lnB w="6350" cap="flat" cmpd="sng" algn="ctr">
                      <a:solidFill>
                        <a:srgbClr val="808080"/>
                      </a:solidFill>
                      <a:prstDash val="solid"/>
                      <a:round/>
                      <a:headEnd w="med" len="med"/>
                      <a:tailEnd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bl>
          </a:graphicData>
        </a:graphic>
      </p:graphicFrame>
      <p:grpSp>
        <p:nvGrpSpPr>
          <p:cNvPr id="57" name="그룹 56">
            <a:extLst>
              <a:ext uri="{FF2B5EF4-FFF2-40B4-BE49-F238E27FC236}">
                <a16:creationId xmlns:a16="http://schemas.microsoft.com/office/drawing/2014/main" id="{0B499F32-C3C6-4B1F-BA32-65407643FEBD}"/>
              </a:ext>
            </a:extLst>
          </p:cNvPr>
          <p:cNvGrpSpPr/>
          <p:nvPr/>
        </p:nvGrpSpPr>
        <p:grpSpPr>
          <a:xfrm>
            <a:off x="1110320" y="1881347"/>
            <a:ext cx="813435" cy="189047"/>
            <a:chOff x="3979545" y="2217420"/>
            <a:chExt cx="813435" cy="441960"/>
          </a:xfrm>
        </p:grpSpPr>
        <p:cxnSp>
          <p:nvCxnSpPr>
            <p:cNvPr id="58" name="직선 화살표 연결선 57">
              <a:extLst>
                <a:ext uri="{FF2B5EF4-FFF2-40B4-BE49-F238E27FC236}">
                  <a16:creationId xmlns:a16="http://schemas.microsoft.com/office/drawing/2014/main" id="{0BE80102-2CDB-4C16-926D-EC419C3CB64F}"/>
                </a:ext>
              </a:extLst>
            </p:cNvPr>
            <p:cNvCxnSpPr>
              <a:cxnSpLocks/>
            </p:cNvCxnSpPr>
            <p:nvPr/>
          </p:nvCxnSpPr>
          <p:spPr>
            <a:xfrm flipV="1">
              <a:off x="4792980" y="2217420"/>
              <a:ext cx="0" cy="441960"/>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59" name="직선 화살표 연결선 58">
              <a:extLst>
                <a:ext uri="{FF2B5EF4-FFF2-40B4-BE49-F238E27FC236}">
                  <a16:creationId xmlns:a16="http://schemas.microsoft.com/office/drawing/2014/main" id="{E9740D7F-DB72-427A-AD61-1A7715AC087B}"/>
                </a:ext>
              </a:extLst>
            </p:cNvPr>
            <p:cNvCxnSpPr>
              <a:cxnSpLocks/>
            </p:cNvCxnSpPr>
            <p:nvPr/>
          </p:nvCxnSpPr>
          <p:spPr>
            <a:xfrm>
              <a:off x="3979545" y="2217420"/>
              <a:ext cx="0" cy="441960"/>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grpSp>
      <p:grpSp>
        <p:nvGrpSpPr>
          <p:cNvPr id="60" name="그룹 59">
            <a:extLst>
              <a:ext uri="{FF2B5EF4-FFF2-40B4-BE49-F238E27FC236}">
                <a16:creationId xmlns:a16="http://schemas.microsoft.com/office/drawing/2014/main" id="{DBFE9580-28D0-452C-854E-F51AD60478D7}"/>
              </a:ext>
            </a:extLst>
          </p:cNvPr>
          <p:cNvGrpSpPr/>
          <p:nvPr/>
        </p:nvGrpSpPr>
        <p:grpSpPr>
          <a:xfrm>
            <a:off x="1110320" y="662552"/>
            <a:ext cx="813435" cy="189047"/>
            <a:chOff x="3979545" y="2217420"/>
            <a:chExt cx="813435" cy="441960"/>
          </a:xfrm>
        </p:grpSpPr>
        <p:cxnSp>
          <p:nvCxnSpPr>
            <p:cNvPr id="61" name="직선 화살표 연결선 60">
              <a:extLst>
                <a:ext uri="{FF2B5EF4-FFF2-40B4-BE49-F238E27FC236}">
                  <a16:creationId xmlns:a16="http://schemas.microsoft.com/office/drawing/2014/main" id="{4461457C-7E9C-471B-8991-39B9DE15B04F}"/>
                </a:ext>
              </a:extLst>
            </p:cNvPr>
            <p:cNvCxnSpPr>
              <a:cxnSpLocks/>
            </p:cNvCxnSpPr>
            <p:nvPr/>
          </p:nvCxnSpPr>
          <p:spPr>
            <a:xfrm flipV="1">
              <a:off x="4792980" y="2217420"/>
              <a:ext cx="0" cy="441960"/>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62" name="직선 화살표 연결선 61">
              <a:extLst>
                <a:ext uri="{FF2B5EF4-FFF2-40B4-BE49-F238E27FC236}">
                  <a16:creationId xmlns:a16="http://schemas.microsoft.com/office/drawing/2014/main" id="{22608833-372A-4A6F-8760-8CD8D69FCC92}"/>
                </a:ext>
              </a:extLst>
            </p:cNvPr>
            <p:cNvCxnSpPr>
              <a:cxnSpLocks/>
            </p:cNvCxnSpPr>
            <p:nvPr/>
          </p:nvCxnSpPr>
          <p:spPr>
            <a:xfrm>
              <a:off x="3979545" y="2217420"/>
              <a:ext cx="0" cy="441960"/>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grpSp>
      <p:grpSp>
        <p:nvGrpSpPr>
          <p:cNvPr id="63" name="그룹 62">
            <a:extLst>
              <a:ext uri="{FF2B5EF4-FFF2-40B4-BE49-F238E27FC236}">
                <a16:creationId xmlns:a16="http://schemas.microsoft.com/office/drawing/2014/main" id="{7B2C2C49-1D25-462C-916A-CC65D9667E59}"/>
              </a:ext>
            </a:extLst>
          </p:cNvPr>
          <p:cNvGrpSpPr/>
          <p:nvPr/>
        </p:nvGrpSpPr>
        <p:grpSpPr>
          <a:xfrm>
            <a:off x="1110320" y="3111614"/>
            <a:ext cx="813435" cy="189047"/>
            <a:chOff x="3979545" y="2217420"/>
            <a:chExt cx="813435" cy="441960"/>
          </a:xfrm>
        </p:grpSpPr>
        <p:cxnSp>
          <p:nvCxnSpPr>
            <p:cNvPr id="64" name="직선 화살표 연결선 63">
              <a:extLst>
                <a:ext uri="{FF2B5EF4-FFF2-40B4-BE49-F238E27FC236}">
                  <a16:creationId xmlns:a16="http://schemas.microsoft.com/office/drawing/2014/main" id="{8B538EAF-79F1-49CD-8A96-551D4478946A}"/>
                </a:ext>
              </a:extLst>
            </p:cNvPr>
            <p:cNvCxnSpPr>
              <a:cxnSpLocks/>
            </p:cNvCxnSpPr>
            <p:nvPr/>
          </p:nvCxnSpPr>
          <p:spPr>
            <a:xfrm flipV="1">
              <a:off x="4792980" y="2217420"/>
              <a:ext cx="0" cy="441960"/>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65" name="직선 화살표 연결선 64">
              <a:extLst>
                <a:ext uri="{FF2B5EF4-FFF2-40B4-BE49-F238E27FC236}">
                  <a16:creationId xmlns:a16="http://schemas.microsoft.com/office/drawing/2014/main" id="{A4B60C03-CA43-4AE8-9FB2-33D3098C8F98}"/>
                </a:ext>
              </a:extLst>
            </p:cNvPr>
            <p:cNvCxnSpPr>
              <a:cxnSpLocks/>
            </p:cNvCxnSpPr>
            <p:nvPr/>
          </p:nvCxnSpPr>
          <p:spPr>
            <a:xfrm>
              <a:off x="3979545" y="2217420"/>
              <a:ext cx="0" cy="441960"/>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grpSp>
      <p:grpSp>
        <p:nvGrpSpPr>
          <p:cNvPr id="66" name="그룹 65">
            <a:extLst>
              <a:ext uri="{FF2B5EF4-FFF2-40B4-BE49-F238E27FC236}">
                <a16:creationId xmlns:a16="http://schemas.microsoft.com/office/drawing/2014/main" id="{63D48441-1753-4647-9D95-0DCF2FE447C1}"/>
              </a:ext>
            </a:extLst>
          </p:cNvPr>
          <p:cNvGrpSpPr/>
          <p:nvPr/>
        </p:nvGrpSpPr>
        <p:grpSpPr>
          <a:xfrm>
            <a:off x="1110320" y="4316727"/>
            <a:ext cx="813435" cy="189047"/>
            <a:chOff x="3979545" y="2217420"/>
            <a:chExt cx="813435" cy="441960"/>
          </a:xfrm>
        </p:grpSpPr>
        <p:cxnSp>
          <p:nvCxnSpPr>
            <p:cNvPr id="67" name="직선 화살표 연결선 66">
              <a:extLst>
                <a:ext uri="{FF2B5EF4-FFF2-40B4-BE49-F238E27FC236}">
                  <a16:creationId xmlns:a16="http://schemas.microsoft.com/office/drawing/2014/main" id="{3842AC0D-1A78-4B4F-AF8F-3FFCF9817422}"/>
                </a:ext>
              </a:extLst>
            </p:cNvPr>
            <p:cNvCxnSpPr>
              <a:cxnSpLocks/>
            </p:cNvCxnSpPr>
            <p:nvPr/>
          </p:nvCxnSpPr>
          <p:spPr>
            <a:xfrm flipV="1">
              <a:off x="4792980" y="2217420"/>
              <a:ext cx="0" cy="441960"/>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68" name="직선 화살표 연결선 67">
              <a:extLst>
                <a:ext uri="{FF2B5EF4-FFF2-40B4-BE49-F238E27FC236}">
                  <a16:creationId xmlns:a16="http://schemas.microsoft.com/office/drawing/2014/main" id="{DFF376BA-93CD-4B84-AFC4-6F46BCA5F3B4}"/>
                </a:ext>
              </a:extLst>
            </p:cNvPr>
            <p:cNvCxnSpPr>
              <a:cxnSpLocks/>
            </p:cNvCxnSpPr>
            <p:nvPr/>
          </p:nvCxnSpPr>
          <p:spPr>
            <a:xfrm>
              <a:off x="3979545" y="2217420"/>
              <a:ext cx="0" cy="441960"/>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grpSp>
      <p:graphicFrame>
        <p:nvGraphicFramePr>
          <p:cNvPr id="69" name="표 68">
            <a:extLst>
              <a:ext uri="{FF2B5EF4-FFF2-40B4-BE49-F238E27FC236}">
                <a16:creationId xmlns:a16="http://schemas.microsoft.com/office/drawing/2014/main" id="{B482E38F-5E13-4D57-B409-93973AB4A0F6}"/>
              </a:ext>
            </a:extLst>
          </p:cNvPr>
          <p:cNvGraphicFramePr>
            <a:graphicFrameLocks noGrp="1"/>
          </p:cNvGraphicFramePr>
          <p:nvPr>
            <p:extLst>
              <p:ext uri="{D42A27DB-BD31-4B8C-83A1-F6EECF244321}">
                <p14:modId xmlns:p14="http://schemas.microsoft.com/office/powerpoint/2010/main" val="265985783"/>
              </p:ext>
            </p:extLst>
          </p:nvPr>
        </p:nvGraphicFramePr>
        <p:xfrm>
          <a:off x="5033508" y="4587089"/>
          <a:ext cx="2146376" cy="1767904"/>
        </p:xfrm>
        <a:graphic>
          <a:graphicData uri="http://schemas.openxmlformats.org/drawingml/2006/table">
            <a:tbl>
              <a:tblPr firstRow="1" firstCol="1">
                <a:tableStyleId>{5C22544A-7EE6-4342-B048-85BDC9FD1C3A}</a:tableStyleId>
              </a:tblPr>
              <a:tblGrid>
                <a:gridCol w="2146376">
                  <a:extLst>
                    <a:ext uri="{9D8B030D-6E8A-4147-A177-3AD203B41FA5}">
                      <a16:colId xmlns:a16="http://schemas.microsoft.com/office/drawing/2014/main" val="20000"/>
                    </a:ext>
                  </a:extLst>
                </a:gridCol>
              </a:tblGrid>
              <a:tr h="277292">
                <a:tc>
                  <a:txBody>
                    <a:bodyPr/>
                    <a:lstStyle/>
                    <a:p>
                      <a:pPr algn="ctr">
                        <a:defRPr/>
                      </a:pPr>
                      <a:r>
                        <a:rPr lang="en-US" altLang="ko-KR" sz="800">
                          <a:solidFill>
                            <a:srgbClr val="5F5F5F"/>
                          </a:solidFill>
                          <a:latin typeface="Segoe UI"/>
                          <a:cs typeface="Segoe UI"/>
                        </a:rPr>
                        <a:t>Department</a:t>
                      </a:r>
                      <a:r>
                        <a:rPr lang="en-US" sz="800">
                          <a:solidFill>
                            <a:srgbClr val="5F5F5F"/>
                          </a:solidFill>
                          <a:latin typeface="Segoe UI"/>
                          <a:cs typeface="Segoe UI"/>
                        </a:rPr>
                        <a:t>Controller</a:t>
                      </a:r>
                    </a:p>
                  </a:txBody>
                  <a:tcPr marL="41294" marR="41294" marT="41294" marB="41294" anchor="ctr">
                    <a:lnL w="6350" cap="flat" cmpd="sng" algn="ctr">
                      <a:solidFill>
                        <a:srgbClr val="808080"/>
                      </a:solidFill>
                      <a:prstDash val="solid"/>
                      <a:round/>
                      <a:headEnd w="med" len="med"/>
                      <a:tailEnd w="med" len="med"/>
                    </a:lnL>
                    <a:lnR w="6350" cap="flat" cmpd="sng" algn="ctr">
                      <a:solidFill>
                        <a:srgbClr val="808080"/>
                      </a:solidFill>
                      <a:prstDash val="solid"/>
                      <a:round/>
                      <a:headEnd w="med" len="med"/>
                      <a:tailEnd w="med" len="med"/>
                    </a:lnR>
                    <a:lnT w="6350" cap="flat" cmpd="sng" algn="ctr">
                      <a:solidFill>
                        <a:srgbClr val="808080"/>
                      </a:solidFill>
                      <a:prstDash val="solid"/>
                      <a:round/>
                      <a:headEnd w="med" len="med"/>
                      <a:tailEnd w="med" len="med"/>
                    </a:lnT>
                    <a:lnB w="6350" cap="flat" cmpd="sng" algn="ctr">
                      <a:solidFill>
                        <a:srgbClr val="808080"/>
                      </a:solidFill>
                      <a:prstDash val="solid"/>
                      <a:round/>
                      <a:headEnd w="med" len="med"/>
                      <a:tailEnd w="med" len="med"/>
                    </a:lnB>
                    <a:lnTlToBr w="12700" cmpd="sng">
                      <a:noFill/>
                      <a:prstDash val="solid"/>
                    </a:lnTlToBr>
                    <a:lnBlToTr w="12700" cmpd="sng">
                      <a:noFill/>
                      <a:prstDash val="solid"/>
                    </a:lnBlToTr>
                    <a:solidFill>
                      <a:schemeClr val="bg2">
                        <a:lumMod val="90000"/>
                      </a:schemeClr>
                    </a:solidFill>
                  </a:tcPr>
                </a:tc>
                <a:extLst>
                  <a:ext uri="{0D108BD9-81ED-4DB2-BD59-A6C34878D82A}">
                    <a16:rowId xmlns:a16="http://schemas.microsoft.com/office/drawing/2014/main" val="10000"/>
                  </a:ext>
                </a:extLst>
              </a:tr>
              <a:tr h="554583">
                <a:tc>
                  <a:txBody>
                    <a:bodyPr/>
                    <a:lstStyle/>
                    <a:p>
                      <a:pPr algn="ctr">
                        <a:defRPr/>
                      </a:pPr>
                      <a:r>
                        <a:rPr lang="en-US" altLang="ko-KR" sz="800" b="0">
                          <a:solidFill>
                            <a:srgbClr val="FF0000"/>
                          </a:solidFill>
                          <a:latin typeface="Segoe UI"/>
                          <a:cs typeface="Segoe UI"/>
                        </a:rPr>
                        <a:t>Public String </a:t>
                      </a:r>
                      <a:r>
                        <a:rPr lang="en-US" altLang="ko-KR" sz="800" b="0">
                          <a:solidFill>
                            <a:srgbClr val="5F5F5F"/>
                          </a:solidFill>
                          <a:latin typeface="Segoe UI"/>
                          <a:cs typeface="Segoe UI"/>
                        </a:rPr>
                        <a:t>getAllDepts</a:t>
                      </a:r>
                    </a:p>
                    <a:p>
                      <a:pPr algn="ctr">
                        <a:defRPr/>
                      </a:pPr>
                      <a:r>
                        <a:rPr lang="en-US" altLang="ko-KR" sz="800" b="0">
                          <a:solidFill>
                            <a:srgbClr val="FF0000"/>
                          </a:solidFill>
                          <a:latin typeface="Segoe UI"/>
                          <a:cs typeface="Segoe UI"/>
                        </a:rPr>
                        <a:t>Public String </a:t>
                      </a:r>
                      <a:r>
                        <a:rPr lang="en-US" altLang="ko-KR" sz="800" b="0">
                          <a:solidFill>
                            <a:srgbClr val="5F5F5F"/>
                          </a:solidFill>
                          <a:latin typeface="Segoe UI"/>
                          <a:cs typeface="Segoe UI"/>
                        </a:rPr>
                        <a:t>getDept</a:t>
                      </a:r>
                    </a:p>
                    <a:p>
                      <a:pPr algn="ctr">
                        <a:defRPr/>
                      </a:pPr>
                      <a:r>
                        <a:rPr lang="en-US" altLang="ko-KR" sz="800" b="0">
                          <a:solidFill>
                            <a:srgbClr val="FF0000"/>
                          </a:solidFill>
                          <a:latin typeface="Segoe UI"/>
                          <a:cs typeface="Segoe UI"/>
                        </a:rPr>
                        <a:t>Public String </a:t>
                      </a:r>
                      <a:r>
                        <a:rPr lang="en-US" altLang="ko-KR" sz="800" b="0">
                          <a:solidFill>
                            <a:srgbClr val="5F5F5F"/>
                          </a:solidFill>
                          <a:latin typeface="Segoe UI"/>
                          <a:cs typeface="Segoe UI"/>
                        </a:rPr>
                        <a:t>editDept</a:t>
                      </a:r>
                    </a:p>
                    <a:p>
                      <a:pPr algn="ctr">
                        <a:defRPr/>
                      </a:pPr>
                      <a:r>
                        <a:rPr lang="en-US" altLang="ko-KR" sz="800" b="0">
                          <a:solidFill>
                            <a:srgbClr val="FF0000"/>
                          </a:solidFill>
                          <a:latin typeface="Segoe UI"/>
                          <a:cs typeface="Segoe UI"/>
                        </a:rPr>
                        <a:t>Public String </a:t>
                      </a:r>
                      <a:r>
                        <a:rPr lang="en-US" altLang="ko-KR" sz="800" b="0">
                          <a:solidFill>
                            <a:srgbClr val="5F5F5F"/>
                          </a:solidFill>
                          <a:latin typeface="Segoe UI"/>
                          <a:cs typeface="Segoe UI"/>
                        </a:rPr>
                        <a:t>editDeptAf</a:t>
                      </a:r>
                    </a:p>
                    <a:p>
                      <a:pPr algn="ctr">
                        <a:defRPr/>
                      </a:pPr>
                      <a:r>
                        <a:rPr lang="en-US" altLang="ko-KR" sz="800" b="0">
                          <a:solidFill>
                            <a:srgbClr val="FF0000"/>
                          </a:solidFill>
                          <a:latin typeface="Segoe UI"/>
                          <a:cs typeface="Segoe UI"/>
                        </a:rPr>
                        <a:t>Public String </a:t>
                      </a:r>
                      <a:r>
                        <a:rPr lang="en-US" altLang="ko-KR" sz="800" b="0">
                          <a:solidFill>
                            <a:srgbClr val="5F5F5F"/>
                          </a:solidFill>
                          <a:latin typeface="Segoe UI"/>
                          <a:cs typeface="Segoe UI"/>
                        </a:rPr>
                        <a:t>addDept</a:t>
                      </a:r>
                    </a:p>
                    <a:p>
                      <a:pPr algn="ctr">
                        <a:defRPr/>
                      </a:pPr>
                      <a:r>
                        <a:rPr lang="en-US" altLang="ko-KR" sz="800" b="0">
                          <a:solidFill>
                            <a:srgbClr val="FF0000"/>
                          </a:solidFill>
                          <a:latin typeface="Segoe UI"/>
                          <a:cs typeface="Segoe UI"/>
                        </a:rPr>
                        <a:t>Public String </a:t>
                      </a:r>
                      <a:r>
                        <a:rPr lang="en-US" altLang="ko-KR" sz="800" b="0">
                          <a:solidFill>
                            <a:srgbClr val="5F5F5F"/>
                          </a:solidFill>
                          <a:latin typeface="Segoe UI"/>
                          <a:cs typeface="Segoe UI"/>
                        </a:rPr>
                        <a:t>addDeptAf</a:t>
                      </a:r>
                    </a:p>
                    <a:p>
                      <a:pPr algn="ctr">
                        <a:defRPr/>
                      </a:pPr>
                      <a:r>
                        <a:rPr lang="en-US" altLang="ko-KR" sz="800" b="0">
                          <a:solidFill>
                            <a:srgbClr val="FF0000"/>
                          </a:solidFill>
                          <a:latin typeface="Segoe UI"/>
                          <a:cs typeface="Segoe UI"/>
                        </a:rPr>
                        <a:t>Public String </a:t>
                      </a:r>
                      <a:r>
                        <a:rPr lang="en-US" altLang="ko-KR" sz="800" b="0">
                          <a:solidFill>
                            <a:srgbClr val="5F5F5F"/>
                          </a:solidFill>
                          <a:latin typeface="Segoe UI"/>
                          <a:cs typeface="Segoe UI"/>
                        </a:rPr>
                        <a:t>delDept</a:t>
                      </a:r>
                    </a:p>
                  </a:txBody>
                  <a:tcPr marL="41294" marR="41294" marT="41294" marB="41294" anchor="ctr">
                    <a:lnL w="6350" cap="flat" cmpd="sng" algn="ctr">
                      <a:solidFill>
                        <a:srgbClr val="808080"/>
                      </a:solidFill>
                      <a:prstDash val="solid"/>
                      <a:round/>
                      <a:headEnd w="med" len="med"/>
                      <a:tailEnd w="med" len="med"/>
                    </a:lnL>
                    <a:lnR w="6350" cap="flat" cmpd="sng" algn="ctr">
                      <a:solidFill>
                        <a:srgbClr val="808080"/>
                      </a:solidFill>
                      <a:prstDash val="solid"/>
                      <a:round/>
                      <a:headEnd w="med" len="med"/>
                      <a:tailEnd w="med" len="med"/>
                    </a:lnR>
                    <a:lnT w="6350" cap="flat" cmpd="sng" algn="ctr">
                      <a:solidFill>
                        <a:srgbClr val="808080"/>
                      </a:solidFill>
                      <a:prstDash val="solid"/>
                      <a:round/>
                      <a:headEnd w="med" len="med"/>
                      <a:tailEnd w="med" len="med"/>
                    </a:lnT>
                    <a:lnB w="6350" cap="flat" cmpd="sng" algn="ctr">
                      <a:solidFill>
                        <a:srgbClr val="808080"/>
                      </a:solidFill>
                      <a:prstDash val="solid"/>
                      <a:round/>
                      <a:headEnd w="med" len="med"/>
                      <a:tailEnd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277292">
                <a:tc>
                  <a:txBody>
                    <a:bodyPr/>
                    <a:lstStyle/>
                    <a:p>
                      <a:pPr marL="0" marR="0" lvl="0" indent="0" algn="ctr" defTabSz="914400" rtl="0" eaLnBrk="1" latinLnBrk="1" hangingPunct="1">
                        <a:lnSpc>
                          <a:spcPct val="100000"/>
                        </a:lnSpc>
                        <a:spcBef>
                          <a:spcPts val="0"/>
                        </a:spcBef>
                        <a:spcAft>
                          <a:spcPts val="0"/>
                        </a:spcAft>
                        <a:buClrTx/>
                        <a:buFontTx/>
                        <a:buNone/>
                        <a:defRPr/>
                      </a:pPr>
                      <a:endParaRPr lang="en-US" sz="800" b="0">
                        <a:solidFill>
                          <a:srgbClr val="5F5F5F"/>
                        </a:solidFill>
                        <a:latin typeface="Segoe UI"/>
                        <a:cs typeface="Segoe UI"/>
                      </a:endParaRPr>
                    </a:p>
                  </a:txBody>
                  <a:tcPr marL="41294" marR="41294" marT="41294" marB="41294" anchor="ctr">
                    <a:lnL w="6350" cap="flat" cmpd="sng" algn="ctr">
                      <a:solidFill>
                        <a:srgbClr val="808080"/>
                      </a:solidFill>
                      <a:prstDash val="solid"/>
                      <a:round/>
                      <a:headEnd w="med" len="med"/>
                      <a:tailEnd w="med" len="med"/>
                    </a:lnL>
                    <a:lnR w="6350" cap="flat" cmpd="sng" algn="ctr">
                      <a:solidFill>
                        <a:srgbClr val="808080"/>
                      </a:solidFill>
                      <a:prstDash val="solid"/>
                      <a:round/>
                      <a:headEnd w="med" len="med"/>
                      <a:tailEnd w="med" len="med"/>
                    </a:lnR>
                    <a:lnT w="6350" cap="flat" cmpd="sng" algn="ctr">
                      <a:solidFill>
                        <a:srgbClr val="808080"/>
                      </a:solidFill>
                      <a:prstDash val="solid"/>
                      <a:round/>
                      <a:headEnd w="med" len="med"/>
                      <a:tailEnd w="med" len="med"/>
                    </a:lnT>
                    <a:lnB w="6350" cap="flat" cmpd="sng" algn="ctr">
                      <a:solidFill>
                        <a:srgbClr val="808080"/>
                      </a:solidFill>
                      <a:prstDash val="solid"/>
                      <a:round/>
                      <a:headEnd w="med" len="med"/>
                      <a:tailEnd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277292">
                <a:tc>
                  <a:txBody>
                    <a:bodyPr/>
                    <a:lstStyle/>
                    <a:p>
                      <a:pPr marL="0" marR="0" lvl="0" indent="0" algn="ctr" defTabSz="914400" rtl="0" eaLnBrk="1" latinLnBrk="1" hangingPunct="1">
                        <a:lnSpc>
                          <a:spcPct val="100000"/>
                        </a:lnSpc>
                        <a:spcBef>
                          <a:spcPts val="0"/>
                        </a:spcBef>
                        <a:spcAft>
                          <a:spcPts val="0"/>
                        </a:spcAft>
                        <a:buClrTx/>
                        <a:buFontTx/>
                        <a:buNone/>
                        <a:defRPr/>
                      </a:pPr>
                      <a:r>
                        <a:rPr lang="en-US" altLang="ko-KR" sz="800" b="0">
                          <a:solidFill>
                            <a:srgbClr val="5F5F5F"/>
                          </a:solidFill>
                          <a:latin typeface="Segoe UI"/>
                          <a:cs typeface="Segoe UI"/>
                        </a:rPr>
                        <a:t>* </a:t>
                      </a:r>
                      <a:r>
                        <a:rPr lang="ko-KR" altLang="en-US" sz="800" b="0">
                          <a:solidFill>
                            <a:srgbClr val="5F5F5F"/>
                          </a:solidFill>
                          <a:latin typeface="Segoe UI"/>
                          <a:cs typeface="Segoe UI"/>
                        </a:rPr>
                        <a:t>메서드 추가가능성</a:t>
                      </a:r>
                      <a:r>
                        <a:rPr lang="en-US" altLang="ko-KR" sz="800" b="0">
                          <a:solidFill>
                            <a:srgbClr val="5F5F5F"/>
                          </a:solidFill>
                          <a:latin typeface="Segoe UI"/>
                          <a:cs typeface="Segoe UI"/>
                        </a:rPr>
                        <a:t>?</a:t>
                      </a:r>
                    </a:p>
                  </a:txBody>
                  <a:tcPr marL="41294" marR="41294" marT="41294" marB="41294" anchor="ctr">
                    <a:lnL w="6350" cap="flat" cmpd="sng" algn="ctr">
                      <a:solidFill>
                        <a:srgbClr val="808080"/>
                      </a:solidFill>
                      <a:prstDash val="solid"/>
                      <a:round/>
                      <a:headEnd w="med" len="med"/>
                      <a:tailEnd w="med" len="med"/>
                    </a:lnL>
                    <a:lnR w="6350" cap="flat" cmpd="sng" algn="ctr">
                      <a:solidFill>
                        <a:srgbClr val="808080"/>
                      </a:solidFill>
                      <a:prstDash val="solid"/>
                      <a:round/>
                      <a:headEnd w="med" len="med"/>
                      <a:tailEnd w="med" len="med"/>
                    </a:lnR>
                    <a:lnT w="6350" cap="flat" cmpd="sng" algn="ctr">
                      <a:solidFill>
                        <a:srgbClr val="808080"/>
                      </a:solidFill>
                      <a:prstDash val="solid"/>
                      <a:round/>
                      <a:headEnd w="med" len="med"/>
                      <a:tailEnd w="med" len="med"/>
                    </a:lnT>
                    <a:lnB w="6350" cap="flat" cmpd="sng" algn="ctr">
                      <a:solidFill>
                        <a:srgbClr val="808080"/>
                      </a:solidFill>
                      <a:prstDash val="solid"/>
                      <a:round/>
                      <a:headEnd w="med" len="med"/>
                      <a:tailEnd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graphicFrame>
        <p:nvGraphicFramePr>
          <p:cNvPr id="70" name="표 69">
            <a:extLst>
              <a:ext uri="{FF2B5EF4-FFF2-40B4-BE49-F238E27FC236}">
                <a16:creationId xmlns:a16="http://schemas.microsoft.com/office/drawing/2014/main" id="{9264F86B-F411-450A-BCFC-C7FA27ABCB88}"/>
              </a:ext>
            </a:extLst>
          </p:cNvPr>
          <p:cNvGraphicFramePr>
            <a:graphicFrameLocks noGrp="1"/>
          </p:cNvGraphicFramePr>
          <p:nvPr>
            <p:extLst>
              <p:ext uri="{D42A27DB-BD31-4B8C-83A1-F6EECF244321}">
                <p14:modId xmlns:p14="http://schemas.microsoft.com/office/powerpoint/2010/main" val="2223996863"/>
              </p:ext>
            </p:extLst>
          </p:nvPr>
        </p:nvGraphicFramePr>
        <p:xfrm>
          <a:off x="5033508" y="808469"/>
          <a:ext cx="2146376" cy="1018616"/>
        </p:xfrm>
        <a:graphic>
          <a:graphicData uri="http://schemas.openxmlformats.org/drawingml/2006/table">
            <a:tbl>
              <a:tblPr firstRow="1" firstCol="1">
                <a:tableStyleId>{5C22544A-7EE6-4342-B048-85BDC9FD1C3A}</a:tableStyleId>
              </a:tblPr>
              <a:tblGrid>
                <a:gridCol w="2146376">
                  <a:extLst>
                    <a:ext uri="{9D8B030D-6E8A-4147-A177-3AD203B41FA5}">
                      <a16:colId xmlns:a16="http://schemas.microsoft.com/office/drawing/2014/main" val="20000"/>
                    </a:ext>
                  </a:extLst>
                </a:gridCol>
              </a:tblGrid>
              <a:tr h="161666">
                <a:tc>
                  <a:txBody>
                    <a:bodyPr/>
                    <a:lstStyle/>
                    <a:p>
                      <a:pPr algn="ctr">
                        <a:defRPr/>
                      </a:pPr>
                      <a:r>
                        <a:rPr lang="en-US" sz="800">
                          <a:solidFill>
                            <a:srgbClr val="5F5F5F"/>
                          </a:solidFill>
                          <a:latin typeface="Segoe UI"/>
                          <a:cs typeface="Segoe UI"/>
                        </a:rPr>
                        <a:t>DepartmentDTO</a:t>
                      </a:r>
                    </a:p>
                  </a:txBody>
                  <a:tcPr marL="41294" marR="41294" marT="41294" marB="41294" anchor="ctr">
                    <a:lnL w="6350" cap="flat" cmpd="sng" algn="ctr">
                      <a:solidFill>
                        <a:srgbClr val="808080"/>
                      </a:solidFill>
                      <a:prstDash val="solid"/>
                      <a:round/>
                      <a:headEnd w="med" len="med"/>
                      <a:tailEnd w="med" len="med"/>
                    </a:lnL>
                    <a:lnR w="6350" cap="flat" cmpd="sng" algn="ctr">
                      <a:solidFill>
                        <a:srgbClr val="808080"/>
                      </a:solidFill>
                      <a:prstDash val="solid"/>
                      <a:round/>
                      <a:headEnd w="med" len="med"/>
                      <a:tailEnd w="med" len="med"/>
                    </a:lnR>
                    <a:lnT w="6350" cap="flat" cmpd="sng" algn="ctr">
                      <a:solidFill>
                        <a:srgbClr val="808080"/>
                      </a:solidFill>
                      <a:prstDash val="solid"/>
                      <a:round/>
                      <a:headEnd w="med" len="med"/>
                      <a:tailEnd w="med" len="med"/>
                    </a:lnT>
                    <a:lnB w="6350" cap="flat" cmpd="sng" algn="ctr">
                      <a:solidFill>
                        <a:srgbClr val="808080"/>
                      </a:solidFill>
                      <a:prstDash val="solid"/>
                      <a:round/>
                      <a:headEnd w="med" len="med"/>
                      <a:tailEnd w="med" len="med"/>
                    </a:lnB>
                    <a:lnTlToBr w="12700" cmpd="sng">
                      <a:noFill/>
                      <a:prstDash val="solid"/>
                    </a:lnTlToBr>
                    <a:lnBlToTr w="12700" cmpd="sng">
                      <a:noFill/>
                      <a:prstDash val="solid"/>
                    </a:lnBlToTr>
                    <a:solidFill>
                      <a:schemeClr val="bg2">
                        <a:lumMod val="90000"/>
                      </a:schemeClr>
                    </a:solidFill>
                  </a:tcPr>
                </a:tc>
                <a:extLst>
                  <a:ext uri="{0D108BD9-81ED-4DB2-BD59-A6C34878D82A}">
                    <a16:rowId xmlns:a16="http://schemas.microsoft.com/office/drawing/2014/main" val="10000"/>
                  </a:ext>
                </a:extLst>
              </a:tr>
              <a:tr h="547183">
                <a:tc>
                  <a:txBody>
                    <a:bodyPr/>
                    <a:lstStyle/>
                    <a:p>
                      <a:pPr algn="ctr">
                        <a:defRPr/>
                      </a:pPr>
                      <a:r>
                        <a:rPr lang="en-US" altLang="ko-KR" sz="800" b="0">
                          <a:solidFill>
                            <a:srgbClr val="FF0000"/>
                          </a:solidFill>
                          <a:latin typeface="Segoe UI"/>
                          <a:cs typeface="Segoe UI"/>
                        </a:rPr>
                        <a:t>private int </a:t>
                      </a:r>
                      <a:r>
                        <a:rPr lang="en-US" altLang="ko-KR" sz="800" b="0">
                          <a:solidFill>
                            <a:srgbClr val="5F5F5F"/>
                          </a:solidFill>
                          <a:latin typeface="Segoe UI"/>
                          <a:cs typeface="Segoe UI"/>
                        </a:rPr>
                        <a:t>deptCode</a:t>
                      </a:r>
                    </a:p>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800" b="0">
                          <a:solidFill>
                            <a:srgbClr val="FF0000"/>
                          </a:solidFill>
                          <a:latin typeface="Segoe UI"/>
                          <a:cs typeface="Segoe UI"/>
                        </a:rPr>
                        <a:t>private String </a:t>
                      </a:r>
                      <a:r>
                        <a:rPr lang="en-US" altLang="ko-KR" sz="800" b="0">
                          <a:solidFill>
                            <a:srgbClr val="5F5F5F"/>
                          </a:solidFill>
                          <a:latin typeface="Segoe UI"/>
                          <a:cs typeface="Segoe UI"/>
                        </a:rPr>
                        <a:t>deptName</a:t>
                      </a:r>
                    </a:p>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800" b="0">
                          <a:solidFill>
                            <a:srgbClr val="FF0000"/>
                          </a:solidFill>
                          <a:latin typeface="Segoe UI"/>
                          <a:cs typeface="Segoe UI"/>
                        </a:rPr>
                        <a:t>private int </a:t>
                      </a:r>
                      <a:r>
                        <a:rPr lang="en-US" altLang="ko-KR" sz="800" b="0">
                          <a:solidFill>
                            <a:srgbClr val="5F5F5F"/>
                          </a:solidFill>
                          <a:latin typeface="Segoe UI"/>
                          <a:cs typeface="Segoe UI"/>
                        </a:rPr>
                        <a:t>comCode</a:t>
                      </a:r>
                    </a:p>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800" b="0">
                          <a:solidFill>
                            <a:srgbClr val="FF0000"/>
                          </a:solidFill>
                          <a:latin typeface="Segoe UI"/>
                          <a:cs typeface="Segoe UI"/>
                        </a:rPr>
                        <a:t>private int </a:t>
                      </a:r>
                      <a:r>
                        <a:rPr lang="en-US" altLang="ko-KR" sz="800" b="0">
                          <a:solidFill>
                            <a:srgbClr val="5F5F5F"/>
                          </a:solidFill>
                          <a:latin typeface="Segoe UI"/>
                          <a:cs typeface="Segoe UI"/>
                        </a:rPr>
                        <a:t>wpCode</a:t>
                      </a:r>
                    </a:p>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800" b="0">
                          <a:solidFill>
                            <a:srgbClr val="FF0000"/>
                          </a:solidFill>
                          <a:latin typeface="Segoe UI"/>
                          <a:cs typeface="Segoe UI"/>
                        </a:rPr>
                        <a:t>private int </a:t>
                      </a:r>
                      <a:r>
                        <a:rPr lang="en-US" altLang="ko-KR" sz="800" b="0">
                          <a:solidFill>
                            <a:srgbClr val="5F5F5F"/>
                          </a:solidFill>
                          <a:latin typeface="Segoe UI"/>
                          <a:cs typeface="Segoe UI"/>
                        </a:rPr>
                        <a:t>parentDept</a:t>
                      </a:r>
                    </a:p>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800" b="0">
                          <a:solidFill>
                            <a:srgbClr val="FF0000"/>
                          </a:solidFill>
                          <a:latin typeface="Segoe UI"/>
                          <a:cs typeface="Segoe UI"/>
                        </a:rPr>
                        <a:t>private int </a:t>
                      </a:r>
                      <a:r>
                        <a:rPr lang="en-US" altLang="ko-KR" sz="800" b="0">
                          <a:solidFill>
                            <a:srgbClr val="5F5F5F"/>
                          </a:solidFill>
                          <a:latin typeface="Segoe UI"/>
                          <a:cs typeface="Segoe UI"/>
                        </a:rPr>
                        <a:t>del</a:t>
                      </a:r>
                    </a:p>
                  </a:txBody>
                  <a:tcPr marL="41294" marR="41294" marT="41294" marB="41294" anchor="ctr">
                    <a:lnL w="6350" cap="flat" cmpd="sng" algn="ctr">
                      <a:solidFill>
                        <a:srgbClr val="808080"/>
                      </a:solidFill>
                      <a:prstDash val="solid"/>
                      <a:round/>
                      <a:headEnd w="med" len="med"/>
                      <a:tailEnd w="med" len="med"/>
                    </a:lnL>
                    <a:lnR w="6350" cap="flat" cmpd="sng" algn="ctr">
                      <a:solidFill>
                        <a:srgbClr val="808080"/>
                      </a:solidFill>
                      <a:prstDash val="solid"/>
                      <a:round/>
                      <a:headEnd w="med" len="med"/>
                      <a:tailEnd w="med" len="med"/>
                    </a:lnR>
                    <a:lnT w="6350" cap="flat" cmpd="sng" algn="ctr">
                      <a:solidFill>
                        <a:srgbClr val="808080"/>
                      </a:solidFill>
                      <a:prstDash val="solid"/>
                      <a:round/>
                      <a:headEnd w="med" len="med"/>
                      <a:tailEnd w="med" len="med"/>
                    </a:lnT>
                    <a:lnB w="6350" cap="flat" cmpd="sng" algn="ctr">
                      <a:solidFill>
                        <a:srgbClr val="808080"/>
                      </a:solidFill>
                      <a:prstDash val="solid"/>
                      <a:round/>
                      <a:headEnd w="med" len="med"/>
                      <a:tailEnd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bl>
          </a:graphicData>
        </a:graphic>
      </p:graphicFrame>
      <p:sp>
        <p:nvSpPr>
          <p:cNvPr id="71" name="원통형 70">
            <a:extLst>
              <a:ext uri="{FF2B5EF4-FFF2-40B4-BE49-F238E27FC236}">
                <a16:creationId xmlns:a16="http://schemas.microsoft.com/office/drawing/2014/main" id="{30E09D05-8412-4BB5-A90E-01569D3CBE46}"/>
              </a:ext>
            </a:extLst>
          </p:cNvPr>
          <p:cNvSpPr/>
          <p:nvPr/>
        </p:nvSpPr>
        <p:spPr>
          <a:xfrm>
            <a:off x="5397023" y="65681"/>
            <a:ext cx="1419345" cy="434142"/>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a:t>department</a:t>
            </a:r>
            <a:endParaRPr lang="ko-KR" altLang="en-US"/>
          </a:p>
        </p:txBody>
      </p:sp>
      <p:graphicFrame>
        <p:nvGraphicFramePr>
          <p:cNvPr id="72" name="표 71">
            <a:extLst>
              <a:ext uri="{FF2B5EF4-FFF2-40B4-BE49-F238E27FC236}">
                <a16:creationId xmlns:a16="http://schemas.microsoft.com/office/drawing/2014/main" id="{68A6BF9A-CFC7-4831-AD7D-FF87136584CE}"/>
              </a:ext>
            </a:extLst>
          </p:cNvPr>
          <p:cNvGraphicFramePr>
            <a:graphicFrameLocks noGrp="1"/>
          </p:cNvGraphicFramePr>
          <p:nvPr>
            <p:extLst>
              <p:ext uri="{D42A27DB-BD31-4B8C-83A1-F6EECF244321}">
                <p14:modId xmlns:p14="http://schemas.microsoft.com/office/powerpoint/2010/main" val="993717695"/>
              </p:ext>
            </p:extLst>
          </p:nvPr>
        </p:nvGraphicFramePr>
        <p:xfrm>
          <a:off x="5033508" y="3384640"/>
          <a:ext cx="2146376" cy="896696"/>
        </p:xfrm>
        <a:graphic>
          <a:graphicData uri="http://schemas.openxmlformats.org/drawingml/2006/table">
            <a:tbl>
              <a:tblPr firstRow="1" firstCol="1">
                <a:tableStyleId>{5C22544A-7EE6-4342-B048-85BDC9FD1C3A}</a:tableStyleId>
              </a:tblPr>
              <a:tblGrid>
                <a:gridCol w="2146376">
                  <a:extLst>
                    <a:ext uri="{9D8B030D-6E8A-4147-A177-3AD203B41FA5}">
                      <a16:colId xmlns:a16="http://schemas.microsoft.com/office/drawing/2014/main" val="20000"/>
                    </a:ext>
                  </a:extLst>
                </a:gridCol>
              </a:tblGrid>
              <a:tr h="161666">
                <a:tc>
                  <a:txBody>
                    <a:bodyPr/>
                    <a:lstStyle/>
                    <a:p>
                      <a:pPr algn="ctr">
                        <a:defRPr/>
                      </a:pPr>
                      <a:r>
                        <a:rPr lang="en-US" altLang="ko-KR" sz="800">
                          <a:solidFill>
                            <a:srgbClr val="5F5F5F"/>
                          </a:solidFill>
                          <a:latin typeface="Segoe UI"/>
                          <a:cs typeface="Segoe UI"/>
                        </a:rPr>
                        <a:t>Department</a:t>
                      </a:r>
                      <a:r>
                        <a:rPr lang="en-US" sz="800">
                          <a:solidFill>
                            <a:srgbClr val="5F5F5F"/>
                          </a:solidFill>
                          <a:latin typeface="Segoe UI"/>
                          <a:cs typeface="Segoe UI"/>
                        </a:rPr>
                        <a:t>Service</a:t>
                      </a:r>
                    </a:p>
                  </a:txBody>
                  <a:tcPr marL="41294" marR="41294" marT="41294" marB="41294" anchor="ctr">
                    <a:lnL w="6350" cap="flat" cmpd="sng" algn="ctr">
                      <a:solidFill>
                        <a:srgbClr val="808080"/>
                      </a:solidFill>
                      <a:prstDash val="solid"/>
                      <a:round/>
                      <a:headEnd w="med" len="med"/>
                      <a:tailEnd w="med" len="med"/>
                    </a:lnL>
                    <a:lnR w="6350" cap="flat" cmpd="sng" algn="ctr">
                      <a:solidFill>
                        <a:srgbClr val="808080"/>
                      </a:solidFill>
                      <a:prstDash val="solid"/>
                      <a:round/>
                      <a:headEnd w="med" len="med"/>
                      <a:tailEnd w="med" len="med"/>
                    </a:lnR>
                    <a:lnT w="6350" cap="flat" cmpd="sng" algn="ctr">
                      <a:solidFill>
                        <a:srgbClr val="808080"/>
                      </a:solidFill>
                      <a:prstDash val="solid"/>
                      <a:round/>
                      <a:headEnd w="med" len="med"/>
                      <a:tailEnd w="med" len="med"/>
                    </a:lnT>
                    <a:lnB w="6350" cap="flat" cmpd="sng" algn="ctr">
                      <a:solidFill>
                        <a:srgbClr val="808080"/>
                      </a:solidFill>
                      <a:prstDash val="solid"/>
                      <a:round/>
                      <a:headEnd w="med" len="med"/>
                      <a:tailEnd w="med" len="med"/>
                    </a:lnB>
                    <a:lnTlToBr w="12700" cmpd="sng">
                      <a:noFill/>
                      <a:prstDash val="solid"/>
                    </a:lnTlToBr>
                    <a:lnBlToTr w="12700" cmpd="sng">
                      <a:noFill/>
                      <a:prstDash val="solid"/>
                    </a:lnBlToTr>
                    <a:solidFill>
                      <a:schemeClr val="bg2">
                        <a:lumMod val="90000"/>
                      </a:schemeClr>
                    </a:solidFill>
                  </a:tcPr>
                </a:tc>
                <a:extLst>
                  <a:ext uri="{0D108BD9-81ED-4DB2-BD59-A6C34878D82A}">
                    <a16:rowId xmlns:a16="http://schemas.microsoft.com/office/drawing/2014/main" val="10000"/>
                  </a:ext>
                </a:extLst>
              </a:tr>
              <a:tr h="547183">
                <a:tc>
                  <a:txBody>
                    <a:bodyPr/>
                    <a:lstStyle/>
                    <a:p>
                      <a:pPr algn="ctr">
                        <a:defRPr/>
                      </a:pPr>
                      <a:r>
                        <a:rPr lang="en-US" altLang="ko-KR" sz="800" b="0">
                          <a:solidFill>
                            <a:srgbClr val="FF0000"/>
                          </a:solidFill>
                          <a:latin typeface="Segoe UI"/>
                          <a:cs typeface="Segoe UI"/>
                        </a:rPr>
                        <a:t>return dao.</a:t>
                      </a:r>
                      <a:r>
                        <a:rPr lang="en-US" altLang="ko-KR" sz="800" b="0">
                          <a:solidFill>
                            <a:srgbClr val="5F5F5F"/>
                          </a:solidFill>
                          <a:latin typeface="Segoe UI"/>
                          <a:cs typeface="Segoe UI"/>
                        </a:rPr>
                        <a:t>getAllDepts</a:t>
                      </a:r>
                    </a:p>
                    <a:p>
                      <a:pPr algn="ctr">
                        <a:defRPr/>
                      </a:pPr>
                      <a:r>
                        <a:rPr lang="en-US" altLang="ko-KR" sz="800" b="0">
                          <a:solidFill>
                            <a:srgbClr val="FF0000"/>
                          </a:solidFill>
                          <a:latin typeface="Segoe UI"/>
                          <a:cs typeface="Segoe UI"/>
                        </a:rPr>
                        <a:t>return dao.</a:t>
                      </a:r>
                      <a:r>
                        <a:rPr lang="en-US" altLang="ko-KR" sz="800" b="0">
                          <a:solidFill>
                            <a:srgbClr val="5F5F5F"/>
                          </a:solidFill>
                          <a:latin typeface="Segoe UI"/>
                          <a:cs typeface="Segoe UI"/>
                        </a:rPr>
                        <a:t>getDept</a:t>
                      </a:r>
                    </a:p>
                    <a:p>
                      <a:pPr algn="ctr">
                        <a:defRPr/>
                      </a:pPr>
                      <a:r>
                        <a:rPr lang="en-US" altLang="ko-KR" sz="800" b="0">
                          <a:solidFill>
                            <a:srgbClr val="FF0000"/>
                          </a:solidFill>
                          <a:latin typeface="Segoe UI"/>
                          <a:cs typeface="Segoe UI"/>
                        </a:rPr>
                        <a:t>return dao.</a:t>
                      </a:r>
                      <a:r>
                        <a:rPr lang="en-US" altLang="ko-KR" sz="800" b="0">
                          <a:solidFill>
                            <a:srgbClr val="5F5F5F"/>
                          </a:solidFill>
                          <a:latin typeface="Segoe UI"/>
                          <a:cs typeface="Segoe UI"/>
                        </a:rPr>
                        <a:t>addDept</a:t>
                      </a:r>
                    </a:p>
                    <a:p>
                      <a:pPr algn="ctr">
                        <a:defRPr/>
                      </a:pPr>
                      <a:r>
                        <a:rPr lang="en-US" altLang="ko-KR" sz="800" b="0">
                          <a:solidFill>
                            <a:srgbClr val="FF0000"/>
                          </a:solidFill>
                          <a:latin typeface="Segoe UI"/>
                          <a:cs typeface="Segoe UI"/>
                        </a:rPr>
                        <a:t>return dao.</a:t>
                      </a:r>
                      <a:r>
                        <a:rPr lang="en-US" altLang="ko-KR" sz="800" b="0">
                          <a:solidFill>
                            <a:srgbClr val="5F5F5F"/>
                          </a:solidFill>
                          <a:latin typeface="Segoe UI"/>
                          <a:cs typeface="Segoe UI"/>
                        </a:rPr>
                        <a:t>editDept</a:t>
                      </a:r>
                    </a:p>
                    <a:p>
                      <a:pPr algn="ctr">
                        <a:defRPr/>
                      </a:pPr>
                      <a:r>
                        <a:rPr lang="en-US" altLang="ko-KR" sz="800" b="0">
                          <a:solidFill>
                            <a:srgbClr val="FF0000"/>
                          </a:solidFill>
                          <a:latin typeface="Segoe UI"/>
                          <a:cs typeface="Segoe UI"/>
                        </a:rPr>
                        <a:t>return dao.</a:t>
                      </a:r>
                      <a:r>
                        <a:rPr lang="en-US" altLang="ko-KR" sz="800" b="0">
                          <a:solidFill>
                            <a:srgbClr val="5F5F5F"/>
                          </a:solidFill>
                          <a:latin typeface="Segoe UI"/>
                          <a:cs typeface="Segoe UI"/>
                        </a:rPr>
                        <a:t>delDept</a:t>
                      </a:r>
                    </a:p>
                  </a:txBody>
                  <a:tcPr marL="41294" marR="41294" marT="41294" marB="41294" anchor="ctr">
                    <a:lnL w="6350" cap="flat" cmpd="sng" algn="ctr">
                      <a:solidFill>
                        <a:srgbClr val="808080"/>
                      </a:solidFill>
                      <a:prstDash val="solid"/>
                      <a:round/>
                      <a:headEnd w="med" len="med"/>
                      <a:tailEnd w="med" len="med"/>
                    </a:lnL>
                    <a:lnR w="6350" cap="flat" cmpd="sng" algn="ctr">
                      <a:solidFill>
                        <a:srgbClr val="808080"/>
                      </a:solidFill>
                      <a:prstDash val="solid"/>
                      <a:round/>
                      <a:headEnd w="med" len="med"/>
                      <a:tailEnd w="med" len="med"/>
                    </a:lnR>
                    <a:lnT w="6350" cap="flat" cmpd="sng" algn="ctr">
                      <a:solidFill>
                        <a:srgbClr val="808080"/>
                      </a:solidFill>
                      <a:prstDash val="solid"/>
                      <a:round/>
                      <a:headEnd w="med" len="med"/>
                      <a:tailEnd w="med" len="med"/>
                    </a:lnT>
                    <a:lnB w="6350" cap="flat" cmpd="sng" algn="ctr">
                      <a:solidFill>
                        <a:srgbClr val="808080"/>
                      </a:solidFill>
                      <a:prstDash val="solid"/>
                      <a:round/>
                      <a:headEnd w="med" len="med"/>
                      <a:tailEnd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bl>
          </a:graphicData>
        </a:graphic>
      </p:graphicFrame>
      <p:graphicFrame>
        <p:nvGraphicFramePr>
          <p:cNvPr id="73" name="표 72">
            <a:extLst>
              <a:ext uri="{FF2B5EF4-FFF2-40B4-BE49-F238E27FC236}">
                <a16:creationId xmlns:a16="http://schemas.microsoft.com/office/drawing/2014/main" id="{D7E0B1C3-B9A2-4F82-85B6-8BC61FC4968D}"/>
              </a:ext>
            </a:extLst>
          </p:cNvPr>
          <p:cNvGraphicFramePr>
            <a:graphicFrameLocks noGrp="1"/>
          </p:cNvGraphicFramePr>
          <p:nvPr>
            <p:extLst>
              <p:ext uri="{D42A27DB-BD31-4B8C-83A1-F6EECF244321}">
                <p14:modId xmlns:p14="http://schemas.microsoft.com/office/powerpoint/2010/main" val="3685841346"/>
              </p:ext>
            </p:extLst>
          </p:nvPr>
        </p:nvGraphicFramePr>
        <p:xfrm>
          <a:off x="5033508" y="2182191"/>
          <a:ext cx="2146376" cy="896696"/>
        </p:xfrm>
        <a:graphic>
          <a:graphicData uri="http://schemas.openxmlformats.org/drawingml/2006/table">
            <a:tbl>
              <a:tblPr firstRow="1" firstCol="1">
                <a:tableStyleId>{5C22544A-7EE6-4342-B048-85BDC9FD1C3A}</a:tableStyleId>
              </a:tblPr>
              <a:tblGrid>
                <a:gridCol w="2146376">
                  <a:extLst>
                    <a:ext uri="{9D8B030D-6E8A-4147-A177-3AD203B41FA5}">
                      <a16:colId xmlns:a16="http://schemas.microsoft.com/office/drawing/2014/main" val="20000"/>
                    </a:ext>
                  </a:extLst>
                </a:gridCol>
              </a:tblGrid>
              <a:tr h="161666">
                <a:tc>
                  <a:txBody>
                    <a:bodyPr/>
                    <a:lstStyle/>
                    <a:p>
                      <a:pPr algn="ctr">
                        <a:defRPr/>
                      </a:pPr>
                      <a:r>
                        <a:rPr lang="en-US" altLang="ko-KR" sz="800">
                          <a:solidFill>
                            <a:srgbClr val="5F5F5F"/>
                          </a:solidFill>
                          <a:latin typeface="Segoe UI"/>
                          <a:cs typeface="Segoe UI"/>
                        </a:rPr>
                        <a:t>Department</a:t>
                      </a:r>
                      <a:r>
                        <a:rPr lang="en-US" sz="800">
                          <a:solidFill>
                            <a:srgbClr val="5F5F5F"/>
                          </a:solidFill>
                          <a:latin typeface="Segoe UI"/>
                          <a:cs typeface="Segoe UI"/>
                        </a:rPr>
                        <a:t>DAO</a:t>
                      </a:r>
                    </a:p>
                  </a:txBody>
                  <a:tcPr marL="41294" marR="41294" marT="41294" marB="41294" anchor="ctr">
                    <a:lnL w="6350" cap="flat" cmpd="sng" algn="ctr">
                      <a:solidFill>
                        <a:srgbClr val="808080"/>
                      </a:solidFill>
                      <a:prstDash val="solid"/>
                      <a:round/>
                      <a:headEnd w="med" len="med"/>
                      <a:tailEnd w="med" len="med"/>
                    </a:lnL>
                    <a:lnR w="6350" cap="flat" cmpd="sng" algn="ctr">
                      <a:solidFill>
                        <a:srgbClr val="808080"/>
                      </a:solidFill>
                      <a:prstDash val="solid"/>
                      <a:round/>
                      <a:headEnd w="med" len="med"/>
                      <a:tailEnd w="med" len="med"/>
                    </a:lnR>
                    <a:lnT w="6350" cap="flat" cmpd="sng" algn="ctr">
                      <a:solidFill>
                        <a:srgbClr val="808080"/>
                      </a:solidFill>
                      <a:prstDash val="solid"/>
                      <a:round/>
                      <a:headEnd w="med" len="med"/>
                      <a:tailEnd w="med" len="med"/>
                    </a:lnT>
                    <a:lnB w="6350" cap="flat" cmpd="sng" algn="ctr">
                      <a:solidFill>
                        <a:srgbClr val="808080"/>
                      </a:solidFill>
                      <a:prstDash val="solid"/>
                      <a:round/>
                      <a:headEnd w="med" len="med"/>
                      <a:tailEnd w="med" len="med"/>
                    </a:lnB>
                    <a:lnTlToBr w="12700" cmpd="sng">
                      <a:noFill/>
                      <a:prstDash val="solid"/>
                    </a:lnTlToBr>
                    <a:lnBlToTr w="12700" cmpd="sng">
                      <a:noFill/>
                      <a:prstDash val="solid"/>
                    </a:lnBlToTr>
                    <a:solidFill>
                      <a:schemeClr val="bg2">
                        <a:lumMod val="90000"/>
                      </a:schemeClr>
                    </a:solidFill>
                  </a:tcPr>
                </a:tc>
                <a:extLst>
                  <a:ext uri="{0D108BD9-81ED-4DB2-BD59-A6C34878D82A}">
                    <a16:rowId xmlns:a16="http://schemas.microsoft.com/office/drawing/2014/main" val="10000"/>
                  </a:ext>
                </a:extLst>
              </a:tr>
              <a:tr h="547183">
                <a:tc>
                  <a:txBody>
                    <a:bodyPr/>
                    <a:lstStyle/>
                    <a:p>
                      <a:pPr algn="ctr">
                        <a:defRPr/>
                      </a:pPr>
                      <a:r>
                        <a:rPr lang="en-US" altLang="ko-KR" sz="800" b="0">
                          <a:solidFill>
                            <a:srgbClr val="FF0000"/>
                          </a:solidFill>
                          <a:latin typeface="Segoe UI"/>
                          <a:cs typeface="Segoe UI"/>
                        </a:rPr>
                        <a:t>List&lt;DepartmentDto&gt;</a:t>
                      </a:r>
                      <a:r>
                        <a:rPr lang="en-US" altLang="ko-KR" sz="800" b="0">
                          <a:solidFill>
                            <a:srgbClr val="5F5F5F"/>
                          </a:solidFill>
                          <a:latin typeface="Segoe UI"/>
                          <a:cs typeface="Segoe UI"/>
                        </a:rPr>
                        <a:t>getAllDepts</a:t>
                      </a:r>
                    </a:p>
                    <a:p>
                      <a:pPr algn="ctr">
                        <a:defRPr/>
                      </a:pPr>
                      <a:r>
                        <a:rPr lang="en-US" altLang="ko-KR" sz="800" b="0">
                          <a:solidFill>
                            <a:srgbClr val="FF0000"/>
                          </a:solidFill>
                          <a:latin typeface="Segoe UI"/>
                          <a:cs typeface="Segoe UI"/>
                        </a:rPr>
                        <a:t>DepartmentDto</a:t>
                      </a:r>
                      <a:r>
                        <a:rPr lang="en-US" altLang="ko-KR" sz="800" b="0">
                          <a:solidFill>
                            <a:srgbClr val="5F5F5F"/>
                          </a:solidFill>
                          <a:latin typeface="Segoe UI"/>
                          <a:cs typeface="Segoe UI"/>
                        </a:rPr>
                        <a:t> getDept</a:t>
                      </a:r>
                    </a:p>
                    <a:p>
                      <a:pPr algn="ctr">
                        <a:defRPr/>
                      </a:pPr>
                      <a:r>
                        <a:rPr lang="en-US" altLang="ko-KR" sz="800" b="0">
                          <a:solidFill>
                            <a:srgbClr val="FF0000"/>
                          </a:solidFill>
                          <a:latin typeface="Segoe UI"/>
                          <a:cs typeface="Segoe UI"/>
                        </a:rPr>
                        <a:t>int</a:t>
                      </a:r>
                      <a:r>
                        <a:rPr lang="en-US" altLang="ko-KR" sz="800" b="0">
                          <a:solidFill>
                            <a:srgbClr val="5F5F5F"/>
                          </a:solidFill>
                          <a:latin typeface="Segoe UI"/>
                          <a:cs typeface="Segoe UI"/>
                        </a:rPr>
                        <a:t> addDept</a:t>
                      </a:r>
                    </a:p>
                    <a:p>
                      <a:pPr algn="ctr">
                        <a:defRPr/>
                      </a:pPr>
                      <a:r>
                        <a:rPr lang="en-US" altLang="ko-KR" sz="800" b="0">
                          <a:solidFill>
                            <a:srgbClr val="FF0000"/>
                          </a:solidFill>
                          <a:latin typeface="Segoe UI"/>
                          <a:cs typeface="Segoe UI"/>
                        </a:rPr>
                        <a:t>int</a:t>
                      </a:r>
                      <a:r>
                        <a:rPr lang="en-US" altLang="ko-KR" sz="800" b="0">
                          <a:solidFill>
                            <a:srgbClr val="5F5F5F"/>
                          </a:solidFill>
                          <a:latin typeface="Segoe UI"/>
                          <a:cs typeface="Segoe UI"/>
                        </a:rPr>
                        <a:t> editDept</a:t>
                      </a:r>
                    </a:p>
                    <a:p>
                      <a:pPr algn="ctr">
                        <a:defRPr/>
                      </a:pPr>
                      <a:r>
                        <a:rPr lang="en-US" altLang="ko-KR" sz="800" b="0">
                          <a:solidFill>
                            <a:srgbClr val="FF0000"/>
                          </a:solidFill>
                          <a:latin typeface="Segoe UI"/>
                          <a:cs typeface="Segoe UI"/>
                        </a:rPr>
                        <a:t>int</a:t>
                      </a:r>
                      <a:r>
                        <a:rPr lang="en-US" altLang="ko-KR" sz="800" b="0">
                          <a:solidFill>
                            <a:srgbClr val="5F5F5F"/>
                          </a:solidFill>
                          <a:latin typeface="Segoe UI"/>
                          <a:cs typeface="Segoe UI"/>
                        </a:rPr>
                        <a:t> delDept</a:t>
                      </a:r>
                    </a:p>
                  </a:txBody>
                  <a:tcPr marL="41294" marR="41294" marT="41294" marB="41294" anchor="ctr">
                    <a:lnL w="6350" cap="flat" cmpd="sng" algn="ctr">
                      <a:solidFill>
                        <a:srgbClr val="808080"/>
                      </a:solidFill>
                      <a:prstDash val="solid"/>
                      <a:round/>
                      <a:headEnd w="med" len="med"/>
                      <a:tailEnd w="med" len="med"/>
                    </a:lnL>
                    <a:lnR w="6350" cap="flat" cmpd="sng" algn="ctr">
                      <a:solidFill>
                        <a:srgbClr val="808080"/>
                      </a:solidFill>
                      <a:prstDash val="solid"/>
                      <a:round/>
                      <a:headEnd w="med" len="med"/>
                      <a:tailEnd w="med" len="med"/>
                    </a:lnR>
                    <a:lnT w="6350" cap="flat" cmpd="sng" algn="ctr">
                      <a:solidFill>
                        <a:srgbClr val="808080"/>
                      </a:solidFill>
                      <a:prstDash val="solid"/>
                      <a:round/>
                      <a:headEnd w="med" len="med"/>
                      <a:tailEnd w="med" len="med"/>
                    </a:lnT>
                    <a:lnB w="6350" cap="flat" cmpd="sng" algn="ctr">
                      <a:solidFill>
                        <a:srgbClr val="808080"/>
                      </a:solidFill>
                      <a:prstDash val="solid"/>
                      <a:round/>
                      <a:headEnd w="med" len="med"/>
                      <a:tailEnd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bl>
          </a:graphicData>
        </a:graphic>
      </p:graphicFrame>
      <p:grpSp>
        <p:nvGrpSpPr>
          <p:cNvPr id="74" name="그룹 73">
            <a:extLst>
              <a:ext uri="{FF2B5EF4-FFF2-40B4-BE49-F238E27FC236}">
                <a16:creationId xmlns:a16="http://schemas.microsoft.com/office/drawing/2014/main" id="{7A81C318-C7F0-43A6-B6D5-81638C0E7571}"/>
              </a:ext>
            </a:extLst>
          </p:cNvPr>
          <p:cNvGrpSpPr/>
          <p:nvPr/>
        </p:nvGrpSpPr>
        <p:grpSpPr>
          <a:xfrm>
            <a:off x="5702956" y="1897674"/>
            <a:ext cx="813435" cy="189047"/>
            <a:chOff x="3979545" y="2217420"/>
            <a:chExt cx="813435" cy="441960"/>
          </a:xfrm>
        </p:grpSpPr>
        <p:cxnSp>
          <p:nvCxnSpPr>
            <p:cNvPr id="75" name="직선 화살표 연결선 74">
              <a:extLst>
                <a:ext uri="{FF2B5EF4-FFF2-40B4-BE49-F238E27FC236}">
                  <a16:creationId xmlns:a16="http://schemas.microsoft.com/office/drawing/2014/main" id="{19BC6D32-521A-48E3-A655-D2D7659A8A17}"/>
                </a:ext>
              </a:extLst>
            </p:cNvPr>
            <p:cNvCxnSpPr>
              <a:cxnSpLocks/>
            </p:cNvCxnSpPr>
            <p:nvPr/>
          </p:nvCxnSpPr>
          <p:spPr>
            <a:xfrm flipV="1">
              <a:off x="4792980" y="2217420"/>
              <a:ext cx="0" cy="441960"/>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76" name="직선 화살표 연결선 75">
              <a:extLst>
                <a:ext uri="{FF2B5EF4-FFF2-40B4-BE49-F238E27FC236}">
                  <a16:creationId xmlns:a16="http://schemas.microsoft.com/office/drawing/2014/main" id="{44EF37EB-216C-4BF9-9233-CED6FA4A668E}"/>
                </a:ext>
              </a:extLst>
            </p:cNvPr>
            <p:cNvCxnSpPr>
              <a:cxnSpLocks/>
            </p:cNvCxnSpPr>
            <p:nvPr/>
          </p:nvCxnSpPr>
          <p:spPr>
            <a:xfrm>
              <a:off x="3979545" y="2217420"/>
              <a:ext cx="0" cy="441960"/>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grpSp>
      <p:grpSp>
        <p:nvGrpSpPr>
          <p:cNvPr id="77" name="그룹 76">
            <a:extLst>
              <a:ext uri="{FF2B5EF4-FFF2-40B4-BE49-F238E27FC236}">
                <a16:creationId xmlns:a16="http://schemas.microsoft.com/office/drawing/2014/main" id="{3FA6A37F-EF2A-402D-AEEC-8C2A9CF555C7}"/>
              </a:ext>
            </a:extLst>
          </p:cNvPr>
          <p:cNvGrpSpPr/>
          <p:nvPr/>
        </p:nvGrpSpPr>
        <p:grpSpPr>
          <a:xfrm>
            <a:off x="5702956" y="548251"/>
            <a:ext cx="813435" cy="189047"/>
            <a:chOff x="3979545" y="2217420"/>
            <a:chExt cx="813435" cy="441960"/>
          </a:xfrm>
        </p:grpSpPr>
        <p:cxnSp>
          <p:nvCxnSpPr>
            <p:cNvPr id="78" name="직선 화살표 연결선 77">
              <a:extLst>
                <a:ext uri="{FF2B5EF4-FFF2-40B4-BE49-F238E27FC236}">
                  <a16:creationId xmlns:a16="http://schemas.microsoft.com/office/drawing/2014/main" id="{52961EFB-19EE-4E46-AC15-37CAC132D93E}"/>
                </a:ext>
              </a:extLst>
            </p:cNvPr>
            <p:cNvCxnSpPr>
              <a:cxnSpLocks/>
            </p:cNvCxnSpPr>
            <p:nvPr/>
          </p:nvCxnSpPr>
          <p:spPr>
            <a:xfrm flipV="1">
              <a:off x="4792980" y="2217420"/>
              <a:ext cx="0" cy="441960"/>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79" name="직선 화살표 연결선 78">
              <a:extLst>
                <a:ext uri="{FF2B5EF4-FFF2-40B4-BE49-F238E27FC236}">
                  <a16:creationId xmlns:a16="http://schemas.microsoft.com/office/drawing/2014/main" id="{C7F68157-CD47-4090-A2C0-5CECC9E950F3}"/>
                </a:ext>
              </a:extLst>
            </p:cNvPr>
            <p:cNvCxnSpPr>
              <a:cxnSpLocks/>
            </p:cNvCxnSpPr>
            <p:nvPr/>
          </p:nvCxnSpPr>
          <p:spPr>
            <a:xfrm>
              <a:off x="3979545" y="2217420"/>
              <a:ext cx="0" cy="441960"/>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grpSp>
      <p:grpSp>
        <p:nvGrpSpPr>
          <p:cNvPr id="80" name="그룹 79">
            <a:extLst>
              <a:ext uri="{FF2B5EF4-FFF2-40B4-BE49-F238E27FC236}">
                <a16:creationId xmlns:a16="http://schemas.microsoft.com/office/drawing/2014/main" id="{E9D86527-0411-498E-AA34-8CE0CC6ACF56}"/>
              </a:ext>
            </a:extLst>
          </p:cNvPr>
          <p:cNvGrpSpPr/>
          <p:nvPr/>
        </p:nvGrpSpPr>
        <p:grpSpPr>
          <a:xfrm>
            <a:off x="5702956" y="3127941"/>
            <a:ext cx="813435" cy="189047"/>
            <a:chOff x="3979545" y="2217420"/>
            <a:chExt cx="813435" cy="441960"/>
          </a:xfrm>
        </p:grpSpPr>
        <p:cxnSp>
          <p:nvCxnSpPr>
            <p:cNvPr id="81" name="직선 화살표 연결선 80">
              <a:extLst>
                <a:ext uri="{FF2B5EF4-FFF2-40B4-BE49-F238E27FC236}">
                  <a16:creationId xmlns:a16="http://schemas.microsoft.com/office/drawing/2014/main" id="{B5C9C896-DE6C-4939-8FA9-A80610F7D102}"/>
                </a:ext>
              </a:extLst>
            </p:cNvPr>
            <p:cNvCxnSpPr>
              <a:cxnSpLocks/>
            </p:cNvCxnSpPr>
            <p:nvPr/>
          </p:nvCxnSpPr>
          <p:spPr>
            <a:xfrm flipV="1">
              <a:off x="4792980" y="2217420"/>
              <a:ext cx="0" cy="441960"/>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82" name="직선 화살표 연결선 81">
              <a:extLst>
                <a:ext uri="{FF2B5EF4-FFF2-40B4-BE49-F238E27FC236}">
                  <a16:creationId xmlns:a16="http://schemas.microsoft.com/office/drawing/2014/main" id="{D6253E54-EF7A-45B2-8145-6AD48AC5D412}"/>
                </a:ext>
              </a:extLst>
            </p:cNvPr>
            <p:cNvCxnSpPr>
              <a:cxnSpLocks/>
            </p:cNvCxnSpPr>
            <p:nvPr/>
          </p:nvCxnSpPr>
          <p:spPr>
            <a:xfrm>
              <a:off x="3979545" y="2217420"/>
              <a:ext cx="0" cy="441960"/>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grpSp>
      <p:grpSp>
        <p:nvGrpSpPr>
          <p:cNvPr id="83" name="그룹 82">
            <a:extLst>
              <a:ext uri="{FF2B5EF4-FFF2-40B4-BE49-F238E27FC236}">
                <a16:creationId xmlns:a16="http://schemas.microsoft.com/office/drawing/2014/main" id="{CD6D6438-41B4-4470-9E2C-562AD7089362}"/>
              </a:ext>
            </a:extLst>
          </p:cNvPr>
          <p:cNvGrpSpPr/>
          <p:nvPr/>
        </p:nvGrpSpPr>
        <p:grpSpPr>
          <a:xfrm>
            <a:off x="5702956" y="4333054"/>
            <a:ext cx="813435" cy="189047"/>
            <a:chOff x="3979545" y="2217420"/>
            <a:chExt cx="813435" cy="441960"/>
          </a:xfrm>
        </p:grpSpPr>
        <p:cxnSp>
          <p:nvCxnSpPr>
            <p:cNvPr id="84" name="직선 화살표 연결선 83">
              <a:extLst>
                <a:ext uri="{FF2B5EF4-FFF2-40B4-BE49-F238E27FC236}">
                  <a16:creationId xmlns:a16="http://schemas.microsoft.com/office/drawing/2014/main" id="{55503470-2BD6-4CDE-AF9B-AE0539997827}"/>
                </a:ext>
              </a:extLst>
            </p:cNvPr>
            <p:cNvCxnSpPr>
              <a:cxnSpLocks/>
            </p:cNvCxnSpPr>
            <p:nvPr/>
          </p:nvCxnSpPr>
          <p:spPr>
            <a:xfrm flipV="1">
              <a:off x="4792980" y="2217420"/>
              <a:ext cx="0" cy="441960"/>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85" name="직선 화살표 연결선 84">
              <a:extLst>
                <a:ext uri="{FF2B5EF4-FFF2-40B4-BE49-F238E27FC236}">
                  <a16:creationId xmlns:a16="http://schemas.microsoft.com/office/drawing/2014/main" id="{1C8E866E-F9DA-48C8-B2F8-AE480BBE0F0C}"/>
                </a:ext>
              </a:extLst>
            </p:cNvPr>
            <p:cNvCxnSpPr>
              <a:cxnSpLocks/>
            </p:cNvCxnSpPr>
            <p:nvPr/>
          </p:nvCxnSpPr>
          <p:spPr>
            <a:xfrm>
              <a:off x="3979545" y="2217420"/>
              <a:ext cx="0" cy="441960"/>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grpSp>
      <p:graphicFrame>
        <p:nvGraphicFramePr>
          <p:cNvPr id="86" name="표 85">
            <a:extLst>
              <a:ext uri="{FF2B5EF4-FFF2-40B4-BE49-F238E27FC236}">
                <a16:creationId xmlns:a16="http://schemas.microsoft.com/office/drawing/2014/main" id="{906C1893-1739-4EFE-B737-9D104D9F3514}"/>
              </a:ext>
            </a:extLst>
          </p:cNvPr>
          <p:cNvGraphicFramePr>
            <a:graphicFrameLocks noGrp="1"/>
          </p:cNvGraphicFramePr>
          <p:nvPr>
            <p:extLst>
              <p:ext uri="{D42A27DB-BD31-4B8C-83A1-F6EECF244321}">
                <p14:modId xmlns:p14="http://schemas.microsoft.com/office/powerpoint/2010/main" val="808619474"/>
              </p:ext>
            </p:extLst>
          </p:nvPr>
        </p:nvGraphicFramePr>
        <p:xfrm>
          <a:off x="7329826" y="4587089"/>
          <a:ext cx="2146376" cy="1767904"/>
        </p:xfrm>
        <a:graphic>
          <a:graphicData uri="http://schemas.openxmlformats.org/drawingml/2006/table">
            <a:tbl>
              <a:tblPr firstRow="1" firstCol="1">
                <a:tableStyleId>{5C22544A-7EE6-4342-B048-85BDC9FD1C3A}</a:tableStyleId>
              </a:tblPr>
              <a:tblGrid>
                <a:gridCol w="2146376">
                  <a:extLst>
                    <a:ext uri="{9D8B030D-6E8A-4147-A177-3AD203B41FA5}">
                      <a16:colId xmlns:a16="http://schemas.microsoft.com/office/drawing/2014/main" val="20000"/>
                    </a:ext>
                  </a:extLst>
                </a:gridCol>
              </a:tblGrid>
              <a:tr h="277292">
                <a:tc>
                  <a:txBody>
                    <a:bodyPr/>
                    <a:lstStyle/>
                    <a:p>
                      <a:pPr algn="ctr">
                        <a:defRPr/>
                      </a:pPr>
                      <a:r>
                        <a:rPr lang="en-US" altLang="ko-KR" sz="800">
                          <a:solidFill>
                            <a:srgbClr val="5F5F5F"/>
                          </a:solidFill>
                          <a:latin typeface="Segoe UI"/>
                          <a:cs typeface="Segoe UI"/>
                        </a:rPr>
                        <a:t>Authority</a:t>
                      </a:r>
                      <a:r>
                        <a:rPr lang="en-US" sz="800">
                          <a:solidFill>
                            <a:srgbClr val="5F5F5F"/>
                          </a:solidFill>
                          <a:latin typeface="Segoe UI"/>
                          <a:cs typeface="Segoe UI"/>
                        </a:rPr>
                        <a:t>Controller</a:t>
                      </a:r>
                    </a:p>
                  </a:txBody>
                  <a:tcPr marL="41294" marR="41294" marT="41294" marB="41294" anchor="ctr">
                    <a:lnL w="6350" cap="flat" cmpd="sng" algn="ctr">
                      <a:solidFill>
                        <a:srgbClr val="808080"/>
                      </a:solidFill>
                      <a:prstDash val="solid"/>
                      <a:round/>
                      <a:headEnd w="med" len="med"/>
                      <a:tailEnd w="med" len="med"/>
                    </a:lnL>
                    <a:lnR w="6350" cap="flat" cmpd="sng" algn="ctr">
                      <a:solidFill>
                        <a:srgbClr val="808080"/>
                      </a:solidFill>
                      <a:prstDash val="solid"/>
                      <a:round/>
                      <a:headEnd w="med" len="med"/>
                      <a:tailEnd w="med" len="med"/>
                    </a:lnR>
                    <a:lnT w="6350" cap="flat" cmpd="sng" algn="ctr">
                      <a:solidFill>
                        <a:srgbClr val="808080"/>
                      </a:solidFill>
                      <a:prstDash val="solid"/>
                      <a:round/>
                      <a:headEnd w="med" len="med"/>
                      <a:tailEnd w="med" len="med"/>
                    </a:lnT>
                    <a:lnB w="6350" cap="flat" cmpd="sng" algn="ctr">
                      <a:solidFill>
                        <a:srgbClr val="808080"/>
                      </a:solidFill>
                      <a:prstDash val="solid"/>
                      <a:round/>
                      <a:headEnd w="med" len="med"/>
                      <a:tailEnd w="med" len="med"/>
                    </a:lnB>
                    <a:lnTlToBr w="12700" cmpd="sng">
                      <a:noFill/>
                      <a:prstDash val="solid"/>
                    </a:lnTlToBr>
                    <a:lnBlToTr w="12700" cmpd="sng">
                      <a:noFill/>
                      <a:prstDash val="solid"/>
                    </a:lnBlToTr>
                    <a:solidFill>
                      <a:schemeClr val="bg2">
                        <a:lumMod val="90000"/>
                      </a:schemeClr>
                    </a:solidFill>
                  </a:tcPr>
                </a:tc>
                <a:extLst>
                  <a:ext uri="{0D108BD9-81ED-4DB2-BD59-A6C34878D82A}">
                    <a16:rowId xmlns:a16="http://schemas.microsoft.com/office/drawing/2014/main" val="10000"/>
                  </a:ext>
                </a:extLst>
              </a:tr>
              <a:tr h="554583">
                <a:tc>
                  <a:txBody>
                    <a:bodyPr/>
                    <a:lstStyle/>
                    <a:p>
                      <a:pPr algn="ctr">
                        <a:defRPr/>
                      </a:pPr>
                      <a:r>
                        <a:rPr lang="en-US" altLang="ko-KR" sz="800" b="0">
                          <a:solidFill>
                            <a:srgbClr val="FF0000"/>
                          </a:solidFill>
                          <a:latin typeface="Segoe UI"/>
                          <a:cs typeface="Segoe UI"/>
                        </a:rPr>
                        <a:t>Public String </a:t>
                      </a:r>
                      <a:r>
                        <a:rPr lang="en-US" altLang="ko-KR" sz="800" b="0">
                          <a:solidFill>
                            <a:srgbClr val="5F5F5F"/>
                          </a:solidFill>
                          <a:latin typeface="Segoe UI"/>
                          <a:cs typeface="Segoe UI"/>
                        </a:rPr>
                        <a:t>getAllUserAuths</a:t>
                      </a:r>
                    </a:p>
                    <a:p>
                      <a:pPr algn="ctr">
                        <a:defRPr/>
                      </a:pPr>
                      <a:r>
                        <a:rPr lang="en-US" altLang="ko-KR" sz="800" b="0">
                          <a:solidFill>
                            <a:srgbClr val="FF0000"/>
                          </a:solidFill>
                          <a:latin typeface="Segoe UI"/>
                          <a:cs typeface="Segoe UI"/>
                        </a:rPr>
                        <a:t>Public String </a:t>
                      </a:r>
                      <a:r>
                        <a:rPr lang="en-US" altLang="ko-KR" sz="800" b="0">
                          <a:solidFill>
                            <a:srgbClr val="5F5F5F"/>
                          </a:solidFill>
                          <a:latin typeface="Segoe UI"/>
                          <a:cs typeface="Segoe UI"/>
                        </a:rPr>
                        <a:t>getUserAuth</a:t>
                      </a:r>
                    </a:p>
                    <a:p>
                      <a:pPr algn="ctr">
                        <a:defRPr/>
                      </a:pPr>
                      <a:r>
                        <a:rPr lang="en-US" altLang="ko-KR" sz="800" b="0">
                          <a:solidFill>
                            <a:srgbClr val="FF0000"/>
                          </a:solidFill>
                          <a:latin typeface="Segoe UI"/>
                          <a:cs typeface="Segoe UI"/>
                        </a:rPr>
                        <a:t>Public String </a:t>
                      </a:r>
                      <a:r>
                        <a:rPr lang="en-US" altLang="ko-KR" sz="800" b="0">
                          <a:solidFill>
                            <a:srgbClr val="5F5F5F"/>
                          </a:solidFill>
                          <a:latin typeface="Segoe UI"/>
                          <a:cs typeface="Segoe UI"/>
                        </a:rPr>
                        <a:t>editUserAuth</a:t>
                      </a:r>
                    </a:p>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800" b="0">
                          <a:solidFill>
                            <a:srgbClr val="FF0000"/>
                          </a:solidFill>
                          <a:latin typeface="Segoe UI"/>
                          <a:cs typeface="Segoe UI"/>
                        </a:rPr>
                        <a:t>Public String </a:t>
                      </a:r>
                      <a:r>
                        <a:rPr lang="en-US" altLang="ko-KR" sz="800" b="0">
                          <a:solidFill>
                            <a:srgbClr val="5F5F5F"/>
                          </a:solidFill>
                          <a:latin typeface="Segoe UI"/>
                          <a:cs typeface="Segoe UI"/>
                        </a:rPr>
                        <a:t>editUserAuthAf</a:t>
                      </a:r>
                    </a:p>
                    <a:p>
                      <a:pPr algn="ctr">
                        <a:defRPr/>
                      </a:pPr>
                      <a:r>
                        <a:rPr lang="en-US" altLang="ko-KR" sz="800" b="0">
                          <a:solidFill>
                            <a:srgbClr val="FF0000"/>
                          </a:solidFill>
                          <a:latin typeface="Segoe UI"/>
                          <a:cs typeface="Segoe UI"/>
                        </a:rPr>
                        <a:t>Public String </a:t>
                      </a:r>
                      <a:r>
                        <a:rPr lang="en-US" altLang="ko-KR" sz="800" b="0">
                          <a:solidFill>
                            <a:srgbClr val="5F5F5F"/>
                          </a:solidFill>
                          <a:latin typeface="Segoe UI"/>
                          <a:cs typeface="Segoe UI"/>
                        </a:rPr>
                        <a:t>addUserAuth</a:t>
                      </a:r>
                    </a:p>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800" b="0">
                          <a:solidFill>
                            <a:srgbClr val="FF0000"/>
                          </a:solidFill>
                          <a:latin typeface="Segoe UI"/>
                          <a:cs typeface="Segoe UI"/>
                        </a:rPr>
                        <a:t>Public String </a:t>
                      </a:r>
                      <a:r>
                        <a:rPr lang="en-US" altLang="ko-KR" sz="800" b="0">
                          <a:solidFill>
                            <a:srgbClr val="5F5F5F"/>
                          </a:solidFill>
                          <a:latin typeface="Segoe UI"/>
                          <a:cs typeface="Segoe UI"/>
                        </a:rPr>
                        <a:t>addUserAuthAf</a:t>
                      </a:r>
                    </a:p>
                    <a:p>
                      <a:pPr algn="ctr">
                        <a:defRPr/>
                      </a:pPr>
                      <a:r>
                        <a:rPr lang="en-US" altLang="ko-KR" sz="800" b="0">
                          <a:solidFill>
                            <a:srgbClr val="FF0000"/>
                          </a:solidFill>
                          <a:latin typeface="Segoe UI"/>
                          <a:cs typeface="Segoe UI"/>
                        </a:rPr>
                        <a:t>Public String </a:t>
                      </a:r>
                      <a:r>
                        <a:rPr lang="en-US" altLang="ko-KR" sz="800" b="0">
                          <a:solidFill>
                            <a:srgbClr val="5F5F5F"/>
                          </a:solidFill>
                          <a:latin typeface="Segoe UI"/>
                          <a:cs typeface="Segoe UI"/>
                        </a:rPr>
                        <a:t>delWp</a:t>
                      </a:r>
                    </a:p>
                  </a:txBody>
                  <a:tcPr marL="41294" marR="41294" marT="41294" marB="41294" anchor="ctr">
                    <a:lnL w="6350" cap="flat" cmpd="sng" algn="ctr">
                      <a:solidFill>
                        <a:srgbClr val="808080"/>
                      </a:solidFill>
                      <a:prstDash val="solid"/>
                      <a:round/>
                      <a:headEnd w="med" len="med"/>
                      <a:tailEnd w="med" len="med"/>
                    </a:lnL>
                    <a:lnR w="6350" cap="flat" cmpd="sng" algn="ctr">
                      <a:solidFill>
                        <a:srgbClr val="808080"/>
                      </a:solidFill>
                      <a:prstDash val="solid"/>
                      <a:round/>
                      <a:headEnd w="med" len="med"/>
                      <a:tailEnd w="med" len="med"/>
                    </a:lnR>
                    <a:lnT w="6350" cap="flat" cmpd="sng" algn="ctr">
                      <a:solidFill>
                        <a:srgbClr val="808080"/>
                      </a:solidFill>
                      <a:prstDash val="solid"/>
                      <a:round/>
                      <a:headEnd w="med" len="med"/>
                      <a:tailEnd w="med" len="med"/>
                    </a:lnT>
                    <a:lnB w="6350" cap="flat" cmpd="sng" algn="ctr">
                      <a:solidFill>
                        <a:srgbClr val="808080"/>
                      </a:solidFill>
                      <a:prstDash val="solid"/>
                      <a:round/>
                      <a:headEnd w="med" len="med"/>
                      <a:tailEnd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277292">
                <a:tc>
                  <a:txBody>
                    <a:bodyPr/>
                    <a:lstStyle/>
                    <a:p>
                      <a:pPr marL="0" marR="0" lvl="0" indent="0" algn="ctr" defTabSz="914400" rtl="0" eaLnBrk="1" latinLnBrk="1" hangingPunct="1">
                        <a:lnSpc>
                          <a:spcPct val="100000"/>
                        </a:lnSpc>
                        <a:spcBef>
                          <a:spcPts val="0"/>
                        </a:spcBef>
                        <a:spcAft>
                          <a:spcPts val="0"/>
                        </a:spcAft>
                        <a:buClrTx/>
                        <a:buFontTx/>
                        <a:buNone/>
                        <a:defRPr/>
                      </a:pPr>
                      <a:endParaRPr lang="en-US" sz="800" b="0">
                        <a:solidFill>
                          <a:srgbClr val="5F5F5F"/>
                        </a:solidFill>
                        <a:latin typeface="Segoe UI"/>
                        <a:cs typeface="Segoe UI"/>
                      </a:endParaRPr>
                    </a:p>
                  </a:txBody>
                  <a:tcPr marL="41294" marR="41294" marT="41294" marB="41294" anchor="ctr">
                    <a:lnL w="6350" cap="flat" cmpd="sng" algn="ctr">
                      <a:solidFill>
                        <a:srgbClr val="808080"/>
                      </a:solidFill>
                      <a:prstDash val="solid"/>
                      <a:round/>
                      <a:headEnd w="med" len="med"/>
                      <a:tailEnd w="med" len="med"/>
                    </a:lnL>
                    <a:lnR w="6350" cap="flat" cmpd="sng" algn="ctr">
                      <a:solidFill>
                        <a:srgbClr val="808080"/>
                      </a:solidFill>
                      <a:prstDash val="solid"/>
                      <a:round/>
                      <a:headEnd w="med" len="med"/>
                      <a:tailEnd w="med" len="med"/>
                    </a:lnR>
                    <a:lnT w="6350" cap="flat" cmpd="sng" algn="ctr">
                      <a:solidFill>
                        <a:srgbClr val="808080"/>
                      </a:solidFill>
                      <a:prstDash val="solid"/>
                      <a:round/>
                      <a:headEnd w="med" len="med"/>
                      <a:tailEnd w="med" len="med"/>
                    </a:lnT>
                    <a:lnB w="6350" cap="flat" cmpd="sng" algn="ctr">
                      <a:solidFill>
                        <a:srgbClr val="808080"/>
                      </a:solidFill>
                      <a:prstDash val="solid"/>
                      <a:round/>
                      <a:headEnd w="med" len="med"/>
                      <a:tailEnd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277292">
                <a:tc>
                  <a:txBody>
                    <a:bodyPr/>
                    <a:lstStyle/>
                    <a:p>
                      <a:pPr marL="0" marR="0" lvl="0" indent="0" algn="ctr" defTabSz="914400" rtl="0" eaLnBrk="1" latinLnBrk="1" hangingPunct="1">
                        <a:lnSpc>
                          <a:spcPct val="100000"/>
                        </a:lnSpc>
                        <a:spcBef>
                          <a:spcPts val="0"/>
                        </a:spcBef>
                        <a:spcAft>
                          <a:spcPts val="0"/>
                        </a:spcAft>
                        <a:buClrTx/>
                        <a:buFontTx/>
                        <a:buNone/>
                        <a:defRPr/>
                      </a:pPr>
                      <a:endParaRPr lang="en-US" altLang="ko-KR" sz="800" b="0">
                        <a:solidFill>
                          <a:srgbClr val="5F5F5F"/>
                        </a:solidFill>
                        <a:latin typeface="Segoe UI"/>
                        <a:cs typeface="Segoe UI"/>
                      </a:endParaRPr>
                    </a:p>
                  </a:txBody>
                  <a:tcPr marL="41294" marR="41294" marT="41294" marB="41294" anchor="ctr">
                    <a:lnL w="6350" cap="flat" cmpd="sng" algn="ctr">
                      <a:solidFill>
                        <a:srgbClr val="808080"/>
                      </a:solidFill>
                      <a:prstDash val="solid"/>
                      <a:round/>
                      <a:headEnd w="med" len="med"/>
                      <a:tailEnd w="med" len="med"/>
                    </a:lnL>
                    <a:lnR w="6350" cap="flat" cmpd="sng" algn="ctr">
                      <a:solidFill>
                        <a:srgbClr val="808080"/>
                      </a:solidFill>
                      <a:prstDash val="solid"/>
                      <a:round/>
                      <a:headEnd w="med" len="med"/>
                      <a:tailEnd w="med" len="med"/>
                    </a:lnR>
                    <a:lnT w="6350" cap="flat" cmpd="sng" algn="ctr">
                      <a:solidFill>
                        <a:srgbClr val="808080"/>
                      </a:solidFill>
                      <a:prstDash val="solid"/>
                      <a:round/>
                      <a:headEnd w="med" len="med"/>
                      <a:tailEnd w="med" len="med"/>
                    </a:lnT>
                    <a:lnB w="6350" cap="flat" cmpd="sng" algn="ctr">
                      <a:solidFill>
                        <a:srgbClr val="808080"/>
                      </a:solidFill>
                      <a:prstDash val="solid"/>
                      <a:round/>
                      <a:headEnd w="med" len="med"/>
                      <a:tailEnd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graphicFrame>
        <p:nvGraphicFramePr>
          <p:cNvPr id="87" name="표 86">
            <a:extLst>
              <a:ext uri="{FF2B5EF4-FFF2-40B4-BE49-F238E27FC236}">
                <a16:creationId xmlns:a16="http://schemas.microsoft.com/office/drawing/2014/main" id="{F1136854-4238-4E85-8E79-6AF178A70A02}"/>
              </a:ext>
            </a:extLst>
          </p:cNvPr>
          <p:cNvGraphicFramePr>
            <a:graphicFrameLocks noGrp="1"/>
          </p:cNvGraphicFramePr>
          <p:nvPr>
            <p:extLst>
              <p:ext uri="{D42A27DB-BD31-4B8C-83A1-F6EECF244321}">
                <p14:modId xmlns:p14="http://schemas.microsoft.com/office/powerpoint/2010/main" val="1807726937"/>
              </p:ext>
            </p:extLst>
          </p:nvPr>
        </p:nvGraphicFramePr>
        <p:xfrm>
          <a:off x="7329826" y="808469"/>
          <a:ext cx="2146376" cy="1018616"/>
        </p:xfrm>
        <a:graphic>
          <a:graphicData uri="http://schemas.openxmlformats.org/drawingml/2006/table">
            <a:tbl>
              <a:tblPr firstRow="1" firstCol="1">
                <a:tableStyleId>{5C22544A-7EE6-4342-B048-85BDC9FD1C3A}</a:tableStyleId>
              </a:tblPr>
              <a:tblGrid>
                <a:gridCol w="2146376">
                  <a:extLst>
                    <a:ext uri="{9D8B030D-6E8A-4147-A177-3AD203B41FA5}">
                      <a16:colId xmlns:a16="http://schemas.microsoft.com/office/drawing/2014/main" val="20000"/>
                    </a:ext>
                  </a:extLst>
                </a:gridCol>
              </a:tblGrid>
              <a:tr h="161666">
                <a:tc>
                  <a:txBody>
                    <a:bodyPr/>
                    <a:lstStyle/>
                    <a:p>
                      <a:pPr algn="ctr">
                        <a:defRPr/>
                      </a:pPr>
                      <a:r>
                        <a:rPr lang="en-US" sz="800">
                          <a:solidFill>
                            <a:srgbClr val="5F5F5F"/>
                          </a:solidFill>
                          <a:latin typeface="Segoe UI"/>
                          <a:cs typeface="Segoe UI"/>
                        </a:rPr>
                        <a:t>AuthorityDTO</a:t>
                      </a:r>
                    </a:p>
                  </a:txBody>
                  <a:tcPr marL="41294" marR="41294" marT="41294" marB="41294" anchor="ctr">
                    <a:lnL w="6350" cap="flat" cmpd="sng" algn="ctr">
                      <a:solidFill>
                        <a:srgbClr val="808080"/>
                      </a:solidFill>
                      <a:prstDash val="solid"/>
                      <a:round/>
                      <a:headEnd w="med" len="med"/>
                      <a:tailEnd w="med" len="med"/>
                    </a:lnL>
                    <a:lnR w="6350" cap="flat" cmpd="sng" algn="ctr">
                      <a:solidFill>
                        <a:srgbClr val="808080"/>
                      </a:solidFill>
                      <a:prstDash val="solid"/>
                      <a:round/>
                      <a:headEnd w="med" len="med"/>
                      <a:tailEnd w="med" len="med"/>
                    </a:lnR>
                    <a:lnT w="6350" cap="flat" cmpd="sng" algn="ctr">
                      <a:solidFill>
                        <a:srgbClr val="808080"/>
                      </a:solidFill>
                      <a:prstDash val="solid"/>
                      <a:round/>
                      <a:headEnd w="med" len="med"/>
                      <a:tailEnd w="med" len="med"/>
                    </a:lnT>
                    <a:lnB w="6350" cap="flat" cmpd="sng" algn="ctr">
                      <a:solidFill>
                        <a:srgbClr val="808080"/>
                      </a:solidFill>
                      <a:prstDash val="solid"/>
                      <a:round/>
                      <a:headEnd w="med" len="med"/>
                      <a:tailEnd w="med" len="med"/>
                    </a:lnB>
                    <a:lnTlToBr w="12700" cmpd="sng">
                      <a:noFill/>
                      <a:prstDash val="solid"/>
                    </a:lnTlToBr>
                    <a:lnBlToTr w="12700" cmpd="sng">
                      <a:noFill/>
                      <a:prstDash val="solid"/>
                    </a:lnBlToTr>
                    <a:solidFill>
                      <a:schemeClr val="bg2">
                        <a:lumMod val="90000"/>
                      </a:schemeClr>
                    </a:solidFill>
                  </a:tcPr>
                </a:tc>
                <a:extLst>
                  <a:ext uri="{0D108BD9-81ED-4DB2-BD59-A6C34878D82A}">
                    <a16:rowId xmlns:a16="http://schemas.microsoft.com/office/drawing/2014/main" val="10000"/>
                  </a:ext>
                </a:extLst>
              </a:tr>
              <a:tr h="547183">
                <a:tc>
                  <a:txBody>
                    <a:bodyPr/>
                    <a:lstStyle/>
                    <a:p>
                      <a:pPr algn="ctr">
                        <a:defRPr/>
                      </a:pPr>
                      <a:r>
                        <a:rPr lang="en-US" altLang="ko-KR" sz="800" b="0">
                          <a:solidFill>
                            <a:srgbClr val="FF0000"/>
                          </a:solidFill>
                          <a:latin typeface="Segoe UI"/>
                          <a:cs typeface="Segoe UI"/>
                        </a:rPr>
                        <a:t>private int </a:t>
                      </a:r>
                      <a:r>
                        <a:rPr lang="en-US" altLang="ko-KR" sz="800" b="0">
                          <a:solidFill>
                            <a:srgbClr val="5F5F5F"/>
                          </a:solidFill>
                          <a:latin typeface="Segoe UI"/>
                          <a:cs typeface="Segoe UI"/>
                        </a:rPr>
                        <a:t>userAuth</a:t>
                      </a:r>
                    </a:p>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800" b="0">
                          <a:solidFill>
                            <a:srgbClr val="FF0000"/>
                          </a:solidFill>
                          <a:latin typeface="Segoe UI"/>
                          <a:cs typeface="Segoe UI"/>
                        </a:rPr>
                        <a:t>private String </a:t>
                      </a:r>
                      <a:r>
                        <a:rPr lang="en-US" altLang="ko-KR" sz="800" b="0">
                          <a:solidFill>
                            <a:srgbClr val="5F5F5F"/>
                          </a:solidFill>
                          <a:latin typeface="Segoe UI"/>
                          <a:cs typeface="Segoe UI"/>
                        </a:rPr>
                        <a:t>authName</a:t>
                      </a:r>
                    </a:p>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800" b="0">
                          <a:solidFill>
                            <a:srgbClr val="FF0000"/>
                          </a:solidFill>
                          <a:latin typeface="Segoe UI"/>
                          <a:cs typeface="Segoe UI"/>
                        </a:rPr>
                        <a:t>private int </a:t>
                      </a:r>
                      <a:r>
                        <a:rPr lang="en-US" altLang="ko-KR" sz="800" b="0">
                          <a:solidFill>
                            <a:srgbClr val="5F5F5F"/>
                          </a:solidFill>
                          <a:latin typeface="Segoe UI"/>
                          <a:cs typeface="Segoe UI"/>
                        </a:rPr>
                        <a:t>optionA</a:t>
                      </a:r>
                    </a:p>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800" b="0">
                          <a:solidFill>
                            <a:srgbClr val="FF0000"/>
                          </a:solidFill>
                          <a:latin typeface="Segoe UI"/>
                          <a:cs typeface="Segoe UI"/>
                        </a:rPr>
                        <a:t>private int </a:t>
                      </a:r>
                      <a:r>
                        <a:rPr lang="en-US" altLang="ko-KR" sz="800" b="0">
                          <a:solidFill>
                            <a:srgbClr val="5F5F5F"/>
                          </a:solidFill>
                          <a:latin typeface="Segoe UI"/>
                          <a:cs typeface="Segoe UI"/>
                        </a:rPr>
                        <a:t>optionB</a:t>
                      </a:r>
                    </a:p>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800" b="0">
                          <a:solidFill>
                            <a:srgbClr val="FF0000"/>
                          </a:solidFill>
                          <a:latin typeface="Segoe UI"/>
                          <a:cs typeface="Segoe UI"/>
                        </a:rPr>
                        <a:t>private int </a:t>
                      </a:r>
                      <a:r>
                        <a:rPr lang="en-US" altLang="ko-KR" sz="800" b="0">
                          <a:solidFill>
                            <a:srgbClr val="5F5F5F"/>
                          </a:solidFill>
                          <a:latin typeface="Segoe UI"/>
                          <a:cs typeface="Segoe UI"/>
                        </a:rPr>
                        <a:t>optionC</a:t>
                      </a:r>
                    </a:p>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800" b="0">
                          <a:solidFill>
                            <a:srgbClr val="FF0000"/>
                          </a:solidFill>
                          <a:latin typeface="Segoe UI"/>
                          <a:cs typeface="Segoe UI"/>
                        </a:rPr>
                        <a:t>private int </a:t>
                      </a:r>
                      <a:r>
                        <a:rPr lang="en-US" altLang="ko-KR" sz="800" b="0">
                          <a:solidFill>
                            <a:srgbClr val="5F5F5F"/>
                          </a:solidFill>
                          <a:latin typeface="Segoe UI"/>
                          <a:cs typeface="Segoe UI"/>
                        </a:rPr>
                        <a:t>del</a:t>
                      </a:r>
                    </a:p>
                  </a:txBody>
                  <a:tcPr marL="41294" marR="41294" marT="41294" marB="41294" anchor="ctr">
                    <a:lnL w="6350" cap="flat" cmpd="sng" algn="ctr">
                      <a:solidFill>
                        <a:srgbClr val="808080"/>
                      </a:solidFill>
                      <a:prstDash val="solid"/>
                      <a:round/>
                      <a:headEnd w="med" len="med"/>
                      <a:tailEnd w="med" len="med"/>
                    </a:lnL>
                    <a:lnR w="6350" cap="flat" cmpd="sng" algn="ctr">
                      <a:solidFill>
                        <a:srgbClr val="808080"/>
                      </a:solidFill>
                      <a:prstDash val="solid"/>
                      <a:round/>
                      <a:headEnd w="med" len="med"/>
                      <a:tailEnd w="med" len="med"/>
                    </a:lnR>
                    <a:lnT w="6350" cap="flat" cmpd="sng" algn="ctr">
                      <a:solidFill>
                        <a:srgbClr val="808080"/>
                      </a:solidFill>
                      <a:prstDash val="solid"/>
                      <a:round/>
                      <a:headEnd w="med" len="med"/>
                      <a:tailEnd w="med" len="med"/>
                    </a:lnT>
                    <a:lnB w="6350" cap="flat" cmpd="sng" algn="ctr">
                      <a:solidFill>
                        <a:srgbClr val="808080"/>
                      </a:solidFill>
                      <a:prstDash val="solid"/>
                      <a:round/>
                      <a:headEnd w="med" len="med"/>
                      <a:tailEnd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bl>
          </a:graphicData>
        </a:graphic>
      </p:graphicFrame>
      <p:sp>
        <p:nvSpPr>
          <p:cNvPr id="88" name="원통형 87">
            <a:extLst>
              <a:ext uri="{FF2B5EF4-FFF2-40B4-BE49-F238E27FC236}">
                <a16:creationId xmlns:a16="http://schemas.microsoft.com/office/drawing/2014/main" id="{7BD4139C-B89B-4380-B096-9603D77AB667}"/>
              </a:ext>
            </a:extLst>
          </p:cNvPr>
          <p:cNvSpPr/>
          <p:nvPr/>
        </p:nvSpPr>
        <p:spPr>
          <a:xfrm>
            <a:off x="7693341" y="65681"/>
            <a:ext cx="1419345" cy="434142"/>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a:t>authority</a:t>
            </a:r>
            <a:endParaRPr lang="ko-KR" altLang="en-US"/>
          </a:p>
        </p:txBody>
      </p:sp>
      <p:graphicFrame>
        <p:nvGraphicFramePr>
          <p:cNvPr id="89" name="표 88">
            <a:extLst>
              <a:ext uri="{FF2B5EF4-FFF2-40B4-BE49-F238E27FC236}">
                <a16:creationId xmlns:a16="http://schemas.microsoft.com/office/drawing/2014/main" id="{3AA7A2BE-499B-4118-AAA7-503F7C5DA3CC}"/>
              </a:ext>
            </a:extLst>
          </p:cNvPr>
          <p:cNvGraphicFramePr>
            <a:graphicFrameLocks noGrp="1"/>
          </p:cNvGraphicFramePr>
          <p:nvPr>
            <p:extLst>
              <p:ext uri="{D42A27DB-BD31-4B8C-83A1-F6EECF244321}">
                <p14:modId xmlns:p14="http://schemas.microsoft.com/office/powerpoint/2010/main" val="3265578753"/>
              </p:ext>
            </p:extLst>
          </p:nvPr>
        </p:nvGraphicFramePr>
        <p:xfrm>
          <a:off x="7329826" y="3384640"/>
          <a:ext cx="2146376" cy="896696"/>
        </p:xfrm>
        <a:graphic>
          <a:graphicData uri="http://schemas.openxmlformats.org/drawingml/2006/table">
            <a:tbl>
              <a:tblPr firstRow="1" firstCol="1">
                <a:tableStyleId>{5C22544A-7EE6-4342-B048-85BDC9FD1C3A}</a:tableStyleId>
              </a:tblPr>
              <a:tblGrid>
                <a:gridCol w="2146376">
                  <a:extLst>
                    <a:ext uri="{9D8B030D-6E8A-4147-A177-3AD203B41FA5}">
                      <a16:colId xmlns:a16="http://schemas.microsoft.com/office/drawing/2014/main" val="20000"/>
                    </a:ext>
                  </a:extLst>
                </a:gridCol>
              </a:tblGrid>
              <a:tr h="161666">
                <a:tc>
                  <a:txBody>
                    <a:bodyPr/>
                    <a:lstStyle/>
                    <a:p>
                      <a:pPr algn="ctr">
                        <a:defRPr/>
                      </a:pPr>
                      <a:r>
                        <a:rPr lang="en-US" altLang="ko-KR" sz="800">
                          <a:solidFill>
                            <a:srgbClr val="5F5F5F"/>
                          </a:solidFill>
                          <a:latin typeface="Segoe UI"/>
                          <a:cs typeface="Segoe UI"/>
                        </a:rPr>
                        <a:t>Authority</a:t>
                      </a:r>
                      <a:r>
                        <a:rPr lang="en-US" sz="800">
                          <a:solidFill>
                            <a:srgbClr val="5F5F5F"/>
                          </a:solidFill>
                          <a:latin typeface="Segoe UI"/>
                          <a:cs typeface="Segoe UI"/>
                        </a:rPr>
                        <a:t>Service</a:t>
                      </a:r>
                    </a:p>
                  </a:txBody>
                  <a:tcPr marL="41294" marR="41294" marT="41294" marB="41294" anchor="ctr">
                    <a:lnL w="6350" cap="flat" cmpd="sng" algn="ctr">
                      <a:solidFill>
                        <a:srgbClr val="808080"/>
                      </a:solidFill>
                      <a:prstDash val="solid"/>
                      <a:round/>
                      <a:headEnd w="med" len="med"/>
                      <a:tailEnd w="med" len="med"/>
                    </a:lnL>
                    <a:lnR w="6350" cap="flat" cmpd="sng" algn="ctr">
                      <a:solidFill>
                        <a:srgbClr val="808080"/>
                      </a:solidFill>
                      <a:prstDash val="solid"/>
                      <a:round/>
                      <a:headEnd w="med" len="med"/>
                      <a:tailEnd w="med" len="med"/>
                    </a:lnR>
                    <a:lnT w="6350" cap="flat" cmpd="sng" algn="ctr">
                      <a:solidFill>
                        <a:srgbClr val="808080"/>
                      </a:solidFill>
                      <a:prstDash val="solid"/>
                      <a:round/>
                      <a:headEnd w="med" len="med"/>
                      <a:tailEnd w="med" len="med"/>
                    </a:lnT>
                    <a:lnB w="6350" cap="flat" cmpd="sng" algn="ctr">
                      <a:solidFill>
                        <a:srgbClr val="808080"/>
                      </a:solidFill>
                      <a:prstDash val="solid"/>
                      <a:round/>
                      <a:headEnd w="med" len="med"/>
                      <a:tailEnd w="med" len="med"/>
                    </a:lnB>
                    <a:lnTlToBr w="12700" cmpd="sng">
                      <a:noFill/>
                      <a:prstDash val="solid"/>
                    </a:lnTlToBr>
                    <a:lnBlToTr w="12700" cmpd="sng">
                      <a:noFill/>
                      <a:prstDash val="solid"/>
                    </a:lnBlToTr>
                    <a:solidFill>
                      <a:schemeClr val="bg2">
                        <a:lumMod val="90000"/>
                      </a:schemeClr>
                    </a:solidFill>
                  </a:tcPr>
                </a:tc>
                <a:extLst>
                  <a:ext uri="{0D108BD9-81ED-4DB2-BD59-A6C34878D82A}">
                    <a16:rowId xmlns:a16="http://schemas.microsoft.com/office/drawing/2014/main" val="10000"/>
                  </a:ext>
                </a:extLst>
              </a:tr>
              <a:tr h="547183">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800" b="0">
                          <a:solidFill>
                            <a:srgbClr val="FF0000"/>
                          </a:solidFill>
                          <a:latin typeface="Segoe UI"/>
                          <a:cs typeface="Segoe UI"/>
                        </a:rPr>
                        <a:t>return dao.</a:t>
                      </a:r>
                      <a:r>
                        <a:rPr lang="en-US" altLang="ko-KR" sz="800" b="0">
                          <a:solidFill>
                            <a:srgbClr val="5F5F5F"/>
                          </a:solidFill>
                          <a:latin typeface="Segoe UI"/>
                          <a:cs typeface="Segoe UI"/>
                        </a:rPr>
                        <a:t>getAllUserAuths</a:t>
                      </a:r>
                      <a:endParaRPr lang="en-US" altLang="ko-KR" sz="800" b="0">
                        <a:solidFill>
                          <a:srgbClr val="FF0000"/>
                        </a:solidFill>
                        <a:latin typeface="Segoe UI"/>
                        <a:cs typeface="Segoe UI"/>
                      </a:endParaRPr>
                    </a:p>
                    <a:p>
                      <a:pPr algn="ctr">
                        <a:defRPr/>
                      </a:pPr>
                      <a:r>
                        <a:rPr lang="en-US" altLang="ko-KR" sz="800" b="0">
                          <a:solidFill>
                            <a:srgbClr val="FF0000"/>
                          </a:solidFill>
                          <a:latin typeface="Segoe UI"/>
                          <a:cs typeface="Segoe UI"/>
                        </a:rPr>
                        <a:t>return dao.</a:t>
                      </a:r>
                      <a:r>
                        <a:rPr lang="en-US" altLang="ko-KR" sz="800" b="0">
                          <a:solidFill>
                            <a:srgbClr val="5F5F5F"/>
                          </a:solidFill>
                          <a:latin typeface="Segoe UI"/>
                          <a:cs typeface="Segoe UI"/>
                        </a:rPr>
                        <a:t>getUserAuth</a:t>
                      </a:r>
                    </a:p>
                    <a:p>
                      <a:pPr algn="ctr">
                        <a:defRPr/>
                      </a:pPr>
                      <a:r>
                        <a:rPr lang="en-US" altLang="ko-KR" sz="800" b="0">
                          <a:solidFill>
                            <a:srgbClr val="FF0000"/>
                          </a:solidFill>
                          <a:latin typeface="Segoe UI"/>
                          <a:cs typeface="Segoe UI"/>
                        </a:rPr>
                        <a:t>return dao.</a:t>
                      </a:r>
                      <a:r>
                        <a:rPr lang="en-US" altLang="ko-KR" sz="800" b="0">
                          <a:solidFill>
                            <a:srgbClr val="5F5F5F"/>
                          </a:solidFill>
                          <a:latin typeface="Segoe UI"/>
                          <a:cs typeface="Segoe UI"/>
                        </a:rPr>
                        <a:t>addUserAuth</a:t>
                      </a:r>
                    </a:p>
                    <a:p>
                      <a:pPr algn="ctr">
                        <a:defRPr/>
                      </a:pPr>
                      <a:r>
                        <a:rPr lang="en-US" altLang="ko-KR" sz="800" b="0">
                          <a:solidFill>
                            <a:srgbClr val="FF0000"/>
                          </a:solidFill>
                          <a:latin typeface="Segoe UI"/>
                          <a:cs typeface="Segoe UI"/>
                        </a:rPr>
                        <a:t>return dao.</a:t>
                      </a:r>
                      <a:r>
                        <a:rPr lang="en-US" altLang="ko-KR" sz="800" b="0">
                          <a:solidFill>
                            <a:srgbClr val="5F5F5F"/>
                          </a:solidFill>
                          <a:latin typeface="Segoe UI"/>
                          <a:cs typeface="Segoe UI"/>
                        </a:rPr>
                        <a:t>editUserAuth</a:t>
                      </a:r>
                    </a:p>
                    <a:p>
                      <a:pPr algn="ctr">
                        <a:defRPr/>
                      </a:pPr>
                      <a:r>
                        <a:rPr lang="en-US" altLang="ko-KR" sz="800" b="0">
                          <a:solidFill>
                            <a:srgbClr val="FF0000"/>
                          </a:solidFill>
                          <a:latin typeface="Segoe UI"/>
                          <a:cs typeface="Segoe UI"/>
                        </a:rPr>
                        <a:t>return dao.</a:t>
                      </a:r>
                      <a:r>
                        <a:rPr lang="en-US" altLang="ko-KR" sz="800" b="0">
                          <a:solidFill>
                            <a:srgbClr val="5F5F5F"/>
                          </a:solidFill>
                          <a:latin typeface="Segoe UI"/>
                          <a:cs typeface="Segoe UI"/>
                        </a:rPr>
                        <a:t>delUserAuth</a:t>
                      </a:r>
                    </a:p>
                  </a:txBody>
                  <a:tcPr marL="41294" marR="41294" marT="41294" marB="41294" anchor="ctr">
                    <a:lnL w="6350" cap="flat" cmpd="sng" algn="ctr">
                      <a:solidFill>
                        <a:srgbClr val="808080"/>
                      </a:solidFill>
                      <a:prstDash val="solid"/>
                      <a:round/>
                      <a:headEnd w="med" len="med"/>
                      <a:tailEnd w="med" len="med"/>
                    </a:lnL>
                    <a:lnR w="6350" cap="flat" cmpd="sng" algn="ctr">
                      <a:solidFill>
                        <a:srgbClr val="808080"/>
                      </a:solidFill>
                      <a:prstDash val="solid"/>
                      <a:round/>
                      <a:headEnd w="med" len="med"/>
                      <a:tailEnd w="med" len="med"/>
                    </a:lnR>
                    <a:lnT w="6350" cap="flat" cmpd="sng" algn="ctr">
                      <a:solidFill>
                        <a:srgbClr val="808080"/>
                      </a:solidFill>
                      <a:prstDash val="solid"/>
                      <a:round/>
                      <a:headEnd w="med" len="med"/>
                      <a:tailEnd w="med" len="med"/>
                    </a:lnT>
                    <a:lnB w="6350" cap="flat" cmpd="sng" algn="ctr">
                      <a:solidFill>
                        <a:srgbClr val="808080"/>
                      </a:solidFill>
                      <a:prstDash val="solid"/>
                      <a:round/>
                      <a:headEnd w="med" len="med"/>
                      <a:tailEnd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bl>
          </a:graphicData>
        </a:graphic>
      </p:graphicFrame>
      <p:graphicFrame>
        <p:nvGraphicFramePr>
          <p:cNvPr id="90" name="표 89">
            <a:extLst>
              <a:ext uri="{FF2B5EF4-FFF2-40B4-BE49-F238E27FC236}">
                <a16:creationId xmlns:a16="http://schemas.microsoft.com/office/drawing/2014/main" id="{76B1C9FA-80AC-4AC1-BCB9-E861DD56C38E}"/>
              </a:ext>
            </a:extLst>
          </p:cNvPr>
          <p:cNvGraphicFramePr>
            <a:graphicFrameLocks noGrp="1"/>
          </p:cNvGraphicFramePr>
          <p:nvPr>
            <p:extLst>
              <p:ext uri="{D42A27DB-BD31-4B8C-83A1-F6EECF244321}">
                <p14:modId xmlns:p14="http://schemas.microsoft.com/office/powerpoint/2010/main" val="505817818"/>
              </p:ext>
            </p:extLst>
          </p:nvPr>
        </p:nvGraphicFramePr>
        <p:xfrm>
          <a:off x="7329826" y="2182191"/>
          <a:ext cx="2146376" cy="896696"/>
        </p:xfrm>
        <a:graphic>
          <a:graphicData uri="http://schemas.openxmlformats.org/drawingml/2006/table">
            <a:tbl>
              <a:tblPr firstRow="1" firstCol="1">
                <a:tableStyleId>{5C22544A-7EE6-4342-B048-85BDC9FD1C3A}</a:tableStyleId>
              </a:tblPr>
              <a:tblGrid>
                <a:gridCol w="2146376">
                  <a:extLst>
                    <a:ext uri="{9D8B030D-6E8A-4147-A177-3AD203B41FA5}">
                      <a16:colId xmlns:a16="http://schemas.microsoft.com/office/drawing/2014/main" val="20000"/>
                    </a:ext>
                  </a:extLst>
                </a:gridCol>
              </a:tblGrid>
              <a:tr h="161666">
                <a:tc>
                  <a:txBody>
                    <a:bodyPr/>
                    <a:lstStyle/>
                    <a:p>
                      <a:pPr algn="ctr">
                        <a:defRPr/>
                      </a:pPr>
                      <a:r>
                        <a:rPr lang="en-US" altLang="ko-KR" sz="800">
                          <a:solidFill>
                            <a:srgbClr val="5F5F5F"/>
                          </a:solidFill>
                          <a:latin typeface="Segoe UI"/>
                          <a:cs typeface="Segoe UI"/>
                        </a:rPr>
                        <a:t>Authority</a:t>
                      </a:r>
                      <a:r>
                        <a:rPr lang="en-US" sz="800">
                          <a:solidFill>
                            <a:srgbClr val="5F5F5F"/>
                          </a:solidFill>
                          <a:latin typeface="Segoe UI"/>
                          <a:cs typeface="Segoe UI"/>
                        </a:rPr>
                        <a:t>DAO</a:t>
                      </a:r>
                    </a:p>
                  </a:txBody>
                  <a:tcPr marL="41294" marR="41294" marT="41294" marB="41294" anchor="ctr">
                    <a:lnL w="6350" cap="flat" cmpd="sng" algn="ctr">
                      <a:solidFill>
                        <a:srgbClr val="808080"/>
                      </a:solidFill>
                      <a:prstDash val="solid"/>
                      <a:round/>
                      <a:headEnd w="med" len="med"/>
                      <a:tailEnd w="med" len="med"/>
                    </a:lnL>
                    <a:lnR w="6350" cap="flat" cmpd="sng" algn="ctr">
                      <a:solidFill>
                        <a:srgbClr val="808080"/>
                      </a:solidFill>
                      <a:prstDash val="solid"/>
                      <a:round/>
                      <a:headEnd w="med" len="med"/>
                      <a:tailEnd w="med" len="med"/>
                    </a:lnR>
                    <a:lnT w="6350" cap="flat" cmpd="sng" algn="ctr">
                      <a:solidFill>
                        <a:srgbClr val="808080"/>
                      </a:solidFill>
                      <a:prstDash val="solid"/>
                      <a:round/>
                      <a:headEnd w="med" len="med"/>
                      <a:tailEnd w="med" len="med"/>
                    </a:lnT>
                    <a:lnB w="6350" cap="flat" cmpd="sng" algn="ctr">
                      <a:solidFill>
                        <a:srgbClr val="808080"/>
                      </a:solidFill>
                      <a:prstDash val="solid"/>
                      <a:round/>
                      <a:headEnd w="med" len="med"/>
                      <a:tailEnd w="med" len="med"/>
                    </a:lnB>
                    <a:lnTlToBr w="12700" cmpd="sng">
                      <a:noFill/>
                      <a:prstDash val="solid"/>
                    </a:lnTlToBr>
                    <a:lnBlToTr w="12700" cmpd="sng">
                      <a:noFill/>
                      <a:prstDash val="solid"/>
                    </a:lnBlToTr>
                    <a:solidFill>
                      <a:schemeClr val="bg2">
                        <a:lumMod val="90000"/>
                      </a:schemeClr>
                    </a:solidFill>
                  </a:tcPr>
                </a:tc>
                <a:extLst>
                  <a:ext uri="{0D108BD9-81ED-4DB2-BD59-A6C34878D82A}">
                    <a16:rowId xmlns:a16="http://schemas.microsoft.com/office/drawing/2014/main" val="10000"/>
                  </a:ext>
                </a:extLst>
              </a:tr>
              <a:tr h="547183">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800" b="0">
                          <a:solidFill>
                            <a:srgbClr val="FF0000"/>
                          </a:solidFill>
                          <a:latin typeface="Segoe UI"/>
                          <a:cs typeface="Segoe UI"/>
                        </a:rPr>
                        <a:t>List&lt;AuthorityDto&gt; </a:t>
                      </a:r>
                      <a:r>
                        <a:rPr lang="en-US" altLang="ko-KR" sz="800" b="0">
                          <a:solidFill>
                            <a:srgbClr val="5F5F5F"/>
                          </a:solidFill>
                          <a:latin typeface="Segoe UI"/>
                          <a:cs typeface="Segoe UI"/>
                        </a:rPr>
                        <a:t>getAllUserAuths</a:t>
                      </a:r>
                      <a:endParaRPr lang="en-US" altLang="ko-KR" sz="800" b="0">
                        <a:solidFill>
                          <a:srgbClr val="FF0000"/>
                        </a:solidFill>
                        <a:latin typeface="Segoe UI"/>
                        <a:cs typeface="Segoe UI"/>
                      </a:endParaRPr>
                    </a:p>
                    <a:p>
                      <a:pPr algn="ctr">
                        <a:defRPr/>
                      </a:pPr>
                      <a:r>
                        <a:rPr lang="en-US" altLang="ko-KR" sz="800" b="0">
                          <a:solidFill>
                            <a:srgbClr val="FF0000"/>
                          </a:solidFill>
                          <a:latin typeface="Segoe UI"/>
                          <a:cs typeface="Segoe UI"/>
                        </a:rPr>
                        <a:t>AuthorityDto </a:t>
                      </a:r>
                      <a:r>
                        <a:rPr lang="en-US" altLang="ko-KR" sz="800" b="0">
                          <a:solidFill>
                            <a:srgbClr val="5F5F5F"/>
                          </a:solidFill>
                          <a:latin typeface="Segoe UI"/>
                          <a:cs typeface="Segoe UI"/>
                        </a:rPr>
                        <a:t>getUserAuth</a:t>
                      </a:r>
                    </a:p>
                    <a:p>
                      <a:pPr algn="ctr">
                        <a:defRPr/>
                      </a:pPr>
                      <a:r>
                        <a:rPr lang="en-US" altLang="ko-KR" sz="800" b="0">
                          <a:solidFill>
                            <a:srgbClr val="FF0000"/>
                          </a:solidFill>
                          <a:latin typeface="Segoe UI"/>
                          <a:cs typeface="Segoe UI"/>
                        </a:rPr>
                        <a:t>int</a:t>
                      </a:r>
                      <a:r>
                        <a:rPr lang="en-US" altLang="ko-KR" sz="800" b="0">
                          <a:solidFill>
                            <a:srgbClr val="5F5F5F"/>
                          </a:solidFill>
                          <a:latin typeface="Segoe UI"/>
                          <a:cs typeface="Segoe UI"/>
                        </a:rPr>
                        <a:t> addUserAuth</a:t>
                      </a:r>
                    </a:p>
                    <a:p>
                      <a:pPr algn="ctr">
                        <a:defRPr/>
                      </a:pPr>
                      <a:r>
                        <a:rPr lang="en-US" altLang="ko-KR" sz="800" b="0">
                          <a:solidFill>
                            <a:srgbClr val="FF0000"/>
                          </a:solidFill>
                          <a:latin typeface="Segoe UI"/>
                          <a:cs typeface="Segoe UI"/>
                        </a:rPr>
                        <a:t>int</a:t>
                      </a:r>
                      <a:r>
                        <a:rPr lang="en-US" altLang="ko-KR" sz="800" b="0">
                          <a:solidFill>
                            <a:srgbClr val="5F5F5F"/>
                          </a:solidFill>
                          <a:latin typeface="Segoe UI"/>
                          <a:cs typeface="Segoe UI"/>
                        </a:rPr>
                        <a:t> editUserAuth</a:t>
                      </a:r>
                    </a:p>
                    <a:p>
                      <a:pPr algn="ctr">
                        <a:defRPr/>
                      </a:pPr>
                      <a:r>
                        <a:rPr lang="en-US" altLang="ko-KR" sz="800" b="0">
                          <a:solidFill>
                            <a:srgbClr val="FF0000"/>
                          </a:solidFill>
                          <a:latin typeface="Segoe UI"/>
                          <a:cs typeface="Segoe UI"/>
                        </a:rPr>
                        <a:t>int</a:t>
                      </a:r>
                      <a:r>
                        <a:rPr lang="en-US" altLang="ko-KR" sz="800" b="0">
                          <a:solidFill>
                            <a:srgbClr val="5F5F5F"/>
                          </a:solidFill>
                          <a:latin typeface="Segoe UI"/>
                          <a:cs typeface="Segoe UI"/>
                        </a:rPr>
                        <a:t> delUserAuth</a:t>
                      </a:r>
                    </a:p>
                  </a:txBody>
                  <a:tcPr marL="41294" marR="41294" marT="41294" marB="41294" anchor="ctr">
                    <a:lnL w="6350" cap="flat" cmpd="sng" algn="ctr">
                      <a:solidFill>
                        <a:srgbClr val="808080"/>
                      </a:solidFill>
                      <a:prstDash val="solid"/>
                      <a:round/>
                      <a:headEnd w="med" len="med"/>
                      <a:tailEnd w="med" len="med"/>
                    </a:lnL>
                    <a:lnR w="6350" cap="flat" cmpd="sng" algn="ctr">
                      <a:solidFill>
                        <a:srgbClr val="808080"/>
                      </a:solidFill>
                      <a:prstDash val="solid"/>
                      <a:round/>
                      <a:headEnd w="med" len="med"/>
                      <a:tailEnd w="med" len="med"/>
                    </a:lnR>
                    <a:lnT w="6350" cap="flat" cmpd="sng" algn="ctr">
                      <a:solidFill>
                        <a:srgbClr val="808080"/>
                      </a:solidFill>
                      <a:prstDash val="solid"/>
                      <a:round/>
                      <a:headEnd w="med" len="med"/>
                      <a:tailEnd w="med" len="med"/>
                    </a:lnT>
                    <a:lnB w="6350" cap="flat" cmpd="sng" algn="ctr">
                      <a:solidFill>
                        <a:srgbClr val="808080"/>
                      </a:solidFill>
                      <a:prstDash val="solid"/>
                      <a:round/>
                      <a:headEnd w="med" len="med"/>
                      <a:tailEnd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bl>
          </a:graphicData>
        </a:graphic>
      </p:graphicFrame>
      <p:grpSp>
        <p:nvGrpSpPr>
          <p:cNvPr id="91" name="그룹 90">
            <a:extLst>
              <a:ext uri="{FF2B5EF4-FFF2-40B4-BE49-F238E27FC236}">
                <a16:creationId xmlns:a16="http://schemas.microsoft.com/office/drawing/2014/main" id="{21410A2D-8D23-4446-AF0A-74649F362257}"/>
              </a:ext>
            </a:extLst>
          </p:cNvPr>
          <p:cNvGrpSpPr/>
          <p:nvPr/>
        </p:nvGrpSpPr>
        <p:grpSpPr>
          <a:xfrm>
            <a:off x="7999274" y="1897674"/>
            <a:ext cx="813435" cy="189047"/>
            <a:chOff x="3979545" y="2217420"/>
            <a:chExt cx="813435" cy="441960"/>
          </a:xfrm>
        </p:grpSpPr>
        <p:cxnSp>
          <p:nvCxnSpPr>
            <p:cNvPr id="92" name="직선 화살표 연결선 91">
              <a:extLst>
                <a:ext uri="{FF2B5EF4-FFF2-40B4-BE49-F238E27FC236}">
                  <a16:creationId xmlns:a16="http://schemas.microsoft.com/office/drawing/2014/main" id="{FC4AD707-E6EE-4616-9632-C92938362A71}"/>
                </a:ext>
              </a:extLst>
            </p:cNvPr>
            <p:cNvCxnSpPr>
              <a:cxnSpLocks/>
            </p:cNvCxnSpPr>
            <p:nvPr/>
          </p:nvCxnSpPr>
          <p:spPr>
            <a:xfrm flipV="1">
              <a:off x="4792980" y="2217420"/>
              <a:ext cx="0" cy="441960"/>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93" name="직선 화살표 연결선 92">
              <a:extLst>
                <a:ext uri="{FF2B5EF4-FFF2-40B4-BE49-F238E27FC236}">
                  <a16:creationId xmlns:a16="http://schemas.microsoft.com/office/drawing/2014/main" id="{AB58284E-A4F5-42C1-86A2-55D2C8A640B1}"/>
                </a:ext>
              </a:extLst>
            </p:cNvPr>
            <p:cNvCxnSpPr>
              <a:cxnSpLocks/>
            </p:cNvCxnSpPr>
            <p:nvPr/>
          </p:nvCxnSpPr>
          <p:spPr>
            <a:xfrm>
              <a:off x="3979545" y="2217420"/>
              <a:ext cx="0" cy="441960"/>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grpSp>
      <p:grpSp>
        <p:nvGrpSpPr>
          <p:cNvPr id="94" name="그룹 93">
            <a:extLst>
              <a:ext uri="{FF2B5EF4-FFF2-40B4-BE49-F238E27FC236}">
                <a16:creationId xmlns:a16="http://schemas.microsoft.com/office/drawing/2014/main" id="{E0E38208-8CBE-4862-8FB1-618B7F205959}"/>
              </a:ext>
            </a:extLst>
          </p:cNvPr>
          <p:cNvGrpSpPr/>
          <p:nvPr/>
        </p:nvGrpSpPr>
        <p:grpSpPr>
          <a:xfrm>
            <a:off x="7999274" y="548251"/>
            <a:ext cx="813435" cy="189047"/>
            <a:chOff x="3979545" y="2217420"/>
            <a:chExt cx="813435" cy="441960"/>
          </a:xfrm>
        </p:grpSpPr>
        <p:cxnSp>
          <p:nvCxnSpPr>
            <p:cNvPr id="95" name="직선 화살표 연결선 94">
              <a:extLst>
                <a:ext uri="{FF2B5EF4-FFF2-40B4-BE49-F238E27FC236}">
                  <a16:creationId xmlns:a16="http://schemas.microsoft.com/office/drawing/2014/main" id="{2D4F6BEA-0271-4A6E-9CB4-D42C9D7AA1DB}"/>
                </a:ext>
              </a:extLst>
            </p:cNvPr>
            <p:cNvCxnSpPr>
              <a:cxnSpLocks/>
            </p:cNvCxnSpPr>
            <p:nvPr/>
          </p:nvCxnSpPr>
          <p:spPr>
            <a:xfrm flipV="1">
              <a:off x="4792980" y="2217420"/>
              <a:ext cx="0" cy="441960"/>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96" name="직선 화살표 연결선 95">
              <a:extLst>
                <a:ext uri="{FF2B5EF4-FFF2-40B4-BE49-F238E27FC236}">
                  <a16:creationId xmlns:a16="http://schemas.microsoft.com/office/drawing/2014/main" id="{F0FA1A94-4468-4D5D-BB67-E2F5479E51F7}"/>
                </a:ext>
              </a:extLst>
            </p:cNvPr>
            <p:cNvCxnSpPr>
              <a:cxnSpLocks/>
            </p:cNvCxnSpPr>
            <p:nvPr/>
          </p:nvCxnSpPr>
          <p:spPr>
            <a:xfrm>
              <a:off x="3979545" y="2217420"/>
              <a:ext cx="0" cy="441960"/>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grpSp>
      <p:grpSp>
        <p:nvGrpSpPr>
          <p:cNvPr id="97" name="그룹 96">
            <a:extLst>
              <a:ext uri="{FF2B5EF4-FFF2-40B4-BE49-F238E27FC236}">
                <a16:creationId xmlns:a16="http://schemas.microsoft.com/office/drawing/2014/main" id="{9EE50F40-9026-4269-B84D-59BBF1C2E2ED}"/>
              </a:ext>
            </a:extLst>
          </p:cNvPr>
          <p:cNvGrpSpPr/>
          <p:nvPr/>
        </p:nvGrpSpPr>
        <p:grpSpPr>
          <a:xfrm>
            <a:off x="7999274" y="3127941"/>
            <a:ext cx="813435" cy="189047"/>
            <a:chOff x="3979545" y="2217420"/>
            <a:chExt cx="813435" cy="441960"/>
          </a:xfrm>
        </p:grpSpPr>
        <p:cxnSp>
          <p:nvCxnSpPr>
            <p:cNvPr id="98" name="직선 화살표 연결선 97">
              <a:extLst>
                <a:ext uri="{FF2B5EF4-FFF2-40B4-BE49-F238E27FC236}">
                  <a16:creationId xmlns:a16="http://schemas.microsoft.com/office/drawing/2014/main" id="{8848041D-0B01-4F6D-809E-CBC4E907214F}"/>
                </a:ext>
              </a:extLst>
            </p:cNvPr>
            <p:cNvCxnSpPr>
              <a:cxnSpLocks/>
            </p:cNvCxnSpPr>
            <p:nvPr/>
          </p:nvCxnSpPr>
          <p:spPr>
            <a:xfrm flipV="1">
              <a:off x="4792980" y="2217420"/>
              <a:ext cx="0" cy="441960"/>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99" name="직선 화살표 연결선 98">
              <a:extLst>
                <a:ext uri="{FF2B5EF4-FFF2-40B4-BE49-F238E27FC236}">
                  <a16:creationId xmlns:a16="http://schemas.microsoft.com/office/drawing/2014/main" id="{935A8E49-BB1D-4911-B2CA-C215D302DEC0}"/>
                </a:ext>
              </a:extLst>
            </p:cNvPr>
            <p:cNvCxnSpPr>
              <a:cxnSpLocks/>
            </p:cNvCxnSpPr>
            <p:nvPr/>
          </p:nvCxnSpPr>
          <p:spPr>
            <a:xfrm>
              <a:off x="3979545" y="2217420"/>
              <a:ext cx="0" cy="441960"/>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grpSp>
      <p:grpSp>
        <p:nvGrpSpPr>
          <p:cNvPr id="100" name="그룹 99">
            <a:extLst>
              <a:ext uri="{FF2B5EF4-FFF2-40B4-BE49-F238E27FC236}">
                <a16:creationId xmlns:a16="http://schemas.microsoft.com/office/drawing/2014/main" id="{D7812148-FD37-4A45-8977-BE509D47A8F7}"/>
              </a:ext>
            </a:extLst>
          </p:cNvPr>
          <p:cNvGrpSpPr/>
          <p:nvPr/>
        </p:nvGrpSpPr>
        <p:grpSpPr>
          <a:xfrm>
            <a:off x="7999274" y="4333054"/>
            <a:ext cx="813435" cy="189047"/>
            <a:chOff x="3979545" y="2217420"/>
            <a:chExt cx="813435" cy="441960"/>
          </a:xfrm>
        </p:grpSpPr>
        <p:cxnSp>
          <p:nvCxnSpPr>
            <p:cNvPr id="101" name="직선 화살표 연결선 100">
              <a:extLst>
                <a:ext uri="{FF2B5EF4-FFF2-40B4-BE49-F238E27FC236}">
                  <a16:creationId xmlns:a16="http://schemas.microsoft.com/office/drawing/2014/main" id="{D14E43B7-DFC8-47DA-91A7-DC9982FFF894}"/>
                </a:ext>
              </a:extLst>
            </p:cNvPr>
            <p:cNvCxnSpPr>
              <a:cxnSpLocks/>
            </p:cNvCxnSpPr>
            <p:nvPr/>
          </p:nvCxnSpPr>
          <p:spPr>
            <a:xfrm flipV="1">
              <a:off x="4792980" y="2217420"/>
              <a:ext cx="0" cy="441960"/>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102" name="직선 화살표 연결선 101">
              <a:extLst>
                <a:ext uri="{FF2B5EF4-FFF2-40B4-BE49-F238E27FC236}">
                  <a16:creationId xmlns:a16="http://schemas.microsoft.com/office/drawing/2014/main" id="{4C102BCF-8F0A-43A9-89F2-776539B3DFBD}"/>
                </a:ext>
              </a:extLst>
            </p:cNvPr>
            <p:cNvCxnSpPr>
              <a:cxnSpLocks/>
            </p:cNvCxnSpPr>
            <p:nvPr/>
          </p:nvCxnSpPr>
          <p:spPr>
            <a:xfrm>
              <a:off x="3979545" y="2217420"/>
              <a:ext cx="0" cy="441960"/>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grpSp>
      <p:graphicFrame>
        <p:nvGraphicFramePr>
          <p:cNvPr id="103" name="표 102">
            <a:extLst>
              <a:ext uri="{FF2B5EF4-FFF2-40B4-BE49-F238E27FC236}">
                <a16:creationId xmlns:a16="http://schemas.microsoft.com/office/drawing/2014/main" id="{8F304897-AC8C-4D48-8EA5-16E07FC3E170}"/>
              </a:ext>
            </a:extLst>
          </p:cNvPr>
          <p:cNvGraphicFramePr>
            <a:graphicFrameLocks noGrp="1"/>
          </p:cNvGraphicFramePr>
          <p:nvPr>
            <p:extLst>
              <p:ext uri="{D42A27DB-BD31-4B8C-83A1-F6EECF244321}">
                <p14:modId xmlns:p14="http://schemas.microsoft.com/office/powerpoint/2010/main" val="2714603754"/>
              </p:ext>
            </p:extLst>
          </p:nvPr>
        </p:nvGraphicFramePr>
        <p:xfrm>
          <a:off x="9626144" y="4587089"/>
          <a:ext cx="2146376" cy="1767904"/>
        </p:xfrm>
        <a:graphic>
          <a:graphicData uri="http://schemas.openxmlformats.org/drawingml/2006/table">
            <a:tbl>
              <a:tblPr firstRow="1" firstCol="1">
                <a:tableStyleId>{5C22544A-7EE6-4342-B048-85BDC9FD1C3A}</a:tableStyleId>
              </a:tblPr>
              <a:tblGrid>
                <a:gridCol w="2146376">
                  <a:extLst>
                    <a:ext uri="{9D8B030D-6E8A-4147-A177-3AD203B41FA5}">
                      <a16:colId xmlns:a16="http://schemas.microsoft.com/office/drawing/2014/main" val="20000"/>
                    </a:ext>
                  </a:extLst>
                </a:gridCol>
              </a:tblGrid>
              <a:tr h="277292">
                <a:tc>
                  <a:txBody>
                    <a:bodyPr/>
                    <a:lstStyle/>
                    <a:p>
                      <a:pPr algn="ctr">
                        <a:defRPr/>
                      </a:pPr>
                      <a:r>
                        <a:rPr lang="en-US" altLang="ko-KR" sz="800">
                          <a:solidFill>
                            <a:srgbClr val="5F5F5F"/>
                          </a:solidFill>
                          <a:latin typeface="Segoe UI"/>
                          <a:cs typeface="Segoe UI"/>
                        </a:rPr>
                        <a:t>job</a:t>
                      </a:r>
                      <a:r>
                        <a:rPr lang="en-US" sz="800">
                          <a:solidFill>
                            <a:srgbClr val="5F5F5F"/>
                          </a:solidFill>
                          <a:latin typeface="Segoe UI"/>
                          <a:cs typeface="Segoe UI"/>
                        </a:rPr>
                        <a:t>Controller</a:t>
                      </a:r>
                    </a:p>
                  </a:txBody>
                  <a:tcPr marL="41294" marR="41294" marT="41294" marB="41294" anchor="ctr">
                    <a:lnL w="6350" cap="flat" cmpd="sng" algn="ctr">
                      <a:solidFill>
                        <a:srgbClr val="808080"/>
                      </a:solidFill>
                      <a:prstDash val="solid"/>
                      <a:round/>
                      <a:headEnd w="med" len="med"/>
                      <a:tailEnd w="med" len="med"/>
                    </a:lnL>
                    <a:lnR w="6350" cap="flat" cmpd="sng" algn="ctr">
                      <a:solidFill>
                        <a:srgbClr val="808080"/>
                      </a:solidFill>
                      <a:prstDash val="solid"/>
                      <a:round/>
                      <a:headEnd w="med" len="med"/>
                      <a:tailEnd w="med" len="med"/>
                    </a:lnR>
                    <a:lnT w="6350" cap="flat" cmpd="sng" algn="ctr">
                      <a:solidFill>
                        <a:srgbClr val="808080"/>
                      </a:solidFill>
                      <a:prstDash val="solid"/>
                      <a:round/>
                      <a:headEnd w="med" len="med"/>
                      <a:tailEnd w="med" len="med"/>
                    </a:lnT>
                    <a:lnB w="6350" cap="flat" cmpd="sng" algn="ctr">
                      <a:solidFill>
                        <a:srgbClr val="808080"/>
                      </a:solidFill>
                      <a:prstDash val="solid"/>
                      <a:round/>
                      <a:headEnd w="med" len="med"/>
                      <a:tailEnd w="med" len="med"/>
                    </a:lnB>
                    <a:lnTlToBr w="12700" cmpd="sng">
                      <a:noFill/>
                      <a:prstDash val="solid"/>
                    </a:lnTlToBr>
                    <a:lnBlToTr w="12700" cmpd="sng">
                      <a:noFill/>
                      <a:prstDash val="solid"/>
                    </a:lnBlToTr>
                    <a:solidFill>
                      <a:schemeClr val="bg2">
                        <a:lumMod val="90000"/>
                      </a:schemeClr>
                    </a:solidFill>
                  </a:tcPr>
                </a:tc>
                <a:extLst>
                  <a:ext uri="{0D108BD9-81ED-4DB2-BD59-A6C34878D82A}">
                    <a16:rowId xmlns:a16="http://schemas.microsoft.com/office/drawing/2014/main" val="10000"/>
                  </a:ext>
                </a:extLst>
              </a:tr>
              <a:tr h="554583">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800" b="0">
                          <a:solidFill>
                            <a:srgbClr val="FF0000"/>
                          </a:solidFill>
                          <a:latin typeface="Segoe UI"/>
                          <a:cs typeface="Segoe UI"/>
                        </a:rPr>
                        <a:t>Public String </a:t>
                      </a:r>
                      <a:r>
                        <a:rPr lang="en-US" altLang="ko-KR" sz="800" b="0">
                          <a:solidFill>
                            <a:srgbClr val="5F5F5F"/>
                          </a:solidFill>
                          <a:latin typeface="Segoe UI"/>
                          <a:cs typeface="Segoe UI"/>
                        </a:rPr>
                        <a:t>getAllJobs</a:t>
                      </a:r>
                    </a:p>
                    <a:p>
                      <a:pPr algn="ctr">
                        <a:defRPr/>
                      </a:pPr>
                      <a:r>
                        <a:rPr lang="en-US" altLang="ko-KR" sz="800" b="0">
                          <a:solidFill>
                            <a:srgbClr val="FF0000"/>
                          </a:solidFill>
                          <a:latin typeface="Segoe UI"/>
                          <a:cs typeface="Segoe UI"/>
                        </a:rPr>
                        <a:t>Public String </a:t>
                      </a:r>
                      <a:r>
                        <a:rPr lang="en-US" altLang="ko-KR" sz="800" b="0">
                          <a:solidFill>
                            <a:srgbClr val="5F5F5F"/>
                          </a:solidFill>
                          <a:latin typeface="Segoe UI"/>
                          <a:cs typeface="Segoe UI"/>
                        </a:rPr>
                        <a:t>getJob</a:t>
                      </a:r>
                    </a:p>
                    <a:p>
                      <a:pPr algn="ctr">
                        <a:defRPr/>
                      </a:pPr>
                      <a:r>
                        <a:rPr lang="en-US" altLang="ko-KR" sz="800" b="0">
                          <a:solidFill>
                            <a:srgbClr val="FF0000"/>
                          </a:solidFill>
                          <a:latin typeface="Segoe UI"/>
                          <a:cs typeface="Segoe UI"/>
                        </a:rPr>
                        <a:t>Public String </a:t>
                      </a:r>
                      <a:r>
                        <a:rPr lang="en-US" altLang="ko-KR" sz="800" b="0">
                          <a:solidFill>
                            <a:srgbClr val="5F5F5F"/>
                          </a:solidFill>
                          <a:latin typeface="Segoe UI"/>
                          <a:cs typeface="Segoe UI"/>
                        </a:rPr>
                        <a:t>editJob</a:t>
                      </a:r>
                    </a:p>
                    <a:p>
                      <a:pPr algn="ctr">
                        <a:defRPr/>
                      </a:pPr>
                      <a:r>
                        <a:rPr lang="en-US" altLang="ko-KR" sz="800" b="0">
                          <a:solidFill>
                            <a:srgbClr val="FF0000"/>
                          </a:solidFill>
                          <a:latin typeface="Segoe UI"/>
                          <a:cs typeface="Segoe UI"/>
                        </a:rPr>
                        <a:t>Public String </a:t>
                      </a:r>
                      <a:r>
                        <a:rPr lang="en-US" altLang="ko-KR" sz="800" b="0">
                          <a:solidFill>
                            <a:srgbClr val="5F5F5F"/>
                          </a:solidFill>
                          <a:latin typeface="Segoe UI"/>
                          <a:cs typeface="Segoe UI"/>
                        </a:rPr>
                        <a:t>editJobAf</a:t>
                      </a:r>
                    </a:p>
                    <a:p>
                      <a:pPr algn="ctr">
                        <a:defRPr/>
                      </a:pPr>
                      <a:r>
                        <a:rPr lang="en-US" altLang="ko-KR" sz="800" b="0">
                          <a:solidFill>
                            <a:srgbClr val="FF0000"/>
                          </a:solidFill>
                          <a:latin typeface="Segoe UI"/>
                          <a:cs typeface="Segoe UI"/>
                        </a:rPr>
                        <a:t>Public String </a:t>
                      </a:r>
                      <a:r>
                        <a:rPr lang="en-US" altLang="ko-KR" sz="800" b="0">
                          <a:solidFill>
                            <a:srgbClr val="5F5F5F"/>
                          </a:solidFill>
                          <a:latin typeface="Segoe UI"/>
                          <a:cs typeface="Segoe UI"/>
                        </a:rPr>
                        <a:t>addJob</a:t>
                      </a:r>
                    </a:p>
                    <a:p>
                      <a:pPr algn="ctr">
                        <a:defRPr/>
                      </a:pPr>
                      <a:r>
                        <a:rPr lang="en-US" altLang="ko-KR" sz="800" b="0">
                          <a:solidFill>
                            <a:srgbClr val="FF0000"/>
                          </a:solidFill>
                          <a:latin typeface="Segoe UI"/>
                          <a:cs typeface="Segoe UI"/>
                        </a:rPr>
                        <a:t>Public String </a:t>
                      </a:r>
                      <a:r>
                        <a:rPr lang="en-US" altLang="ko-KR" sz="800" b="0">
                          <a:solidFill>
                            <a:srgbClr val="5F5F5F"/>
                          </a:solidFill>
                          <a:latin typeface="Segoe UI"/>
                          <a:cs typeface="Segoe UI"/>
                        </a:rPr>
                        <a:t>addJobAf</a:t>
                      </a:r>
                    </a:p>
                    <a:p>
                      <a:pPr algn="ctr">
                        <a:defRPr/>
                      </a:pPr>
                      <a:r>
                        <a:rPr lang="en-US" altLang="ko-KR" sz="800" b="0">
                          <a:solidFill>
                            <a:srgbClr val="FF0000"/>
                          </a:solidFill>
                          <a:latin typeface="Segoe UI"/>
                          <a:cs typeface="Segoe UI"/>
                        </a:rPr>
                        <a:t>Public String </a:t>
                      </a:r>
                      <a:r>
                        <a:rPr lang="en-US" altLang="ko-KR" sz="800" b="0">
                          <a:solidFill>
                            <a:srgbClr val="5F5F5F"/>
                          </a:solidFill>
                          <a:latin typeface="Segoe UI"/>
                          <a:cs typeface="Segoe UI"/>
                        </a:rPr>
                        <a:t>delJob</a:t>
                      </a:r>
                    </a:p>
                  </a:txBody>
                  <a:tcPr marL="41294" marR="41294" marT="41294" marB="41294" anchor="ctr">
                    <a:lnL w="6350" cap="flat" cmpd="sng" algn="ctr">
                      <a:solidFill>
                        <a:srgbClr val="808080"/>
                      </a:solidFill>
                      <a:prstDash val="solid"/>
                      <a:round/>
                      <a:headEnd w="med" len="med"/>
                      <a:tailEnd w="med" len="med"/>
                    </a:lnL>
                    <a:lnR w="6350" cap="flat" cmpd="sng" algn="ctr">
                      <a:solidFill>
                        <a:srgbClr val="808080"/>
                      </a:solidFill>
                      <a:prstDash val="solid"/>
                      <a:round/>
                      <a:headEnd w="med" len="med"/>
                      <a:tailEnd w="med" len="med"/>
                    </a:lnR>
                    <a:lnT w="6350" cap="flat" cmpd="sng" algn="ctr">
                      <a:solidFill>
                        <a:srgbClr val="808080"/>
                      </a:solidFill>
                      <a:prstDash val="solid"/>
                      <a:round/>
                      <a:headEnd w="med" len="med"/>
                      <a:tailEnd w="med" len="med"/>
                    </a:lnT>
                    <a:lnB w="6350" cap="flat" cmpd="sng" algn="ctr">
                      <a:solidFill>
                        <a:srgbClr val="808080"/>
                      </a:solidFill>
                      <a:prstDash val="solid"/>
                      <a:round/>
                      <a:headEnd w="med" len="med"/>
                      <a:tailEnd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277292">
                <a:tc>
                  <a:txBody>
                    <a:bodyPr/>
                    <a:lstStyle/>
                    <a:p>
                      <a:pPr marL="0" marR="0" lvl="0" indent="0" algn="ctr" defTabSz="914400" rtl="0" eaLnBrk="1" latinLnBrk="1" hangingPunct="1">
                        <a:lnSpc>
                          <a:spcPct val="100000"/>
                        </a:lnSpc>
                        <a:spcBef>
                          <a:spcPts val="0"/>
                        </a:spcBef>
                        <a:spcAft>
                          <a:spcPts val="0"/>
                        </a:spcAft>
                        <a:buClrTx/>
                        <a:buFontTx/>
                        <a:buNone/>
                        <a:defRPr/>
                      </a:pPr>
                      <a:endParaRPr lang="en-US" sz="800" b="0">
                        <a:solidFill>
                          <a:srgbClr val="5F5F5F"/>
                        </a:solidFill>
                        <a:latin typeface="Segoe UI"/>
                        <a:cs typeface="Segoe UI"/>
                      </a:endParaRPr>
                    </a:p>
                  </a:txBody>
                  <a:tcPr marL="41294" marR="41294" marT="41294" marB="41294" anchor="ctr">
                    <a:lnL w="6350" cap="flat" cmpd="sng" algn="ctr">
                      <a:solidFill>
                        <a:srgbClr val="808080"/>
                      </a:solidFill>
                      <a:prstDash val="solid"/>
                      <a:round/>
                      <a:headEnd w="med" len="med"/>
                      <a:tailEnd w="med" len="med"/>
                    </a:lnL>
                    <a:lnR w="6350" cap="flat" cmpd="sng" algn="ctr">
                      <a:solidFill>
                        <a:srgbClr val="808080"/>
                      </a:solidFill>
                      <a:prstDash val="solid"/>
                      <a:round/>
                      <a:headEnd w="med" len="med"/>
                      <a:tailEnd w="med" len="med"/>
                    </a:lnR>
                    <a:lnT w="6350" cap="flat" cmpd="sng" algn="ctr">
                      <a:solidFill>
                        <a:srgbClr val="808080"/>
                      </a:solidFill>
                      <a:prstDash val="solid"/>
                      <a:round/>
                      <a:headEnd w="med" len="med"/>
                      <a:tailEnd w="med" len="med"/>
                    </a:lnT>
                    <a:lnB w="6350" cap="flat" cmpd="sng" algn="ctr">
                      <a:solidFill>
                        <a:srgbClr val="808080"/>
                      </a:solidFill>
                      <a:prstDash val="solid"/>
                      <a:round/>
                      <a:headEnd w="med" len="med"/>
                      <a:tailEnd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277292">
                <a:tc>
                  <a:txBody>
                    <a:bodyPr/>
                    <a:lstStyle/>
                    <a:p>
                      <a:pPr marL="0" marR="0" lvl="0" indent="0" algn="ctr" defTabSz="914400" rtl="0" eaLnBrk="1" latinLnBrk="1" hangingPunct="1">
                        <a:lnSpc>
                          <a:spcPct val="100000"/>
                        </a:lnSpc>
                        <a:spcBef>
                          <a:spcPts val="0"/>
                        </a:spcBef>
                        <a:spcAft>
                          <a:spcPts val="0"/>
                        </a:spcAft>
                        <a:buClrTx/>
                        <a:buFontTx/>
                        <a:buNone/>
                        <a:defRPr/>
                      </a:pPr>
                      <a:endParaRPr lang="en-US" altLang="ko-KR" sz="800" b="0">
                        <a:solidFill>
                          <a:srgbClr val="5F5F5F"/>
                        </a:solidFill>
                        <a:latin typeface="Segoe UI"/>
                        <a:cs typeface="Segoe UI"/>
                      </a:endParaRPr>
                    </a:p>
                  </a:txBody>
                  <a:tcPr marL="41294" marR="41294" marT="41294" marB="41294" anchor="ctr">
                    <a:lnL w="6350" cap="flat" cmpd="sng" algn="ctr">
                      <a:solidFill>
                        <a:srgbClr val="808080"/>
                      </a:solidFill>
                      <a:prstDash val="solid"/>
                      <a:round/>
                      <a:headEnd w="med" len="med"/>
                      <a:tailEnd w="med" len="med"/>
                    </a:lnL>
                    <a:lnR w="6350" cap="flat" cmpd="sng" algn="ctr">
                      <a:solidFill>
                        <a:srgbClr val="808080"/>
                      </a:solidFill>
                      <a:prstDash val="solid"/>
                      <a:round/>
                      <a:headEnd w="med" len="med"/>
                      <a:tailEnd w="med" len="med"/>
                    </a:lnR>
                    <a:lnT w="6350" cap="flat" cmpd="sng" algn="ctr">
                      <a:solidFill>
                        <a:srgbClr val="808080"/>
                      </a:solidFill>
                      <a:prstDash val="solid"/>
                      <a:round/>
                      <a:headEnd w="med" len="med"/>
                      <a:tailEnd w="med" len="med"/>
                    </a:lnT>
                    <a:lnB w="6350" cap="flat" cmpd="sng" algn="ctr">
                      <a:solidFill>
                        <a:srgbClr val="808080"/>
                      </a:solidFill>
                      <a:prstDash val="solid"/>
                      <a:round/>
                      <a:headEnd w="med" len="med"/>
                      <a:tailEnd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graphicFrame>
        <p:nvGraphicFramePr>
          <p:cNvPr id="104" name="표 103">
            <a:extLst>
              <a:ext uri="{FF2B5EF4-FFF2-40B4-BE49-F238E27FC236}">
                <a16:creationId xmlns:a16="http://schemas.microsoft.com/office/drawing/2014/main" id="{7BE7EA74-A852-480B-9DFC-AC548D353A2F}"/>
              </a:ext>
            </a:extLst>
          </p:cNvPr>
          <p:cNvGraphicFramePr>
            <a:graphicFrameLocks noGrp="1"/>
          </p:cNvGraphicFramePr>
          <p:nvPr>
            <p:extLst>
              <p:ext uri="{D42A27DB-BD31-4B8C-83A1-F6EECF244321}">
                <p14:modId xmlns:p14="http://schemas.microsoft.com/office/powerpoint/2010/main" val="3048419691"/>
              </p:ext>
            </p:extLst>
          </p:nvPr>
        </p:nvGraphicFramePr>
        <p:xfrm>
          <a:off x="9626144" y="939097"/>
          <a:ext cx="2146376" cy="774776"/>
        </p:xfrm>
        <a:graphic>
          <a:graphicData uri="http://schemas.openxmlformats.org/drawingml/2006/table">
            <a:tbl>
              <a:tblPr firstRow="1" firstCol="1">
                <a:tableStyleId>{5C22544A-7EE6-4342-B048-85BDC9FD1C3A}</a:tableStyleId>
              </a:tblPr>
              <a:tblGrid>
                <a:gridCol w="2146376">
                  <a:extLst>
                    <a:ext uri="{9D8B030D-6E8A-4147-A177-3AD203B41FA5}">
                      <a16:colId xmlns:a16="http://schemas.microsoft.com/office/drawing/2014/main" val="20000"/>
                    </a:ext>
                  </a:extLst>
                </a:gridCol>
              </a:tblGrid>
              <a:tr h="161666">
                <a:tc>
                  <a:txBody>
                    <a:bodyPr/>
                    <a:lstStyle/>
                    <a:p>
                      <a:pPr algn="ctr">
                        <a:defRPr/>
                      </a:pPr>
                      <a:r>
                        <a:rPr lang="en-US" sz="800">
                          <a:solidFill>
                            <a:srgbClr val="5F5F5F"/>
                          </a:solidFill>
                          <a:latin typeface="Segoe UI"/>
                          <a:cs typeface="Segoe UI"/>
                        </a:rPr>
                        <a:t>jobDTO</a:t>
                      </a:r>
                    </a:p>
                  </a:txBody>
                  <a:tcPr marL="41294" marR="41294" marT="41294" marB="41294" anchor="ctr">
                    <a:lnL w="6350" cap="flat" cmpd="sng" algn="ctr">
                      <a:solidFill>
                        <a:srgbClr val="808080"/>
                      </a:solidFill>
                      <a:prstDash val="solid"/>
                      <a:round/>
                      <a:headEnd w="med" len="med"/>
                      <a:tailEnd w="med" len="med"/>
                    </a:lnL>
                    <a:lnR w="6350" cap="flat" cmpd="sng" algn="ctr">
                      <a:solidFill>
                        <a:srgbClr val="808080"/>
                      </a:solidFill>
                      <a:prstDash val="solid"/>
                      <a:round/>
                      <a:headEnd w="med" len="med"/>
                      <a:tailEnd w="med" len="med"/>
                    </a:lnR>
                    <a:lnT w="6350" cap="flat" cmpd="sng" algn="ctr">
                      <a:solidFill>
                        <a:srgbClr val="808080"/>
                      </a:solidFill>
                      <a:prstDash val="solid"/>
                      <a:round/>
                      <a:headEnd w="med" len="med"/>
                      <a:tailEnd w="med" len="med"/>
                    </a:lnT>
                    <a:lnB w="6350" cap="flat" cmpd="sng" algn="ctr">
                      <a:solidFill>
                        <a:srgbClr val="808080"/>
                      </a:solidFill>
                      <a:prstDash val="solid"/>
                      <a:round/>
                      <a:headEnd w="med" len="med"/>
                      <a:tailEnd w="med" len="med"/>
                    </a:lnB>
                    <a:lnTlToBr w="12700" cmpd="sng">
                      <a:noFill/>
                      <a:prstDash val="solid"/>
                    </a:lnTlToBr>
                    <a:lnBlToTr w="12700" cmpd="sng">
                      <a:noFill/>
                      <a:prstDash val="solid"/>
                    </a:lnBlToTr>
                    <a:solidFill>
                      <a:schemeClr val="bg2">
                        <a:lumMod val="90000"/>
                      </a:schemeClr>
                    </a:solidFill>
                  </a:tcPr>
                </a:tc>
                <a:extLst>
                  <a:ext uri="{0D108BD9-81ED-4DB2-BD59-A6C34878D82A}">
                    <a16:rowId xmlns:a16="http://schemas.microsoft.com/office/drawing/2014/main" val="10000"/>
                  </a:ext>
                </a:extLst>
              </a:tr>
              <a:tr h="547183">
                <a:tc>
                  <a:txBody>
                    <a:bodyPr/>
                    <a:lstStyle/>
                    <a:p>
                      <a:pPr algn="ctr">
                        <a:defRPr/>
                      </a:pPr>
                      <a:r>
                        <a:rPr lang="en-US" altLang="ko-KR" sz="800" b="0">
                          <a:solidFill>
                            <a:srgbClr val="FF0000"/>
                          </a:solidFill>
                          <a:latin typeface="Segoe UI"/>
                          <a:cs typeface="Segoe UI"/>
                        </a:rPr>
                        <a:t>private int </a:t>
                      </a:r>
                      <a:r>
                        <a:rPr lang="en-US" altLang="ko-KR" sz="800" b="0">
                          <a:solidFill>
                            <a:srgbClr val="5F5F5F"/>
                          </a:solidFill>
                          <a:latin typeface="Segoe UI"/>
                          <a:cs typeface="Segoe UI"/>
                        </a:rPr>
                        <a:t>jobCode</a:t>
                      </a:r>
                    </a:p>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800" b="0">
                          <a:solidFill>
                            <a:srgbClr val="FF0000"/>
                          </a:solidFill>
                          <a:latin typeface="Segoe UI"/>
                          <a:cs typeface="Segoe UI"/>
                        </a:rPr>
                        <a:t>private String </a:t>
                      </a:r>
                      <a:r>
                        <a:rPr lang="en-US" altLang="ko-KR" sz="800" b="0">
                          <a:solidFill>
                            <a:srgbClr val="5F5F5F"/>
                          </a:solidFill>
                          <a:latin typeface="Segoe UI"/>
                          <a:cs typeface="Segoe UI"/>
                        </a:rPr>
                        <a:t>jobPosition</a:t>
                      </a:r>
                    </a:p>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800" b="0">
                          <a:solidFill>
                            <a:srgbClr val="FF0000"/>
                          </a:solidFill>
                          <a:latin typeface="Segoe UI"/>
                          <a:cs typeface="Segoe UI"/>
                        </a:rPr>
                        <a:t>private String </a:t>
                      </a:r>
                      <a:r>
                        <a:rPr lang="en-US" altLang="ko-KR" sz="800" b="0">
                          <a:solidFill>
                            <a:srgbClr val="5F5F5F"/>
                          </a:solidFill>
                          <a:latin typeface="Segoe UI"/>
                          <a:cs typeface="Segoe UI"/>
                        </a:rPr>
                        <a:t>jobTitle</a:t>
                      </a:r>
                    </a:p>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800" b="0">
                          <a:solidFill>
                            <a:srgbClr val="FF0000"/>
                          </a:solidFill>
                          <a:latin typeface="Segoe UI"/>
                          <a:cs typeface="Segoe UI"/>
                        </a:rPr>
                        <a:t>private int </a:t>
                      </a:r>
                      <a:r>
                        <a:rPr lang="en-US" altLang="ko-KR" sz="800" b="0">
                          <a:solidFill>
                            <a:srgbClr val="5F5F5F"/>
                          </a:solidFill>
                          <a:latin typeface="Segoe UI"/>
                          <a:cs typeface="Segoe UI"/>
                        </a:rPr>
                        <a:t>del</a:t>
                      </a:r>
                    </a:p>
                  </a:txBody>
                  <a:tcPr marL="41294" marR="41294" marT="41294" marB="41294" anchor="ctr">
                    <a:lnL w="6350" cap="flat" cmpd="sng" algn="ctr">
                      <a:solidFill>
                        <a:srgbClr val="808080"/>
                      </a:solidFill>
                      <a:prstDash val="solid"/>
                      <a:round/>
                      <a:headEnd w="med" len="med"/>
                      <a:tailEnd w="med" len="med"/>
                    </a:lnL>
                    <a:lnR w="6350" cap="flat" cmpd="sng" algn="ctr">
                      <a:solidFill>
                        <a:srgbClr val="808080"/>
                      </a:solidFill>
                      <a:prstDash val="solid"/>
                      <a:round/>
                      <a:headEnd w="med" len="med"/>
                      <a:tailEnd w="med" len="med"/>
                    </a:lnR>
                    <a:lnT w="6350" cap="flat" cmpd="sng" algn="ctr">
                      <a:solidFill>
                        <a:srgbClr val="808080"/>
                      </a:solidFill>
                      <a:prstDash val="solid"/>
                      <a:round/>
                      <a:headEnd w="med" len="med"/>
                      <a:tailEnd w="med" len="med"/>
                    </a:lnT>
                    <a:lnB w="6350" cap="flat" cmpd="sng" algn="ctr">
                      <a:solidFill>
                        <a:srgbClr val="808080"/>
                      </a:solidFill>
                      <a:prstDash val="solid"/>
                      <a:round/>
                      <a:headEnd w="med" len="med"/>
                      <a:tailEnd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bl>
          </a:graphicData>
        </a:graphic>
      </p:graphicFrame>
      <p:sp>
        <p:nvSpPr>
          <p:cNvPr id="105" name="원통형 104">
            <a:extLst>
              <a:ext uri="{FF2B5EF4-FFF2-40B4-BE49-F238E27FC236}">
                <a16:creationId xmlns:a16="http://schemas.microsoft.com/office/drawing/2014/main" id="{458889C3-E8E1-4C6F-A3F8-699DD08D8018}"/>
              </a:ext>
            </a:extLst>
          </p:cNvPr>
          <p:cNvSpPr/>
          <p:nvPr/>
        </p:nvSpPr>
        <p:spPr>
          <a:xfrm>
            <a:off x="9989659" y="65681"/>
            <a:ext cx="1419345" cy="434142"/>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a:t>job</a:t>
            </a:r>
            <a:endParaRPr lang="ko-KR" altLang="en-US"/>
          </a:p>
        </p:txBody>
      </p:sp>
      <p:graphicFrame>
        <p:nvGraphicFramePr>
          <p:cNvPr id="106" name="표 105">
            <a:extLst>
              <a:ext uri="{FF2B5EF4-FFF2-40B4-BE49-F238E27FC236}">
                <a16:creationId xmlns:a16="http://schemas.microsoft.com/office/drawing/2014/main" id="{F8F539CE-8E1C-424D-A169-F00D91E5A520}"/>
              </a:ext>
            </a:extLst>
          </p:cNvPr>
          <p:cNvGraphicFramePr>
            <a:graphicFrameLocks noGrp="1"/>
          </p:cNvGraphicFramePr>
          <p:nvPr>
            <p:extLst>
              <p:ext uri="{D42A27DB-BD31-4B8C-83A1-F6EECF244321}">
                <p14:modId xmlns:p14="http://schemas.microsoft.com/office/powerpoint/2010/main" val="648664655"/>
              </p:ext>
            </p:extLst>
          </p:nvPr>
        </p:nvGraphicFramePr>
        <p:xfrm>
          <a:off x="9626144" y="3384640"/>
          <a:ext cx="2146376" cy="896696"/>
        </p:xfrm>
        <a:graphic>
          <a:graphicData uri="http://schemas.openxmlformats.org/drawingml/2006/table">
            <a:tbl>
              <a:tblPr firstRow="1" firstCol="1">
                <a:tableStyleId>{5C22544A-7EE6-4342-B048-85BDC9FD1C3A}</a:tableStyleId>
              </a:tblPr>
              <a:tblGrid>
                <a:gridCol w="2146376">
                  <a:extLst>
                    <a:ext uri="{9D8B030D-6E8A-4147-A177-3AD203B41FA5}">
                      <a16:colId xmlns:a16="http://schemas.microsoft.com/office/drawing/2014/main" val="20000"/>
                    </a:ext>
                  </a:extLst>
                </a:gridCol>
              </a:tblGrid>
              <a:tr h="161666">
                <a:tc>
                  <a:txBody>
                    <a:bodyPr/>
                    <a:lstStyle/>
                    <a:p>
                      <a:pPr algn="ctr">
                        <a:defRPr/>
                      </a:pPr>
                      <a:r>
                        <a:rPr lang="en-US" altLang="ko-KR" sz="800">
                          <a:solidFill>
                            <a:srgbClr val="5F5F5F"/>
                          </a:solidFill>
                          <a:latin typeface="Segoe UI"/>
                          <a:cs typeface="Segoe UI"/>
                        </a:rPr>
                        <a:t>job</a:t>
                      </a:r>
                      <a:r>
                        <a:rPr lang="en-US" sz="800">
                          <a:solidFill>
                            <a:srgbClr val="5F5F5F"/>
                          </a:solidFill>
                          <a:latin typeface="Segoe UI"/>
                          <a:cs typeface="Segoe UI"/>
                        </a:rPr>
                        <a:t>Service</a:t>
                      </a:r>
                    </a:p>
                  </a:txBody>
                  <a:tcPr marL="41294" marR="41294" marT="41294" marB="41294" anchor="ctr">
                    <a:lnL w="6350" cap="flat" cmpd="sng" algn="ctr">
                      <a:solidFill>
                        <a:srgbClr val="808080"/>
                      </a:solidFill>
                      <a:prstDash val="solid"/>
                      <a:round/>
                      <a:headEnd w="med" len="med"/>
                      <a:tailEnd w="med" len="med"/>
                    </a:lnL>
                    <a:lnR w="6350" cap="flat" cmpd="sng" algn="ctr">
                      <a:solidFill>
                        <a:srgbClr val="808080"/>
                      </a:solidFill>
                      <a:prstDash val="solid"/>
                      <a:round/>
                      <a:headEnd w="med" len="med"/>
                      <a:tailEnd w="med" len="med"/>
                    </a:lnR>
                    <a:lnT w="6350" cap="flat" cmpd="sng" algn="ctr">
                      <a:solidFill>
                        <a:srgbClr val="808080"/>
                      </a:solidFill>
                      <a:prstDash val="solid"/>
                      <a:round/>
                      <a:headEnd w="med" len="med"/>
                      <a:tailEnd w="med" len="med"/>
                    </a:lnT>
                    <a:lnB w="6350" cap="flat" cmpd="sng" algn="ctr">
                      <a:solidFill>
                        <a:srgbClr val="808080"/>
                      </a:solidFill>
                      <a:prstDash val="solid"/>
                      <a:round/>
                      <a:headEnd w="med" len="med"/>
                      <a:tailEnd w="med" len="med"/>
                    </a:lnB>
                    <a:lnTlToBr w="12700" cmpd="sng">
                      <a:noFill/>
                      <a:prstDash val="solid"/>
                    </a:lnTlToBr>
                    <a:lnBlToTr w="12700" cmpd="sng">
                      <a:noFill/>
                      <a:prstDash val="solid"/>
                    </a:lnBlToTr>
                    <a:solidFill>
                      <a:schemeClr val="bg2">
                        <a:lumMod val="90000"/>
                      </a:schemeClr>
                    </a:solidFill>
                  </a:tcPr>
                </a:tc>
                <a:extLst>
                  <a:ext uri="{0D108BD9-81ED-4DB2-BD59-A6C34878D82A}">
                    <a16:rowId xmlns:a16="http://schemas.microsoft.com/office/drawing/2014/main" val="10000"/>
                  </a:ext>
                </a:extLst>
              </a:tr>
              <a:tr h="547183">
                <a:tc>
                  <a:txBody>
                    <a:bodyPr/>
                    <a:lstStyle/>
                    <a:p>
                      <a:pPr algn="ctr">
                        <a:defRPr/>
                      </a:pPr>
                      <a:r>
                        <a:rPr lang="en-US" altLang="ko-KR" sz="800" b="0">
                          <a:solidFill>
                            <a:srgbClr val="FF0000"/>
                          </a:solidFill>
                          <a:latin typeface="Segoe UI"/>
                          <a:cs typeface="Segoe UI"/>
                        </a:rPr>
                        <a:t>return dao.</a:t>
                      </a:r>
                      <a:r>
                        <a:rPr lang="en-US" altLang="ko-KR" sz="800" b="0">
                          <a:solidFill>
                            <a:srgbClr val="5F5F5F"/>
                          </a:solidFill>
                          <a:latin typeface="Segoe UI"/>
                          <a:cs typeface="Segoe UI"/>
                        </a:rPr>
                        <a:t> getAllJobs</a:t>
                      </a:r>
                    </a:p>
                    <a:p>
                      <a:pPr algn="ctr">
                        <a:defRPr/>
                      </a:pPr>
                      <a:r>
                        <a:rPr lang="en-US" altLang="ko-KR" sz="800" b="0">
                          <a:solidFill>
                            <a:srgbClr val="FF0000"/>
                          </a:solidFill>
                          <a:latin typeface="Segoe UI"/>
                          <a:cs typeface="Segoe UI"/>
                        </a:rPr>
                        <a:t>return dao.</a:t>
                      </a:r>
                      <a:r>
                        <a:rPr lang="en-US" altLang="ko-KR" sz="800" b="0">
                          <a:solidFill>
                            <a:srgbClr val="5F5F5F"/>
                          </a:solidFill>
                          <a:latin typeface="Segoe UI"/>
                          <a:cs typeface="Segoe UI"/>
                        </a:rPr>
                        <a:t> getJob</a:t>
                      </a:r>
                    </a:p>
                    <a:p>
                      <a:pPr algn="ctr">
                        <a:defRPr/>
                      </a:pPr>
                      <a:r>
                        <a:rPr lang="en-US" altLang="ko-KR" sz="800" b="0">
                          <a:solidFill>
                            <a:srgbClr val="FF0000"/>
                          </a:solidFill>
                          <a:latin typeface="Segoe UI"/>
                          <a:cs typeface="Segoe UI"/>
                        </a:rPr>
                        <a:t>return dao.</a:t>
                      </a:r>
                      <a:r>
                        <a:rPr lang="en-US" altLang="ko-KR" sz="800" b="0">
                          <a:solidFill>
                            <a:srgbClr val="5F5F5F"/>
                          </a:solidFill>
                          <a:latin typeface="Segoe UI"/>
                          <a:cs typeface="Segoe UI"/>
                        </a:rPr>
                        <a:t>addJob</a:t>
                      </a:r>
                    </a:p>
                    <a:p>
                      <a:pPr algn="ctr">
                        <a:defRPr/>
                      </a:pPr>
                      <a:r>
                        <a:rPr lang="en-US" altLang="ko-KR" sz="800" b="0">
                          <a:solidFill>
                            <a:srgbClr val="FF0000"/>
                          </a:solidFill>
                          <a:latin typeface="Segoe UI"/>
                          <a:cs typeface="Segoe UI"/>
                        </a:rPr>
                        <a:t>return dao.</a:t>
                      </a:r>
                      <a:r>
                        <a:rPr lang="en-US" altLang="ko-KR" sz="800" b="0">
                          <a:solidFill>
                            <a:srgbClr val="5F5F5F"/>
                          </a:solidFill>
                          <a:latin typeface="Segoe UI"/>
                          <a:cs typeface="Segoe UI"/>
                        </a:rPr>
                        <a:t>editJob</a:t>
                      </a:r>
                    </a:p>
                    <a:p>
                      <a:pPr algn="ctr">
                        <a:defRPr/>
                      </a:pPr>
                      <a:r>
                        <a:rPr lang="en-US" altLang="ko-KR" sz="800" b="0">
                          <a:solidFill>
                            <a:srgbClr val="FF0000"/>
                          </a:solidFill>
                          <a:latin typeface="Segoe UI"/>
                          <a:cs typeface="Segoe UI"/>
                        </a:rPr>
                        <a:t>return dao.</a:t>
                      </a:r>
                      <a:r>
                        <a:rPr lang="en-US" altLang="ko-KR" sz="800" b="0">
                          <a:solidFill>
                            <a:srgbClr val="5F5F5F"/>
                          </a:solidFill>
                          <a:latin typeface="Segoe UI"/>
                          <a:cs typeface="Segoe UI"/>
                        </a:rPr>
                        <a:t>delJob</a:t>
                      </a:r>
                    </a:p>
                  </a:txBody>
                  <a:tcPr marL="41294" marR="41294" marT="41294" marB="41294" anchor="ctr">
                    <a:lnL w="6350" cap="flat" cmpd="sng" algn="ctr">
                      <a:solidFill>
                        <a:srgbClr val="808080"/>
                      </a:solidFill>
                      <a:prstDash val="solid"/>
                      <a:round/>
                      <a:headEnd w="med" len="med"/>
                      <a:tailEnd w="med" len="med"/>
                    </a:lnL>
                    <a:lnR w="6350" cap="flat" cmpd="sng" algn="ctr">
                      <a:solidFill>
                        <a:srgbClr val="808080"/>
                      </a:solidFill>
                      <a:prstDash val="solid"/>
                      <a:round/>
                      <a:headEnd w="med" len="med"/>
                      <a:tailEnd w="med" len="med"/>
                    </a:lnR>
                    <a:lnT w="6350" cap="flat" cmpd="sng" algn="ctr">
                      <a:solidFill>
                        <a:srgbClr val="808080"/>
                      </a:solidFill>
                      <a:prstDash val="solid"/>
                      <a:round/>
                      <a:headEnd w="med" len="med"/>
                      <a:tailEnd w="med" len="med"/>
                    </a:lnT>
                    <a:lnB w="6350" cap="flat" cmpd="sng" algn="ctr">
                      <a:solidFill>
                        <a:srgbClr val="808080"/>
                      </a:solidFill>
                      <a:prstDash val="solid"/>
                      <a:round/>
                      <a:headEnd w="med" len="med"/>
                      <a:tailEnd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bl>
          </a:graphicData>
        </a:graphic>
      </p:graphicFrame>
      <p:graphicFrame>
        <p:nvGraphicFramePr>
          <p:cNvPr id="107" name="표 106">
            <a:extLst>
              <a:ext uri="{FF2B5EF4-FFF2-40B4-BE49-F238E27FC236}">
                <a16:creationId xmlns:a16="http://schemas.microsoft.com/office/drawing/2014/main" id="{1683C84C-96F3-4097-BCE6-2BE1471E3AF7}"/>
              </a:ext>
            </a:extLst>
          </p:cNvPr>
          <p:cNvGraphicFramePr>
            <a:graphicFrameLocks noGrp="1"/>
          </p:cNvGraphicFramePr>
          <p:nvPr>
            <p:extLst>
              <p:ext uri="{D42A27DB-BD31-4B8C-83A1-F6EECF244321}">
                <p14:modId xmlns:p14="http://schemas.microsoft.com/office/powerpoint/2010/main" val="3193201009"/>
              </p:ext>
            </p:extLst>
          </p:nvPr>
        </p:nvGraphicFramePr>
        <p:xfrm>
          <a:off x="9626144" y="2182191"/>
          <a:ext cx="2146376" cy="896696"/>
        </p:xfrm>
        <a:graphic>
          <a:graphicData uri="http://schemas.openxmlformats.org/drawingml/2006/table">
            <a:tbl>
              <a:tblPr firstRow="1" firstCol="1">
                <a:tableStyleId>{5C22544A-7EE6-4342-B048-85BDC9FD1C3A}</a:tableStyleId>
              </a:tblPr>
              <a:tblGrid>
                <a:gridCol w="2146376">
                  <a:extLst>
                    <a:ext uri="{9D8B030D-6E8A-4147-A177-3AD203B41FA5}">
                      <a16:colId xmlns:a16="http://schemas.microsoft.com/office/drawing/2014/main" val="20000"/>
                    </a:ext>
                  </a:extLst>
                </a:gridCol>
              </a:tblGrid>
              <a:tr h="161666">
                <a:tc>
                  <a:txBody>
                    <a:bodyPr/>
                    <a:lstStyle/>
                    <a:p>
                      <a:pPr algn="ctr">
                        <a:defRPr/>
                      </a:pPr>
                      <a:r>
                        <a:rPr lang="en-US" altLang="ko-KR" sz="800">
                          <a:solidFill>
                            <a:srgbClr val="5F5F5F"/>
                          </a:solidFill>
                          <a:latin typeface="Segoe UI"/>
                          <a:cs typeface="Segoe UI"/>
                        </a:rPr>
                        <a:t>job</a:t>
                      </a:r>
                      <a:r>
                        <a:rPr lang="en-US" sz="800">
                          <a:solidFill>
                            <a:srgbClr val="5F5F5F"/>
                          </a:solidFill>
                          <a:latin typeface="Segoe UI"/>
                          <a:cs typeface="Segoe UI"/>
                        </a:rPr>
                        <a:t>DAO</a:t>
                      </a:r>
                    </a:p>
                  </a:txBody>
                  <a:tcPr marL="41294" marR="41294" marT="41294" marB="41294" anchor="ctr">
                    <a:lnL w="6350" cap="flat" cmpd="sng" algn="ctr">
                      <a:solidFill>
                        <a:srgbClr val="808080"/>
                      </a:solidFill>
                      <a:prstDash val="solid"/>
                      <a:round/>
                      <a:headEnd w="med" len="med"/>
                      <a:tailEnd w="med" len="med"/>
                    </a:lnL>
                    <a:lnR w="6350" cap="flat" cmpd="sng" algn="ctr">
                      <a:solidFill>
                        <a:srgbClr val="808080"/>
                      </a:solidFill>
                      <a:prstDash val="solid"/>
                      <a:round/>
                      <a:headEnd w="med" len="med"/>
                      <a:tailEnd w="med" len="med"/>
                    </a:lnR>
                    <a:lnT w="6350" cap="flat" cmpd="sng" algn="ctr">
                      <a:solidFill>
                        <a:srgbClr val="808080"/>
                      </a:solidFill>
                      <a:prstDash val="solid"/>
                      <a:round/>
                      <a:headEnd w="med" len="med"/>
                      <a:tailEnd w="med" len="med"/>
                    </a:lnT>
                    <a:lnB w="6350" cap="flat" cmpd="sng" algn="ctr">
                      <a:solidFill>
                        <a:srgbClr val="808080"/>
                      </a:solidFill>
                      <a:prstDash val="solid"/>
                      <a:round/>
                      <a:headEnd w="med" len="med"/>
                      <a:tailEnd w="med" len="med"/>
                    </a:lnB>
                    <a:lnTlToBr w="12700" cmpd="sng">
                      <a:noFill/>
                      <a:prstDash val="solid"/>
                    </a:lnTlToBr>
                    <a:lnBlToTr w="12700" cmpd="sng">
                      <a:noFill/>
                      <a:prstDash val="solid"/>
                    </a:lnBlToTr>
                    <a:solidFill>
                      <a:schemeClr val="bg2">
                        <a:lumMod val="90000"/>
                      </a:schemeClr>
                    </a:solidFill>
                  </a:tcPr>
                </a:tc>
                <a:extLst>
                  <a:ext uri="{0D108BD9-81ED-4DB2-BD59-A6C34878D82A}">
                    <a16:rowId xmlns:a16="http://schemas.microsoft.com/office/drawing/2014/main" val="10000"/>
                  </a:ext>
                </a:extLst>
              </a:tr>
              <a:tr h="547183">
                <a:tc>
                  <a:txBody>
                    <a:bodyPr/>
                    <a:lstStyle/>
                    <a:p>
                      <a:pPr algn="ctr">
                        <a:defRPr/>
                      </a:pPr>
                      <a:r>
                        <a:rPr lang="en-US" altLang="ko-KR" sz="800" b="0">
                          <a:solidFill>
                            <a:srgbClr val="FF0000"/>
                          </a:solidFill>
                          <a:latin typeface="Segoe UI"/>
                          <a:cs typeface="Segoe UI"/>
                        </a:rPr>
                        <a:t>List&lt;JobDto&gt;</a:t>
                      </a:r>
                      <a:r>
                        <a:rPr lang="en-US" altLang="ko-KR" sz="800" b="0">
                          <a:solidFill>
                            <a:srgbClr val="5F5F5F"/>
                          </a:solidFill>
                          <a:latin typeface="Segoe UI"/>
                          <a:cs typeface="Segoe UI"/>
                        </a:rPr>
                        <a:t>getAllJobs</a:t>
                      </a:r>
                    </a:p>
                    <a:p>
                      <a:pPr algn="ctr">
                        <a:defRPr/>
                      </a:pPr>
                      <a:r>
                        <a:rPr lang="en-US" altLang="ko-KR" sz="800" b="0">
                          <a:solidFill>
                            <a:srgbClr val="FF0000"/>
                          </a:solidFill>
                          <a:latin typeface="Segoe UI"/>
                          <a:cs typeface="Segoe UI"/>
                        </a:rPr>
                        <a:t>JobDto</a:t>
                      </a:r>
                      <a:r>
                        <a:rPr lang="en-US" altLang="ko-KR" sz="800" b="0">
                          <a:solidFill>
                            <a:srgbClr val="5F5F5F"/>
                          </a:solidFill>
                          <a:latin typeface="Segoe UI"/>
                          <a:cs typeface="Segoe UI"/>
                        </a:rPr>
                        <a:t> getJob</a:t>
                      </a:r>
                    </a:p>
                    <a:p>
                      <a:pPr algn="ctr">
                        <a:defRPr/>
                      </a:pPr>
                      <a:r>
                        <a:rPr lang="en-US" altLang="ko-KR" sz="800" b="0">
                          <a:solidFill>
                            <a:srgbClr val="FF0000"/>
                          </a:solidFill>
                          <a:latin typeface="Segoe UI"/>
                          <a:cs typeface="Segoe UI"/>
                        </a:rPr>
                        <a:t>int</a:t>
                      </a:r>
                      <a:r>
                        <a:rPr lang="en-US" altLang="ko-KR" sz="800" b="0">
                          <a:solidFill>
                            <a:srgbClr val="5F5F5F"/>
                          </a:solidFill>
                          <a:latin typeface="Segoe UI"/>
                          <a:cs typeface="Segoe UI"/>
                        </a:rPr>
                        <a:t> addJob</a:t>
                      </a:r>
                    </a:p>
                    <a:p>
                      <a:pPr algn="ctr">
                        <a:defRPr/>
                      </a:pPr>
                      <a:r>
                        <a:rPr lang="en-US" altLang="ko-KR" sz="800" b="0">
                          <a:solidFill>
                            <a:srgbClr val="FF0000"/>
                          </a:solidFill>
                          <a:latin typeface="Segoe UI"/>
                          <a:cs typeface="Segoe UI"/>
                        </a:rPr>
                        <a:t>int</a:t>
                      </a:r>
                      <a:r>
                        <a:rPr lang="en-US" altLang="ko-KR" sz="800" b="0">
                          <a:solidFill>
                            <a:srgbClr val="5F5F5F"/>
                          </a:solidFill>
                          <a:latin typeface="Segoe UI"/>
                          <a:cs typeface="Segoe UI"/>
                        </a:rPr>
                        <a:t> editJob</a:t>
                      </a:r>
                    </a:p>
                    <a:p>
                      <a:pPr algn="ctr">
                        <a:defRPr/>
                      </a:pPr>
                      <a:r>
                        <a:rPr lang="en-US" altLang="ko-KR" sz="800" b="0">
                          <a:solidFill>
                            <a:srgbClr val="FF0000"/>
                          </a:solidFill>
                          <a:latin typeface="Segoe UI"/>
                          <a:cs typeface="Segoe UI"/>
                        </a:rPr>
                        <a:t>int</a:t>
                      </a:r>
                      <a:r>
                        <a:rPr lang="en-US" altLang="ko-KR" sz="800" b="0">
                          <a:solidFill>
                            <a:srgbClr val="5F5F5F"/>
                          </a:solidFill>
                          <a:latin typeface="Segoe UI"/>
                          <a:cs typeface="Segoe UI"/>
                        </a:rPr>
                        <a:t> delJob</a:t>
                      </a:r>
                    </a:p>
                  </a:txBody>
                  <a:tcPr marL="41294" marR="41294" marT="41294" marB="41294" anchor="ctr">
                    <a:lnL w="6350" cap="flat" cmpd="sng" algn="ctr">
                      <a:solidFill>
                        <a:srgbClr val="808080"/>
                      </a:solidFill>
                      <a:prstDash val="solid"/>
                      <a:round/>
                      <a:headEnd w="med" len="med"/>
                      <a:tailEnd w="med" len="med"/>
                    </a:lnL>
                    <a:lnR w="6350" cap="flat" cmpd="sng" algn="ctr">
                      <a:solidFill>
                        <a:srgbClr val="808080"/>
                      </a:solidFill>
                      <a:prstDash val="solid"/>
                      <a:round/>
                      <a:headEnd w="med" len="med"/>
                      <a:tailEnd w="med" len="med"/>
                    </a:lnR>
                    <a:lnT w="6350" cap="flat" cmpd="sng" algn="ctr">
                      <a:solidFill>
                        <a:srgbClr val="808080"/>
                      </a:solidFill>
                      <a:prstDash val="solid"/>
                      <a:round/>
                      <a:headEnd w="med" len="med"/>
                      <a:tailEnd w="med" len="med"/>
                    </a:lnT>
                    <a:lnB w="6350" cap="flat" cmpd="sng" algn="ctr">
                      <a:solidFill>
                        <a:srgbClr val="808080"/>
                      </a:solidFill>
                      <a:prstDash val="solid"/>
                      <a:round/>
                      <a:headEnd w="med" len="med"/>
                      <a:tailEnd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bl>
          </a:graphicData>
        </a:graphic>
      </p:graphicFrame>
      <p:grpSp>
        <p:nvGrpSpPr>
          <p:cNvPr id="108" name="그룹 107">
            <a:extLst>
              <a:ext uri="{FF2B5EF4-FFF2-40B4-BE49-F238E27FC236}">
                <a16:creationId xmlns:a16="http://schemas.microsoft.com/office/drawing/2014/main" id="{F88F0DE2-D5B4-4CB8-B7A5-4388AB9E265E}"/>
              </a:ext>
            </a:extLst>
          </p:cNvPr>
          <p:cNvGrpSpPr/>
          <p:nvPr/>
        </p:nvGrpSpPr>
        <p:grpSpPr>
          <a:xfrm>
            <a:off x="10295592" y="1897674"/>
            <a:ext cx="813435" cy="189047"/>
            <a:chOff x="3979545" y="2217420"/>
            <a:chExt cx="813435" cy="441960"/>
          </a:xfrm>
        </p:grpSpPr>
        <p:cxnSp>
          <p:nvCxnSpPr>
            <p:cNvPr id="109" name="직선 화살표 연결선 108">
              <a:extLst>
                <a:ext uri="{FF2B5EF4-FFF2-40B4-BE49-F238E27FC236}">
                  <a16:creationId xmlns:a16="http://schemas.microsoft.com/office/drawing/2014/main" id="{41B0F658-FF54-43B5-BF03-168FF4DBC2F4}"/>
                </a:ext>
              </a:extLst>
            </p:cNvPr>
            <p:cNvCxnSpPr>
              <a:cxnSpLocks/>
            </p:cNvCxnSpPr>
            <p:nvPr/>
          </p:nvCxnSpPr>
          <p:spPr>
            <a:xfrm flipV="1">
              <a:off x="4792980" y="2217420"/>
              <a:ext cx="0" cy="441960"/>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110" name="직선 화살표 연결선 109">
              <a:extLst>
                <a:ext uri="{FF2B5EF4-FFF2-40B4-BE49-F238E27FC236}">
                  <a16:creationId xmlns:a16="http://schemas.microsoft.com/office/drawing/2014/main" id="{BC6CF0F1-C959-4FC4-9087-2F559C0AB29E}"/>
                </a:ext>
              </a:extLst>
            </p:cNvPr>
            <p:cNvCxnSpPr>
              <a:cxnSpLocks/>
            </p:cNvCxnSpPr>
            <p:nvPr/>
          </p:nvCxnSpPr>
          <p:spPr>
            <a:xfrm>
              <a:off x="3979545" y="2217420"/>
              <a:ext cx="0" cy="441960"/>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grpSp>
      <p:grpSp>
        <p:nvGrpSpPr>
          <p:cNvPr id="111" name="그룹 110">
            <a:extLst>
              <a:ext uri="{FF2B5EF4-FFF2-40B4-BE49-F238E27FC236}">
                <a16:creationId xmlns:a16="http://schemas.microsoft.com/office/drawing/2014/main" id="{3A9A7CCA-60CB-44CA-BF15-CE03C0836E79}"/>
              </a:ext>
            </a:extLst>
          </p:cNvPr>
          <p:cNvGrpSpPr/>
          <p:nvPr/>
        </p:nvGrpSpPr>
        <p:grpSpPr>
          <a:xfrm>
            <a:off x="10295592" y="678879"/>
            <a:ext cx="813435" cy="189047"/>
            <a:chOff x="3979545" y="2217420"/>
            <a:chExt cx="813435" cy="441960"/>
          </a:xfrm>
        </p:grpSpPr>
        <p:cxnSp>
          <p:nvCxnSpPr>
            <p:cNvPr id="112" name="직선 화살표 연결선 111">
              <a:extLst>
                <a:ext uri="{FF2B5EF4-FFF2-40B4-BE49-F238E27FC236}">
                  <a16:creationId xmlns:a16="http://schemas.microsoft.com/office/drawing/2014/main" id="{2FDBAEC2-A760-446C-B4D3-E9B6D2FF0FCA}"/>
                </a:ext>
              </a:extLst>
            </p:cNvPr>
            <p:cNvCxnSpPr>
              <a:cxnSpLocks/>
            </p:cNvCxnSpPr>
            <p:nvPr/>
          </p:nvCxnSpPr>
          <p:spPr>
            <a:xfrm flipV="1">
              <a:off x="4792980" y="2217420"/>
              <a:ext cx="0" cy="441960"/>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113" name="직선 화살표 연결선 112">
              <a:extLst>
                <a:ext uri="{FF2B5EF4-FFF2-40B4-BE49-F238E27FC236}">
                  <a16:creationId xmlns:a16="http://schemas.microsoft.com/office/drawing/2014/main" id="{914378DD-0509-41E6-A76B-F2EB94DFB440}"/>
                </a:ext>
              </a:extLst>
            </p:cNvPr>
            <p:cNvCxnSpPr>
              <a:cxnSpLocks/>
            </p:cNvCxnSpPr>
            <p:nvPr/>
          </p:nvCxnSpPr>
          <p:spPr>
            <a:xfrm>
              <a:off x="3979545" y="2217420"/>
              <a:ext cx="0" cy="441960"/>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grpSp>
      <p:grpSp>
        <p:nvGrpSpPr>
          <p:cNvPr id="114" name="그룹 113">
            <a:extLst>
              <a:ext uri="{FF2B5EF4-FFF2-40B4-BE49-F238E27FC236}">
                <a16:creationId xmlns:a16="http://schemas.microsoft.com/office/drawing/2014/main" id="{8BDB1D84-C29E-4377-BD03-08EFD9B85F50}"/>
              </a:ext>
            </a:extLst>
          </p:cNvPr>
          <p:cNvGrpSpPr/>
          <p:nvPr/>
        </p:nvGrpSpPr>
        <p:grpSpPr>
          <a:xfrm>
            <a:off x="10295592" y="3127941"/>
            <a:ext cx="813435" cy="189047"/>
            <a:chOff x="3979545" y="2217420"/>
            <a:chExt cx="813435" cy="441960"/>
          </a:xfrm>
        </p:grpSpPr>
        <p:cxnSp>
          <p:nvCxnSpPr>
            <p:cNvPr id="115" name="직선 화살표 연결선 114">
              <a:extLst>
                <a:ext uri="{FF2B5EF4-FFF2-40B4-BE49-F238E27FC236}">
                  <a16:creationId xmlns:a16="http://schemas.microsoft.com/office/drawing/2014/main" id="{2C33FEAF-0294-4F75-B012-B81029F33514}"/>
                </a:ext>
              </a:extLst>
            </p:cNvPr>
            <p:cNvCxnSpPr>
              <a:cxnSpLocks/>
            </p:cNvCxnSpPr>
            <p:nvPr/>
          </p:nvCxnSpPr>
          <p:spPr>
            <a:xfrm flipV="1">
              <a:off x="4792980" y="2217420"/>
              <a:ext cx="0" cy="441960"/>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116" name="직선 화살표 연결선 115">
              <a:extLst>
                <a:ext uri="{FF2B5EF4-FFF2-40B4-BE49-F238E27FC236}">
                  <a16:creationId xmlns:a16="http://schemas.microsoft.com/office/drawing/2014/main" id="{3A91150D-39E9-4E9F-BA9D-1ADEE8C9EEFD}"/>
                </a:ext>
              </a:extLst>
            </p:cNvPr>
            <p:cNvCxnSpPr>
              <a:cxnSpLocks/>
            </p:cNvCxnSpPr>
            <p:nvPr/>
          </p:nvCxnSpPr>
          <p:spPr>
            <a:xfrm>
              <a:off x="3979545" y="2217420"/>
              <a:ext cx="0" cy="441960"/>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grpSp>
      <p:grpSp>
        <p:nvGrpSpPr>
          <p:cNvPr id="117" name="그룹 116">
            <a:extLst>
              <a:ext uri="{FF2B5EF4-FFF2-40B4-BE49-F238E27FC236}">
                <a16:creationId xmlns:a16="http://schemas.microsoft.com/office/drawing/2014/main" id="{269F4969-D98B-4906-9E51-9FFD003D3E67}"/>
              </a:ext>
            </a:extLst>
          </p:cNvPr>
          <p:cNvGrpSpPr/>
          <p:nvPr/>
        </p:nvGrpSpPr>
        <p:grpSpPr>
          <a:xfrm>
            <a:off x="10295592" y="4333054"/>
            <a:ext cx="813435" cy="189047"/>
            <a:chOff x="3979545" y="2217420"/>
            <a:chExt cx="813435" cy="441960"/>
          </a:xfrm>
        </p:grpSpPr>
        <p:cxnSp>
          <p:nvCxnSpPr>
            <p:cNvPr id="118" name="직선 화살표 연결선 117">
              <a:extLst>
                <a:ext uri="{FF2B5EF4-FFF2-40B4-BE49-F238E27FC236}">
                  <a16:creationId xmlns:a16="http://schemas.microsoft.com/office/drawing/2014/main" id="{B4DDFF47-5B16-4272-A40D-BC992012C25F}"/>
                </a:ext>
              </a:extLst>
            </p:cNvPr>
            <p:cNvCxnSpPr>
              <a:cxnSpLocks/>
            </p:cNvCxnSpPr>
            <p:nvPr/>
          </p:nvCxnSpPr>
          <p:spPr>
            <a:xfrm flipV="1">
              <a:off x="4792980" y="2217420"/>
              <a:ext cx="0" cy="441960"/>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119" name="직선 화살표 연결선 118">
              <a:extLst>
                <a:ext uri="{FF2B5EF4-FFF2-40B4-BE49-F238E27FC236}">
                  <a16:creationId xmlns:a16="http://schemas.microsoft.com/office/drawing/2014/main" id="{A6D66CB9-9F86-4079-9815-42D00BAD4FC9}"/>
                </a:ext>
              </a:extLst>
            </p:cNvPr>
            <p:cNvCxnSpPr>
              <a:cxnSpLocks/>
            </p:cNvCxnSpPr>
            <p:nvPr/>
          </p:nvCxnSpPr>
          <p:spPr>
            <a:xfrm>
              <a:off x="3979545" y="2217420"/>
              <a:ext cx="0" cy="441960"/>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grpSp>
    </p:spTree>
    <p:extLst>
      <p:ext uri="{BB962C8B-B14F-4D97-AF65-F5344CB8AC3E}">
        <p14:creationId xmlns:p14="http://schemas.microsoft.com/office/powerpoint/2010/main" val="6117305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표 3">
            <a:extLst>
              <a:ext uri="{FF2B5EF4-FFF2-40B4-BE49-F238E27FC236}">
                <a16:creationId xmlns:a16="http://schemas.microsoft.com/office/drawing/2014/main" id="{3828692E-1CBF-497E-9BDB-380DDDE04307}"/>
              </a:ext>
            </a:extLst>
          </p:cNvPr>
          <p:cNvGraphicFramePr>
            <a:graphicFrameLocks noGrp="1"/>
          </p:cNvGraphicFramePr>
          <p:nvPr>
            <p:extLst>
              <p:ext uri="{D42A27DB-BD31-4B8C-83A1-F6EECF244321}">
                <p14:modId xmlns:p14="http://schemas.microsoft.com/office/powerpoint/2010/main" val="2552082971"/>
              </p:ext>
            </p:extLst>
          </p:nvPr>
        </p:nvGraphicFramePr>
        <p:xfrm>
          <a:off x="503559" y="734377"/>
          <a:ext cx="2146376" cy="1386459"/>
        </p:xfrm>
        <a:graphic>
          <a:graphicData uri="http://schemas.openxmlformats.org/drawingml/2006/table">
            <a:tbl>
              <a:tblPr firstRow="1" firstCol="1">
                <a:tableStyleId>{5C22544A-7EE6-4342-B048-85BDC9FD1C3A}</a:tableStyleId>
              </a:tblPr>
              <a:tblGrid>
                <a:gridCol w="2146376">
                  <a:extLst>
                    <a:ext uri="{9D8B030D-6E8A-4147-A177-3AD203B41FA5}">
                      <a16:colId xmlns:a16="http://schemas.microsoft.com/office/drawing/2014/main" val="20000"/>
                    </a:ext>
                  </a:extLst>
                </a:gridCol>
              </a:tblGrid>
              <a:tr h="277292">
                <a:tc>
                  <a:txBody>
                    <a:bodyPr/>
                    <a:lstStyle/>
                    <a:p>
                      <a:pPr algn="ctr">
                        <a:defRPr/>
                      </a:pPr>
                      <a:r>
                        <a:rPr lang="en-US" altLang="ko-KR" sz="800">
                          <a:solidFill>
                            <a:srgbClr val="5F5F5F"/>
                          </a:solidFill>
                          <a:latin typeface="Segoe UI"/>
                          <a:cs typeface="Segoe UI"/>
                        </a:rPr>
                        <a:t>User</a:t>
                      </a:r>
                      <a:r>
                        <a:rPr lang="en-US" sz="800">
                          <a:solidFill>
                            <a:srgbClr val="5F5F5F"/>
                          </a:solidFill>
                          <a:latin typeface="Segoe UI"/>
                          <a:cs typeface="Segoe UI"/>
                        </a:rPr>
                        <a:t>Controller</a:t>
                      </a:r>
                    </a:p>
                  </a:txBody>
                  <a:tcPr marL="41294" marR="41294" marT="41294" marB="41294" anchor="ctr">
                    <a:lnL w="6350" cap="flat" cmpd="sng" algn="ctr">
                      <a:solidFill>
                        <a:srgbClr val="808080"/>
                      </a:solidFill>
                      <a:prstDash val="solid"/>
                      <a:round/>
                      <a:headEnd w="med" len="med"/>
                      <a:tailEnd w="med" len="med"/>
                    </a:lnL>
                    <a:lnR w="6350" cap="flat" cmpd="sng" algn="ctr">
                      <a:solidFill>
                        <a:srgbClr val="808080"/>
                      </a:solidFill>
                      <a:prstDash val="solid"/>
                      <a:round/>
                      <a:headEnd w="med" len="med"/>
                      <a:tailEnd w="med" len="med"/>
                    </a:lnR>
                    <a:lnT w="6350" cap="flat" cmpd="sng" algn="ctr">
                      <a:solidFill>
                        <a:srgbClr val="808080"/>
                      </a:solidFill>
                      <a:prstDash val="solid"/>
                      <a:round/>
                      <a:headEnd w="med" len="med"/>
                      <a:tailEnd w="med" len="med"/>
                    </a:lnT>
                    <a:lnB w="6350" cap="flat" cmpd="sng" algn="ctr">
                      <a:solidFill>
                        <a:srgbClr val="808080"/>
                      </a:solidFill>
                      <a:prstDash val="solid"/>
                      <a:round/>
                      <a:headEnd w="med" len="med"/>
                      <a:tailEnd w="med" len="med"/>
                    </a:lnB>
                    <a:lnTlToBr w="12700" cmpd="sng">
                      <a:noFill/>
                      <a:prstDash val="solid"/>
                    </a:lnTlToBr>
                    <a:lnBlToTr w="12700" cmpd="sng">
                      <a:noFill/>
                      <a:prstDash val="solid"/>
                    </a:lnBlToTr>
                    <a:solidFill>
                      <a:schemeClr val="bg2">
                        <a:lumMod val="90000"/>
                      </a:schemeClr>
                    </a:solidFill>
                  </a:tcPr>
                </a:tc>
                <a:extLst>
                  <a:ext uri="{0D108BD9-81ED-4DB2-BD59-A6C34878D82A}">
                    <a16:rowId xmlns:a16="http://schemas.microsoft.com/office/drawing/2014/main" val="10000"/>
                  </a:ext>
                </a:extLst>
              </a:tr>
              <a:tr h="1109167">
                <a:tc>
                  <a:txBody>
                    <a:bodyPr/>
                    <a:lstStyle/>
                    <a:p>
                      <a:pPr algn="ctr">
                        <a:defRPr/>
                      </a:pPr>
                      <a:r>
                        <a:rPr lang="en-US" altLang="ko-KR" sz="800" b="0">
                          <a:solidFill>
                            <a:srgbClr val="FF0000"/>
                          </a:solidFill>
                          <a:latin typeface="Segoe UI"/>
                          <a:cs typeface="Segoe UI"/>
                        </a:rPr>
                        <a:t>Public String </a:t>
                      </a:r>
                      <a:r>
                        <a:rPr lang="en-US" altLang="ko-KR" sz="800" b="0">
                          <a:solidFill>
                            <a:srgbClr val="5F5F5F"/>
                          </a:solidFill>
                          <a:latin typeface="Segoe UI"/>
                          <a:cs typeface="Segoe UI"/>
                        </a:rPr>
                        <a:t>getAllUsers</a:t>
                      </a:r>
                    </a:p>
                    <a:p>
                      <a:pPr algn="ctr">
                        <a:defRPr/>
                      </a:pPr>
                      <a:r>
                        <a:rPr lang="en-US" altLang="ko-KR" sz="800" b="0">
                          <a:solidFill>
                            <a:srgbClr val="FF0000"/>
                          </a:solidFill>
                          <a:latin typeface="Segoe UI"/>
                          <a:cs typeface="Segoe UI"/>
                        </a:rPr>
                        <a:t>Public String </a:t>
                      </a:r>
                      <a:r>
                        <a:rPr lang="en-US" altLang="ko-KR" sz="800" b="0">
                          <a:solidFill>
                            <a:srgbClr val="5F5F5F"/>
                          </a:solidFill>
                          <a:latin typeface="Segoe UI"/>
                          <a:cs typeface="Segoe UI"/>
                        </a:rPr>
                        <a:t>getUser</a:t>
                      </a:r>
                    </a:p>
                    <a:p>
                      <a:pPr algn="ctr">
                        <a:defRPr/>
                      </a:pPr>
                      <a:r>
                        <a:rPr lang="en-US" altLang="ko-KR" sz="800" b="0">
                          <a:solidFill>
                            <a:srgbClr val="FF0000"/>
                          </a:solidFill>
                          <a:latin typeface="Segoe UI"/>
                          <a:cs typeface="Segoe UI"/>
                        </a:rPr>
                        <a:t>Public String </a:t>
                      </a:r>
                      <a:r>
                        <a:rPr lang="en-US" altLang="ko-KR" sz="800" b="0">
                          <a:solidFill>
                            <a:srgbClr val="5F5F5F"/>
                          </a:solidFill>
                          <a:latin typeface="Segoe UI"/>
                          <a:cs typeface="Segoe UI"/>
                        </a:rPr>
                        <a:t>editUser</a:t>
                      </a:r>
                    </a:p>
                    <a:p>
                      <a:pPr algn="ctr">
                        <a:defRPr/>
                      </a:pPr>
                      <a:r>
                        <a:rPr lang="en-US" altLang="ko-KR" sz="800" b="0">
                          <a:solidFill>
                            <a:srgbClr val="FF0000"/>
                          </a:solidFill>
                          <a:latin typeface="Segoe UI"/>
                          <a:cs typeface="Segoe UI"/>
                        </a:rPr>
                        <a:t>Public String </a:t>
                      </a:r>
                      <a:r>
                        <a:rPr lang="en-US" altLang="ko-KR" sz="800" b="0">
                          <a:solidFill>
                            <a:srgbClr val="5F5F5F"/>
                          </a:solidFill>
                          <a:latin typeface="Segoe UI"/>
                          <a:cs typeface="Segoe UI"/>
                        </a:rPr>
                        <a:t>editUserAf</a:t>
                      </a:r>
                    </a:p>
                    <a:p>
                      <a:pPr algn="ctr">
                        <a:defRPr/>
                      </a:pPr>
                      <a:r>
                        <a:rPr lang="en-US" altLang="ko-KR" sz="800" b="0">
                          <a:solidFill>
                            <a:srgbClr val="FF0000"/>
                          </a:solidFill>
                          <a:latin typeface="Segoe UI"/>
                          <a:cs typeface="Segoe UI"/>
                        </a:rPr>
                        <a:t>Public String </a:t>
                      </a:r>
                      <a:r>
                        <a:rPr lang="en-US" altLang="ko-KR" sz="800" b="0">
                          <a:solidFill>
                            <a:srgbClr val="5F5F5F"/>
                          </a:solidFill>
                          <a:latin typeface="Segoe UI"/>
                          <a:cs typeface="Segoe UI"/>
                        </a:rPr>
                        <a:t>addUser</a:t>
                      </a:r>
                    </a:p>
                    <a:p>
                      <a:pPr algn="ctr">
                        <a:defRPr/>
                      </a:pPr>
                      <a:r>
                        <a:rPr lang="en-US" altLang="ko-KR" sz="800" b="0">
                          <a:solidFill>
                            <a:srgbClr val="FF0000"/>
                          </a:solidFill>
                          <a:latin typeface="Segoe UI"/>
                          <a:cs typeface="Segoe UI"/>
                        </a:rPr>
                        <a:t>Public String </a:t>
                      </a:r>
                      <a:r>
                        <a:rPr lang="en-US" altLang="ko-KR" sz="800" b="0">
                          <a:solidFill>
                            <a:srgbClr val="5F5F5F"/>
                          </a:solidFill>
                          <a:latin typeface="Segoe UI"/>
                          <a:cs typeface="Segoe UI"/>
                        </a:rPr>
                        <a:t>addUserAf</a:t>
                      </a:r>
                    </a:p>
                    <a:p>
                      <a:pPr algn="ctr">
                        <a:defRPr/>
                      </a:pPr>
                      <a:r>
                        <a:rPr lang="en-US" altLang="ko-KR" sz="800" b="0">
                          <a:solidFill>
                            <a:srgbClr val="FF0000"/>
                          </a:solidFill>
                          <a:latin typeface="Segoe UI"/>
                          <a:cs typeface="Segoe UI"/>
                        </a:rPr>
                        <a:t>Public String </a:t>
                      </a:r>
                      <a:r>
                        <a:rPr lang="en-US" altLang="ko-KR" sz="800" b="0">
                          <a:solidFill>
                            <a:srgbClr val="5F5F5F"/>
                          </a:solidFill>
                          <a:latin typeface="Segoe UI"/>
                          <a:cs typeface="Segoe UI"/>
                        </a:rPr>
                        <a:t>delUser</a:t>
                      </a:r>
                    </a:p>
                  </a:txBody>
                  <a:tcPr marL="41294" marR="41294" marT="41294" marB="41294" anchor="ctr">
                    <a:lnL w="6350" cap="flat" cmpd="sng" algn="ctr">
                      <a:solidFill>
                        <a:srgbClr val="808080"/>
                      </a:solidFill>
                      <a:prstDash val="solid"/>
                      <a:round/>
                      <a:headEnd w="med" len="med"/>
                      <a:tailEnd w="med" len="med"/>
                    </a:lnL>
                    <a:lnR w="6350" cap="flat" cmpd="sng" algn="ctr">
                      <a:solidFill>
                        <a:srgbClr val="808080"/>
                      </a:solidFill>
                      <a:prstDash val="solid"/>
                      <a:round/>
                      <a:headEnd w="med" len="med"/>
                      <a:tailEnd w="med" len="med"/>
                    </a:lnR>
                    <a:lnT w="6350" cap="flat" cmpd="sng" algn="ctr">
                      <a:solidFill>
                        <a:srgbClr val="808080"/>
                      </a:solidFill>
                      <a:prstDash val="solid"/>
                      <a:round/>
                      <a:headEnd w="med" len="med"/>
                      <a:tailEnd w="med" len="med"/>
                    </a:lnT>
                    <a:lnB w="6350" cap="flat" cmpd="sng" algn="ctr">
                      <a:solidFill>
                        <a:srgbClr val="808080"/>
                      </a:solidFill>
                      <a:prstDash val="solid"/>
                      <a:round/>
                      <a:headEnd w="med" len="med"/>
                      <a:tailEnd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bl>
          </a:graphicData>
        </a:graphic>
      </p:graphicFrame>
      <p:graphicFrame>
        <p:nvGraphicFramePr>
          <p:cNvPr id="5" name="표 4">
            <a:extLst>
              <a:ext uri="{FF2B5EF4-FFF2-40B4-BE49-F238E27FC236}">
                <a16:creationId xmlns:a16="http://schemas.microsoft.com/office/drawing/2014/main" id="{218CBDDC-ED50-4318-AE50-41CD7F2021A7}"/>
              </a:ext>
            </a:extLst>
          </p:cNvPr>
          <p:cNvGraphicFramePr>
            <a:graphicFrameLocks noGrp="1"/>
          </p:cNvGraphicFramePr>
          <p:nvPr>
            <p:extLst>
              <p:ext uri="{D42A27DB-BD31-4B8C-83A1-F6EECF244321}">
                <p14:modId xmlns:p14="http://schemas.microsoft.com/office/powerpoint/2010/main" val="323628166"/>
              </p:ext>
            </p:extLst>
          </p:nvPr>
        </p:nvGraphicFramePr>
        <p:xfrm>
          <a:off x="8282854" y="114109"/>
          <a:ext cx="2146376" cy="2237816"/>
        </p:xfrm>
        <a:graphic>
          <a:graphicData uri="http://schemas.openxmlformats.org/drawingml/2006/table">
            <a:tbl>
              <a:tblPr firstRow="1" firstCol="1">
                <a:tableStyleId>{5C22544A-7EE6-4342-B048-85BDC9FD1C3A}</a:tableStyleId>
              </a:tblPr>
              <a:tblGrid>
                <a:gridCol w="2146376">
                  <a:extLst>
                    <a:ext uri="{9D8B030D-6E8A-4147-A177-3AD203B41FA5}">
                      <a16:colId xmlns:a16="http://schemas.microsoft.com/office/drawing/2014/main" val="20000"/>
                    </a:ext>
                  </a:extLst>
                </a:gridCol>
              </a:tblGrid>
              <a:tr h="161666">
                <a:tc>
                  <a:txBody>
                    <a:bodyPr/>
                    <a:lstStyle/>
                    <a:p>
                      <a:pPr algn="ctr">
                        <a:defRPr/>
                      </a:pPr>
                      <a:r>
                        <a:rPr lang="en-US" sz="800">
                          <a:solidFill>
                            <a:srgbClr val="5F5F5F"/>
                          </a:solidFill>
                          <a:latin typeface="Segoe UI"/>
                          <a:cs typeface="Segoe UI"/>
                        </a:rPr>
                        <a:t>UserDTO</a:t>
                      </a:r>
                    </a:p>
                  </a:txBody>
                  <a:tcPr marL="41294" marR="41294" marT="41294" marB="41294" anchor="ctr">
                    <a:lnL w="6350" cap="flat" cmpd="sng" algn="ctr">
                      <a:solidFill>
                        <a:srgbClr val="808080"/>
                      </a:solidFill>
                      <a:prstDash val="solid"/>
                      <a:round/>
                      <a:headEnd w="med" len="med"/>
                      <a:tailEnd w="med" len="med"/>
                    </a:lnL>
                    <a:lnR w="6350" cap="flat" cmpd="sng" algn="ctr">
                      <a:solidFill>
                        <a:srgbClr val="808080"/>
                      </a:solidFill>
                      <a:prstDash val="solid"/>
                      <a:round/>
                      <a:headEnd w="med" len="med"/>
                      <a:tailEnd w="med" len="med"/>
                    </a:lnR>
                    <a:lnT w="6350" cap="flat" cmpd="sng" algn="ctr">
                      <a:solidFill>
                        <a:srgbClr val="808080"/>
                      </a:solidFill>
                      <a:prstDash val="solid"/>
                      <a:round/>
                      <a:headEnd w="med" len="med"/>
                      <a:tailEnd w="med" len="med"/>
                    </a:lnT>
                    <a:lnB w="6350" cap="flat" cmpd="sng" algn="ctr">
                      <a:solidFill>
                        <a:srgbClr val="808080"/>
                      </a:solidFill>
                      <a:prstDash val="solid"/>
                      <a:round/>
                      <a:headEnd w="med" len="med"/>
                      <a:tailEnd w="med" len="med"/>
                    </a:lnB>
                    <a:lnTlToBr w="12700" cmpd="sng">
                      <a:noFill/>
                      <a:prstDash val="solid"/>
                    </a:lnTlToBr>
                    <a:lnBlToTr w="12700" cmpd="sng">
                      <a:noFill/>
                      <a:prstDash val="solid"/>
                    </a:lnBlToTr>
                    <a:solidFill>
                      <a:schemeClr val="bg2">
                        <a:lumMod val="90000"/>
                      </a:schemeClr>
                    </a:solidFill>
                  </a:tcPr>
                </a:tc>
                <a:extLst>
                  <a:ext uri="{0D108BD9-81ED-4DB2-BD59-A6C34878D82A}">
                    <a16:rowId xmlns:a16="http://schemas.microsoft.com/office/drawing/2014/main" val="10000"/>
                  </a:ext>
                </a:extLst>
              </a:tr>
              <a:tr h="547183">
                <a:tc>
                  <a:txBody>
                    <a:bodyPr/>
                    <a:lstStyle/>
                    <a:p>
                      <a:pPr algn="ctr">
                        <a:defRPr/>
                      </a:pPr>
                      <a:r>
                        <a:rPr lang="en-US" altLang="ko-KR" sz="800" b="0">
                          <a:solidFill>
                            <a:srgbClr val="FF0000"/>
                          </a:solidFill>
                          <a:latin typeface="Segoe UI"/>
                          <a:cs typeface="Segoe UI"/>
                        </a:rPr>
                        <a:t>private int </a:t>
                      </a:r>
                      <a:r>
                        <a:rPr lang="en-US" altLang="ko-KR" sz="800" b="0">
                          <a:solidFill>
                            <a:srgbClr val="5F5F5F"/>
                          </a:solidFill>
                          <a:latin typeface="Segoe UI"/>
                          <a:cs typeface="Segoe UI"/>
                        </a:rPr>
                        <a:t>userNo</a:t>
                      </a:r>
                    </a:p>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800" b="0">
                          <a:solidFill>
                            <a:srgbClr val="FF0000"/>
                          </a:solidFill>
                          <a:latin typeface="Segoe UI"/>
                          <a:cs typeface="Segoe UI"/>
                        </a:rPr>
                        <a:t>private String </a:t>
                      </a:r>
                      <a:r>
                        <a:rPr lang="en-US" altLang="ko-KR" sz="800" b="0">
                          <a:solidFill>
                            <a:srgbClr val="5F5F5F"/>
                          </a:solidFill>
                          <a:latin typeface="Segoe UI"/>
                          <a:cs typeface="Segoe UI"/>
                        </a:rPr>
                        <a:t>userPw</a:t>
                      </a:r>
                    </a:p>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800" b="0">
                          <a:solidFill>
                            <a:srgbClr val="FF0000"/>
                          </a:solidFill>
                          <a:latin typeface="Segoe UI"/>
                          <a:cs typeface="Segoe UI"/>
                        </a:rPr>
                        <a:t>private String </a:t>
                      </a:r>
                      <a:r>
                        <a:rPr lang="en-US" altLang="ko-KR" sz="800" b="0">
                          <a:solidFill>
                            <a:srgbClr val="5F5F5F"/>
                          </a:solidFill>
                          <a:latin typeface="Segoe UI"/>
                          <a:cs typeface="Segoe UI"/>
                        </a:rPr>
                        <a:t>userName</a:t>
                      </a:r>
                    </a:p>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800" b="0">
                          <a:solidFill>
                            <a:srgbClr val="FF0000"/>
                          </a:solidFill>
                          <a:latin typeface="Segoe UI"/>
                          <a:cs typeface="Segoe UI"/>
                        </a:rPr>
                        <a:t>private String </a:t>
                      </a:r>
                      <a:r>
                        <a:rPr lang="en-US" altLang="ko-KR" sz="800" b="0">
                          <a:solidFill>
                            <a:srgbClr val="5F5F5F"/>
                          </a:solidFill>
                          <a:latin typeface="Segoe UI"/>
                          <a:cs typeface="Segoe UI"/>
                        </a:rPr>
                        <a:t>userEmail</a:t>
                      </a:r>
                    </a:p>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800" b="0">
                          <a:solidFill>
                            <a:srgbClr val="FF0000"/>
                          </a:solidFill>
                          <a:latin typeface="Segoe UI"/>
                          <a:cs typeface="Segoe UI"/>
                        </a:rPr>
                        <a:t>private String </a:t>
                      </a:r>
                      <a:r>
                        <a:rPr lang="en-US" altLang="ko-KR" sz="800" b="0">
                          <a:solidFill>
                            <a:srgbClr val="5F5F5F"/>
                          </a:solidFill>
                          <a:latin typeface="Segoe UI"/>
                          <a:cs typeface="Segoe UI"/>
                        </a:rPr>
                        <a:t>userTel</a:t>
                      </a:r>
                    </a:p>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800" b="0">
                          <a:solidFill>
                            <a:srgbClr val="FF0000"/>
                          </a:solidFill>
                          <a:latin typeface="Segoe UI"/>
                          <a:cs typeface="Segoe UI"/>
                        </a:rPr>
                        <a:t>private String </a:t>
                      </a:r>
                      <a:r>
                        <a:rPr lang="en-US" altLang="ko-KR" sz="800" b="0">
                          <a:solidFill>
                            <a:srgbClr val="5F5F5F"/>
                          </a:solidFill>
                          <a:latin typeface="Segoe UI"/>
                          <a:cs typeface="Segoe UI"/>
                        </a:rPr>
                        <a:t>userAddress</a:t>
                      </a:r>
                    </a:p>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800" b="0">
                          <a:solidFill>
                            <a:srgbClr val="FF0000"/>
                          </a:solidFill>
                          <a:latin typeface="Segoe UI"/>
                          <a:cs typeface="Segoe UI"/>
                        </a:rPr>
                        <a:t>private String </a:t>
                      </a:r>
                      <a:r>
                        <a:rPr lang="en-US" altLang="ko-KR" sz="800" b="0">
                          <a:solidFill>
                            <a:srgbClr val="5F5F5F"/>
                          </a:solidFill>
                          <a:latin typeface="Segoe UI"/>
                          <a:cs typeface="Segoe UI"/>
                        </a:rPr>
                        <a:t>userPhone</a:t>
                      </a:r>
                    </a:p>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800" b="0">
                          <a:solidFill>
                            <a:srgbClr val="FF0000"/>
                          </a:solidFill>
                          <a:latin typeface="Segoe UI"/>
                          <a:cs typeface="Segoe UI"/>
                        </a:rPr>
                        <a:t>private String </a:t>
                      </a:r>
                      <a:r>
                        <a:rPr lang="en-US" altLang="ko-KR" sz="800" b="0">
                          <a:solidFill>
                            <a:srgbClr val="5F5F5F"/>
                          </a:solidFill>
                          <a:latin typeface="Segoe UI"/>
                          <a:cs typeface="Segoe UI"/>
                        </a:rPr>
                        <a:t>userHireDate</a:t>
                      </a:r>
                    </a:p>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800" b="0">
                          <a:solidFill>
                            <a:srgbClr val="FF0000"/>
                          </a:solidFill>
                          <a:latin typeface="Segoe UI"/>
                          <a:cs typeface="Segoe UI"/>
                        </a:rPr>
                        <a:t>private String </a:t>
                      </a:r>
                      <a:r>
                        <a:rPr lang="en-US" altLang="ko-KR" sz="800" b="0">
                          <a:solidFill>
                            <a:srgbClr val="5F5F5F"/>
                          </a:solidFill>
                          <a:latin typeface="Segoe UI"/>
                          <a:cs typeface="Segoe UI"/>
                        </a:rPr>
                        <a:t>userEndDate</a:t>
                      </a:r>
                    </a:p>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800" b="0">
                          <a:solidFill>
                            <a:srgbClr val="FF0000"/>
                          </a:solidFill>
                          <a:latin typeface="Segoe UI"/>
                          <a:cs typeface="Segoe UI"/>
                        </a:rPr>
                        <a:t>private String </a:t>
                      </a:r>
                      <a:r>
                        <a:rPr lang="en-US" altLang="ko-KR" sz="800" b="0">
                          <a:solidFill>
                            <a:srgbClr val="5F5F5F"/>
                          </a:solidFill>
                          <a:latin typeface="Segoe UI"/>
                          <a:cs typeface="Segoe UI"/>
                        </a:rPr>
                        <a:t>userCurrWork</a:t>
                      </a:r>
                    </a:p>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800" b="0">
                          <a:solidFill>
                            <a:srgbClr val="FF0000"/>
                          </a:solidFill>
                          <a:latin typeface="Segoe UI"/>
                          <a:cs typeface="Segoe UI"/>
                        </a:rPr>
                        <a:t>private int </a:t>
                      </a:r>
                      <a:r>
                        <a:rPr lang="en-US" altLang="ko-KR" sz="800" b="0">
                          <a:solidFill>
                            <a:srgbClr val="5F5F5F"/>
                          </a:solidFill>
                          <a:latin typeface="Segoe UI"/>
                          <a:cs typeface="Segoe UI"/>
                        </a:rPr>
                        <a:t>deptCode</a:t>
                      </a:r>
                    </a:p>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800" b="0">
                          <a:solidFill>
                            <a:srgbClr val="FF0000"/>
                          </a:solidFill>
                          <a:latin typeface="Segoe UI"/>
                          <a:cs typeface="Segoe UI"/>
                        </a:rPr>
                        <a:t>private int </a:t>
                      </a:r>
                      <a:r>
                        <a:rPr lang="en-US" altLang="ko-KR" sz="800" b="0">
                          <a:solidFill>
                            <a:srgbClr val="5F5F5F"/>
                          </a:solidFill>
                          <a:latin typeface="Segoe UI"/>
                          <a:cs typeface="Segoe UI"/>
                        </a:rPr>
                        <a:t>jobCode</a:t>
                      </a:r>
                    </a:p>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800" b="0">
                          <a:solidFill>
                            <a:srgbClr val="FF0000"/>
                          </a:solidFill>
                          <a:latin typeface="Segoe UI"/>
                          <a:cs typeface="Segoe UI"/>
                        </a:rPr>
                        <a:t>private int </a:t>
                      </a:r>
                      <a:r>
                        <a:rPr lang="en-US" altLang="ko-KR" sz="800" b="0">
                          <a:solidFill>
                            <a:srgbClr val="5F5F5F"/>
                          </a:solidFill>
                          <a:latin typeface="Segoe UI"/>
                          <a:cs typeface="Segoe UI"/>
                        </a:rPr>
                        <a:t>comCode</a:t>
                      </a:r>
                    </a:p>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800" b="0">
                          <a:solidFill>
                            <a:srgbClr val="FF0000"/>
                          </a:solidFill>
                          <a:latin typeface="Segoe UI"/>
                          <a:cs typeface="Segoe UI"/>
                        </a:rPr>
                        <a:t>private int </a:t>
                      </a:r>
                      <a:r>
                        <a:rPr lang="en-US" altLang="ko-KR" sz="800" b="0">
                          <a:solidFill>
                            <a:srgbClr val="5F5F5F"/>
                          </a:solidFill>
                          <a:latin typeface="Segoe UI"/>
                          <a:cs typeface="Segoe UI"/>
                        </a:rPr>
                        <a:t>wpCode</a:t>
                      </a:r>
                    </a:p>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800" b="0">
                          <a:solidFill>
                            <a:srgbClr val="FF0000"/>
                          </a:solidFill>
                          <a:latin typeface="Segoe UI"/>
                          <a:cs typeface="Segoe UI"/>
                        </a:rPr>
                        <a:t>private int </a:t>
                      </a:r>
                      <a:r>
                        <a:rPr lang="en-US" altLang="ko-KR" sz="800" b="0">
                          <a:solidFill>
                            <a:srgbClr val="5F5F5F"/>
                          </a:solidFill>
                          <a:latin typeface="Segoe UI"/>
                          <a:cs typeface="Segoe UI"/>
                        </a:rPr>
                        <a:t>userAuth</a:t>
                      </a:r>
                    </a:p>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800" b="0">
                          <a:solidFill>
                            <a:srgbClr val="FF0000"/>
                          </a:solidFill>
                          <a:latin typeface="Segoe UI"/>
                          <a:cs typeface="Segoe UI"/>
                        </a:rPr>
                        <a:t>private int </a:t>
                      </a:r>
                      <a:r>
                        <a:rPr lang="en-US" altLang="ko-KR" sz="800" b="0">
                          <a:solidFill>
                            <a:srgbClr val="5F5F5F"/>
                          </a:solidFill>
                          <a:latin typeface="Segoe UI"/>
                          <a:cs typeface="Segoe UI"/>
                        </a:rPr>
                        <a:t>del</a:t>
                      </a:r>
                    </a:p>
                  </a:txBody>
                  <a:tcPr marL="41294" marR="41294" marT="41294" marB="41294" anchor="ctr">
                    <a:lnL w="6350" cap="flat" cmpd="sng" algn="ctr">
                      <a:solidFill>
                        <a:srgbClr val="808080"/>
                      </a:solidFill>
                      <a:prstDash val="solid"/>
                      <a:round/>
                      <a:headEnd w="med" len="med"/>
                      <a:tailEnd w="med" len="med"/>
                    </a:lnL>
                    <a:lnR w="6350" cap="flat" cmpd="sng" algn="ctr">
                      <a:solidFill>
                        <a:srgbClr val="808080"/>
                      </a:solidFill>
                      <a:prstDash val="solid"/>
                      <a:round/>
                      <a:headEnd w="med" len="med"/>
                      <a:tailEnd w="med" len="med"/>
                    </a:lnR>
                    <a:lnT w="6350" cap="flat" cmpd="sng" algn="ctr">
                      <a:solidFill>
                        <a:srgbClr val="808080"/>
                      </a:solidFill>
                      <a:prstDash val="solid"/>
                      <a:round/>
                      <a:headEnd w="med" len="med"/>
                      <a:tailEnd w="med" len="med"/>
                    </a:lnT>
                    <a:lnB w="6350" cap="flat" cmpd="sng" algn="ctr">
                      <a:solidFill>
                        <a:srgbClr val="808080"/>
                      </a:solidFill>
                      <a:prstDash val="solid"/>
                      <a:round/>
                      <a:headEnd w="med" len="med"/>
                      <a:tailEnd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bl>
          </a:graphicData>
        </a:graphic>
      </p:graphicFrame>
      <p:sp>
        <p:nvSpPr>
          <p:cNvPr id="6" name="원통형 5">
            <a:extLst>
              <a:ext uri="{FF2B5EF4-FFF2-40B4-BE49-F238E27FC236}">
                <a16:creationId xmlns:a16="http://schemas.microsoft.com/office/drawing/2014/main" id="{4C0BF120-B008-43F1-B9DD-8FBD5458C5B4}"/>
              </a:ext>
            </a:extLst>
          </p:cNvPr>
          <p:cNvSpPr/>
          <p:nvPr/>
        </p:nvSpPr>
        <p:spPr>
          <a:xfrm>
            <a:off x="11013622" y="783580"/>
            <a:ext cx="1031746" cy="898262"/>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a:t>user</a:t>
            </a:r>
            <a:endParaRPr lang="ko-KR" altLang="en-US"/>
          </a:p>
        </p:txBody>
      </p:sp>
      <p:graphicFrame>
        <p:nvGraphicFramePr>
          <p:cNvPr id="7" name="표 6">
            <a:extLst>
              <a:ext uri="{FF2B5EF4-FFF2-40B4-BE49-F238E27FC236}">
                <a16:creationId xmlns:a16="http://schemas.microsoft.com/office/drawing/2014/main" id="{4A3D95C2-08AF-4EA9-91CA-DD62921888B5}"/>
              </a:ext>
            </a:extLst>
          </p:cNvPr>
          <p:cNvGraphicFramePr>
            <a:graphicFrameLocks noGrp="1"/>
          </p:cNvGraphicFramePr>
          <p:nvPr>
            <p:extLst>
              <p:ext uri="{D42A27DB-BD31-4B8C-83A1-F6EECF244321}">
                <p14:modId xmlns:p14="http://schemas.microsoft.com/office/powerpoint/2010/main" val="4110913318"/>
              </p:ext>
            </p:extLst>
          </p:nvPr>
        </p:nvGraphicFramePr>
        <p:xfrm>
          <a:off x="3102544" y="742732"/>
          <a:ext cx="2146376" cy="896696"/>
        </p:xfrm>
        <a:graphic>
          <a:graphicData uri="http://schemas.openxmlformats.org/drawingml/2006/table">
            <a:tbl>
              <a:tblPr firstRow="1" firstCol="1">
                <a:tableStyleId>{5C22544A-7EE6-4342-B048-85BDC9FD1C3A}</a:tableStyleId>
              </a:tblPr>
              <a:tblGrid>
                <a:gridCol w="2146376">
                  <a:extLst>
                    <a:ext uri="{9D8B030D-6E8A-4147-A177-3AD203B41FA5}">
                      <a16:colId xmlns:a16="http://schemas.microsoft.com/office/drawing/2014/main" val="20000"/>
                    </a:ext>
                  </a:extLst>
                </a:gridCol>
              </a:tblGrid>
              <a:tr h="161666">
                <a:tc>
                  <a:txBody>
                    <a:bodyPr/>
                    <a:lstStyle/>
                    <a:p>
                      <a:pPr algn="ctr">
                        <a:defRPr/>
                      </a:pPr>
                      <a:r>
                        <a:rPr lang="en-US" altLang="ko-KR" sz="800">
                          <a:solidFill>
                            <a:srgbClr val="5F5F5F"/>
                          </a:solidFill>
                          <a:latin typeface="Segoe UI"/>
                          <a:cs typeface="Segoe UI"/>
                        </a:rPr>
                        <a:t>User</a:t>
                      </a:r>
                      <a:r>
                        <a:rPr lang="en-US" sz="800">
                          <a:solidFill>
                            <a:srgbClr val="5F5F5F"/>
                          </a:solidFill>
                          <a:latin typeface="Segoe UI"/>
                          <a:cs typeface="Segoe UI"/>
                        </a:rPr>
                        <a:t>Service</a:t>
                      </a:r>
                    </a:p>
                  </a:txBody>
                  <a:tcPr marL="41294" marR="41294" marT="41294" marB="41294" anchor="ctr">
                    <a:lnL w="6350" cap="flat" cmpd="sng" algn="ctr">
                      <a:solidFill>
                        <a:srgbClr val="808080"/>
                      </a:solidFill>
                      <a:prstDash val="solid"/>
                      <a:round/>
                      <a:headEnd w="med" len="med"/>
                      <a:tailEnd w="med" len="med"/>
                    </a:lnL>
                    <a:lnR w="6350" cap="flat" cmpd="sng" algn="ctr">
                      <a:solidFill>
                        <a:srgbClr val="808080"/>
                      </a:solidFill>
                      <a:prstDash val="solid"/>
                      <a:round/>
                      <a:headEnd w="med" len="med"/>
                      <a:tailEnd w="med" len="med"/>
                    </a:lnR>
                    <a:lnT w="6350" cap="flat" cmpd="sng" algn="ctr">
                      <a:solidFill>
                        <a:srgbClr val="808080"/>
                      </a:solidFill>
                      <a:prstDash val="solid"/>
                      <a:round/>
                      <a:headEnd w="med" len="med"/>
                      <a:tailEnd w="med" len="med"/>
                    </a:lnT>
                    <a:lnB w="6350" cap="flat" cmpd="sng" algn="ctr">
                      <a:solidFill>
                        <a:srgbClr val="808080"/>
                      </a:solidFill>
                      <a:prstDash val="solid"/>
                      <a:round/>
                      <a:headEnd w="med" len="med"/>
                      <a:tailEnd w="med" len="med"/>
                    </a:lnB>
                    <a:lnTlToBr w="12700" cmpd="sng">
                      <a:noFill/>
                      <a:prstDash val="solid"/>
                    </a:lnTlToBr>
                    <a:lnBlToTr w="12700" cmpd="sng">
                      <a:noFill/>
                      <a:prstDash val="solid"/>
                    </a:lnBlToTr>
                    <a:solidFill>
                      <a:schemeClr val="bg2">
                        <a:lumMod val="90000"/>
                      </a:schemeClr>
                    </a:solidFill>
                  </a:tcPr>
                </a:tc>
                <a:extLst>
                  <a:ext uri="{0D108BD9-81ED-4DB2-BD59-A6C34878D82A}">
                    <a16:rowId xmlns:a16="http://schemas.microsoft.com/office/drawing/2014/main" val="10000"/>
                  </a:ext>
                </a:extLst>
              </a:tr>
              <a:tr h="547183">
                <a:tc>
                  <a:txBody>
                    <a:bodyPr/>
                    <a:lstStyle/>
                    <a:p>
                      <a:pPr algn="ctr">
                        <a:defRPr/>
                      </a:pPr>
                      <a:r>
                        <a:rPr lang="en-US" altLang="ko-KR" sz="800" b="0">
                          <a:solidFill>
                            <a:srgbClr val="FF0000"/>
                          </a:solidFill>
                          <a:latin typeface="Segoe UI"/>
                          <a:cs typeface="Segoe UI"/>
                        </a:rPr>
                        <a:t>return dao.</a:t>
                      </a:r>
                      <a:r>
                        <a:rPr lang="en-US" altLang="ko-KR" sz="800" b="0">
                          <a:solidFill>
                            <a:srgbClr val="5F5F5F"/>
                          </a:solidFill>
                          <a:latin typeface="Segoe UI"/>
                          <a:cs typeface="Segoe UI"/>
                        </a:rPr>
                        <a:t>getAllUsers</a:t>
                      </a:r>
                    </a:p>
                    <a:p>
                      <a:pPr algn="ctr">
                        <a:defRPr/>
                      </a:pPr>
                      <a:r>
                        <a:rPr lang="en-US" altLang="ko-KR" sz="800" b="0">
                          <a:solidFill>
                            <a:srgbClr val="FF0000"/>
                          </a:solidFill>
                          <a:latin typeface="Segoe UI"/>
                          <a:cs typeface="Segoe UI"/>
                        </a:rPr>
                        <a:t>return dao.</a:t>
                      </a:r>
                      <a:r>
                        <a:rPr lang="en-US" altLang="ko-KR" sz="800" b="0">
                          <a:solidFill>
                            <a:srgbClr val="5F5F5F"/>
                          </a:solidFill>
                          <a:latin typeface="Segoe UI"/>
                          <a:cs typeface="Segoe UI"/>
                        </a:rPr>
                        <a:t>getUser</a:t>
                      </a:r>
                    </a:p>
                    <a:p>
                      <a:pPr algn="ctr">
                        <a:defRPr/>
                      </a:pPr>
                      <a:r>
                        <a:rPr lang="en-US" altLang="ko-KR" sz="800" b="0">
                          <a:solidFill>
                            <a:srgbClr val="FF0000"/>
                          </a:solidFill>
                          <a:latin typeface="Segoe UI"/>
                          <a:cs typeface="Segoe UI"/>
                        </a:rPr>
                        <a:t>return dao.</a:t>
                      </a:r>
                      <a:r>
                        <a:rPr lang="en-US" altLang="ko-KR" sz="800" b="0">
                          <a:solidFill>
                            <a:srgbClr val="5F5F5F"/>
                          </a:solidFill>
                          <a:latin typeface="Segoe UI"/>
                          <a:cs typeface="Segoe UI"/>
                        </a:rPr>
                        <a:t>addUser</a:t>
                      </a:r>
                    </a:p>
                    <a:p>
                      <a:pPr algn="ctr">
                        <a:defRPr/>
                      </a:pPr>
                      <a:r>
                        <a:rPr lang="en-US" altLang="ko-KR" sz="800" b="0">
                          <a:solidFill>
                            <a:srgbClr val="FF0000"/>
                          </a:solidFill>
                          <a:latin typeface="Segoe UI"/>
                          <a:cs typeface="Segoe UI"/>
                        </a:rPr>
                        <a:t>return dao.</a:t>
                      </a:r>
                      <a:r>
                        <a:rPr lang="en-US" altLang="ko-KR" sz="800" b="0">
                          <a:solidFill>
                            <a:srgbClr val="5F5F5F"/>
                          </a:solidFill>
                          <a:latin typeface="Segoe UI"/>
                          <a:cs typeface="Segoe UI"/>
                        </a:rPr>
                        <a:t>editUser</a:t>
                      </a:r>
                    </a:p>
                    <a:p>
                      <a:pPr algn="ctr">
                        <a:defRPr/>
                      </a:pPr>
                      <a:r>
                        <a:rPr lang="en-US" altLang="ko-KR" sz="800" b="0">
                          <a:solidFill>
                            <a:srgbClr val="FF0000"/>
                          </a:solidFill>
                          <a:latin typeface="Segoe UI"/>
                          <a:cs typeface="Segoe UI"/>
                        </a:rPr>
                        <a:t>return dao.</a:t>
                      </a:r>
                      <a:r>
                        <a:rPr lang="en-US" altLang="ko-KR" sz="800" b="0">
                          <a:solidFill>
                            <a:srgbClr val="5F5F5F"/>
                          </a:solidFill>
                          <a:latin typeface="Segoe UI"/>
                          <a:cs typeface="Segoe UI"/>
                        </a:rPr>
                        <a:t>delUser</a:t>
                      </a:r>
                    </a:p>
                  </a:txBody>
                  <a:tcPr marL="41294" marR="41294" marT="41294" marB="41294" anchor="ctr">
                    <a:lnL w="6350" cap="flat" cmpd="sng" algn="ctr">
                      <a:solidFill>
                        <a:srgbClr val="808080"/>
                      </a:solidFill>
                      <a:prstDash val="solid"/>
                      <a:round/>
                      <a:headEnd w="med" len="med"/>
                      <a:tailEnd w="med" len="med"/>
                    </a:lnL>
                    <a:lnR w="6350" cap="flat" cmpd="sng" algn="ctr">
                      <a:solidFill>
                        <a:srgbClr val="808080"/>
                      </a:solidFill>
                      <a:prstDash val="solid"/>
                      <a:round/>
                      <a:headEnd w="med" len="med"/>
                      <a:tailEnd w="med" len="med"/>
                    </a:lnR>
                    <a:lnT w="6350" cap="flat" cmpd="sng" algn="ctr">
                      <a:solidFill>
                        <a:srgbClr val="808080"/>
                      </a:solidFill>
                      <a:prstDash val="solid"/>
                      <a:round/>
                      <a:headEnd w="med" len="med"/>
                      <a:tailEnd w="med" len="med"/>
                    </a:lnT>
                    <a:lnB w="6350" cap="flat" cmpd="sng" algn="ctr">
                      <a:solidFill>
                        <a:srgbClr val="808080"/>
                      </a:solidFill>
                      <a:prstDash val="solid"/>
                      <a:round/>
                      <a:headEnd w="med" len="med"/>
                      <a:tailEnd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bl>
          </a:graphicData>
        </a:graphic>
      </p:graphicFrame>
      <p:graphicFrame>
        <p:nvGraphicFramePr>
          <p:cNvPr id="8" name="표 7">
            <a:extLst>
              <a:ext uri="{FF2B5EF4-FFF2-40B4-BE49-F238E27FC236}">
                <a16:creationId xmlns:a16="http://schemas.microsoft.com/office/drawing/2014/main" id="{18F12EA9-DC69-40DF-9B2E-2CD5D1298703}"/>
              </a:ext>
            </a:extLst>
          </p:cNvPr>
          <p:cNvGraphicFramePr>
            <a:graphicFrameLocks noGrp="1"/>
          </p:cNvGraphicFramePr>
          <p:nvPr>
            <p:extLst>
              <p:ext uri="{D42A27DB-BD31-4B8C-83A1-F6EECF244321}">
                <p14:modId xmlns:p14="http://schemas.microsoft.com/office/powerpoint/2010/main" val="2676949577"/>
              </p:ext>
            </p:extLst>
          </p:nvPr>
        </p:nvGraphicFramePr>
        <p:xfrm>
          <a:off x="5692699" y="734377"/>
          <a:ext cx="2146376" cy="896696"/>
        </p:xfrm>
        <a:graphic>
          <a:graphicData uri="http://schemas.openxmlformats.org/drawingml/2006/table">
            <a:tbl>
              <a:tblPr firstRow="1" firstCol="1">
                <a:tableStyleId>{5C22544A-7EE6-4342-B048-85BDC9FD1C3A}</a:tableStyleId>
              </a:tblPr>
              <a:tblGrid>
                <a:gridCol w="2146376">
                  <a:extLst>
                    <a:ext uri="{9D8B030D-6E8A-4147-A177-3AD203B41FA5}">
                      <a16:colId xmlns:a16="http://schemas.microsoft.com/office/drawing/2014/main" val="20000"/>
                    </a:ext>
                  </a:extLst>
                </a:gridCol>
              </a:tblGrid>
              <a:tr h="161666">
                <a:tc>
                  <a:txBody>
                    <a:bodyPr/>
                    <a:lstStyle/>
                    <a:p>
                      <a:pPr algn="ctr">
                        <a:defRPr/>
                      </a:pPr>
                      <a:r>
                        <a:rPr lang="en-US" altLang="ko-KR" sz="800">
                          <a:solidFill>
                            <a:srgbClr val="5F5F5F"/>
                          </a:solidFill>
                          <a:latin typeface="Segoe UI"/>
                          <a:cs typeface="Segoe UI"/>
                        </a:rPr>
                        <a:t>User</a:t>
                      </a:r>
                      <a:r>
                        <a:rPr lang="en-US" sz="800">
                          <a:solidFill>
                            <a:srgbClr val="5F5F5F"/>
                          </a:solidFill>
                          <a:latin typeface="Segoe UI"/>
                          <a:cs typeface="Segoe UI"/>
                        </a:rPr>
                        <a:t>DAO</a:t>
                      </a:r>
                    </a:p>
                  </a:txBody>
                  <a:tcPr marL="41294" marR="41294" marT="41294" marB="41294" anchor="ctr">
                    <a:lnL w="6350" cap="flat" cmpd="sng" algn="ctr">
                      <a:solidFill>
                        <a:srgbClr val="808080"/>
                      </a:solidFill>
                      <a:prstDash val="solid"/>
                      <a:round/>
                      <a:headEnd w="med" len="med"/>
                      <a:tailEnd w="med" len="med"/>
                    </a:lnL>
                    <a:lnR w="6350" cap="flat" cmpd="sng" algn="ctr">
                      <a:solidFill>
                        <a:srgbClr val="808080"/>
                      </a:solidFill>
                      <a:prstDash val="solid"/>
                      <a:round/>
                      <a:headEnd w="med" len="med"/>
                      <a:tailEnd w="med" len="med"/>
                    </a:lnR>
                    <a:lnT w="6350" cap="flat" cmpd="sng" algn="ctr">
                      <a:solidFill>
                        <a:srgbClr val="808080"/>
                      </a:solidFill>
                      <a:prstDash val="solid"/>
                      <a:round/>
                      <a:headEnd w="med" len="med"/>
                      <a:tailEnd w="med" len="med"/>
                    </a:lnT>
                    <a:lnB w="6350" cap="flat" cmpd="sng" algn="ctr">
                      <a:solidFill>
                        <a:srgbClr val="808080"/>
                      </a:solidFill>
                      <a:prstDash val="solid"/>
                      <a:round/>
                      <a:headEnd w="med" len="med"/>
                      <a:tailEnd w="med" len="med"/>
                    </a:lnB>
                    <a:lnTlToBr w="12700" cmpd="sng">
                      <a:noFill/>
                      <a:prstDash val="solid"/>
                    </a:lnTlToBr>
                    <a:lnBlToTr w="12700" cmpd="sng">
                      <a:noFill/>
                      <a:prstDash val="solid"/>
                    </a:lnBlToTr>
                    <a:solidFill>
                      <a:schemeClr val="bg2">
                        <a:lumMod val="90000"/>
                      </a:schemeClr>
                    </a:solidFill>
                  </a:tcPr>
                </a:tc>
                <a:extLst>
                  <a:ext uri="{0D108BD9-81ED-4DB2-BD59-A6C34878D82A}">
                    <a16:rowId xmlns:a16="http://schemas.microsoft.com/office/drawing/2014/main" val="10000"/>
                  </a:ext>
                </a:extLst>
              </a:tr>
              <a:tr h="547183">
                <a:tc>
                  <a:txBody>
                    <a:bodyPr/>
                    <a:lstStyle/>
                    <a:p>
                      <a:pPr algn="ctr">
                        <a:defRPr/>
                      </a:pPr>
                      <a:r>
                        <a:rPr lang="en-US" altLang="ko-KR" sz="800" b="0">
                          <a:solidFill>
                            <a:srgbClr val="FF0000"/>
                          </a:solidFill>
                          <a:latin typeface="Segoe UI"/>
                          <a:cs typeface="Segoe UI"/>
                        </a:rPr>
                        <a:t>List&lt;UserDto&gt;</a:t>
                      </a:r>
                      <a:r>
                        <a:rPr lang="en-US" altLang="ko-KR" sz="800" b="0">
                          <a:solidFill>
                            <a:srgbClr val="5F5F5F"/>
                          </a:solidFill>
                          <a:latin typeface="Segoe UI"/>
                          <a:cs typeface="Segoe UI"/>
                        </a:rPr>
                        <a:t>getAllUsers</a:t>
                      </a:r>
                    </a:p>
                    <a:p>
                      <a:pPr algn="ctr">
                        <a:defRPr/>
                      </a:pPr>
                      <a:r>
                        <a:rPr lang="en-US" altLang="ko-KR" sz="800" b="0">
                          <a:solidFill>
                            <a:srgbClr val="FF0000"/>
                          </a:solidFill>
                          <a:latin typeface="Segoe UI"/>
                          <a:cs typeface="Segoe UI"/>
                        </a:rPr>
                        <a:t>UserDto</a:t>
                      </a:r>
                      <a:r>
                        <a:rPr lang="en-US" altLang="ko-KR" sz="800" b="0">
                          <a:solidFill>
                            <a:srgbClr val="5F5F5F"/>
                          </a:solidFill>
                          <a:latin typeface="Segoe UI"/>
                          <a:cs typeface="Segoe UI"/>
                        </a:rPr>
                        <a:t> getUser</a:t>
                      </a:r>
                    </a:p>
                    <a:p>
                      <a:pPr algn="ctr">
                        <a:defRPr/>
                      </a:pPr>
                      <a:r>
                        <a:rPr lang="en-US" altLang="ko-KR" sz="800" b="0">
                          <a:solidFill>
                            <a:srgbClr val="FF0000"/>
                          </a:solidFill>
                          <a:latin typeface="Segoe UI"/>
                          <a:cs typeface="Segoe UI"/>
                        </a:rPr>
                        <a:t>int</a:t>
                      </a:r>
                      <a:r>
                        <a:rPr lang="en-US" altLang="ko-KR" sz="800" b="0">
                          <a:solidFill>
                            <a:srgbClr val="5F5F5F"/>
                          </a:solidFill>
                          <a:latin typeface="Segoe UI"/>
                          <a:cs typeface="Segoe UI"/>
                        </a:rPr>
                        <a:t> addUser</a:t>
                      </a:r>
                    </a:p>
                    <a:p>
                      <a:pPr algn="ctr">
                        <a:defRPr/>
                      </a:pPr>
                      <a:r>
                        <a:rPr lang="en-US" altLang="ko-KR" sz="800" b="0">
                          <a:solidFill>
                            <a:srgbClr val="FF0000"/>
                          </a:solidFill>
                          <a:latin typeface="Segoe UI"/>
                          <a:cs typeface="Segoe UI"/>
                        </a:rPr>
                        <a:t>int</a:t>
                      </a:r>
                      <a:r>
                        <a:rPr lang="en-US" altLang="ko-KR" sz="800" b="0">
                          <a:solidFill>
                            <a:srgbClr val="5F5F5F"/>
                          </a:solidFill>
                          <a:latin typeface="Segoe UI"/>
                          <a:cs typeface="Segoe UI"/>
                        </a:rPr>
                        <a:t> editUser</a:t>
                      </a:r>
                    </a:p>
                    <a:p>
                      <a:pPr algn="ctr">
                        <a:defRPr/>
                      </a:pPr>
                      <a:r>
                        <a:rPr lang="en-US" altLang="ko-KR" sz="800" b="0">
                          <a:solidFill>
                            <a:srgbClr val="FF0000"/>
                          </a:solidFill>
                          <a:latin typeface="Segoe UI"/>
                          <a:cs typeface="Segoe UI"/>
                        </a:rPr>
                        <a:t>int</a:t>
                      </a:r>
                      <a:r>
                        <a:rPr lang="en-US" altLang="ko-KR" sz="800" b="0">
                          <a:solidFill>
                            <a:srgbClr val="5F5F5F"/>
                          </a:solidFill>
                          <a:latin typeface="Segoe UI"/>
                          <a:cs typeface="Segoe UI"/>
                        </a:rPr>
                        <a:t> delUser</a:t>
                      </a:r>
                    </a:p>
                  </a:txBody>
                  <a:tcPr marL="41294" marR="41294" marT="41294" marB="41294" anchor="ctr">
                    <a:lnL w="6350" cap="flat" cmpd="sng" algn="ctr">
                      <a:solidFill>
                        <a:srgbClr val="808080"/>
                      </a:solidFill>
                      <a:prstDash val="solid"/>
                      <a:round/>
                      <a:headEnd w="med" len="med"/>
                      <a:tailEnd w="med" len="med"/>
                    </a:lnL>
                    <a:lnR w="6350" cap="flat" cmpd="sng" algn="ctr">
                      <a:solidFill>
                        <a:srgbClr val="808080"/>
                      </a:solidFill>
                      <a:prstDash val="solid"/>
                      <a:round/>
                      <a:headEnd w="med" len="med"/>
                      <a:tailEnd w="med" len="med"/>
                    </a:lnR>
                    <a:lnT w="6350" cap="flat" cmpd="sng" algn="ctr">
                      <a:solidFill>
                        <a:srgbClr val="808080"/>
                      </a:solidFill>
                      <a:prstDash val="solid"/>
                      <a:round/>
                      <a:headEnd w="med" len="med"/>
                      <a:tailEnd w="med" len="med"/>
                    </a:lnT>
                    <a:lnB w="6350" cap="flat" cmpd="sng" algn="ctr">
                      <a:solidFill>
                        <a:srgbClr val="808080"/>
                      </a:solidFill>
                      <a:prstDash val="solid"/>
                      <a:round/>
                      <a:headEnd w="med" len="med"/>
                      <a:tailEnd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bl>
          </a:graphicData>
        </a:graphic>
      </p:graphicFrame>
      <p:grpSp>
        <p:nvGrpSpPr>
          <p:cNvPr id="12" name="그룹 11">
            <a:extLst>
              <a:ext uri="{FF2B5EF4-FFF2-40B4-BE49-F238E27FC236}">
                <a16:creationId xmlns:a16="http://schemas.microsoft.com/office/drawing/2014/main" id="{CFA11FA8-92B6-42B8-8E32-FCF3359D1382}"/>
              </a:ext>
            </a:extLst>
          </p:cNvPr>
          <p:cNvGrpSpPr/>
          <p:nvPr/>
        </p:nvGrpSpPr>
        <p:grpSpPr>
          <a:xfrm rot="5400000">
            <a:off x="10248817" y="1138187"/>
            <a:ext cx="813435" cy="189047"/>
            <a:chOff x="3979545" y="2217420"/>
            <a:chExt cx="813435" cy="441960"/>
          </a:xfrm>
        </p:grpSpPr>
        <p:cxnSp>
          <p:nvCxnSpPr>
            <p:cNvPr id="13" name="직선 화살표 연결선 12">
              <a:extLst>
                <a:ext uri="{FF2B5EF4-FFF2-40B4-BE49-F238E27FC236}">
                  <a16:creationId xmlns:a16="http://schemas.microsoft.com/office/drawing/2014/main" id="{4BB9FD7F-5E3B-4A50-B578-F6698D047F0D}"/>
                </a:ext>
              </a:extLst>
            </p:cNvPr>
            <p:cNvCxnSpPr>
              <a:cxnSpLocks/>
            </p:cNvCxnSpPr>
            <p:nvPr/>
          </p:nvCxnSpPr>
          <p:spPr>
            <a:xfrm flipV="1">
              <a:off x="4792980" y="2217420"/>
              <a:ext cx="0" cy="441960"/>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14" name="직선 화살표 연결선 13">
              <a:extLst>
                <a:ext uri="{FF2B5EF4-FFF2-40B4-BE49-F238E27FC236}">
                  <a16:creationId xmlns:a16="http://schemas.microsoft.com/office/drawing/2014/main" id="{720C413B-E0ED-475E-B557-671C864A4B6B}"/>
                </a:ext>
              </a:extLst>
            </p:cNvPr>
            <p:cNvCxnSpPr>
              <a:cxnSpLocks/>
            </p:cNvCxnSpPr>
            <p:nvPr/>
          </p:nvCxnSpPr>
          <p:spPr>
            <a:xfrm>
              <a:off x="3979545" y="2217420"/>
              <a:ext cx="0" cy="441960"/>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grpSp>
      <p:grpSp>
        <p:nvGrpSpPr>
          <p:cNvPr id="21" name="그룹 20">
            <a:extLst>
              <a:ext uri="{FF2B5EF4-FFF2-40B4-BE49-F238E27FC236}">
                <a16:creationId xmlns:a16="http://schemas.microsoft.com/office/drawing/2014/main" id="{B5991D29-EA0F-4BB5-8721-63A849B11D4E}"/>
              </a:ext>
            </a:extLst>
          </p:cNvPr>
          <p:cNvGrpSpPr/>
          <p:nvPr/>
        </p:nvGrpSpPr>
        <p:grpSpPr>
          <a:xfrm rot="5400000">
            <a:off x="7658662" y="1138187"/>
            <a:ext cx="813435" cy="189047"/>
            <a:chOff x="3979545" y="2217420"/>
            <a:chExt cx="813435" cy="441960"/>
          </a:xfrm>
        </p:grpSpPr>
        <p:cxnSp>
          <p:nvCxnSpPr>
            <p:cNvPr id="22" name="직선 화살표 연결선 21">
              <a:extLst>
                <a:ext uri="{FF2B5EF4-FFF2-40B4-BE49-F238E27FC236}">
                  <a16:creationId xmlns:a16="http://schemas.microsoft.com/office/drawing/2014/main" id="{158F7643-CBFA-4ABF-97C7-F5FE0959710A}"/>
                </a:ext>
              </a:extLst>
            </p:cNvPr>
            <p:cNvCxnSpPr>
              <a:cxnSpLocks/>
            </p:cNvCxnSpPr>
            <p:nvPr/>
          </p:nvCxnSpPr>
          <p:spPr>
            <a:xfrm flipV="1">
              <a:off x="4792980" y="2217420"/>
              <a:ext cx="0" cy="441960"/>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23" name="직선 화살표 연결선 22">
              <a:extLst>
                <a:ext uri="{FF2B5EF4-FFF2-40B4-BE49-F238E27FC236}">
                  <a16:creationId xmlns:a16="http://schemas.microsoft.com/office/drawing/2014/main" id="{E5A796F7-60CC-4B72-BFCA-D3A6FADE67F6}"/>
                </a:ext>
              </a:extLst>
            </p:cNvPr>
            <p:cNvCxnSpPr>
              <a:cxnSpLocks/>
            </p:cNvCxnSpPr>
            <p:nvPr/>
          </p:nvCxnSpPr>
          <p:spPr>
            <a:xfrm>
              <a:off x="3979545" y="2217420"/>
              <a:ext cx="0" cy="441960"/>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grpSp>
      <p:grpSp>
        <p:nvGrpSpPr>
          <p:cNvPr id="24" name="그룹 23">
            <a:extLst>
              <a:ext uri="{FF2B5EF4-FFF2-40B4-BE49-F238E27FC236}">
                <a16:creationId xmlns:a16="http://schemas.microsoft.com/office/drawing/2014/main" id="{881900CD-3213-498A-A91E-C6849B80CF93}"/>
              </a:ext>
            </a:extLst>
          </p:cNvPr>
          <p:cNvGrpSpPr/>
          <p:nvPr/>
        </p:nvGrpSpPr>
        <p:grpSpPr>
          <a:xfrm rot="5400000">
            <a:off x="5059676" y="1138187"/>
            <a:ext cx="813435" cy="189047"/>
            <a:chOff x="3979545" y="2217420"/>
            <a:chExt cx="813435" cy="441960"/>
          </a:xfrm>
        </p:grpSpPr>
        <p:cxnSp>
          <p:nvCxnSpPr>
            <p:cNvPr id="25" name="직선 화살표 연결선 24">
              <a:extLst>
                <a:ext uri="{FF2B5EF4-FFF2-40B4-BE49-F238E27FC236}">
                  <a16:creationId xmlns:a16="http://schemas.microsoft.com/office/drawing/2014/main" id="{BBDDA4FA-2734-4A3D-AB9B-3C9F156AE148}"/>
                </a:ext>
              </a:extLst>
            </p:cNvPr>
            <p:cNvCxnSpPr>
              <a:cxnSpLocks/>
            </p:cNvCxnSpPr>
            <p:nvPr/>
          </p:nvCxnSpPr>
          <p:spPr>
            <a:xfrm flipV="1">
              <a:off x="4792980" y="2217420"/>
              <a:ext cx="0" cy="441960"/>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26" name="직선 화살표 연결선 25">
              <a:extLst>
                <a:ext uri="{FF2B5EF4-FFF2-40B4-BE49-F238E27FC236}">
                  <a16:creationId xmlns:a16="http://schemas.microsoft.com/office/drawing/2014/main" id="{959136C0-2E33-47A6-83AB-B7EE609A7703}"/>
                </a:ext>
              </a:extLst>
            </p:cNvPr>
            <p:cNvCxnSpPr>
              <a:cxnSpLocks/>
            </p:cNvCxnSpPr>
            <p:nvPr/>
          </p:nvCxnSpPr>
          <p:spPr>
            <a:xfrm>
              <a:off x="3979545" y="2217420"/>
              <a:ext cx="0" cy="441960"/>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grpSp>
      <p:grpSp>
        <p:nvGrpSpPr>
          <p:cNvPr id="27" name="그룹 26">
            <a:extLst>
              <a:ext uri="{FF2B5EF4-FFF2-40B4-BE49-F238E27FC236}">
                <a16:creationId xmlns:a16="http://schemas.microsoft.com/office/drawing/2014/main" id="{F79C353A-A4CE-45BC-A4A4-D52DEEC39C4D}"/>
              </a:ext>
            </a:extLst>
          </p:cNvPr>
          <p:cNvGrpSpPr/>
          <p:nvPr/>
        </p:nvGrpSpPr>
        <p:grpSpPr>
          <a:xfrm rot="5400000">
            <a:off x="2469522" y="1138187"/>
            <a:ext cx="813435" cy="189047"/>
            <a:chOff x="3979545" y="2217420"/>
            <a:chExt cx="813435" cy="441960"/>
          </a:xfrm>
        </p:grpSpPr>
        <p:cxnSp>
          <p:nvCxnSpPr>
            <p:cNvPr id="28" name="직선 화살표 연결선 27">
              <a:extLst>
                <a:ext uri="{FF2B5EF4-FFF2-40B4-BE49-F238E27FC236}">
                  <a16:creationId xmlns:a16="http://schemas.microsoft.com/office/drawing/2014/main" id="{34A20F1E-5C09-407D-BB6C-7D9A698919FB}"/>
                </a:ext>
              </a:extLst>
            </p:cNvPr>
            <p:cNvCxnSpPr>
              <a:cxnSpLocks/>
            </p:cNvCxnSpPr>
            <p:nvPr/>
          </p:nvCxnSpPr>
          <p:spPr>
            <a:xfrm flipV="1">
              <a:off x="4792980" y="2217420"/>
              <a:ext cx="0" cy="441960"/>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29" name="직선 화살표 연결선 28">
              <a:extLst>
                <a:ext uri="{FF2B5EF4-FFF2-40B4-BE49-F238E27FC236}">
                  <a16:creationId xmlns:a16="http://schemas.microsoft.com/office/drawing/2014/main" id="{08CFA500-8444-461C-B1A5-849ED583CC68}"/>
                </a:ext>
              </a:extLst>
            </p:cNvPr>
            <p:cNvCxnSpPr>
              <a:cxnSpLocks/>
            </p:cNvCxnSpPr>
            <p:nvPr/>
          </p:nvCxnSpPr>
          <p:spPr>
            <a:xfrm>
              <a:off x="3979545" y="2217420"/>
              <a:ext cx="0" cy="441960"/>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grpSp>
      <p:sp>
        <p:nvSpPr>
          <p:cNvPr id="30" name="직사각형 29">
            <a:extLst>
              <a:ext uri="{FF2B5EF4-FFF2-40B4-BE49-F238E27FC236}">
                <a16:creationId xmlns:a16="http://schemas.microsoft.com/office/drawing/2014/main" id="{0DBC8F28-D62B-4E06-8431-9CEA7E05542A}"/>
              </a:ext>
            </a:extLst>
          </p:cNvPr>
          <p:cNvSpPr/>
          <p:nvPr/>
        </p:nvSpPr>
        <p:spPr>
          <a:xfrm>
            <a:off x="11239500" y="6558482"/>
            <a:ext cx="861060" cy="260350"/>
          </a:xfrm>
          <a:prstGeom prst="rect">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r>
              <a:rPr lang="ko-KR" altLang="en-US" sz="800">
                <a:solidFill>
                  <a:schemeClr val="tx1"/>
                </a:solidFill>
                <a:latin typeface="Noto Sans KR Black" panose="020B0A00000000000000" pitchFamily="34" charset="-127"/>
                <a:ea typeface="Noto Sans KR Black" panose="020B0A00000000000000" pitchFamily="34" charset="-127"/>
                <a:hlinkClick r:id="rId2" action="ppaction://hlinksldjump"/>
              </a:rPr>
              <a:t>목차로</a:t>
            </a:r>
            <a:endParaRPr lang="en-US" altLang="ko-KR" sz="800">
              <a:solidFill>
                <a:schemeClr val="tx1"/>
              </a:solidFill>
              <a:latin typeface="Noto Sans KR Black" panose="020B0A00000000000000" pitchFamily="34" charset="-127"/>
              <a:ea typeface="Noto Sans KR Black" panose="020B0A00000000000000" pitchFamily="34" charset="-127"/>
            </a:endParaRPr>
          </a:p>
        </p:txBody>
      </p:sp>
      <p:graphicFrame>
        <p:nvGraphicFramePr>
          <p:cNvPr id="31" name="표 30">
            <a:extLst>
              <a:ext uri="{FF2B5EF4-FFF2-40B4-BE49-F238E27FC236}">
                <a16:creationId xmlns:a16="http://schemas.microsoft.com/office/drawing/2014/main" id="{0B8CEAE5-7D9B-4A91-A6C4-23AE464CE1E9}"/>
              </a:ext>
            </a:extLst>
          </p:cNvPr>
          <p:cNvGraphicFramePr>
            <a:graphicFrameLocks noGrp="1"/>
          </p:cNvGraphicFramePr>
          <p:nvPr>
            <p:extLst>
              <p:ext uri="{D42A27DB-BD31-4B8C-83A1-F6EECF244321}">
                <p14:modId xmlns:p14="http://schemas.microsoft.com/office/powerpoint/2010/main" val="2201018796"/>
              </p:ext>
            </p:extLst>
          </p:nvPr>
        </p:nvGraphicFramePr>
        <p:xfrm>
          <a:off x="0" y="5961304"/>
          <a:ext cx="2146376" cy="896696"/>
        </p:xfrm>
        <a:graphic>
          <a:graphicData uri="http://schemas.openxmlformats.org/drawingml/2006/table">
            <a:tbl>
              <a:tblPr firstRow="1" firstCol="1">
                <a:tableStyleId>{5C22544A-7EE6-4342-B048-85BDC9FD1C3A}</a:tableStyleId>
              </a:tblPr>
              <a:tblGrid>
                <a:gridCol w="2146376">
                  <a:extLst>
                    <a:ext uri="{9D8B030D-6E8A-4147-A177-3AD203B41FA5}">
                      <a16:colId xmlns:a16="http://schemas.microsoft.com/office/drawing/2014/main" val="20000"/>
                    </a:ext>
                  </a:extLst>
                </a:gridCol>
              </a:tblGrid>
              <a:tr h="161666">
                <a:tc>
                  <a:txBody>
                    <a:bodyPr/>
                    <a:lstStyle/>
                    <a:p>
                      <a:pPr algn="ctr">
                        <a:defRPr/>
                      </a:pPr>
                      <a:r>
                        <a:rPr lang="en-US" sz="800">
                          <a:solidFill>
                            <a:srgbClr val="5F5F5F"/>
                          </a:solidFill>
                          <a:latin typeface="Segoe UI"/>
                          <a:cs typeface="Segoe UI"/>
                        </a:rPr>
                        <a:t>UserStatusDTO</a:t>
                      </a:r>
                    </a:p>
                  </a:txBody>
                  <a:tcPr marL="41294" marR="41294" marT="41294" marB="41294" anchor="ctr">
                    <a:lnL w="6350" cap="flat" cmpd="sng" algn="ctr">
                      <a:solidFill>
                        <a:srgbClr val="808080"/>
                      </a:solidFill>
                      <a:prstDash val="solid"/>
                      <a:round/>
                      <a:headEnd w="med" len="med"/>
                      <a:tailEnd w="med" len="med"/>
                    </a:lnL>
                    <a:lnR w="6350" cap="flat" cmpd="sng" algn="ctr">
                      <a:solidFill>
                        <a:srgbClr val="808080"/>
                      </a:solidFill>
                      <a:prstDash val="solid"/>
                      <a:round/>
                      <a:headEnd w="med" len="med"/>
                      <a:tailEnd w="med" len="med"/>
                    </a:lnR>
                    <a:lnT w="6350" cap="flat" cmpd="sng" algn="ctr">
                      <a:solidFill>
                        <a:srgbClr val="808080"/>
                      </a:solidFill>
                      <a:prstDash val="solid"/>
                      <a:round/>
                      <a:headEnd w="med" len="med"/>
                      <a:tailEnd w="med" len="med"/>
                    </a:lnT>
                    <a:lnB w="6350" cap="flat" cmpd="sng" algn="ctr">
                      <a:solidFill>
                        <a:srgbClr val="808080"/>
                      </a:solidFill>
                      <a:prstDash val="solid"/>
                      <a:round/>
                      <a:headEnd w="med" len="med"/>
                      <a:tailEnd w="med" len="med"/>
                    </a:lnB>
                    <a:lnTlToBr w="12700" cmpd="sng">
                      <a:noFill/>
                      <a:prstDash val="solid"/>
                    </a:lnTlToBr>
                    <a:lnBlToTr w="12700" cmpd="sng">
                      <a:noFill/>
                      <a:prstDash val="solid"/>
                    </a:lnBlToTr>
                    <a:solidFill>
                      <a:schemeClr val="bg2">
                        <a:lumMod val="90000"/>
                      </a:schemeClr>
                    </a:solidFill>
                  </a:tcPr>
                </a:tc>
                <a:extLst>
                  <a:ext uri="{0D108BD9-81ED-4DB2-BD59-A6C34878D82A}">
                    <a16:rowId xmlns:a16="http://schemas.microsoft.com/office/drawing/2014/main" val="10000"/>
                  </a:ext>
                </a:extLst>
              </a:tr>
              <a:tr h="547183">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800" b="0">
                          <a:solidFill>
                            <a:srgbClr val="FF0000"/>
                          </a:solidFill>
                          <a:latin typeface="Segoe UI"/>
                          <a:cs typeface="Segoe UI"/>
                        </a:rPr>
                        <a:t>private int </a:t>
                      </a:r>
                      <a:r>
                        <a:rPr lang="en-US" altLang="ko-KR" sz="800" b="0">
                          <a:solidFill>
                            <a:srgbClr val="5F5F5F"/>
                          </a:solidFill>
                          <a:latin typeface="Segoe UI"/>
                          <a:cs typeface="Segoe UI"/>
                        </a:rPr>
                        <a:t>deptCode</a:t>
                      </a:r>
                    </a:p>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800" b="0">
                          <a:solidFill>
                            <a:srgbClr val="FF0000"/>
                          </a:solidFill>
                          <a:latin typeface="Segoe UI"/>
                          <a:cs typeface="Segoe UI"/>
                        </a:rPr>
                        <a:t>private int </a:t>
                      </a:r>
                      <a:r>
                        <a:rPr lang="en-US" altLang="ko-KR" sz="800" b="0">
                          <a:solidFill>
                            <a:srgbClr val="5F5F5F"/>
                          </a:solidFill>
                          <a:latin typeface="Segoe UI"/>
                          <a:cs typeface="Segoe UI"/>
                        </a:rPr>
                        <a:t>jobCode</a:t>
                      </a:r>
                    </a:p>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800" b="0">
                          <a:solidFill>
                            <a:srgbClr val="FF0000"/>
                          </a:solidFill>
                          <a:latin typeface="Segoe UI"/>
                          <a:cs typeface="Segoe UI"/>
                        </a:rPr>
                        <a:t>private int </a:t>
                      </a:r>
                      <a:r>
                        <a:rPr lang="en-US" altLang="ko-KR" sz="800" b="0">
                          <a:solidFill>
                            <a:srgbClr val="5F5F5F"/>
                          </a:solidFill>
                          <a:latin typeface="Segoe UI"/>
                          <a:cs typeface="Segoe UI"/>
                        </a:rPr>
                        <a:t>comCode</a:t>
                      </a:r>
                    </a:p>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800" b="0">
                          <a:solidFill>
                            <a:srgbClr val="FF0000"/>
                          </a:solidFill>
                          <a:latin typeface="Segoe UI"/>
                          <a:cs typeface="Segoe UI"/>
                        </a:rPr>
                        <a:t>private int </a:t>
                      </a:r>
                      <a:r>
                        <a:rPr lang="en-US" altLang="ko-KR" sz="800" b="0">
                          <a:solidFill>
                            <a:srgbClr val="5F5F5F"/>
                          </a:solidFill>
                          <a:latin typeface="Segoe UI"/>
                          <a:cs typeface="Segoe UI"/>
                        </a:rPr>
                        <a:t>wpCode</a:t>
                      </a:r>
                    </a:p>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800" b="0">
                          <a:solidFill>
                            <a:srgbClr val="FF0000"/>
                          </a:solidFill>
                          <a:latin typeface="Segoe UI"/>
                          <a:cs typeface="Segoe UI"/>
                        </a:rPr>
                        <a:t>private int </a:t>
                      </a:r>
                      <a:r>
                        <a:rPr lang="en-US" altLang="ko-KR" sz="800" b="0">
                          <a:solidFill>
                            <a:srgbClr val="5F5F5F"/>
                          </a:solidFill>
                          <a:latin typeface="Segoe UI"/>
                          <a:cs typeface="Segoe UI"/>
                        </a:rPr>
                        <a:t>userAuth</a:t>
                      </a:r>
                    </a:p>
                  </a:txBody>
                  <a:tcPr marL="41294" marR="41294" marT="41294" marB="41294" anchor="ctr">
                    <a:lnL w="6350" cap="flat" cmpd="sng" algn="ctr">
                      <a:solidFill>
                        <a:srgbClr val="808080"/>
                      </a:solidFill>
                      <a:prstDash val="solid"/>
                      <a:round/>
                      <a:headEnd w="med" len="med"/>
                      <a:tailEnd w="med" len="med"/>
                    </a:lnL>
                    <a:lnR w="6350" cap="flat" cmpd="sng" algn="ctr">
                      <a:solidFill>
                        <a:srgbClr val="808080"/>
                      </a:solidFill>
                      <a:prstDash val="solid"/>
                      <a:round/>
                      <a:headEnd w="med" len="med"/>
                      <a:tailEnd w="med" len="med"/>
                    </a:lnR>
                    <a:lnT w="6350" cap="flat" cmpd="sng" algn="ctr">
                      <a:solidFill>
                        <a:srgbClr val="808080"/>
                      </a:solidFill>
                      <a:prstDash val="solid"/>
                      <a:round/>
                      <a:headEnd w="med" len="med"/>
                      <a:tailEnd w="med" len="med"/>
                    </a:lnT>
                    <a:lnB w="6350" cap="flat" cmpd="sng" algn="ctr">
                      <a:solidFill>
                        <a:srgbClr val="808080"/>
                      </a:solidFill>
                      <a:prstDash val="solid"/>
                      <a:round/>
                      <a:headEnd w="med" len="med"/>
                      <a:tailEnd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bl>
          </a:graphicData>
        </a:graphic>
      </p:graphicFrame>
      <p:graphicFrame>
        <p:nvGraphicFramePr>
          <p:cNvPr id="32" name="표 31">
            <a:extLst>
              <a:ext uri="{FF2B5EF4-FFF2-40B4-BE49-F238E27FC236}">
                <a16:creationId xmlns:a16="http://schemas.microsoft.com/office/drawing/2014/main" id="{C2371F34-7085-4396-BE85-30A88E214D00}"/>
              </a:ext>
            </a:extLst>
          </p:cNvPr>
          <p:cNvGraphicFramePr>
            <a:graphicFrameLocks noGrp="1"/>
          </p:cNvGraphicFramePr>
          <p:nvPr>
            <p:extLst>
              <p:ext uri="{D42A27DB-BD31-4B8C-83A1-F6EECF244321}">
                <p14:modId xmlns:p14="http://schemas.microsoft.com/office/powerpoint/2010/main" val="3209921318"/>
              </p:ext>
            </p:extLst>
          </p:nvPr>
        </p:nvGraphicFramePr>
        <p:xfrm>
          <a:off x="2324100" y="5839384"/>
          <a:ext cx="2146376" cy="1018616"/>
        </p:xfrm>
        <a:graphic>
          <a:graphicData uri="http://schemas.openxmlformats.org/drawingml/2006/table">
            <a:tbl>
              <a:tblPr firstRow="1" firstCol="1">
                <a:tableStyleId>{5C22544A-7EE6-4342-B048-85BDC9FD1C3A}</a:tableStyleId>
              </a:tblPr>
              <a:tblGrid>
                <a:gridCol w="2146376">
                  <a:extLst>
                    <a:ext uri="{9D8B030D-6E8A-4147-A177-3AD203B41FA5}">
                      <a16:colId xmlns:a16="http://schemas.microsoft.com/office/drawing/2014/main" val="20000"/>
                    </a:ext>
                  </a:extLst>
                </a:gridCol>
              </a:tblGrid>
              <a:tr h="161666">
                <a:tc>
                  <a:txBody>
                    <a:bodyPr/>
                    <a:lstStyle/>
                    <a:p>
                      <a:pPr algn="ctr">
                        <a:defRPr/>
                      </a:pPr>
                      <a:r>
                        <a:rPr lang="en-US" sz="800">
                          <a:solidFill>
                            <a:srgbClr val="5F5F5F"/>
                          </a:solidFill>
                          <a:latin typeface="Segoe UI"/>
                          <a:cs typeface="Segoe UI"/>
                        </a:rPr>
                        <a:t>ParamDTO</a:t>
                      </a:r>
                    </a:p>
                  </a:txBody>
                  <a:tcPr marL="41294" marR="41294" marT="41294" marB="41294" anchor="ctr">
                    <a:lnL w="6350" cap="flat" cmpd="sng" algn="ctr">
                      <a:solidFill>
                        <a:srgbClr val="808080"/>
                      </a:solidFill>
                      <a:prstDash val="solid"/>
                      <a:round/>
                      <a:headEnd w="med" len="med"/>
                      <a:tailEnd w="med" len="med"/>
                    </a:lnL>
                    <a:lnR w="6350" cap="flat" cmpd="sng" algn="ctr">
                      <a:solidFill>
                        <a:srgbClr val="808080"/>
                      </a:solidFill>
                      <a:prstDash val="solid"/>
                      <a:round/>
                      <a:headEnd w="med" len="med"/>
                      <a:tailEnd w="med" len="med"/>
                    </a:lnR>
                    <a:lnT w="6350" cap="flat" cmpd="sng" algn="ctr">
                      <a:solidFill>
                        <a:srgbClr val="808080"/>
                      </a:solidFill>
                      <a:prstDash val="solid"/>
                      <a:round/>
                      <a:headEnd w="med" len="med"/>
                      <a:tailEnd w="med" len="med"/>
                    </a:lnT>
                    <a:lnB w="6350" cap="flat" cmpd="sng" algn="ctr">
                      <a:solidFill>
                        <a:srgbClr val="808080"/>
                      </a:solidFill>
                      <a:prstDash val="solid"/>
                      <a:round/>
                      <a:headEnd w="med" len="med"/>
                      <a:tailEnd w="med" len="med"/>
                    </a:lnB>
                    <a:lnTlToBr w="12700" cmpd="sng">
                      <a:noFill/>
                      <a:prstDash val="solid"/>
                    </a:lnTlToBr>
                    <a:lnBlToTr w="12700" cmpd="sng">
                      <a:noFill/>
                      <a:prstDash val="solid"/>
                    </a:lnBlToTr>
                    <a:solidFill>
                      <a:schemeClr val="bg2">
                        <a:lumMod val="90000"/>
                      </a:schemeClr>
                    </a:solidFill>
                  </a:tcPr>
                </a:tc>
                <a:extLst>
                  <a:ext uri="{0D108BD9-81ED-4DB2-BD59-A6C34878D82A}">
                    <a16:rowId xmlns:a16="http://schemas.microsoft.com/office/drawing/2014/main" val="10000"/>
                  </a:ext>
                </a:extLst>
              </a:tr>
              <a:tr h="547183">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800" b="0">
                          <a:solidFill>
                            <a:srgbClr val="FF0000"/>
                          </a:solidFill>
                          <a:latin typeface="Segoe UI"/>
                          <a:cs typeface="Segoe UI"/>
                        </a:rPr>
                        <a:t>private String </a:t>
                      </a:r>
                      <a:r>
                        <a:rPr lang="en-US" altLang="ko-KR" sz="800" b="0">
                          <a:solidFill>
                            <a:srgbClr val="5F5F5F"/>
                          </a:solidFill>
                          <a:latin typeface="Segoe UI"/>
                          <a:cs typeface="Segoe UI"/>
                        </a:rPr>
                        <a:t>choiceOne</a:t>
                      </a:r>
                    </a:p>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800" b="0">
                          <a:solidFill>
                            <a:srgbClr val="FF0000"/>
                          </a:solidFill>
                          <a:latin typeface="Segoe UI"/>
                          <a:cs typeface="Segoe UI"/>
                        </a:rPr>
                        <a:t>private String </a:t>
                      </a:r>
                      <a:r>
                        <a:rPr lang="en-US" altLang="ko-KR" sz="800" b="0">
                          <a:solidFill>
                            <a:srgbClr val="5F5F5F"/>
                          </a:solidFill>
                          <a:latin typeface="Segoe UI"/>
                          <a:cs typeface="Segoe UI"/>
                        </a:rPr>
                        <a:t>choiceTwo</a:t>
                      </a:r>
                    </a:p>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800" b="0">
                          <a:solidFill>
                            <a:srgbClr val="FF0000"/>
                          </a:solidFill>
                          <a:latin typeface="Segoe UI"/>
                          <a:cs typeface="Segoe UI"/>
                        </a:rPr>
                        <a:t>private String </a:t>
                      </a:r>
                      <a:r>
                        <a:rPr lang="en-US" altLang="ko-KR" sz="800" b="0">
                          <a:solidFill>
                            <a:srgbClr val="5F5F5F"/>
                          </a:solidFill>
                          <a:latin typeface="Segoe UI"/>
                          <a:cs typeface="Segoe UI"/>
                        </a:rPr>
                        <a:t>search</a:t>
                      </a:r>
                    </a:p>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800" b="0">
                          <a:solidFill>
                            <a:srgbClr val="FF0000"/>
                          </a:solidFill>
                          <a:latin typeface="Segoe UI"/>
                          <a:cs typeface="Segoe UI"/>
                        </a:rPr>
                        <a:t>private int </a:t>
                      </a:r>
                      <a:r>
                        <a:rPr lang="en-US" altLang="ko-KR" sz="800" b="0">
                          <a:solidFill>
                            <a:srgbClr val="5F5F5F"/>
                          </a:solidFill>
                          <a:latin typeface="Segoe UI"/>
                          <a:cs typeface="Segoe UI"/>
                        </a:rPr>
                        <a:t>pageNumber</a:t>
                      </a:r>
                    </a:p>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800" b="0">
                          <a:solidFill>
                            <a:srgbClr val="FF0000"/>
                          </a:solidFill>
                          <a:latin typeface="Segoe UI"/>
                          <a:cs typeface="Segoe UI"/>
                        </a:rPr>
                        <a:t>private int </a:t>
                      </a:r>
                      <a:r>
                        <a:rPr lang="en-US" altLang="ko-KR" sz="800" b="0">
                          <a:solidFill>
                            <a:srgbClr val="5F5F5F"/>
                          </a:solidFill>
                          <a:latin typeface="Segoe UI"/>
                          <a:cs typeface="Segoe UI"/>
                        </a:rPr>
                        <a:t>start</a:t>
                      </a:r>
                    </a:p>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800" b="0">
                          <a:solidFill>
                            <a:srgbClr val="FF0000"/>
                          </a:solidFill>
                          <a:latin typeface="Segoe UI"/>
                          <a:cs typeface="Segoe UI"/>
                        </a:rPr>
                        <a:t>private int </a:t>
                      </a:r>
                      <a:r>
                        <a:rPr lang="en-US" altLang="ko-KR" sz="800" b="0">
                          <a:solidFill>
                            <a:srgbClr val="5F5F5F"/>
                          </a:solidFill>
                          <a:latin typeface="Segoe UI"/>
                          <a:cs typeface="Segoe UI"/>
                        </a:rPr>
                        <a:t>end</a:t>
                      </a:r>
                    </a:p>
                  </a:txBody>
                  <a:tcPr marL="41294" marR="41294" marT="41294" marB="41294" anchor="ctr">
                    <a:lnL w="6350" cap="flat" cmpd="sng" algn="ctr">
                      <a:solidFill>
                        <a:srgbClr val="808080"/>
                      </a:solidFill>
                      <a:prstDash val="solid"/>
                      <a:round/>
                      <a:headEnd w="med" len="med"/>
                      <a:tailEnd w="med" len="med"/>
                    </a:lnL>
                    <a:lnR w="6350" cap="flat" cmpd="sng" algn="ctr">
                      <a:solidFill>
                        <a:srgbClr val="808080"/>
                      </a:solidFill>
                      <a:prstDash val="solid"/>
                      <a:round/>
                      <a:headEnd w="med" len="med"/>
                      <a:tailEnd w="med" len="med"/>
                    </a:lnR>
                    <a:lnT w="6350" cap="flat" cmpd="sng" algn="ctr">
                      <a:solidFill>
                        <a:srgbClr val="808080"/>
                      </a:solidFill>
                      <a:prstDash val="solid"/>
                      <a:round/>
                      <a:headEnd w="med" len="med"/>
                      <a:tailEnd w="med" len="med"/>
                    </a:lnT>
                    <a:lnB w="6350" cap="flat" cmpd="sng" algn="ctr">
                      <a:solidFill>
                        <a:srgbClr val="808080"/>
                      </a:solidFill>
                      <a:prstDash val="solid"/>
                      <a:round/>
                      <a:headEnd w="med" len="med"/>
                      <a:tailEnd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9311370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표 4">
            <a:extLst>
              <a:ext uri="{FF2B5EF4-FFF2-40B4-BE49-F238E27FC236}">
                <a16:creationId xmlns:a16="http://schemas.microsoft.com/office/drawing/2014/main" id="{DAFF4889-BB76-420A-95A0-E36D36771B60}"/>
              </a:ext>
            </a:extLst>
          </p:cNvPr>
          <p:cNvGraphicFramePr>
            <a:graphicFrameLocks noGrp="1"/>
          </p:cNvGraphicFramePr>
          <p:nvPr>
            <p:extLst>
              <p:ext uri="{D42A27DB-BD31-4B8C-83A1-F6EECF244321}">
                <p14:modId xmlns:p14="http://schemas.microsoft.com/office/powerpoint/2010/main" val="2726105186"/>
              </p:ext>
            </p:extLst>
          </p:nvPr>
        </p:nvGraphicFramePr>
        <p:xfrm>
          <a:off x="392430" y="431801"/>
          <a:ext cx="1905000" cy="6017986"/>
        </p:xfrm>
        <a:graphic>
          <a:graphicData uri="http://schemas.openxmlformats.org/drawingml/2006/table">
            <a:tbl>
              <a:tblPr firstRow="1" firstCol="1">
                <a:tableStyleId>{5C22544A-7EE6-4342-B048-85BDC9FD1C3A}</a:tableStyleId>
              </a:tblPr>
              <a:tblGrid>
                <a:gridCol w="1905000">
                  <a:extLst>
                    <a:ext uri="{9D8B030D-6E8A-4147-A177-3AD203B41FA5}">
                      <a16:colId xmlns:a16="http://schemas.microsoft.com/office/drawing/2014/main" val="2814412977"/>
                    </a:ext>
                  </a:extLst>
                </a:gridCol>
              </a:tblGrid>
              <a:tr h="376185">
                <a:tc>
                  <a:txBody>
                    <a:bodyPr/>
                    <a:lstStyle/>
                    <a:p>
                      <a:pPr algn="ctr">
                        <a:defRPr/>
                      </a:pPr>
                      <a:r>
                        <a:rPr lang="en-US" sz="800">
                          <a:solidFill>
                            <a:srgbClr val="5F5F5F"/>
                          </a:solidFill>
                          <a:latin typeface="Segoe UI"/>
                          <a:cs typeface="Segoe UI"/>
                        </a:rPr>
                        <a:t>Company.xml</a:t>
                      </a:r>
                    </a:p>
                  </a:txBody>
                  <a:tcPr marL="41294" marR="41294" marT="41294" marB="41294" anchor="ctr">
                    <a:lnL w="6350" cap="flat" cmpd="sng" algn="ctr">
                      <a:solidFill>
                        <a:srgbClr val="808080"/>
                      </a:solidFill>
                      <a:prstDash val="solid"/>
                      <a:round/>
                      <a:headEnd w="med" len="med"/>
                      <a:tailEnd w="med" len="med"/>
                    </a:lnL>
                    <a:lnR w="6350" cap="flat" cmpd="sng" algn="ctr">
                      <a:solidFill>
                        <a:srgbClr val="808080"/>
                      </a:solidFill>
                      <a:prstDash val="solid"/>
                      <a:round/>
                      <a:headEnd w="med" len="med"/>
                      <a:tailEnd w="med" len="med"/>
                    </a:lnR>
                    <a:lnT w="6350" cap="flat" cmpd="sng" algn="ctr">
                      <a:solidFill>
                        <a:srgbClr val="808080"/>
                      </a:solidFill>
                      <a:prstDash val="solid"/>
                      <a:round/>
                      <a:headEnd w="med" len="med"/>
                      <a:tailEnd w="med" len="med"/>
                    </a:lnT>
                    <a:lnB w="6350" cap="flat" cmpd="sng" algn="ctr">
                      <a:solidFill>
                        <a:srgbClr val="808080"/>
                      </a:solidFill>
                      <a:prstDash val="solid"/>
                      <a:round/>
                      <a:headEnd w="med" len="med"/>
                      <a:tailEnd w="med" len="med"/>
                    </a:lnB>
                    <a:lnTlToBr w="12700" cmpd="sng">
                      <a:noFill/>
                      <a:prstDash val="solid"/>
                    </a:lnTlToBr>
                    <a:lnBlToTr w="12700" cmpd="sng">
                      <a:noFill/>
                      <a:prstDash val="solid"/>
                    </a:lnBlToTr>
                    <a:solidFill>
                      <a:schemeClr val="bg2">
                        <a:lumMod val="90000"/>
                      </a:schemeClr>
                    </a:solidFill>
                  </a:tcPr>
                </a:tc>
                <a:extLst>
                  <a:ext uri="{0D108BD9-81ED-4DB2-BD59-A6C34878D82A}">
                    <a16:rowId xmlns:a16="http://schemas.microsoft.com/office/drawing/2014/main" val="2415554383"/>
                  </a:ext>
                </a:extLst>
              </a:tr>
              <a:tr h="5641801">
                <a:tc>
                  <a:txBody>
                    <a:bodyPr/>
                    <a:lstStyle/>
                    <a:p>
                      <a:pPr algn="ctr">
                        <a:defRPr/>
                      </a:pPr>
                      <a:r>
                        <a:rPr lang="en-US" altLang="ko-KR" sz="800" b="0">
                          <a:solidFill>
                            <a:schemeClr val="tx1"/>
                          </a:solidFill>
                          <a:latin typeface="Segoe UI"/>
                          <a:cs typeface="Segoe UI"/>
                        </a:rPr>
                        <a:t>&lt;mapper namespace=“Company”&gt;</a:t>
                      </a:r>
                    </a:p>
                    <a:p>
                      <a:pPr algn="ctr">
                        <a:defRPr/>
                      </a:pPr>
                      <a:endParaRPr lang="en-US" altLang="ko-KR" sz="800" b="0">
                        <a:solidFill>
                          <a:schemeClr val="tx1"/>
                        </a:solidFill>
                        <a:latin typeface="Segoe UI"/>
                        <a:cs typeface="Segoe UI"/>
                      </a:endParaRPr>
                    </a:p>
                    <a:p>
                      <a:pPr algn="ctr">
                        <a:defRPr/>
                      </a:pPr>
                      <a:r>
                        <a:rPr lang="en-US" altLang="ko-KR" sz="800" b="0">
                          <a:solidFill>
                            <a:schemeClr val="tx1"/>
                          </a:solidFill>
                          <a:latin typeface="Segoe UI"/>
                          <a:cs typeface="Segoe UI"/>
                        </a:rPr>
                        <a:t>&lt;select id=“getAllCps” parameterType=“bit.com.groupware.dto.ParamDTO” resultType=“bit.com.groupware.dto.CompanyDTO”&gt; </a:t>
                      </a:r>
                    </a:p>
                    <a:p>
                      <a:pPr algn="ctr">
                        <a:defRPr/>
                      </a:pPr>
                      <a:endParaRPr lang="en-US" altLang="ko-KR" sz="800" b="0">
                        <a:solidFill>
                          <a:schemeClr val="tx1"/>
                        </a:solidFill>
                        <a:latin typeface="Segoe UI"/>
                        <a:cs typeface="Segoe UI"/>
                      </a:endParaRPr>
                    </a:p>
                    <a:p>
                      <a:pPr algn="ctr">
                        <a:defRPr/>
                      </a:pPr>
                      <a:r>
                        <a:rPr lang="en-US" altLang="ko-KR" sz="800" b="0">
                          <a:solidFill>
                            <a:schemeClr val="tx1"/>
                          </a:solidFill>
                          <a:latin typeface="Segoe UI"/>
                          <a:cs typeface="Segoe UI"/>
                        </a:rPr>
                        <a:t>&lt;/select&gt;</a:t>
                      </a:r>
                    </a:p>
                    <a:p>
                      <a:pPr algn="ctr">
                        <a:defRPr/>
                      </a:pPr>
                      <a:endParaRPr lang="en-US" altLang="ko-KR" sz="800" b="0">
                        <a:solidFill>
                          <a:schemeClr val="tx1"/>
                        </a:solidFill>
                        <a:latin typeface="Segoe UI"/>
                        <a:cs typeface="Segoe UI"/>
                      </a:endParaRPr>
                    </a:p>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800" b="0">
                          <a:solidFill>
                            <a:schemeClr val="tx1"/>
                          </a:solidFill>
                          <a:latin typeface="Segoe UI"/>
                          <a:cs typeface="Segoe UI"/>
                        </a:rPr>
                        <a:t>&lt;select id=“getCp” parameterType=“java.lang.Integer” resultType=“bit.com.groupware.dto.CompanyDTO”&gt; </a:t>
                      </a:r>
                    </a:p>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800" b="0">
                          <a:solidFill>
                            <a:schemeClr val="tx1"/>
                          </a:solidFill>
                          <a:latin typeface="Segoe UI"/>
                          <a:cs typeface="Segoe UI"/>
                        </a:rPr>
                        <a:t>&lt;/select&gt;</a:t>
                      </a:r>
                    </a:p>
                    <a:p>
                      <a:pPr marL="0" marR="0" lvl="0" indent="0" algn="ctr" defTabSz="914400" rtl="0" eaLnBrk="1" fontAlgn="auto" latinLnBrk="1" hangingPunct="1">
                        <a:lnSpc>
                          <a:spcPct val="100000"/>
                        </a:lnSpc>
                        <a:spcBef>
                          <a:spcPts val="0"/>
                        </a:spcBef>
                        <a:spcAft>
                          <a:spcPts val="0"/>
                        </a:spcAft>
                        <a:buClrTx/>
                        <a:buSzTx/>
                        <a:buFontTx/>
                        <a:buNone/>
                        <a:tabLst/>
                        <a:defRPr/>
                      </a:pPr>
                      <a:endParaRPr lang="en-US" altLang="ko-KR" sz="800" b="0">
                        <a:solidFill>
                          <a:schemeClr val="tx1"/>
                        </a:solidFill>
                        <a:latin typeface="Segoe UI"/>
                        <a:cs typeface="Segoe UI"/>
                      </a:endParaRPr>
                    </a:p>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800" b="0">
                          <a:solidFill>
                            <a:schemeClr val="tx1"/>
                          </a:solidFill>
                          <a:latin typeface="Segoe UI"/>
                          <a:cs typeface="Segoe UI"/>
                        </a:rPr>
                        <a:t>&lt;select id=“getCpCount” parameterType=“bit.com.groupware.dto.ParamDTO” resultType=“java.lang.Integer”&gt;</a:t>
                      </a:r>
                    </a:p>
                    <a:p>
                      <a:pPr marL="0" marR="0" lvl="0" indent="0" algn="ctr" defTabSz="914400" rtl="0" eaLnBrk="1" fontAlgn="auto" latinLnBrk="1" hangingPunct="1">
                        <a:lnSpc>
                          <a:spcPct val="100000"/>
                        </a:lnSpc>
                        <a:spcBef>
                          <a:spcPts val="0"/>
                        </a:spcBef>
                        <a:spcAft>
                          <a:spcPts val="0"/>
                        </a:spcAft>
                        <a:buClrTx/>
                        <a:buSzTx/>
                        <a:buFontTx/>
                        <a:buNone/>
                        <a:tabLst/>
                        <a:defRPr/>
                      </a:pPr>
                      <a:endParaRPr lang="en-US" altLang="ko-KR" sz="800" b="0">
                        <a:solidFill>
                          <a:schemeClr val="tx1"/>
                        </a:solidFill>
                        <a:latin typeface="Segoe UI"/>
                        <a:cs typeface="Segoe UI"/>
                      </a:endParaRPr>
                    </a:p>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800" b="0">
                          <a:solidFill>
                            <a:schemeClr val="tx1"/>
                          </a:solidFill>
                          <a:latin typeface="Segoe UI"/>
                          <a:cs typeface="Segoe UI"/>
                        </a:rPr>
                        <a:t>&lt;/select&gt;</a:t>
                      </a:r>
                    </a:p>
                    <a:p>
                      <a:pPr algn="ctr">
                        <a:defRPr/>
                      </a:pPr>
                      <a:endParaRPr lang="en-US" altLang="ko-KR" sz="800" b="0">
                        <a:solidFill>
                          <a:schemeClr val="tx1"/>
                        </a:solidFill>
                        <a:latin typeface="Segoe UI"/>
                        <a:cs typeface="Segoe UI"/>
                      </a:endParaRPr>
                    </a:p>
                    <a:p>
                      <a:pPr algn="ctr">
                        <a:defRPr/>
                      </a:pPr>
                      <a:r>
                        <a:rPr lang="en-US" altLang="ko-KR" sz="800" b="0">
                          <a:solidFill>
                            <a:schemeClr val="tx1"/>
                          </a:solidFill>
                          <a:latin typeface="Segoe UI"/>
                          <a:cs typeface="Segoe UI"/>
                        </a:rPr>
                        <a:t>&lt;insert id=“addCp” parameterType=“bit.com.groupware.dto.CompanyDTO”&gt;</a:t>
                      </a:r>
                    </a:p>
                    <a:p>
                      <a:pPr algn="ctr">
                        <a:defRPr/>
                      </a:pPr>
                      <a:r>
                        <a:rPr lang="en-US" altLang="ko-KR" sz="800" b="0">
                          <a:solidFill>
                            <a:schemeClr val="tx1"/>
                          </a:solidFill>
                          <a:latin typeface="Segoe UI"/>
                          <a:cs typeface="Segoe UI"/>
                        </a:rPr>
                        <a:t>&lt;/insert&gt;</a:t>
                      </a:r>
                    </a:p>
                    <a:p>
                      <a:pPr algn="ctr">
                        <a:defRPr/>
                      </a:pPr>
                      <a:endParaRPr lang="en-US" altLang="ko-KR" sz="800" b="0">
                        <a:solidFill>
                          <a:schemeClr val="tx1"/>
                        </a:solidFill>
                        <a:latin typeface="Segoe UI"/>
                        <a:cs typeface="Segoe UI"/>
                      </a:endParaRPr>
                    </a:p>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800" b="0">
                          <a:solidFill>
                            <a:schemeClr val="tx1"/>
                          </a:solidFill>
                          <a:latin typeface="Segoe UI"/>
                          <a:cs typeface="Segoe UI"/>
                        </a:rPr>
                        <a:t>&lt;update id=“editCp” parameterType=“bit.com.groupware.dto.CompanyDTO”&gt;</a:t>
                      </a:r>
                    </a:p>
                    <a:p>
                      <a:pPr marL="0" marR="0" lvl="0" indent="0" algn="ctr" defTabSz="914400" rtl="0" eaLnBrk="1" fontAlgn="auto" latinLnBrk="1" hangingPunct="1">
                        <a:lnSpc>
                          <a:spcPct val="100000"/>
                        </a:lnSpc>
                        <a:spcBef>
                          <a:spcPts val="0"/>
                        </a:spcBef>
                        <a:spcAft>
                          <a:spcPts val="0"/>
                        </a:spcAft>
                        <a:buClrTx/>
                        <a:buSzTx/>
                        <a:buFontTx/>
                        <a:buNone/>
                        <a:tabLst/>
                        <a:defRPr/>
                      </a:pPr>
                      <a:endParaRPr lang="en-US" altLang="ko-KR" sz="800" b="0">
                        <a:solidFill>
                          <a:schemeClr val="tx1"/>
                        </a:solidFill>
                        <a:latin typeface="Segoe UI"/>
                        <a:cs typeface="Segoe UI"/>
                      </a:endParaRPr>
                    </a:p>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800" b="0">
                          <a:solidFill>
                            <a:schemeClr val="tx1"/>
                          </a:solidFill>
                          <a:latin typeface="Segoe UI"/>
                          <a:cs typeface="Segoe UI"/>
                        </a:rPr>
                        <a:t>&lt;/update&gt;</a:t>
                      </a:r>
                    </a:p>
                    <a:p>
                      <a:pPr algn="ctr">
                        <a:defRPr/>
                      </a:pPr>
                      <a:endParaRPr lang="en-US" altLang="ko-KR" sz="800" b="0">
                        <a:solidFill>
                          <a:schemeClr val="tx1"/>
                        </a:solidFill>
                        <a:latin typeface="Segoe UI"/>
                        <a:cs typeface="Segoe UI"/>
                      </a:endParaRPr>
                    </a:p>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800" b="0">
                          <a:solidFill>
                            <a:schemeClr val="tx1"/>
                          </a:solidFill>
                          <a:latin typeface="Segoe UI"/>
                          <a:cs typeface="Segoe UI"/>
                        </a:rPr>
                        <a:t>&lt;update id=“delCp” parameterType=“java.lang.Integer”&gt;</a:t>
                      </a:r>
                    </a:p>
                    <a:p>
                      <a:pPr marL="0" marR="0" lvl="0" indent="0" algn="ctr" defTabSz="914400" rtl="0" eaLnBrk="1" fontAlgn="auto" latinLnBrk="1" hangingPunct="1">
                        <a:lnSpc>
                          <a:spcPct val="100000"/>
                        </a:lnSpc>
                        <a:spcBef>
                          <a:spcPts val="0"/>
                        </a:spcBef>
                        <a:spcAft>
                          <a:spcPts val="0"/>
                        </a:spcAft>
                        <a:buClrTx/>
                        <a:buSzTx/>
                        <a:buFontTx/>
                        <a:buNone/>
                        <a:tabLst/>
                        <a:defRPr/>
                      </a:pPr>
                      <a:endParaRPr lang="en-US" altLang="ko-KR" sz="800" b="0">
                        <a:solidFill>
                          <a:schemeClr val="tx1"/>
                        </a:solidFill>
                        <a:latin typeface="Segoe UI"/>
                        <a:cs typeface="Segoe UI"/>
                      </a:endParaRPr>
                    </a:p>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800" b="0">
                          <a:solidFill>
                            <a:schemeClr val="tx1"/>
                          </a:solidFill>
                          <a:latin typeface="Segoe UI"/>
                          <a:cs typeface="Segoe UI"/>
                        </a:rPr>
                        <a:t>&lt;/update&gt;</a:t>
                      </a:r>
                    </a:p>
                    <a:p>
                      <a:pPr algn="ctr">
                        <a:defRPr/>
                      </a:pPr>
                      <a:endParaRPr lang="en-US" altLang="ko-KR" sz="800" b="0">
                        <a:solidFill>
                          <a:schemeClr val="tx1"/>
                        </a:solidFill>
                        <a:latin typeface="Segoe UI"/>
                        <a:cs typeface="Segoe UI"/>
                      </a:endParaRPr>
                    </a:p>
                    <a:p>
                      <a:pPr algn="ctr">
                        <a:defRPr/>
                      </a:pPr>
                      <a:r>
                        <a:rPr lang="en-US" altLang="ko-KR" sz="800" b="0">
                          <a:solidFill>
                            <a:schemeClr val="tx1"/>
                          </a:solidFill>
                          <a:latin typeface="Segoe UI"/>
                          <a:cs typeface="Segoe UI"/>
                        </a:rPr>
                        <a:t>&lt;/mapper&gt; </a:t>
                      </a:r>
                    </a:p>
                  </a:txBody>
                  <a:tcPr marL="41294" marR="41294" marT="41294" marB="41294" anchor="ctr">
                    <a:lnL w="6350" cap="flat" cmpd="sng" algn="ctr">
                      <a:solidFill>
                        <a:srgbClr val="808080"/>
                      </a:solidFill>
                      <a:prstDash val="solid"/>
                      <a:round/>
                      <a:headEnd w="med" len="med"/>
                      <a:tailEnd w="med" len="med"/>
                    </a:lnL>
                    <a:lnR w="6350" cap="flat" cmpd="sng" algn="ctr">
                      <a:solidFill>
                        <a:srgbClr val="808080"/>
                      </a:solidFill>
                      <a:prstDash val="solid"/>
                      <a:round/>
                      <a:headEnd w="med" len="med"/>
                      <a:tailEnd w="med" len="med"/>
                    </a:lnR>
                    <a:lnT w="6350" cap="flat" cmpd="sng" algn="ctr">
                      <a:solidFill>
                        <a:srgbClr val="808080"/>
                      </a:solidFill>
                      <a:prstDash val="solid"/>
                      <a:round/>
                      <a:headEnd w="med" len="med"/>
                      <a:tailEnd w="med" len="med"/>
                    </a:lnT>
                    <a:lnB w="6350" cap="flat" cmpd="sng" algn="ctr">
                      <a:solidFill>
                        <a:srgbClr val="808080"/>
                      </a:solidFill>
                      <a:prstDash val="solid"/>
                      <a:round/>
                      <a:headEnd w="med" len="med"/>
                      <a:tailEnd w="med" len="med"/>
                    </a:lnB>
                    <a:lnTlToBr w="12700" cmpd="sng">
                      <a:noFill/>
                      <a:prstDash val="solid"/>
                    </a:lnTlToBr>
                    <a:lnBlToTr w="12700" cmpd="sng">
                      <a:noFill/>
                      <a:prstDash val="solid"/>
                    </a:lnBlToTr>
                    <a:noFill/>
                  </a:tcPr>
                </a:tc>
                <a:extLst>
                  <a:ext uri="{0D108BD9-81ED-4DB2-BD59-A6C34878D82A}">
                    <a16:rowId xmlns:a16="http://schemas.microsoft.com/office/drawing/2014/main" val="697783807"/>
                  </a:ext>
                </a:extLst>
              </a:tr>
            </a:tbl>
          </a:graphicData>
        </a:graphic>
      </p:graphicFrame>
      <p:graphicFrame>
        <p:nvGraphicFramePr>
          <p:cNvPr id="14" name="표 13">
            <a:extLst>
              <a:ext uri="{FF2B5EF4-FFF2-40B4-BE49-F238E27FC236}">
                <a16:creationId xmlns:a16="http://schemas.microsoft.com/office/drawing/2014/main" id="{1B009F8C-5103-4787-9EF9-A1E1EEC0DC7A}"/>
              </a:ext>
            </a:extLst>
          </p:cNvPr>
          <p:cNvGraphicFramePr>
            <a:graphicFrameLocks noGrp="1"/>
          </p:cNvGraphicFramePr>
          <p:nvPr>
            <p:extLst>
              <p:ext uri="{D42A27DB-BD31-4B8C-83A1-F6EECF244321}">
                <p14:modId xmlns:p14="http://schemas.microsoft.com/office/powerpoint/2010/main" val="420727190"/>
              </p:ext>
            </p:extLst>
          </p:nvPr>
        </p:nvGraphicFramePr>
        <p:xfrm>
          <a:off x="2297430" y="431800"/>
          <a:ext cx="1905000" cy="6017985"/>
        </p:xfrm>
        <a:graphic>
          <a:graphicData uri="http://schemas.openxmlformats.org/drawingml/2006/table">
            <a:tbl>
              <a:tblPr firstRow="1" firstCol="1">
                <a:tableStyleId>{5C22544A-7EE6-4342-B048-85BDC9FD1C3A}</a:tableStyleId>
              </a:tblPr>
              <a:tblGrid>
                <a:gridCol w="1905000">
                  <a:extLst>
                    <a:ext uri="{9D8B030D-6E8A-4147-A177-3AD203B41FA5}">
                      <a16:colId xmlns:a16="http://schemas.microsoft.com/office/drawing/2014/main" val="2814412977"/>
                    </a:ext>
                  </a:extLst>
                </a:gridCol>
              </a:tblGrid>
              <a:tr h="397563">
                <a:tc>
                  <a:txBody>
                    <a:bodyPr/>
                    <a:lstStyle/>
                    <a:p>
                      <a:pPr algn="ctr">
                        <a:defRPr/>
                      </a:pPr>
                      <a:r>
                        <a:rPr lang="en-US" sz="800">
                          <a:solidFill>
                            <a:srgbClr val="5F5F5F"/>
                          </a:solidFill>
                          <a:latin typeface="Segoe UI"/>
                          <a:cs typeface="Segoe UI"/>
                        </a:rPr>
                        <a:t>Workplace.xml</a:t>
                      </a:r>
                    </a:p>
                  </a:txBody>
                  <a:tcPr marL="41294" marR="41294" marT="41294" marB="41294" anchor="ctr">
                    <a:lnL w="6350" cap="flat" cmpd="sng" algn="ctr">
                      <a:solidFill>
                        <a:srgbClr val="808080"/>
                      </a:solidFill>
                      <a:prstDash val="solid"/>
                      <a:round/>
                      <a:headEnd w="med" len="med"/>
                      <a:tailEnd w="med" len="med"/>
                    </a:lnL>
                    <a:lnR w="6350" cap="flat" cmpd="sng" algn="ctr">
                      <a:solidFill>
                        <a:srgbClr val="808080"/>
                      </a:solidFill>
                      <a:prstDash val="solid"/>
                      <a:round/>
                      <a:headEnd w="med" len="med"/>
                      <a:tailEnd w="med" len="med"/>
                    </a:lnR>
                    <a:lnT w="6350" cap="flat" cmpd="sng" algn="ctr">
                      <a:solidFill>
                        <a:srgbClr val="808080"/>
                      </a:solidFill>
                      <a:prstDash val="solid"/>
                      <a:round/>
                      <a:headEnd w="med" len="med"/>
                      <a:tailEnd w="med" len="med"/>
                    </a:lnT>
                    <a:lnB w="6350" cap="flat" cmpd="sng" algn="ctr">
                      <a:solidFill>
                        <a:srgbClr val="808080"/>
                      </a:solidFill>
                      <a:prstDash val="solid"/>
                      <a:round/>
                      <a:headEnd w="med" len="med"/>
                      <a:tailEnd w="med" len="med"/>
                    </a:lnB>
                    <a:lnTlToBr w="12700" cmpd="sng">
                      <a:noFill/>
                      <a:prstDash val="solid"/>
                    </a:lnTlToBr>
                    <a:lnBlToTr w="12700" cmpd="sng">
                      <a:noFill/>
                      <a:prstDash val="solid"/>
                    </a:lnBlToTr>
                    <a:solidFill>
                      <a:schemeClr val="bg2">
                        <a:lumMod val="90000"/>
                      </a:schemeClr>
                    </a:solidFill>
                  </a:tcPr>
                </a:tc>
                <a:extLst>
                  <a:ext uri="{0D108BD9-81ED-4DB2-BD59-A6C34878D82A}">
                    <a16:rowId xmlns:a16="http://schemas.microsoft.com/office/drawing/2014/main" val="2415554383"/>
                  </a:ext>
                </a:extLst>
              </a:tr>
              <a:tr h="5620422">
                <a:tc>
                  <a:txBody>
                    <a:bodyPr/>
                    <a:lstStyle/>
                    <a:p>
                      <a:pPr algn="ctr">
                        <a:defRPr/>
                      </a:pPr>
                      <a:r>
                        <a:rPr lang="en-US" altLang="ko-KR" sz="800" b="0">
                          <a:solidFill>
                            <a:schemeClr val="tx1"/>
                          </a:solidFill>
                          <a:latin typeface="Segoe UI"/>
                          <a:cs typeface="Segoe UI"/>
                        </a:rPr>
                        <a:t>&lt;mapper namespace=“Workplace”&gt;</a:t>
                      </a:r>
                    </a:p>
                    <a:p>
                      <a:pPr algn="ctr">
                        <a:defRPr/>
                      </a:pPr>
                      <a:endParaRPr lang="en-US" altLang="ko-KR" sz="800" b="0">
                        <a:solidFill>
                          <a:schemeClr val="tx1"/>
                        </a:solidFill>
                        <a:latin typeface="Segoe UI"/>
                        <a:cs typeface="Segoe UI"/>
                      </a:endParaRPr>
                    </a:p>
                    <a:p>
                      <a:pPr algn="ctr">
                        <a:defRPr/>
                      </a:pPr>
                      <a:r>
                        <a:rPr lang="en-US" altLang="ko-KR" sz="800" b="0">
                          <a:solidFill>
                            <a:schemeClr val="tx1"/>
                          </a:solidFill>
                          <a:latin typeface="Segoe UI"/>
                          <a:cs typeface="Segoe UI"/>
                        </a:rPr>
                        <a:t>&lt;select id=“getAllWps” parameterType=“bit.com.groupware.dto.ParamDTO” resultType=“bit.com.groupware.dto.WorkplaceDTO”&gt; </a:t>
                      </a:r>
                    </a:p>
                    <a:p>
                      <a:pPr algn="ctr">
                        <a:defRPr/>
                      </a:pPr>
                      <a:endParaRPr lang="en-US" altLang="ko-KR" sz="800" b="0">
                        <a:solidFill>
                          <a:schemeClr val="tx1"/>
                        </a:solidFill>
                        <a:latin typeface="Segoe UI"/>
                        <a:cs typeface="Segoe UI"/>
                      </a:endParaRPr>
                    </a:p>
                    <a:p>
                      <a:pPr algn="ctr">
                        <a:defRPr/>
                      </a:pPr>
                      <a:r>
                        <a:rPr lang="en-US" altLang="ko-KR" sz="800" b="0">
                          <a:solidFill>
                            <a:schemeClr val="tx1"/>
                          </a:solidFill>
                          <a:latin typeface="Segoe UI"/>
                          <a:cs typeface="Segoe UI"/>
                        </a:rPr>
                        <a:t>&lt;/select&gt;</a:t>
                      </a:r>
                    </a:p>
                    <a:p>
                      <a:pPr algn="ctr">
                        <a:defRPr/>
                      </a:pPr>
                      <a:endParaRPr lang="en-US" altLang="ko-KR" sz="800" b="0">
                        <a:solidFill>
                          <a:schemeClr val="tx1"/>
                        </a:solidFill>
                        <a:latin typeface="Segoe UI"/>
                        <a:cs typeface="Segoe UI"/>
                      </a:endParaRPr>
                    </a:p>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800" b="0">
                          <a:solidFill>
                            <a:schemeClr val="tx1"/>
                          </a:solidFill>
                          <a:latin typeface="Segoe UI"/>
                          <a:cs typeface="Segoe UI"/>
                        </a:rPr>
                        <a:t>&lt;select id=“getWp” parameterType=“java.lang.Integer” resultType=“bit.com.groupware.dto.WorkplaceDTO”&gt; </a:t>
                      </a:r>
                    </a:p>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800" b="0">
                          <a:solidFill>
                            <a:schemeClr val="tx1"/>
                          </a:solidFill>
                          <a:latin typeface="Segoe UI"/>
                          <a:cs typeface="Segoe UI"/>
                        </a:rPr>
                        <a:t>&lt;/select&gt;</a:t>
                      </a:r>
                    </a:p>
                    <a:p>
                      <a:pPr marL="0" marR="0" lvl="0" indent="0" algn="ctr" defTabSz="914400" rtl="0" eaLnBrk="1" fontAlgn="auto" latinLnBrk="1" hangingPunct="1">
                        <a:lnSpc>
                          <a:spcPct val="100000"/>
                        </a:lnSpc>
                        <a:spcBef>
                          <a:spcPts val="0"/>
                        </a:spcBef>
                        <a:spcAft>
                          <a:spcPts val="0"/>
                        </a:spcAft>
                        <a:buClrTx/>
                        <a:buSzTx/>
                        <a:buFontTx/>
                        <a:buNone/>
                        <a:tabLst/>
                        <a:defRPr/>
                      </a:pPr>
                      <a:endParaRPr lang="en-US" altLang="ko-KR" sz="800" b="0">
                        <a:solidFill>
                          <a:schemeClr val="tx1"/>
                        </a:solidFill>
                        <a:latin typeface="Segoe UI"/>
                        <a:cs typeface="Segoe UI"/>
                      </a:endParaRPr>
                    </a:p>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800" b="0">
                          <a:solidFill>
                            <a:schemeClr val="tx1"/>
                          </a:solidFill>
                          <a:latin typeface="Segoe UI"/>
                          <a:cs typeface="Segoe UI"/>
                        </a:rPr>
                        <a:t>&lt;select id=“getWpCount” parameterType=“bit.com.groupware.dto.ParamDTO” resultType=“java.lang.Integer”&gt;</a:t>
                      </a:r>
                    </a:p>
                    <a:p>
                      <a:pPr marL="0" marR="0" lvl="0" indent="0" algn="ctr" defTabSz="914400" rtl="0" eaLnBrk="1" fontAlgn="auto" latinLnBrk="1" hangingPunct="1">
                        <a:lnSpc>
                          <a:spcPct val="100000"/>
                        </a:lnSpc>
                        <a:spcBef>
                          <a:spcPts val="0"/>
                        </a:spcBef>
                        <a:spcAft>
                          <a:spcPts val="0"/>
                        </a:spcAft>
                        <a:buClrTx/>
                        <a:buSzTx/>
                        <a:buFontTx/>
                        <a:buNone/>
                        <a:tabLst/>
                        <a:defRPr/>
                      </a:pPr>
                      <a:endParaRPr lang="en-US" altLang="ko-KR" sz="800" b="0">
                        <a:solidFill>
                          <a:schemeClr val="tx1"/>
                        </a:solidFill>
                        <a:latin typeface="Segoe UI"/>
                        <a:cs typeface="Segoe UI"/>
                      </a:endParaRPr>
                    </a:p>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800" b="0">
                          <a:solidFill>
                            <a:schemeClr val="tx1"/>
                          </a:solidFill>
                          <a:latin typeface="Segoe UI"/>
                          <a:cs typeface="Segoe UI"/>
                        </a:rPr>
                        <a:t>&lt;/select&gt;</a:t>
                      </a:r>
                    </a:p>
                    <a:p>
                      <a:pPr algn="ctr">
                        <a:defRPr/>
                      </a:pPr>
                      <a:endParaRPr lang="en-US" altLang="ko-KR" sz="800" b="0">
                        <a:solidFill>
                          <a:schemeClr val="tx1"/>
                        </a:solidFill>
                        <a:latin typeface="Segoe UI"/>
                        <a:cs typeface="Segoe UI"/>
                      </a:endParaRPr>
                    </a:p>
                    <a:p>
                      <a:pPr algn="ctr">
                        <a:defRPr/>
                      </a:pPr>
                      <a:r>
                        <a:rPr lang="en-US" altLang="ko-KR" sz="800" b="0">
                          <a:solidFill>
                            <a:schemeClr val="tx1"/>
                          </a:solidFill>
                          <a:latin typeface="Segoe UI"/>
                          <a:cs typeface="Segoe UI"/>
                        </a:rPr>
                        <a:t>&lt;insert id=“addWp” parameterType=“bit.com.groupware.dto. WorkplaceDTO”&gt;</a:t>
                      </a:r>
                    </a:p>
                    <a:p>
                      <a:pPr algn="ctr">
                        <a:defRPr/>
                      </a:pPr>
                      <a:r>
                        <a:rPr lang="en-US" altLang="ko-KR" sz="800" b="0">
                          <a:solidFill>
                            <a:schemeClr val="tx1"/>
                          </a:solidFill>
                          <a:latin typeface="Segoe UI"/>
                          <a:cs typeface="Segoe UI"/>
                        </a:rPr>
                        <a:t>&lt;/insert&gt;</a:t>
                      </a:r>
                    </a:p>
                    <a:p>
                      <a:pPr algn="ctr">
                        <a:defRPr/>
                      </a:pPr>
                      <a:endParaRPr lang="en-US" altLang="ko-KR" sz="800" b="0">
                        <a:solidFill>
                          <a:schemeClr val="tx1"/>
                        </a:solidFill>
                        <a:latin typeface="Segoe UI"/>
                        <a:cs typeface="Segoe UI"/>
                      </a:endParaRPr>
                    </a:p>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800" b="0">
                          <a:solidFill>
                            <a:schemeClr val="tx1"/>
                          </a:solidFill>
                          <a:latin typeface="Segoe UI"/>
                          <a:cs typeface="Segoe UI"/>
                        </a:rPr>
                        <a:t>&lt;update id=“editWp” parameterType=“bit.com.groupware.dto. WorkplaceDTO”&gt;</a:t>
                      </a:r>
                    </a:p>
                    <a:p>
                      <a:pPr marL="0" marR="0" lvl="0" indent="0" algn="ctr" defTabSz="914400" rtl="0" eaLnBrk="1" fontAlgn="auto" latinLnBrk="1" hangingPunct="1">
                        <a:lnSpc>
                          <a:spcPct val="100000"/>
                        </a:lnSpc>
                        <a:spcBef>
                          <a:spcPts val="0"/>
                        </a:spcBef>
                        <a:spcAft>
                          <a:spcPts val="0"/>
                        </a:spcAft>
                        <a:buClrTx/>
                        <a:buSzTx/>
                        <a:buFontTx/>
                        <a:buNone/>
                        <a:tabLst/>
                        <a:defRPr/>
                      </a:pPr>
                      <a:endParaRPr lang="en-US" altLang="ko-KR" sz="800" b="0">
                        <a:solidFill>
                          <a:schemeClr val="tx1"/>
                        </a:solidFill>
                        <a:latin typeface="Segoe UI"/>
                        <a:cs typeface="Segoe UI"/>
                      </a:endParaRPr>
                    </a:p>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800" b="0">
                          <a:solidFill>
                            <a:schemeClr val="tx1"/>
                          </a:solidFill>
                          <a:latin typeface="Segoe UI"/>
                          <a:cs typeface="Segoe UI"/>
                        </a:rPr>
                        <a:t>&lt;/update&gt;</a:t>
                      </a:r>
                    </a:p>
                    <a:p>
                      <a:pPr algn="ctr">
                        <a:defRPr/>
                      </a:pPr>
                      <a:endParaRPr lang="en-US" altLang="ko-KR" sz="800" b="0">
                        <a:solidFill>
                          <a:schemeClr val="tx1"/>
                        </a:solidFill>
                        <a:latin typeface="Segoe UI"/>
                        <a:cs typeface="Segoe UI"/>
                      </a:endParaRPr>
                    </a:p>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800" b="0">
                          <a:solidFill>
                            <a:schemeClr val="tx1"/>
                          </a:solidFill>
                          <a:latin typeface="Segoe UI"/>
                          <a:cs typeface="Segoe UI"/>
                        </a:rPr>
                        <a:t>&lt;update id=“delWp” parameterType=“java.lang.Integer”&gt;</a:t>
                      </a:r>
                    </a:p>
                    <a:p>
                      <a:pPr marL="0" marR="0" lvl="0" indent="0" algn="ctr" defTabSz="914400" rtl="0" eaLnBrk="1" fontAlgn="auto" latinLnBrk="1" hangingPunct="1">
                        <a:lnSpc>
                          <a:spcPct val="100000"/>
                        </a:lnSpc>
                        <a:spcBef>
                          <a:spcPts val="0"/>
                        </a:spcBef>
                        <a:spcAft>
                          <a:spcPts val="0"/>
                        </a:spcAft>
                        <a:buClrTx/>
                        <a:buSzTx/>
                        <a:buFontTx/>
                        <a:buNone/>
                        <a:tabLst/>
                        <a:defRPr/>
                      </a:pPr>
                      <a:endParaRPr lang="en-US" altLang="ko-KR" sz="800" b="0">
                        <a:solidFill>
                          <a:schemeClr val="tx1"/>
                        </a:solidFill>
                        <a:latin typeface="Segoe UI"/>
                        <a:cs typeface="Segoe UI"/>
                      </a:endParaRPr>
                    </a:p>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800" b="0">
                          <a:solidFill>
                            <a:schemeClr val="tx1"/>
                          </a:solidFill>
                          <a:latin typeface="Segoe UI"/>
                          <a:cs typeface="Segoe UI"/>
                        </a:rPr>
                        <a:t>&lt;/update&gt;</a:t>
                      </a:r>
                    </a:p>
                    <a:p>
                      <a:pPr algn="ctr">
                        <a:defRPr/>
                      </a:pPr>
                      <a:endParaRPr lang="en-US" altLang="ko-KR" sz="800" b="0">
                        <a:solidFill>
                          <a:schemeClr val="tx1"/>
                        </a:solidFill>
                        <a:latin typeface="Segoe UI"/>
                        <a:cs typeface="Segoe UI"/>
                      </a:endParaRPr>
                    </a:p>
                    <a:p>
                      <a:pPr algn="ctr">
                        <a:defRPr/>
                      </a:pPr>
                      <a:r>
                        <a:rPr lang="en-US" altLang="ko-KR" sz="800" b="0">
                          <a:solidFill>
                            <a:schemeClr val="tx1"/>
                          </a:solidFill>
                          <a:latin typeface="Segoe UI"/>
                          <a:cs typeface="Segoe UI"/>
                        </a:rPr>
                        <a:t>&lt;/mapper&gt; </a:t>
                      </a:r>
                    </a:p>
                  </a:txBody>
                  <a:tcPr marL="41294" marR="41294" marT="41294" marB="41294" anchor="ctr">
                    <a:lnL w="6350" cap="flat" cmpd="sng" algn="ctr">
                      <a:solidFill>
                        <a:srgbClr val="808080"/>
                      </a:solidFill>
                      <a:prstDash val="solid"/>
                      <a:round/>
                      <a:headEnd w="med" len="med"/>
                      <a:tailEnd w="med" len="med"/>
                    </a:lnL>
                    <a:lnR w="6350" cap="flat" cmpd="sng" algn="ctr">
                      <a:solidFill>
                        <a:srgbClr val="808080"/>
                      </a:solidFill>
                      <a:prstDash val="solid"/>
                      <a:round/>
                      <a:headEnd w="med" len="med"/>
                      <a:tailEnd w="med" len="med"/>
                    </a:lnR>
                    <a:lnT w="6350" cap="flat" cmpd="sng" algn="ctr">
                      <a:solidFill>
                        <a:srgbClr val="808080"/>
                      </a:solidFill>
                      <a:prstDash val="solid"/>
                      <a:round/>
                      <a:headEnd w="med" len="med"/>
                      <a:tailEnd w="med" len="med"/>
                    </a:lnT>
                    <a:lnB w="6350" cap="flat" cmpd="sng" algn="ctr">
                      <a:solidFill>
                        <a:srgbClr val="808080"/>
                      </a:solidFill>
                      <a:prstDash val="solid"/>
                      <a:round/>
                      <a:headEnd w="med" len="med"/>
                      <a:tailEnd w="med" len="med"/>
                    </a:lnB>
                    <a:lnTlToBr w="12700" cmpd="sng">
                      <a:noFill/>
                      <a:prstDash val="solid"/>
                    </a:lnTlToBr>
                    <a:lnBlToTr w="12700" cmpd="sng">
                      <a:noFill/>
                      <a:prstDash val="solid"/>
                    </a:lnBlToTr>
                    <a:noFill/>
                  </a:tcPr>
                </a:tc>
                <a:extLst>
                  <a:ext uri="{0D108BD9-81ED-4DB2-BD59-A6C34878D82A}">
                    <a16:rowId xmlns:a16="http://schemas.microsoft.com/office/drawing/2014/main" val="697783807"/>
                  </a:ext>
                </a:extLst>
              </a:tr>
            </a:tbl>
          </a:graphicData>
        </a:graphic>
      </p:graphicFrame>
      <p:graphicFrame>
        <p:nvGraphicFramePr>
          <p:cNvPr id="15" name="표 14">
            <a:extLst>
              <a:ext uri="{FF2B5EF4-FFF2-40B4-BE49-F238E27FC236}">
                <a16:creationId xmlns:a16="http://schemas.microsoft.com/office/drawing/2014/main" id="{641AB626-96DE-47CD-AA3B-40D303CFBC9E}"/>
              </a:ext>
            </a:extLst>
          </p:cNvPr>
          <p:cNvGraphicFramePr>
            <a:graphicFrameLocks noGrp="1"/>
          </p:cNvGraphicFramePr>
          <p:nvPr>
            <p:extLst>
              <p:ext uri="{D42A27DB-BD31-4B8C-83A1-F6EECF244321}">
                <p14:modId xmlns:p14="http://schemas.microsoft.com/office/powerpoint/2010/main" val="2890668032"/>
              </p:ext>
            </p:extLst>
          </p:nvPr>
        </p:nvGraphicFramePr>
        <p:xfrm>
          <a:off x="4202430" y="431800"/>
          <a:ext cx="1905000" cy="6017985"/>
        </p:xfrm>
        <a:graphic>
          <a:graphicData uri="http://schemas.openxmlformats.org/drawingml/2006/table">
            <a:tbl>
              <a:tblPr firstRow="1" firstCol="1">
                <a:tableStyleId>{5C22544A-7EE6-4342-B048-85BDC9FD1C3A}</a:tableStyleId>
              </a:tblPr>
              <a:tblGrid>
                <a:gridCol w="1905000">
                  <a:extLst>
                    <a:ext uri="{9D8B030D-6E8A-4147-A177-3AD203B41FA5}">
                      <a16:colId xmlns:a16="http://schemas.microsoft.com/office/drawing/2014/main" val="2814412977"/>
                    </a:ext>
                  </a:extLst>
                </a:gridCol>
              </a:tblGrid>
              <a:tr h="397563">
                <a:tc>
                  <a:txBody>
                    <a:bodyPr/>
                    <a:lstStyle/>
                    <a:p>
                      <a:pPr algn="ctr">
                        <a:defRPr/>
                      </a:pPr>
                      <a:r>
                        <a:rPr lang="en-US" sz="800">
                          <a:solidFill>
                            <a:srgbClr val="5F5F5F"/>
                          </a:solidFill>
                          <a:latin typeface="Segoe UI"/>
                          <a:cs typeface="Segoe UI"/>
                        </a:rPr>
                        <a:t>Department.xml</a:t>
                      </a:r>
                    </a:p>
                  </a:txBody>
                  <a:tcPr marL="41294" marR="41294" marT="41294" marB="41294" anchor="ctr">
                    <a:lnL w="6350" cap="flat" cmpd="sng" algn="ctr">
                      <a:solidFill>
                        <a:srgbClr val="808080"/>
                      </a:solidFill>
                      <a:prstDash val="solid"/>
                      <a:round/>
                      <a:headEnd w="med" len="med"/>
                      <a:tailEnd w="med" len="med"/>
                    </a:lnL>
                    <a:lnR w="6350" cap="flat" cmpd="sng" algn="ctr">
                      <a:solidFill>
                        <a:srgbClr val="808080"/>
                      </a:solidFill>
                      <a:prstDash val="solid"/>
                      <a:round/>
                      <a:headEnd w="med" len="med"/>
                      <a:tailEnd w="med" len="med"/>
                    </a:lnR>
                    <a:lnT w="6350" cap="flat" cmpd="sng" algn="ctr">
                      <a:solidFill>
                        <a:srgbClr val="808080"/>
                      </a:solidFill>
                      <a:prstDash val="solid"/>
                      <a:round/>
                      <a:headEnd w="med" len="med"/>
                      <a:tailEnd w="med" len="med"/>
                    </a:lnT>
                    <a:lnB w="6350" cap="flat" cmpd="sng" algn="ctr">
                      <a:solidFill>
                        <a:srgbClr val="808080"/>
                      </a:solidFill>
                      <a:prstDash val="solid"/>
                      <a:round/>
                      <a:headEnd w="med" len="med"/>
                      <a:tailEnd w="med" len="med"/>
                    </a:lnB>
                    <a:lnTlToBr w="12700" cmpd="sng">
                      <a:noFill/>
                      <a:prstDash val="solid"/>
                    </a:lnTlToBr>
                    <a:lnBlToTr w="12700" cmpd="sng">
                      <a:noFill/>
                      <a:prstDash val="solid"/>
                    </a:lnBlToTr>
                    <a:solidFill>
                      <a:schemeClr val="bg2">
                        <a:lumMod val="90000"/>
                      </a:schemeClr>
                    </a:solidFill>
                  </a:tcPr>
                </a:tc>
                <a:extLst>
                  <a:ext uri="{0D108BD9-81ED-4DB2-BD59-A6C34878D82A}">
                    <a16:rowId xmlns:a16="http://schemas.microsoft.com/office/drawing/2014/main" val="2415554383"/>
                  </a:ext>
                </a:extLst>
              </a:tr>
              <a:tr h="5620422">
                <a:tc>
                  <a:txBody>
                    <a:bodyPr/>
                    <a:lstStyle/>
                    <a:p>
                      <a:pPr algn="ctr">
                        <a:defRPr/>
                      </a:pPr>
                      <a:r>
                        <a:rPr lang="en-US" altLang="ko-KR" sz="800" b="0">
                          <a:solidFill>
                            <a:schemeClr val="tx1"/>
                          </a:solidFill>
                          <a:latin typeface="Segoe UI"/>
                          <a:cs typeface="Segoe UI"/>
                        </a:rPr>
                        <a:t>&lt;mapper namespace=“Department”&gt;</a:t>
                      </a:r>
                    </a:p>
                    <a:p>
                      <a:pPr algn="ctr">
                        <a:defRPr/>
                      </a:pPr>
                      <a:r>
                        <a:rPr lang="en-US" altLang="ko-KR" sz="800" b="0">
                          <a:solidFill>
                            <a:schemeClr val="tx1"/>
                          </a:solidFill>
                          <a:latin typeface="Segoe UI"/>
                          <a:cs typeface="Segoe UI"/>
                        </a:rPr>
                        <a:t>&lt;select id=“getAllDepts” parameterType=“bit.com.groupware.dto.ParamDTO” resultType=“bit.com.groupware.dto.DepartmentDTO”&gt; </a:t>
                      </a:r>
                    </a:p>
                    <a:p>
                      <a:pPr algn="ctr">
                        <a:defRPr/>
                      </a:pPr>
                      <a:endParaRPr lang="en-US" altLang="ko-KR" sz="800" b="0">
                        <a:solidFill>
                          <a:schemeClr val="tx1"/>
                        </a:solidFill>
                        <a:latin typeface="Segoe UI"/>
                        <a:cs typeface="Segoe UI"/>
                      </a:endParaRPr>
                    </a:p>
                    <a:p>
                      <a:pPr algn="ctr">
                        <a:defRPr/>
                      </a:pPr>
                      <a:r>
                        <a:rPr lang="en-US" altLang="ko-KR" sz="800" b="0">
                          <a:solidFill>
                            <a:schemeClr val="tx1"/>
                          </a:solidFill>
                          <a:latin typeface="Segoe UI"/>
                          <a:cs typeface="Segoe UI"/>
                        </a:rPr>
                        <a:t>&lt;/select&gt;</a:t>
                      </a:r>
                    </a:p>
                    <a:p>
                      <a:pPr algn="ctr">
                        <a:defRPr/>
                      </a:pPr>
                      <a:endParaRPr lang="en-US" altLang="ko-KR" sz="800" b="0">
                        <a:solidFill>
                          <a:schemeClr val="tx1"/>
                        </a:solidFill>
                        <a:latin typeface="Segoe UI"/>
                        <a:cs typeface="Segoe UI"/>
                      </a:endParaRPr>
                    </a:p>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800" b="0">
                          <a:solidFill>
                            <a:schemeClr val="tx1"/>
                          </a:solidFill>
                          <a:latin typeface="Segoe UI"/>
                          <a:cs typeface="Segoe UI"/>
                        </a:rPr>
                        <a:t>&lt;select id=“getDept” parameterType=“java.lang.Integer” resultType=“bit.com.groupware.dto. DepartmentDTO”&gt; </a:t>
                      </a:r>
                    </a:p>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800" b="0">
                          <a:solidFill>
                            <a:schemeClr val="tx1"/>
                          </a:solidFill>
                          <a:latin typeface="Segoe UI"/>
                          <a:cs typeface="Segoe UI"/>
                        </a:rPr>
                        <a:t>&lt;/select&gt;</a:t>
                      </a:r>
                    </a:p>
                    <a:p>
                      <a:pPr marL="0" marR="0" lvl="0" indent="0" algn="ctr" defTabSz="914400" rtl="0" eaLnBrk="1" fontAlgn="auto" latinLnBrk="1" hangingPunct="1">
                        <a:lnSpc>
                          <a:spcPct val="100000"/>
                        </a:lnSpc>
                        <a:spcBef>
                          <a:spcPts val="0"/>
                        </a:spcBef>
                        <a:spcAft>
                          <a:spcPts val="0"/>
                        </a:spcAft>
                        <a:buClrTx/>
                        <a:buSzTx/>
                        <a:buFontTx/>
                        <a:buNone/>
                        <a:tabLst/>
                        <a:defRPr/>
                      </a:pPr>
                      <a:endParaRPr lang="en-US" altLang="ko-KR" sz="800" b="0">
                        <a:solidFill>
                          <a:schemeClr val="tx1"/>
                        </a:solidFill>
                        <a:latin typeface="Segoe UI"/>
                        <a:cs typeface="Segoe UI"/>
                      </a:endParaRPr>
                    </a:p>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800" b="0">
                          <a:solidFill>
                            <a:schemeClr val="tx1"/>
                          </a:solidFill>
                          <a:latin typeface="Segoe UI"/>
                          <a:cs typeface="Segoe UI"/>
                        </a:rPr>
                        <a:t>&lt;select id=“getDeptCount” parameterType=“bit.com.groupware.dto.ParamDTO” resultType=“java.lang.Integer”&gt;</a:t>
                      </a:r>
                    </a:p>
                    <a:p>
                      <a:pPr marL="0" marR="0" lvl="0" indent="0" algn="ctr" defTabSz="914400" rtl="0" eaLnBrk="1" fontAlgn="auto" latinLnBrk="1" hangingPunct="1">
                        <a:lnSpc>
                          <a:spcPct val="100000"/>
                        </a:lnSpc>
                        <a:spcBef>
                          <a:spcPts val="0"/>
                        </a:spcBef>
                        <a:spcAft>
                          <a:spcPts val="0"/>
                        </a:spcAft>
                        <a:buClrTx/>
                        <a:buSzTx/>
                        <a:buFontTx/>
                        <a:buNone/>
                        <a:tabLst/>
                        <a:defRPr/>
                      </a:pPr>
                      <a:endParaRPr lang="en-US" altLang="ko-KR" sz="800" b="0">
                        <a:solidFill>
                          <a:schemeClr val="tx1"/>
                        </a:solidFill>
                        <a:latin typeface="Segoe UI"/>
                        <a:cs typeface="Segoe UI"/>
                      </a:endParaRPr>
                    </a:p>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800" b="0">
                          <a:solidFill>
                            <a:schemeClr val="tx1"/>
                          </a:solidFill>
                          <a:latin typeface="Segoe UI"/>
                          <a:cs typeface="Segoe UI"/>
                        </a:rPr>
                        <a:t>&lt;/select&gt;</a:t>
                      </a:r>
                    </a:p>
                    <a:p>
                      <a:pPr algn="ctr">
                        <a:defRPr/>
                      </a:pPr>
                      <a:endParaRPr lang="en-US" altLang="ko-KR" sz="800" b="0">
                        <a:solidFill>
                          <a:schemeClr val="tx1"/>
                        </a:solidFill>
                        <a:latin typeface="Segoe UI"/>
                        <a:cs typeface="Segoe UI"/>
                      </a:endParaRPr>
                    </a:p>
                    <a:p>
                      <a:pPr algn="ctr">
                        <a:defRPr/>
                      </a:pPr>
                      <a:r>
                        <a:rPr lang="en-US" altLang="ko-KR" sz="800" b="0">
                          <a:solidFill>
                            <a:schemeClr val="tx1"/>
                          </a:solidFill>
                          <a:latin typeface="Segoe UI"/>
                          <a:cs typeface="Segoe UI"/>
                        </a:rPr>
                        <a:t>&lt;insert id=“addDept” parameterType=“bit.com.groupware.dto. DepartmentDTO”&gt;</a:t>
                      </a:r>
                    </a:p>
                    <a:p>
                      <a:pPr algn="ctr">
                        <a:defRPr/>
                      </a:pPr>
                      <a:r>
                        <a:rPr lang="en-US" altLang="ko-KR" sz="800" b="0">
                          <a:solidFill>
                            <a:schemeClr val="tx1"/>
                          </a:solidFill>
                          <a:latin typeface="Segoe UI"/>
                          <a:cs typeface="Segoe UI"/>
                        </a:rPr>
                        <a:t>&lt;/insert&gt;</a:t>
                      </a:r>
                    </a:p>
                    <a:p>
                      <a:pPr algn="ctr">
                        <a:defRPr/>
                      </a:pPr>
                      <a:endParaRPr lang="en-US" altLang="ko-KR" sz="800" b="0">
                        <a:solidFill>
                          <a:schemeClr val="tx1"/>
                        </a:solidFill>
                        <a:latin typeface="Segoe UI"/>
                        <a:cs typeface="Segoe UI"/>
                      </a:endParaRPr>
                    </a:p>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800" b="0">
                          <a:solidFill>
                            <a:schemeClr val="tx1"/>
                          </a:solidFill>
                          <a:latin typeface="Segoe UI"/>
                          <a:cs typeface="Segoe UI"/>
                        </a:rPr>
                        <a:t>&lt;update id=“editDept” parameterType=“bit.com.groupware.dto. DepartmentDTO”&gt;</a:t>
                      </a:r>
                    </a:p>
                    <a:p>
                      <a:pPr marL="0" marR="0" lvl="0" indent="0" algn="ctr" defTabSz="914400" rtl="0" eaLnBrk="1" fontAlgn="auto" latinLnBrk="1" hangingPunct="1">
                        <a:lnSpc>
                          <a:spcPct val="100000"/>
                        </a:lnSpc>
                        <a:spcBef>
                          <a:spcPts val="0"/>
                        </a:spcBef>
                        <a:spcAft>
                          <a:spcPts val="0"/>
                        </a:spcAft>
                        <a:buClrTx/>
                        <a:buSzTx/>
                        <a:buFontTx/>
                        <a:buNone/>
                        <a:tabLst/>
                        <a:defRPr/>
                      </a:pPr>
                      <a:endParaRPr lang="en-US" altLang="ko-KR" sz="800" b="0">
                        <a:solidFill>
                          <a:schemeClr val="tx1"/>
                        </a:solidFill>
                        <a:latin typeface="Segoe UI"/>
                        <a:cs typeface="Segoe UI"/>
                      </a:endParaRPr>
                    </a:p>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800" b="0">
                          <a:solidFill>
                            <a:schemeClr val="tx1"/>
                          </a:solidFill>
                          <a:latin typeface="Segoe UI"/>
                          <a:cs typeface="Segoe UI"/>
                        </a:rPr>
                        <a:t>&lt;/update&gt;</a:t>
                      </a:r>
                    </a:p>
                    <a:p>
                      <a:pPr algn="ctr">
                        <a:defRPr/>
                      </a:pPr>
                      <a:endParaRPr lang="en-US" altLang="ko-KR" sz="800" b="0">
                        <a:solidFill>
                          <a:schemeClr val="tx1"/>
                        </a:solidFill>
                        <a:latin typeface="Segoe UI"/>
                        <a:cs typeface="Segoe UI"/>
                      </a:endParaRPr>
                    </a:p>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800" b="0">
                          <a:solidFill>
                            <a:schemeClr val="tx1"/>
                          </a:solidFill>
                          <a:latin typeface="Segoe UI"/>
                          <a:cs typeface="Segoe UI"/>
                        </a:rPr>
                        <a:t>&lt;update id=“delDept” parameterType=“java.lang.Integer”&gt;</a:t>
                      </a:r>
                    </a:p>
                    <a:p>
                      <a:pPr marL="0" marR="0" lvl="0" indent="0" algn="ctr" defTabSz="914400" rtl="0" eaLnBrk="1" fontAlgn="auto" latinLnBrk="1" hangingPunct="1">
                        <a:lnSpc>
                          <a:spcPct val="100000"/>
                        </a:lnSpc>
                        <a:spcBef>
                          <a:spcPts val="0"/>
                        </a:spcBef>
                        <a:spcAft>
                          <a:spcPts val="0"/>
                        </a:spcAft>
                        <a:buClrTx/>
                        <a:buSzTx/>
                        <a:buFontTx/>
                        <a:buNone/>
                        <a:tabLst/>
                        <a:defRPr/>
                      </a:pPr>
                      <a:endParaRPr lang="en-US" altLang="ko-KR" sz="800" b="0">
                        <a:solidFill>
                          <a:schemeClr val="tx1"/>
                        </a:solidFill>
                        <a:latin typeface="Segoe UI"/>
                        <a:cs typeface="Segoe UI"/>
                      </a:endParaRPr>
                    </a:p>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800" b="0">
                          <a:solidFill>
                            <a:schemeClr val="tx1"/>
                          </a:solidFill>
                          <a:latin typeface="Segoe UI"/>
                          <a:cs typeface="Segoe UI"/>
                        </a:rPr>
                        <a:t>&lt;/update&gt;</a:t>
                      </a:r>
                    </a:p>
                    <a:p>
                      <a:pPr algn="ctr">
                        <a:defRPr/>
                      </a:pPr>
                      <a:endParaRPr lang="en-US" altLang="ko-KR" sz="800" b="0">
                        <a:solidFill>
                          <a:schemeClr val="tx1"/>
                        </a:solidFill>
                        <a:latin typeface="Segoe UI"/>
                        <a:cs typeface="Segoe UI"/>
                      </a:endParaRPr>
                    </a:p>
                    <a:p>
                      <a:pPr algn="ctr">
                        <a:defRPr/>
                      </a:pPr>
                      <a:r>
                        <a:rPr lang="en-US" altLang="ko-KR" sz="800" b="0">
                          <a:solidFill>
                            <a:schemeClr val="tx1"/>
                          </a:solidFill>
                          <a:latin typeface="Segoe UI"/>
                          <a:cs typeface="Segoe UI"/>
                        </a:rPr>
                        <a:t>&lt;/mapper&gt; </a:t>
                      </a:r>
                    </a:p>
                  </a:txBody>
                  <a:tcPr marL="41294" marR="41294" marT="41294" marB="41294" anchor="ctr">
                    <a:lnL w="6350" cap="flat" cmpd="sng" algn="ctr">
                      <a:solidFill>
                        <a:srgbClr val="808080"/>
                      </a:solidFill>
                      <a:prstDash val="solid"/>
                      <a:round/>
                      <a:headEnd w="med" len="med"/>
                      <a:tailEnd w="med" len="med"/>
                    </a:lnL>
                    <a:lnR w="6350" cap="flat" cmpd="sng" algn="ctr">
                      <a:solidFill>
                        <a:srgbClr val="808080"/>
                      </a:solidFill>
                      <a:prstDash val="solid"/>
                      <a:round/>
                      <a:headEnd w="med" len="med"/>
                      <a:tailEnd w="med" len="med"/>
                    </a:lnR>
                    <a:lnT w="6350" cap="flat" cmpd="sng" algn="ctr">
                      <a:solidFill>
                        <a:srgbClr val="808080"/>
                      </a:solidFill>
                      <a:prstDash val="solid"/>
                      <a:round/>
                      <a:headEnd w="med" len="med"/>
                      <a:tailEnd w="med" len="med"/>
                    </a:lnT>
                    <a:lnB w="6350" cap="flat" cmpd="sng" algn="ctr">
                      <a:solidFill>
                        <a:srgbClr val="808080"/>
                      </a:solidFill>
                      <a:prstDash val="solid"/>
                      <a:round/>
                      <a:headEnd w="med" len="med"/>
                      <a:tailEnd w="med" len="med"/>
                    </a:lnB>
                    <a:lnTlToBr w="12700" cmpd="sng">
                      <a:noFill/>
                      <a:prstDash val="solid"/>
                    </a:lnTlToBr>
                    <a:lnBlToTr w="12700" cmpd="sng">
                      <a:noFill/>
                      <a:prstDash val="solid"/>
                    </a:lnBlToTr>
                    <a:noFill/>
                  </a:tcPr>
                </a:tc>
                <a:extLst>
                  <a:ext uri="{0D108BD9-81ED-4DB2-BD59-A6C34878D82A}">
                    <a16:rowId xmlns:a16="http://schemas.microsoft.com/office/drawing/2014/main" val="697783807"/>
                  </a:ext>
                </a:extLst>
              </a:tr>
            </a:tbl>
          </a:graphicData>
        </a:graphic>
      </p:graphicFrame>
      <p:graphicFrame>
        <p:nvGraphicFramePr>
          <p:cNvPr id="16" name="표 15">
            <a:extLst>
              <a:ext uri="{FF2B5EF4-FFF2-40B4-BE49-F238E27FC236}">
                <a16:creationId xmlns:a16="http://schemas.microsoft.com/office/drawing/2014/main" id="{2D3B06D5-7805-4AED-B3CE-6C8AA13D8925}"/>
              </a:ext>
            </a:extLst>
          </p:cNvPr>
          <p:cNvGraphicFramePr>
            <a:graphicFrameLocks noGrp="1"/>
          </p:cNvGraphicFramePr>
          <p:nvPr>
            <p:extLst>
              <p:ext uri="{D42A27DB-BD31-4B8C-83A1-F6EECF244321}">
                <p14:modId xmlns:p14="http://schemas.microsoft.com/office/powerpoint/2010/main" val="379258546"/>
              </p:ext>
            </p:extLst>
          </p:nvPr>
        </p:nvGraphicFramePr>
        <p:xfrm>
          <a:off x="6107430" y="431800"/>
          <a:ext cx="1905000" cy="6017985"/>
        </p:xfrm>
        <a:graphic>
          <a:graphicData uri="http://schemas.openxmlformats.org/drawingml/2006/table">
            <a:tbl>
              <a:tblPr firstRow="1" firstCol="1">
                <a:tableStyleId>{5C22544A-7EE6-4342-B048-85BDC9FD1C3A}</a:tableStyleId>
              </a:tblPr>
              <a:tblGrid>
                <a:gridCol w="1905000">
                  <a:extLst>
                    <a:ext uri="{9D8B030D-6E8A-4147-A177-3AD203B41FA5}">
                      <a16:colId xmlns:a16="http://schemas.microsoft.com/office/drawing/2014/main" val="2814412977"/>
                    </a:ext>
                  </a:extLst>
                </a:gridCol>
              </a:tblGrid>
              <a:tr h="397563">
                <a:tc>
                  <a:txBody>
                    <a:bodyPr/>
                    <a:lstStyle/>
                    <a:p>
                      <a:pPr algn="ctr">
                        <a:defRPr/>
                      </a:pPr>
                      <a:r>
                        <a:rPr lang="en-US" sz="800">
                          <a:solidFill>
                            <a:srgbClr val="5F5F5F"/>
                          </a:solidFill>
                          <a:latin typeface="Segoe UI"/>
                          <a:cs typeface="Segoe UI"/>
                        </a:rPr>
                        <a:t>Authority.xml</a:t>
                      </a:r>
                    </a:p>
                  </a:txBody>
                  <a:tcPr marL="41294" marR="41294" marT="41294" marB="41294" anchor="ctr">
                    <a:lnL w="6350" cap="flat" cmpd="sng" algn="ctr">
                      <a:solidFill>
                        <a:srgbClr val="808080"/>
                      </a:solidFill>
                      <a:prstDash val="solid"/>
                      <a:round/>
                      <a:headEnd w="med" len="med"/>
                      <a:tailEnd w="med" len="med"/>
                    </a:lnL>
                    <a:lnR w="6350" cap="flat" cmpd="sng" algn="ctr">
                      <a:solidFill>
                        <a:srgbClr val="808080"/>
                      </a:solidFill>
                      <a:prstDash val="solid"/>
                      <a:round/>
                      <a:headEnd w="med" len="med"/>
                      <a:tailEnd w="med" len="med"/>
                    </a:lnR>
                    <a:lnT w="6350" cap="flat" cmpd="sng" algn="ctr">
                      <a:solidFill>
                        <a:srgbClr val="808080"/>
                      </a:solidFill>
                      <a:prstDash val="solid"/>
                      <a:round/>
                      <a:headEnd w="med" len="med"/>
                      <a:tailEnd w="med" len="med"/>
                    </a:lnT>
                    <a:lnB w="6350" cap="flat" cmpd="sng" algn="ctr">
                      <a:solidFill>
                        <a:srgbClr val="808080"/>
                      </a:solidFill>
                      <a:prstDash val="solid"/>
                      <a:round/>
                      <a:headEnd w="med" len="med"/>
                      <a:tailEnd w="med" len="med"/>
                    </a:lnB>
                    <a:lnTlToBr w="12700" cmpd="sng">
                      <a:noFill/>
                      <a:prstDash val="solid"/>
                    </a:lnTlToBr>
                    <a:lnBlToTr w="12700" cmpd="sng">
                      <a:noFill/>
                      <a:prstDash val="solid"/>
                    </a:lnBlToTr>
                    <a:solidFill>
                      <a:schemeClr val="bg2">
                        <a:lumMod val="90000"/>
                      </a:schemeClr>
                    </a:solidFill>
                  </a:tcPr>
                </a:tc>
                <a:extLst>
                  <a:ext uri="{0D108BD9-81ED-4DB2-BD59-A6C34878D82A}">
                    <a16:rowId xmlns:a16="http://schemas.microsoft.com/office/drawing/2014/main" val="2415554383"/>
                  </a:ext>
                </a:extLst>
              </a:tr>
              <a:tr h="5620422">
                <a:tc>
                  <a:txBody>
                    <a:bodyPr/>
                    <a:lstStyle/>
                    <a:p>
                      <a:pPr algn="ctr">
                        <a:defRPr/>
                      </a:pPr>
                      <a:r>
                        <a:rPr lang="en-US" altLang="ko-KR" sz="800" b="0">
                          <a:solidFill>
                            <a:schemeClr val="tx1"/>
                          </a:solidFill>
                          <a:latin typeface="Segoe UI"/>
                          <a:cs typeface="Segoe UI"/>
                        </a:rPr>
                        <a:t>&lt;mapper namespace=“Authority”&gt;</a:t>
                      </a:r>
                    </a:p>
                    <a:p>
                      <a:pPr algn="ctr">
                        <a:defRPr/>
                      </a:pPr>
                      <a:endParaRPr lang="en-US" altLang="ko-KR" sz="800" b="0">
                        <a:solidFill>
                          <a:schemeClr val="tx1"/>
                        </a:solidFill>
                        <a:latin typeface="Segoe UI"/>
                        <a:cs typeface="Segoe UI"/>
                      </a:endParaRPr>
                    </a:p>
                    <a:p>
                      <a:pPr algn="ctr">
                        <a:defRPr/>
                      </a:pPr>
                      <a:r>
                        <a:rPr lang="en-US" altLang="ko-KR" sz="800" b="0">
                          <a:solidFill>
                            <a:schemeClr val="tx1"/>
                          </a:solidFill>
                          <a:latin typeface="Segoe UI"/>
                          <a:cs typeface="Segoe UI"/>
                        </a:rPr>
                        <a:t>&lt;select id=“getAllUserAuths” parameterType=“bit.com.groupware.dto.ParamDTO” resultType=“bit.com.groupware.dto. AuthorityDTO”&gt; </a:t>
                      </a:r>
                    </a:p>
                    <a:p>
                      <a:pPr algn="ctr">
                        <a:defRPr/>
                      </a:pPr>
                      <a:endParaRPr lang="en-US" altLang="ko-KR" sz="800" b="0">
                        <a:solidFill>
                          <a:schemeClr val="tx1"/>
                        </a:solidFill>
                        <a:latin typeface="Segoe UI"/>
                        <a:cs typeface="Segoe UI"/>
                      </a:endParaRPr>
                    </a:p>
                    <a:p>
                      <a:pPr algn="ctr">
                        <a:defRPr/>
                      </a:pPr>
                      <a:r>
                        <a:rPr lang="en-US" altLang="ko-KR" sz="800" b="0">
                          <a:solidFill>
                            <a:schemeClr val="tx1"/>
                          </a:solidFill>
                          <a:latin typeface="Segoe UI"/>
                          <a:cs typeface="Segoe UI"/>
                        </a:rPr>
                        <a:t>&lt;/select&gt;</a:t>
                      </a:r>
                    </a:p>
                    <a:p>
                      <a:pPr algn="ctr">
                        <a:defRPr/>
                      </a:pPr>
                      <a:endParaRPr lang="en-US" altLang="ko-KR" sz="800" b="0">
                        <a:solidFill>
                          <a:schemeClr val="tx1"/>
                        </a:solidFill>
                        <a:latin typeface="Segoe UI"/>
                        <a:cs typeface="Segoe UI"/>
                      </a:endParaRPr>
                    </a:p>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800" b="0">
                          <a:solidFill>
                            <a:schemeClr val="tx1"/>
                          </a:solidFill>
                          <a:latin typeface="Segoe UI"/>
                          <a:cs typeface="Segoe UI"/>
                        </a:rPr>
                        <a:t>&lt;select id=“getUserAuth” parameterType=“java.lang.Integer” resultType=“bit.com.groupware.dto. UserAuthDTO”&gt; </a:t>
                      </a:r>
                    </a:p>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800" b="0">
                          <a:solidFill>
                            <a:schemeClr val="tx1"/>
                          </a:solidFill>
                          <a:latin typeface="Segoe UI"/>
                          <a:cs typeface="Segoe UI"/>
                        </a:rPr>
                        <a:t>&lt;/select&gt;</a:t>
                      </a:r>
                    </a:p>
                    <a:p>
                      <a:pPr marL="0" marR="0" lvl="0" indent="0" algn="ctr" defTabSz="914400" rtl="0" eaLnBrk="1" fontAlgn="auto" latinLnBrk="1" hangingPunct="1">
                        <a:lnSpc>
                          <a:spcPct val="100000"/>
                        </a:lnSpc>
                        <a:spcBef>
                          <a:spcPts val="0"/>
                        </a:spcBef>
                        <a:spcAft>
                          <a:spcPts val="0"/>
                        </a:spcAft>
                        <a:buClrTx/>
                        <a:buSzTx/>
                        <a:buFontTx/>
                        <a:buNone/>
                        <a:tabLst/>
                        <a:defRPr/>
                      </a:pPr>
                      <a:endParaRPr lang="en-US" altLang="ko-KR" sz="800" b="0">
                        <a:solidFill>
                          <a:schemeClr val="tx1"/>
                        </a:solidFill>
                        <a:latin typeface="Segoe UI"/>
                        <a:cs typeface="Segoe UI"/>
                      </a:endParaRPr>
                    </a:p>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800" b="0">
                          <a:solidFill>
                            <a:schemeClr val="tx1"/>
                          </a:solidFill>
                          <a:latin typeface="Segoe UI"/>
                          <a:cs typeface="Segoe UI"/>
                        </a:rPr>
                        <a:t>&lt;select id=“getUserAuthCount” parameterType=“bit.com.groupware.dto.ParamDTO” resultType=“java.lang.Integer”&gt;</a:t>
                      </a:r>
                    </a:p>
                    <a:p>
                      <a:pPr marL="0" marR="0" lvl="0" indent="0" algn="ctr" defTabSz="914400" rtl="0" eaLnBrk="1" fontAlgn="auto" latinLnBrk="1" hangingPunct="1">
                        <a:lnSpc>
                          <a:spcPct val="100000"/>
                        </a:lnSpc>
                        <a:spcBef>
                          <a:spcPts val="0"/>
                        </a:spcBef>
                        <a:spcAft>
                          <a:spcPts val="0"/>
                        </a:spcAft>
                        <a:buClrTx/>
                        <a:buSzTx/>
                        <a:buFontTx/>
                        <a:buNone/>
                        <a:tabLst/>
                        <a:defRPr/>
                      </a:pPr>
                      <a:endParaRPr lang="en-US" altLang="ko-KR" sz="800" b="0">
                        <a:solidFill>
                          <a:schemeClr val="tx1"/>
                        </a:solidFill>
                        <a:latin typeface="Segoe UI"/>
                        <a:cs typeface="Segoe UI"/>
                      </a:endParaRPr>
                    </a:p>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800" b="0">
                          <a:solidFill>
                            <a:schemeClr val="tx1"/>
                          </a:solidFill>
                          <a:latin typeface="Segoe UI"/>
                          <a:cs typeface="Segoe UI"/>
                        </a:rPr>
                        <a:t>&lt;/select&gt;</a:t>
                      </a:r>
                    </a:p>
                    <a:p>
                      <a:pPr algn="ctr">
                        <a:defRPr/>
                      </a:pPr>
                      <a:endParaRPr lang="en-US" altLang="ko-KR" sz="800" b="0">
                        <a:solidFill>
                          <a:schemeClr val="tx1"/>
                        </a:solidFill>
                        <a:latin typeface="Segoe UI"/>
                        <a:cs typeface="Segoe UI"/>
                      </a:endParaRPr>
                    </a:p>
                    <a:p>
                      <a:pPr algn="ctr">
                        <a:defRPr/>
                      </a:pPr>
                      <a:r>
                        <a:rPr lang="en-US" altLang="ko-KR" sz="800" b="0">
                          <a:solidFill>
                            <a:schemeClr val="tx1"/>
                          </a:solidFill>
                          <a:latin typeface="Segoe UI"/>
                          <a:cs typeface="Segoe UI"/>
                        </a:rPr>
                        <a:t>&lt;insert id=“addUserAuth” parameterType=“bit.com.groupware.dto. UserAuthDTO”&gt;</a:t>
                      </a:r>
                    </a:p>
                    <a:p>
                      <a:pPr algn="ctr">
                        <a:defRPr/>
                      </a:pPr>
                      <a:r>
                        <a:rPr lang="en-US" altLang="ko-KR" sz="800" b="0">
                          <a:solidFill>
                            <a:schemeClr val="tx1"/>
                          </a:solidFill>
                          <a:latin typeface="Segoe UI"/>
                          <a:cs typeface="Segoe UI"/>
                        </a:rPr>
                        <a:t>&lt;/insert&gt;</a:t>
                      </a:r>
                    </a:p>
                    <a:p>
                      <a:pPr algn="ctr">
                        <a:defRPr/>
                      </a:pPr>
                      <a:endParaRPr lang="en-US" altLang="ko-KR" sz="800" b="0">
                        <a:solidFill>
                          <a:schemeClr val="tx1"/>
                        </a:solidFill>
                        <a:latin typeface="Segoe UI"/>
                        <a:cs typeface="Segoe UI"/>
                      </a:endParaRPr>
                    </a:p>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800" b="0">
                          <a:solidFill>
                            <a:schemeClr val="tx1"/>
                          </a:solidFill>
                          <a:latin typeface="Segoe UI"/>
                          <a:cs typeface="Segoe UI"/>
                        </a:rPr>
                        <a:t>&lt;update id=“editUserAuth” parameterType=“bit.com.groupware.dto. UserAuthDTO”&gt;</a:t>
                      </a:r>
                    </a:p>
                    <a:p>
                      <a:pPr marL="0" marR="0" lvl="0" indent="0" algn="ctr" defTabSz="914400" rtl="0" eaLnBrk="1" fontAlgn="auto" latinLnBrk="1" hangingPunct="1">
                        <a:lnSpc>
                          <a:spcPct val="100000"/>
                        </a:lnSpc>
                        <a:spcBef>
                          <a:spcPts val="0"/>
                        </a:spcBef>
                        <a:spcAft>
                          <a:spcPts val="0"/>
                        </a:spcAft>
                        <a:buClrTx/>
                        <a:buSzTx/>
                        <a:buFontTx/>
                        <a:buNone/>
                        <a:tabLst/>
                        <a:defRPr/>
                      </a:pPr>
                      <a:endParaRPr lang="en-US" altLang="ko-KR" sz="800" b="0">
                        <a:solidFill>
                          <a:schemeClr val="tx1"/>
                        </a:solidFill>
                        <a:latin typeface="Segoe UI"/>
                        <a:cs typeface="Segoe UI"/>
                      </a:endParaRPr>
                    </a:p>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800" b="0">
                          <a:solidFill>
                            <a:schemeClr val="tx1"/>
                          </a:solidFill>
                          <a:latin typeface="Segoe UI"/>
                          <a:cs typeface="Segoe UI"/>
                        </a:rPr>
                        <a:t>&lt;/update&gt;</a:t>
                      </a:r>
                    </a:p>
                    <a:p>
                      <a:pPr algn="ctr">
                        <a:defRPr/>
                      </a:pPr>
                      <a:endParaRPr lang="en-US" altLang="ko-KR" sz="800" b="0">
                        <a:solidFill>
                          <a:schemeClr val="tx1"/>
                        </a:solidFill>
                        <a:latin typeface="Segoe UI"/>
                        <a:cs typeface="Segoe UI"/>
                      </a:endParaRPr>
                    </a:p>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800" b="0">
                          <a:solidFill>
                            <a:schemeClr val="tx1"/>
                          </a:solidFill>
                          <a:latin typeface="Segoe UI"/>
                          <a:cs typeface="Segoe UI"/>
                        </a:rPr>
                        <a:t>&lt;update id=“delUserAuth” parameterType=“java.lang.Integer”&gt;</a:t>
                      </a:r>
                    </a:p>
                    <a:p>
                      <a:pPr marL="0" marR="0" lvl="0" indent="0" algn="ctr" defTabSz="914400" rtl="0" eaLnBrk="1" fontAlgn="auto" latinLnBrk="1" hangingPunct="1">
                        <a:lnSpc>
                          <a:spcPct val="100000"/>
                        </a:lnSpc>
                        <a:spcBef>
                          <a:spcPts val="0"/>
                        </a:spcBef>
                        <a:spcAft>
                          <a:spcPts val="0"/>
                        </a:spcAft>
                        <a:buClrTx/>
                        <a:buSzTx/>
                        <a:buFontTx/>
                        <a:buNone/>
                        <a:tabLst/>
                        <a:defRPr/>
                      </a:pPr>
                      <a:endParaRPr lang="en-US" altLang="ko-KR" sz="800" b="0">
                        <a:solidFill>
                          <a:schemeClr val="tx1"/>
                        </a:solidFill>
                        <a:latin typeface="Segoe UI"/>
                        <a:cs typeface="Segoe UI"/>
                      </a:endParaRPr>
                    </a:p>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800" b="0">
                          <a:solidFill>
                            <a:schemeClr val="tx1"/>
                          </a:solidFill>
                          <a:latin typeface="Segoe UI"/>
                          <a:cs typeface="Segoe UI"/>
                        </a:rPr>
                        <a:t>&lt;/update&gt;</a:t>
                      </a:r>
                    </a:p>
                    <a:p>
                      <a:pPr algn="ctr">
                        <a:defRPr/>
                      </a:pPr>
                      <a:endParaRPr lang="en-US" altLang="ko-KR" sz="800" b="0">
                        <a:solidFill>
                          <a:schemeClr val="tx1"/>
                        </a:solidFill>
                        <a:latin typeface="Segoe UI"/>
                        <a:cs typeface="Segoe UI"/>
                      </a:endParaRPr>
                    </a:p>
                    <a:p>
                      <a:pPr algn="ctr">
                        <a:defRPr/>
                      </a:pPr>
                      <a:r>
                        <a:rPr lang="en-US" altLang="ko-KR" sz="800" b="0">
                          <a:solidFill>
                            <a:schemeClr val="tx1"/>
                          </a:solidFill>
                          <a:latin typeface="Segoe UI"/>
                          <a:cs typeface="Segoe UI"/>
                        </a:rPr>
                        <a:t>&lt;/mapper&gt; </a:t>
                      </a:r>
                    </a:p>
                  </a:txBody>
                  <a:tcPr marL="41294" marR="41294" marT="41294" marB="41294" anchor="ctr">
                    <a:lnL w="6350" cap="flat" cmpd="sng" algn="ctr">
                      <a:solidFill>
                        <a:srgbClr val="808080"/>
                      </a:solidFill>
                      <a:prstDash val="solid"/>
                      <a:round/>
                      <a:headEnd w="med" len="med"/>
                      <a:tailEnd w="med" len="med"/>
                    </a:lnL>
                    <a:lnR w="6350" cap="flat" cmpd="sng" algn="ctr">
                      <a:solidFill>
                        <a:srgbClr val="808080"/>
                      </a:solidFill>
                      <a:prstDash val="solid"/>
                      <a:round/>
                      <a:headEnd w="med" len="med"/>
                      <a:tailEnd w="med" len="med"/>
                    </a:lnR>
                    <a:lnT w="6350" cap="flat" cmpd="sng" algn="ctr">
                      <a:solidFill>
                        <a:srgbClr val="808080"/>
                      </a:solidFill>
                      <a:prstDash val="solid"/>
                      <a:round/>
                      <a:headEnd w="med" len="med"/>
                      <a:tailEnd w="med" len="med"/>
                    </a:lnT>
                    <a:lnB w="6350" cap="flat" cmpd="sng" algn="ctr">
                      <a:solidFill>
                        <a:srgbClr val="808080"/>
                      </a:solidFill>
                      <a:prstDash val="solid"/>
                      <a:round/>
                      <a:headEnd w="med" len="med"/>
                      <a:tailEnd w="med" len="med"/>
                    </a:lnB>
                    <a:lnTlToBr w="12700" cmpd="sng">
                      <a:noFill/>
                      <a:prstDash val="solid"/>
                    </a:lnTlToBr>
                    <a:lnBlToTr w="12700" cmpd="sng">
                      <a:noFill/>
                      <a:prstDash val="solid"/>
                    </a:lnBlToTr>
                    <a:noFill/>
                  </a:tcPr>
                </a:tc>
                <a:extLst>
                  <a:ext uri="{0D108BD9-81ED-4DB2-BD59-A6C34878D82A}">
                    <a16:rowId xmlns:a16="http://schemas.microsoft.com/office/drawing/2014/main" val="697783807"/>
                  </a:ext>
                </a:extLst>
              </a:tr>
            </a:tbl>
          </a:graphicData>
        </a:graphic>
      </p:graphicFrame>
      <p:graphicFrame>
        <p:nvGraphicFramePr>
          <p:cNvPr id="17" name="표 16">
            <a:extLst>
              <a:ext uri="{FF2B5EF4-FFF2-40B4-BE49-F238E27FC236}">
                <a16:creationId xmlns:a16="http://schemas.microsoft.com/office/drawing/2014/main" id="{4D2E9F9D-7AFF-4AFB-A737-F0D9030295DC}"/>
              </a:ext>
            </a:extLst>
          </p:cNvPr>
          <p:cNvGraphicFramePr>
            <a:graphicFrameLocks noGrp="1"/>
          </p:cNvGraphicFramePr>
          <p:nvPr>
            <p:extLst>
              <p:ext uri="{D42A27DB-BD31-4B8C-83A1-F6EECF244321}">
                <p14:modId xmlns:p14="http://schemas.microsoft.com/office/powerpoint/2010/main" val="3096026904"/>
              </p:ext>
            </p:extLst>
          </p:nvPr>
        </p:nvGraphicFramePr>
        <p:xfrm>
          <a:off x="8012430" y="431800"/>
          <a:ext cx="1905000" cy="6017985"/>
        </p:xfrm>
        <a:graphic>
          <a:graphicData uri="http://schemas.openxmlformats.org/drawingml/2006/table">
            <a:tbl>
              <a:tblPr firstRow="1" firstCol="1">
                <a:tableStyleId>{5C22544A-7EE6-4342-B048-85BDC9FD1C3A}</a:tableStyleId>
              </a:tblPr>
              <a:tblGrid>
                <a:gridCol w="1905000">
                  <a:extLst>
                    <a:ext uri="{9D8B030D-6E8A-4147-A177-3AD203B41FA5}">
                      <a16:colId xmlns:a16="http://schemas.microsoft.com/office/drawing/2014/main" val="2814412977"/>
                    </a:ext>
                  </a:extLst>
                </a:gridCol>
              </a:tblGrid>
              <a:tr h="397563">
                <a:tc>
                  <a:txBody>
                    <a:bodyPr/>
                    <a:lstStyle/>
                    <a:p>
                      <a:pPr algn="ctr">
                        <a:defRPr/>
                      </a:pPr>
                      <a:r>
                        <a:rPr lang="en-US" sz="800">
                          <a:solidFill>
                            <a:srgbClr val="5F5F5F"/>
                          </a:solidFill>
                          <a:latin typeface="Segoe UI"/>
                          <a:cs typeface="Segoe UI"/>
                        </a:rPr>
                        <a:t>Job.xml</a:t>
                      </a:r>
                    </a:p>
                  </a:txBody>
                  <a:tcPr marL="41294" marR="41294" marT="41294" marB="41294" anchor="ctr">
                    <a:lnL w="6350" cap="flat" cmpd="sng" algn="ctr">
                      <a:solidFill>
                        <a:srgbClr val="808080"/>
                      </a:solidFill>
                      <a:prstDash val="solid"/>
                      <a:round/>
                      <a:headEnd w="med" len="med"/>
                      <a:tailEnd w="med" len="med"/>
                    </a:lnL>
                    <a:lnR w="6350" cap="flat" cmpd="sng" algn="ctr">
                      <a:solidFill>
                        <a:srgbClr val="808080"/>
                      </a:solidFill>
                      <a:prstDash val="solid"/>
                      <a:round/>
                      <a:headEnd w="med" len="med"/>
                      <a:tailEnd w="med" len="med"/>
                    </a:lnR>
                    <a:lnT w="6350" cap="flat" cmpd="sng" algn="ctr">
                      <a:solidFill>
                        <a:srgbClr val="808080"/>
                      </a:solidFill>
                      <a:prstDash val="solid"/>
                      <a:round/>
                      <a:headEnd w="med" len="med"/>
                      <a:tailEnd w="med" len="med"/>
                    </a:lnT>
                    <a:lnB w="6350" cap="flat" cmpd="sng" algn="ctr">
                      <a:solidFill>
                        <a:srgbClr val="808080"/>
                      </a:solidFill>
                      <a:prstDash val="solid"/>
                      <a:round/>
                      <a:headEnd w="med" len="med"/>
                      <a:tailEnd w="med" len="med"/>
                    </a:lnB>
                    <a:lnTlToBr w="12700" cmpd="sng">
                      <a:noFill/>
                      <a:prstDash val="solid"/>
                    </a:lnTlToBr>
                    <a:lnBlToTr w="12700" cmpd="sng">
                      <a:noFill/>
                      <a:prstDash val="solid"/>
                    </a:lnBlToTr>
                    <a:solidFill>
                      <a:schemeClr val="bg2">
                        <a:lumMod val="90000"/>
                      </a:schemeClr>
                    </a:solidFill>
                  </a:tcPr>
                </a:tc>
                <a:extLst>
                  <a:ext uri="{0D108BD9-81ED-4DB2-BD59-A6C34878D82A}">
                    <a16:rowId xmlns:a16="http://schemas.microsoft.com/office/drawing/2014/main" val="2415554383"/>
                  </a:ext>
                </a:extLst>
              </a:tr>
              <a:tr h="5620422">
                <a:tc>
                  <a:txBody>
                    <a:bodyPr/>
                    <a:lstStyle/>
                    <a:p>
                      <a:pPr algn="ctr">
                        <a:defRPr/>
                      </a:pPr>
                      <a:r>
                        <a:rPr lang="en-US" altLang="ko-KR" sz="800" b="0">
                          <a:solidFill>
                            <a:schemeClr val="tx1"/>
                          </a:solidFill>
                          <a:latin typeface="Segoe UI"/>
                          <a:cs typeface="Segoe UI"/>
                        </a:rPr>
                        <a:t>&lt;mapper namespace=“Job”&gt;</a:t>
                      </a:r>
                    </a:p>
                    <a:p>
                      <a:pPr algn="ctr">
                        <a:defRPr/>
                      </a:pPr>
                      <a:endParaRPr lang="en-US" altLang="ko-KR" sz="800" b="0">
                        <a:solidFill>
                          <a:schemeClr val="tx1"/>
                        </a:solidFill>
                        <a:latin typeface="Segoe UI"/>
                        <a:cs typeface="Segoe UI"/>
                      </a:endParaRPr>
                    </a:p>
                    <a:p>
                      <a:pPr algn="ctr">
                        <a:defRPr/>
                      </a:pPr>
                      <a:r>
                        <a:rPr lang="en-US" altLang="ko-KR" sz="800" b="0">
                          <a:solidFill>
                            <a:schemeClr val="tx1"/>
                          </a:solidFill>
                          <a:latin typeface="Segoe UI"/>
                          <a:cs typeface="Segoe UI"/>
                        </a:rPr>
                        <a:t>&lt;select id=“getAllJobs” parameterType=“bit.com.groupware.dto.ParamDTO” resultType=“bit.com.groupware.dto. JobDTO”&gt; </a:t>
                      </a:r>
                    </a:p>
                    <a:p>
                      <a:pPr algn="ctr">
                        <a:defRPr/>
                      </a:pPr>
                      <a:endParaRPr lang="en-US" altLang="ko-KR" sz="800" b="0">
                        <a:solidFill>
                          <a:schemeClr val="tx1"/>
                        </a:solidFill>
                        <a:latin typeface="Segoe UI"/>
                        <a:cs typeface="Segoe UI"/>
                      </a:endParaRPr>
                    </a:p>
                    <a:p>
                      <a:pPr algn="ctr">
                        <a:defRPr/>
                      </a:pPr>
                      <a:r>
                        <a:rPr lang="en-US" altLang="ko-KR" sz="800" b="0">
                          <a:solidFill>
                            <a:schemeClr val="tx1"/>
                          </a:solidFill>
                          <a:latin typeface="Segoe UI"/>
                          <a:cs typeface="Segoe UI"/>
                        </a:rPr>
                        <a:t>&lt;/select&gt;</a:t>
                      </a:r>
                    </a:p>
                    <a:p>
                      <a:pPr algn="ctr">
                        <a:defRPr/>
                      </a:pPr>
                      <a:endParaRPr lang="en-US" altLang="ko-KR" sz="800" b="0">
                        <a:solidFill>
                          <a:schemeClr val="tx1"/>
                        </a:solidFill>
                        <a:latin typeface="Segoe UI"/>
                        <a:cs typeface="Segoe UI"/>
                      </a:endParaRPr>
                    </a:p>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800" b="0">
                          <a:solidFill>
                            <a:schemeClr val="tx1"/>
                          </a:solidFill>
                          <a:latin typeface="Segoe UI"/>
                          <a:cs typeface="Segoe UI"/>
                        </a:rPr>
                        <a:t>&lt;select id=“getJob” parameterType=“java.lang.Integer” resultType=“bit.com.groupware.dto. JobDTO”&gt; </a:t>
                      </a:r>
                    </a:p>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800" b="0">
                          <a:solidFill>
                            <a:schemeClr val="tx1"/>
                          </a:solidFill>
                          <a:latin typeface="Segoe UI"/>
                          <a:cs typeface="Segoe UI"/>
                        </a:rPr>
                        <a:t>&lt;/select&gt;</a:t>
                      </a:r>
                    </a:p>
                    <a:p>
                      <a:pPr marL="0" marR="0" lvl="0" indent="0" algn="ctr" defTabSz="914400" rtl="0" eaLnBrk="1" fontAlgn="auto" latinLnBrk="1" hangingPunct="1">
                        <a:lnSpc>
                          <a:spcPct val="100000"/>
                        </a:lnSpc>
                        <a:spcBef>
                          <a:spcPts val="0"/>
                        </a:spcBef>
                        <a:spcAft>
                          <a:spcPts val="0"/>
                        </a:spcAft>
                        <a:buClrTx/>
                        <a:buSzTx/>
                        <a:buFontTx/>
                        <a:buNone/>
                        <a:tabLst/>
                        <a:defRPr/>
                      </a:pPr>
                      <a:endParaRPr lang="en-US" altLang="ko-KR" sz="800" b="0">
                        <a:solidFill>
                          <a:schemeClr val="tx1"/>
                        </a:solidFill>
                        <a:latin typeface="Segoe UI"/>
                        <a:cs typeface="Segoe UI"/>
                      </a:endParaRPr>
                    </a:p>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800" b="0">
                          <a:solidFill>
                            <a:schemeClr val="tx1"/>
                          </a:solidFill>
                          <a:latin typeface="Segoe UI"/>
                          <a:cs typeface="Segoe UI"/>
                        </a:rPr>
                        <a:t>&lt;select id=“getJobCount” parameterType=“bit.com.groupware.dto.ParamDTO” resultType=“java.lang.Integer”&gt;</a:t>
                      </a:r>
                    </a:p>
                    <a:p>
                      <a:pPr marL="0" marR="0" lvl="0" indent="0" algn="ctr" defTabSz="914400" rtl="0" eaLnBrk="1" fontAlgn="auto" latinLnBrk="1" hangingPunct="1">
                        <a:lnSpc>
                          <a:spcPct val="100000"/>
                        </a:lnSpc>
                        <a:spcBef>
                          <a:spcPts val="0"/>
                        </a:spcBef>
                        <a:spcAft>
                          <a:spcPts val="0"/>
                        </a:spcAft>
                        <a:buClrTx/>
                        <a:buSzTx/>
                        <a:buFontTx/>
                        <a:buNone/>
                        <a:tabLst/>
                        <a:defRPr/>
                      </a:pPr>
                      <a:endParaRPr lang="en-US" altLang="ko-KR" sz="800" b="0">
                        <a:solidFill>
                          <a:schemeClr val="tx1"/>
                        </a:solidFill>
                        <a:latin typeface="Segoe UI"/>
                        <a:cs typeface="Segoe UI"/>
                      </a:endParaRPr>
                    </a:p>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800" b="0">
                          <a:solidFill>
                            <a:schemeClr val="tx1"/>
                          </a:solidFill>
                          <a:latin typeface="Segoe UI"/>
                          <a:cs typeface="Segoe UI"/>
                        </a:rPr>
                        <a:t>&lt;/select&gt;</a:t>
                      </a:r>
                    </a:p>
                    <a:p>
                      <a:pPr algn="ctr">
                        <a:defRPr/>
                      </a:pPr>
                      <a:endParaRPr lang="en-US" altLang="ko-KR" sz="800" b="0">
                        <a:solidFill>
                          <a:schemeClr val="tx1"/>
                        </a:solidFill>
                        <a:latin typeface="Segoe UI"/>
                        <a:cs typeface="Segoe UI"/>
                      </a:endParaRPr>
                    </a:p>
                    <a:p>
                      <a:pPr algn="ctr">
                        <a:defRPr/>
                      </a:pPr>
                      <a:r>
                        <a:rPr lang="en-US" altLang="ko-KR" sz="800" b="0">
                          <a:solidFill>
                            <a:schemeClr val="tx1"/>
                          </a:solidFill>
                          <a:latin typeface="Segoe UI"/>
                          <a:cs typeface="Segoe UI"/>
                        </a:rPr>
                        <a:t>&lt;insert id=“addCp” parameterType=“bit.com.groupware.dto. JobDTO”&gt;</a:t>
                      </a:r>
                    </a:p>
                    <a:p>
                      <a:pPr algn="ctr">
                        <a:defRPr/>
                      </a:pPr>
                      <a:r>
                        <a:rPr lang="en-US" altLang="ko-KR" sz="800" b="0">
                          <a:solidFill>
                            <a:schemeClr val="tx1"/>
                          </a:solidFill>
                          <a:latin typeface="Segoe UI"/>
                          <a:cs typeface="Segoe UI"/>
                        </a:rPr>
                        <a:t>&lt;/insert&gt;</a:t>
                      </a:r>
                    </a:p>
                    <a:p>
                      <a:pPr algn="ctr">
                        <a:defRPr/>
                      </a:pPr>
                      <a:endParaRPr lang="en-US" altLang="ko-KR" sz="800" b="0">
                        <a:solidFill>
                          <a:schemeClr val="tx1"/>
                        </a:solidFill>
                        <a:latin typeface="Segoe UI"/>
                        <a:cs typeface="Segoe UI"/>
                      </a:endParaRPr>
                    </a:p>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800" b="0">
                          <a:solidFill>
                            <a:schemeClr val="tx1"/>
                          </a:solidFill>
                          <a:latin typeface="Segoe UI"/>
                          <a:cs typeface="Segoe UI"/>
                        </a:rPr>
                        <a:t>&lt;update id=“editCp” parameterType=“bit.com.groupware.dto. JobDTO”&gt;</a:t>
                      </a:r>
                    </a:p>
                    <a:p>
                      <a:pPr marL="0" marR="0" lvl="0" indent="0" algn="ctr" defTabSz="914400" rtl="0" eaLnBrk="1" fontAlgn="auto" latinLnBrk="1" hangingPunct="1">
                        <a:lnSpc>
                          <a:spcPct val="100000"/>
                        </a:lnSpc>
                        <a:spcBef>
                          <a:spcPts val="0"/>
                        </a:spcBef>
                        <a:spcAft>
                          <a:spcPts val="0"/>
                        </a:spcAft>
                        <a:buClrTx/>
                        <a:buSzTx/>
                        <a:buFontTx/>
                        <a:buNone/>
                        <a:tabLst/>
                        <a:defRPr/>
                      </a:pPr>
                      <a:endParaRPr lang="en-US" altLang="ko-KR" sz="800" b="0">
                        <a:solidFill>
                          <a:schemeClr val="tx1"/>
                        </a:solidFill>
                        <a:latin typeface="Segoe UI"/>
                        <a:cs typeface="Segoe UI"/>
                      </a:endParaRPr>
                    </a:p>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800" b="0">
                          <a:solidFill>
                            <a:schemeClr val="tx1"/>
                          </a:solidFill>
                          <a:latin typeface="Segoe UI"/>
                          <a:cs typeface="Segoe UI"/>
                        </a:rPr>
                        <a:t>&lt;/update&gt;</a:t>
                      </a:r>
                    </a:p>
                    <a:p>
                      <a:pPr algn="ctr">
                        <a:defRPr/>
                      </a:pPr>
                      <a:endParaRPr lang="en-US" altLang="ko-KR" sz="800" b="0">
                        <a:solidFill>
                          <a:schemeClr val="tx1"/>
                        </a:solidFill>
                        <a:latin typeface="Segoe UI"/>
                        <a:cs typeface="Segoe UI"/>
                      </a:endParaRPr>
                    </a:p>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800" b="0">
                          <a:solidFill>
                            <a:schemeClr val="tx1"/>
                          </a:solidFill>
                          <a:latin typeface="Segoe UI"/>
                          <a:cs typeface="Segoe UI"/>
                        </a:rPr>
                        <a:t>&lt;update id=“delCp” parameterType=“java.lang.Integer”&gt;</a:t>
                      </a:r>
                    </a:p>
                    <a:p>
                      <a:pPr marL="0" marR="0" lvl="0" indent="0" algn="ctr" defTabSz="914400" rtl="0" eaLnBrk="1" fontAlgn="auto" latinLnBrk="1" hangingPunct="1">
                        <a:lnSpc>
                          <a:spcPct val="100000"/>
                        </a:lnSpc>
                        <a:spcBef>
                          <a:spcPts val="0"/>
                        </a:spcBef>
                        <a:spcAft>
                          <a:spcPts val="0"/>
                        </a:spcAft>
                        <a:buClrTx/>
                        <a:buSzTx/>
                        <a:buFontTx/>
                        <a:buNone/>
                        <a:tabLst/>
                        <a:defRPr/>
                      </a:pPr>
                      <a:endParaRPr lang="en-US" altLang="ko-KR" sz="800" b="0">
                        <a:solidFill>
                          <a:schemeClr val="tx1"/>
                        </a:solidFill>
                        <a:latin typeface="Segoe UI"/>
                        <a:cs typeface="Segoe UI"/>
                      </a:endParaRPr>
                    </a:p>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800" b="0">
                          <a:solidFill>
                            <a:schemeClr val="tx1"/>
                          </a:solidFill>
                          <a:latin typeface="Segoe UI"/>
                          <a:cs typeface="Segoe UI"/>
                        </a:rPr>
                        <a:t>&lt;/update&gt;</a:t>
                      </a:r>
                    </a:p>
                    <a:p>
                      <a:pPr algn="ctr">
                        <a:defRPr/>
                      </a:pPr>
                      <a:endParaRPr lang="en-US" altLang="ko-KR" sz="800" b="0">
                        <a:solidFill>
                          <a:schemeClr val="tx1"/>
                        </a:solidFill>
                        <a:latin typeface="Segoe UI"/>
                        <a:cs typeface="Segoe UI"/>
                      </a:endParaRPr>
                    </a:p>
                    <a:p>
                      <a:pPr algn="ctr">
                        <a:defRPr/>
                      </a:pPr>
                      <a:r>
                        <a:rPr lang="en-US" altLang="ko-KR" sz="800" b="0">
                          <a:solidFill>
                            <a:schemeClr val="tx1"/>
                          </a:solidFill>
                          <a:latin typeface="Segoe UI"/>
                          <a:cs typeface="Segoe UI"/>
                        </a:rPr>
                        <a:t>&lt;/mapper&gt; </a:t>
                      </a:r>
                    </a:p>
                  </a:txBody>
                  <a:tcPr marL="41294" marR="41294" marT="41294" marB="41294" anchor="ctr">
                    <a:lnL w="6350" cap="flat" cmpd="sng" algn="ctr">
                      <a:solidFill>
                        <a:srgbClr val="808080"/>
                      </a:solidFill>
                      <a:prstDash val="solid"/>
                      <a:round/>
                      <a:headEnd w="med" len="med"/>
                      <a:tailEnd w="med" len="med"/>
                    </a:lnL>
                    <a:lnR w="6350" cap="flat" cmpd="sng" algn="ctr">
                      <a:solidFill>
                        <a:srgbClr val="808080"/>
                      </a:solidFill>
                      <a:prstDash val="solid"/>
                      <a:round/>
                      <a:headEnd w="med" len="med"/>
                      <a:tailEnd w="med" len="med"/>
                    </a:lnR>
                    <a:lnT w="6350" cap="flat" cmpd="sng" algn="ctr">
                      <a:solidFill>
                        <a:srgbClr val="808080"/>
                      </a:solidFill>
                      <a:prstDash val="solid"/>
                      <a:round/>
                      <a:headEnd w="med" len="med"/>
                      <a:tailEnd w="med" len="med"/>
                    </a:lnT>
                    <a:lnB w="6350" cap="flat" cmpd="sng" algn="ctr">
                      <a:solidFill>
                        <a:srgbClr val="808080"/>
                      </a:solidFill>
                      <a:prstDash val="solid"/>
                      <a:round/>
                      <a:headEnd w="med" len="med"/>
                      <a:tailEnd w="med" len="med"/>
                    </a:lnB>
                    <a:lnTlToBr w="12700" cmpd="sng">
                      <a:noFill/>
                      <a:prstDash val="solid"/>
                    </a:lnTlToBr>
                    <a:lnBlToTr w="12700" cmpd="sng">
                      <a:noFill/>
                      <a:prstDash val="solid"/>
                    </a:lnBlToTr>
                    <a:noFill/>
                  </a:tcPr>
                </a:tc>
                <a:extLst>
                  <a:ext uri="{0D108BD9-81ED-4DB2-BD59-A6C34878D82A}">
                    <a16:rowId xmlns:a16="http://schemas.microsoft.com/office/drawing/2014/main" val="697783807"/>
                  </a:ext>
                </a:extLst>
              </a:tr>
            </a:tbl>
          </a:graphicData>
        </a:graphic>
      </p:graphicFrame>
      <p:graphicFrame>
        <p:nvGraphicFramePr>
          <p:cNvPr id="18" name="표 17">
            <a:extLst>
              <a:ext uri="{FF2B5EF4-FFF2-40B4-BE49-F238E27FC236}">
                <a16:creationId xmlns:a16="http://schemas.microsoft.com/office/drawing/2014/main" id="{CEE65654-6811-42DF-BBBA-3CEE74371585}"/>
              </a:ext>
            </a:extLst>
          </p:cNvPr>
          <p:cNvGraphicFramePr>
            <a:graphicFrameLocks noGrp="1"/>
          </p:cNvGraphicFramePr>
          <p:nvPr>
            <p:extLst>
              <p:ext uri="{D42A27DB-BD31-4B8C-83A1-F6EECF244321}">
                <p14:modId xmlns:p14="http://schemas.microsoft.com/office/powerpoint/2010/main" val="4183190389"/>
              </p:ext>
            </p:extLst>
          </p:nvPr>
        </p:nvGraphicFramePr>
        <p:xfrm>
          <a:off x="9917430" y="431800"/>
          <a:ext cx="1905000" cy="6017985"/>
        </p:xfrm>
        <a:graphic>
          <a:graphicData uri="http://schemas.openxmlformats.org/drawingml/2006/table">
            <a:tbl>
              <a:tblPr firstRow="1" firstCol="1">
                <a:tableStyleId>{5C22544A-7EE6-4342-B048-85BDC9FD1C3A}</a:tableStyleId>
              </a:tblPr>
              <a:tblGrid>
                <a:gridCol w="1905000">
                  <a:extLst>
                    <a:ext uri="{9D8B030D-6E8A-4147-A177-3AD203B41FA5}">
                      <a16:colId xmlns:a16="http://schemas.microsoft.com/office/drawing/2014/main" val="2814412977"/>
                    </a:ext>
                  </a:extLst>
                </a:gridCol>
              </a:tblGrid>
              <a:tr h="397563">
                <a:tc>
                  <a:txBody>
                    <a:bodyPr/>
                    <a:lstStyle/>
                    <a:p>
                      <a:pPr algn="ctr">
                        <a:defRPr/>
                      </a:pPr>
                      <a:r>
                        <a:rPr lang="en-US" sz="800">
                          <a:solidFill>
                            <a:srgbClr val="5F5F5F"/>
                          </a:solidFill>
                          <a:latin typeface="Segoe UI"/>
                          <a:cs typeface="Segoe UI"/>
                        </a:rPr>
                        <a:t>User.xml</a:t>
                      </a:r>
                    </a:p>
                  </a:txBody>
                  <a:tcPr marL="41294" marR="41294" marT="41294" marB="41294" anchor="ctr">
                    <a:lnL w="6350" cap="flat" cmpd="sng" algn="ctr">
                      <a:solidFill>
                        <a:srgbClr val="808080"/>
                      </a:solidFill>
                      <a:prstDash val="solid"/>
                      <a:round/>
                      <a:headEnd w="med" len="med"/>
                      <a:tailEnd w="med" len="med"/>
                    </a:lnL>
                    <a:lnR w="6350" cap="flat" cmpd="sng" algn="ctr">
                      <a:solidFill>
                        <a:srgbClr val="808080"/>
                      </a:solidFill>
                      <a:prstDash val="solid"/>
                      <a:round/>
                      <a:headEnd w="med" len="med"/>
                      <a:tailEnd w="med" len="med"/>
                    </a:lnR>
                    <a:lnT w="6350" cap="flat" cmpd="sng" algn="ctr">
                      <a:solidFill>
                        <a:srgbClr val="808080"/>
                      </a:solidFill>
                      <a:prstDash val="solid"/>
                      <a:round/>
                      <a:headEnd w="med" len="med"/>
                      <a:tailEnd w="med" len="med"/>
                    </a:lnT>
                    <a:lnB w="6350" cap="flat" cmpd="sng" algn="ctr">
                      <a:solidFill>
                        <a:srgbClr val="808080"/>
                      </a:solidFill>
                      <a:prstDash val="solid"/>
                      <a:round/>
                      <a:headEnd w="med" len="med"/>
                      <a:tailEnd w="med" len="med"/>
                    </a:lnB>
                    <a:lnTlToBr w="12700" cmpd="sng">
                      <a:noFill/>
                      <a:prstDash val="solid"/>
                    </a:lnTlToBr>
                    <a:lnBlToTr w="12700" cmpd="sng">
                      <a:noFill/>
                      <a:prstDash val="solid"/>
                    </a:lnBlToTr>
                    <a:solidFill>
                      <a:schemeClr val="bg2">
                        <a:lumMod val="90000"/>
                      </a:schemeClr>
                    </a:solidFill>
                  </a:tcPr>
                </a:tc>
                <a:extLst>
                  <a:ext uri="{0D108BD9-81ED-4DB2-BD59-A6C34878D82A}">
                    <a16:rowId xmlns:a16="http://schemas.microsoft.com/office/drawing/2014/main" val="2415554383"/>
                  </a:ext>
                </a:extLst>
              </a:tr>
              <a:tr h="5620422">
                <a:tc>
                  <a:txBody>
                    <a:bodyPr/>
                    <a:lstStyle/>
                    <a:p>
                      <a:pPr algn="ctr">
                        <a:defRPr/>
                      </a:pPr>
                      <a:r>
                        <a:rPr lang="en-US" altLang="ko-KR" sz="800" b="0">
                          <a:solidFill>
                            <a:schemeClr val="tx1"/>
                          </a:solidFill>
                          <a:latin typeface="Segoe UI"/>
                          <a:cs typeface="Segoe UI"/>
                        </a:rPr>
                        <a:t>&lt;mapper namespace=“User”&gt;</a:t>
                      </a:r>
                    </a:p>
                    <a:p>
                      <a:pPr algn="ctr">
                        <a:defRPr/>
                      </a:pPr>
                      <a:endParaRPr lang="en-US" altLang="ko-KR" sz="800" b="0">
                        <a:solidFill>
                          <a:schemeClr val="tx1"/>
                        </a:solidFill>
                        <a:latin typeface="Segoe UI"/>
                        <a:cs typeface="Segoe UI"/>
                      </a:endParaRPr>
                    </a:p>
                    <a:p>
                      <a:pPr algn="ctr">
                        <a:defRPr/>
                      </a:pPr>
                      <a:r>
                        <a:rPr lang="en-US" altLang="ko-KR" sz="800" b="0">
                          <a:solidFill>
                            <a:schemeClr val="tx1"/>
                          </a:solidFill>
                          <a:latin typeface="Segoe UI"/>
                          <a:cs typeface="Segoe UI"/>
                        </a:rPr>
                        <a:t>&lt;select id=“getAllUsers” parameterType=“bit.com.groupware.dto.ParamDTO” resultType=“bit.com.groupware.dto. UserDTO”&gt; </a:t>
                      </a:r>
                    </a:p>
                    <a:p>
                      <a:pPr algn="ctr">
                        <a:defRPr/>
                      </a:pPr>
                      <a:endParaRPr lang="en-US" altLang="ko-KR" sz="800" b="0">
                        <a:solidFill>
                          <a:schemeClr val="tx1"/>
                        </a:solidFill>
                        <a:latin typeface="Segoe UI"/>
                        <a:cs typeface="Segoe UI"/>
                      </a:endParaRPr>
                    </a:p>
                    <a:p>
                      <a:pPr algn="ctr">
                        <a:defRPr/>
                      </a:pPr>
                      <a:r>
                        <a:rPr lang="en-US" altLang="ko-KR" sz="800" b="0">
                          <a:solidFill>
                            <a:schemeClr val="tx1"/>
                          </a:solidFill>
                          <a:latin typeface="Segoe UI"/>
                          <a:cs typeface="Segoe UI"/>
                        </a:rPr>
                        <a:t>&lt;/select&gt;</a:t>
                      </a:r>
                    </a:p>
                    <a:p>
                      <a:pPr algn="ctr">
                        <a:defRPr/>
                      </a:pPr>
                      <a:endParaRPr lang="en-US" altLang="ko-KR" sz="800" b="0">
                        <a:solidFill>
                          <a:schemeClr val="tx1"/>
                        </a:solidFill>
                        <a:latin typeface="Segoe UI"/>
                        <a:cs typeface="Segoe UI"/>
                      </a:endParaRPr>
                    </a:p>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800" b="0">
                          <a:solidFill>
                            <a:schemeClr val="tx1"/>
                          </a:solidFill>
                          <a:latin typeface="Segoe UI"/>
                          <a:cs typeface="Segoe UI"/>
                        </a:rPr>
                        <a:t>&lt;select id=“getUser” parameterType=“java.lang.Integer” resultType=“bit.com.groupware.dto. UserDTO”&gt; </a:t>
                      </a:r>
                    </a:p>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800" b="0">
                          <a:solidFill>
                            <a:schemeClr val="tx1"/>
                          </a:solidFill>
                          <a:latin typeface="Segoe UI"/>
                          <a:cs typeface="Segoe UI"/>
                        </a:rPr>
                        <a:t>&lt;/select&gt;</a:t>
                      </a:r>
                    </a:p>
                    <a:p>
                      <a:pPr marL="0" marR="0" lvl="0" indent="0" algn="ctr" defTabSz="914400" rtl="0" eaLnBrk="1" fontAlgn="auto" latinLnBrk="1" hangingPunct="1">
                        <a:lnSpc>
                          <a:spcPct val="100000"/>
                        </a:lnSpc>
                        <a:spcBef>
                          <a:spcPts val="0"/>
                        </a:spcBef>
                        <a:spcAft>
                          <a:spcPts val="0"/>
                        </a:spcAft>
                        <a:buClrTx/>
                        <a:buSzTx/>
                        <a:buFontTx/>
                        <a:buNone/>
                        <a:tabLst/>
                        <a:defRPr/>
                      </a:pPr>
                      <a:endParaRPr lang="en-US" altLang="ko-KR" sz="800" b="0">
                        <a:solidFill>
                          <a:schemeClr val="tx1"/>
                        </a:solidFill>
                        <a:latin typeface="Segoe UI"/>
                        <a:cs typeface="Segoe UI"/>
                      </a:endParaRPr>
                    </a:p>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800" b="0">
                          <a:solidFill>
                            <a:schemeClr val="tx1"/>
                          </a:solidFill>
                          <a:latin typeface="Segoe UI"/>
                          <a:cs typeface="Segoe UI"/>
                        </a:rPr>
                        <a:t>&lt;select id=“getUserCount” parameterType=“bit.com.groupware.dto.ParamDTO” resultType=“java.lang.Integer”&gt;</a:t>
                      </a:r>
                    </a:p>
                    <a:p>
                      <a:pPr marL="0" marR="0" lvl="0" indent="0" algn="ctr" defTabSz="914400" rtl="0" eaLnBrk="1" fontAlgn="auto" latinLnBrk="1" hangingPunct="1">
                        <a:lnSpc>
                          <a:spcPct val="100000"/>
                        </a:lnSpc>
                        <a:spcBef>
                          <a:spcPts val="0"/>
                        </a:spcBef>
                        <a:spcAft>
                          <a:spcPts val="0"/>
                        </a:spcAft>
                        <a:buClrTx/>
                        <a:buSzTx/>
                        <a:buFontTx/>
                        <a:buNone/>
                        <a:tabLst/>
                        <a:defRPr/>
                      </a:pPr>
                      <a:endParaRPr lang="en-US" altLang="ko-KR" sz="800" b="0">
                        <a:solidFill>
                          <a:schemeClr val="tx1"/>
                        </a:solidFill>
                        <a:latin typeface="Segoe UI"/>
                        <a:cs typeface="Segoe UI"/>
                      </a:endParaRPr>
                    </a:p>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800" b="0">
                          <a:solidFill>
                            <a:schemeClr val="tx1"/>
                          </a:solidFill>
                          <a:latin typeface="Segoe UI"/>
                          <a:cs typeface="Segoe UI"/>
                        </a:rPr>
                        <a:t>&lt;/select&gt;</a:t>
                      </a:r>
                    </a:p>
                    <a:p>
                      <a:pPr algn="ctr">
                        <a:defRPr/>
                      </a:pPr>
                      <a:endParaRPr lang="en-US" altLang="ko-KR" sz="800" b="0">
                        <a:solidFill>
                          <a:schemeClr val="tx1"/>
                        </a:solidFill>
                        <a:latin typeface="Segoe UI"/>
                        <a:cs typeface="Segoe UI"/>
                      </a:endParaRPr>
                    </a:p>
                    <a:p>
                      <a:pPr algn="ctr">
                        <a:defRPr/>
                      </a:pPr>
                      <a:r>
                        <a:rPr lang="en-US" altLang="ko-KR" sz="800" b="0">
                          <a:solidFill>
                            <a:schemeClr val="tx1"/>
                          </a:solidFill>
                          <a:latin typeface="Segoe UI"/>
                          <a:cs typeface="Segoe UI"/>
                        </a:rPr>
                        <a:t>&lt;insert id=“addUser” parameterType=“bit.com.groupware.dto. UserDTO”&gt;</a:t>
                      </a:r>
                    </a:p>
                    <a:p>
                      <a:pPr algn="ctr">
                        <a:defRPr/>
                      </a:pPr>
                      <a:r>
                        <a:rPr lang="en-US" altLang="ko-KR" sz="800" b="0">
                          <a:solidFill>
                            <a:schemeClr val="tx1"/>
                          </a:solidFill>
                          <a:latin typeface="Segoe UI"/>
                          <a:cs typeface="Segoe UI"/>
                        </a:rPr>
                        <a:t>&lt;/insert&gt;</a:t>
                      </a:r>
                    </a:p>
                    <a:p>
                      <a:pPr algn="ctr">
                        <a:defRPr/>
                      </a:pPr>
                      <a:endParaRPr lang="en-US" altLang="ko-KR" sz="800" b="0">
                        <a:solidFill>
                          <a:schemeClr val="tx1"/>
                        </a:solidFill>
                        <a:latin typeface="Segoe UI"/>
                        <a:cs typeface="Segoe UI"/>
                      </a:endParaRPr>
                    </a:p>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800" b="0">
                          <a:solidFill>
                            <a:schemeClr val="tx1"/>
                          </a:solidFill>
                          <a:latin typeface="Segoe UI"/>
                          <a:cs typeface="Segoe UI"/>
                        </a:rPr>
                        <a:t>&lt;update id=“editUser” parameterType=“bit.com.groupware.dto. UserDTO”&gt;</a:t>
                      </a:r>
                    </a:p>
                    <a:p>
                      <a:pPr marL="0" marR="0" lvl="0" indent="0" algn="ctr" defTabSz="914400" rtl="0" eaLnBrk="1" fontAlgn="auto" latinLnBrk="1" hangingPunct="1">
                        <a:lnSpc>
                          <a:spcPct val="100000"/>
                        </a:lnSpc>
                        <a:spcBef>
                          <a:spcPts val="0"/>
                        </a:spcBef>
                        <a:spcAft>
                          <a:spcPts val="0"/>
                        </a:spcAft>
                        <a:buClrTx/>
                        <a:buSzTx/>
                        <a:buFontTx/>
                        <a:buNone/>
                        <a:tabLst/>
                        <a:defRPr/>
                      </a:pPr>
                      <a:endParaRPr lang="en-US" altLang="ko-KR" sz="800" b="0">
                        <a:solidFill>
                          <a:schemeClr val="tx1"/>
                        </a:solidFill>
                        <a:latin typeface="Segoe UI"/>
                        <a:cs typeface="Segoe UI"/>
                      </a:endParaRPr>
                    </a:p>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800" b="0">
                          <a:solidFill>
                            <a:schemeClr val="tx1"/>
                          </a:solidFill>
                          <a:latin typeface="Segoe UI"/>
                          <a:cs typeface="Segoe UI"/>
                        </a:rPr>
                        <a:t>&lt;/update&gt;</a:t>
                      </a:r>
                    </a:p>
                    <a:p>
                      <a:pPr algn="ctr">
                        <a:defRPr/>
                      </a:pPr>
                      <a:endParaRPr lang="en-US" altLang="ko-KR" sz="800" b="0">
                        <a:solidFill>
                          <a:schemeClr val="tx1"/>
                        </a:solidFill>
                        <a:latin typeface="Segoe UI"/>
                        <a:cs typeface="Segoe UI"/>
                      </a:endParaRPr>
                    </a:p>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800" b="0">
                          <a:solidFill>
                            <a:schemeClr val="tx1"/>
                          </a:solidFill>
                          <a:latin typeface="Segoe UI"/>
                          <a:cs typeface="Segoe UI"/>
                        </a:rPr>
                        <a:t>&lt;update id=“delUser” parameterType=“java.lang.Integer”&gt;</a:t>
                      </a:r>
                    </a:p>
                    <a:p>
                      <a:pPr marL="0" marR="0" lvl="0" indent="0" algn="ctr" defTabSz="914400" rtl="0" eaLnBrk="1" fontAlgn="auto" latinLnBrk="1" hangingPunct="1">
                        <a:lnSpc>
                          <a:spcPct val="100000"/>
                        </a:lnSpc>
                        <a:spcBef>
                          <a:spcPts val="0"/>
                        </a:spcBef>
                        <a:spcAft>
                          <a:spcPts val="0"/>
                        </a:spcAft>
                        <a:buClrTx/>
                        <a:buSzTx/>
                        <a:buFontTx/>
                        <a:buNone/>
                        <a:tabLst/>
                        <a:defRPr/>
                      </a:pPr>
                      <a:endParaRPr lang="en-US" altLang="ko-KR" sz="800" b="0">
                        <a:solidFill>
                          <a:schemeClr val="tx1"/>
                        </a:solidFill>
                        <a:latin typeface="Segoe UI"/>
                        <a:cs typeface="Segoe UI"/>
                      </a:endParaRPr>
                    </a:p>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800" b="0">
                          <a:solidFill>
                            <a:schemeClr val="tx1"/>
                          </a:solidFill>
                          <a:latin typeface="Segoe UI"/>
                          <a:cs typeface="Segoe UI"/>
                        </a:rPr>
                        <a:t>&lt;/update&gt;</a:t>
                      </a:r>
                    </a:p>
                    <a:p>
                      <a:pPr algn="ctr">
                        <a:defRPr/>
                      </a:pPr>
                      <a:endParaRPr lang="en-US" altLang="ko-KR" sz="800" b="0">
                        <a:solidFill>
                          <a:schemeClr val="tx1"/>
                        </a:solidFill>
                        <a:latin typeface="Segoe UI"/>
                        <a:cs typeface="Segoe UI"/>
                      </a:endParaRPr>
                    </a:p>
                    <a:p>
                      <a:pPr algn="ctr">
                        <a:defRPr/>
                      </a:pPr>
                      <a:r>
                        <a:rPr lang="en-US" altLang="ko-KR" sz="800" b="0">
                          <a:solidFill>
                            <a:schemeClr val="tx1"/>
                          </a:solidFill>
                          <a:latin typeface="Segoe UI"/>
                          <a:cs typeface="Segoe UI"/>
                        </a:rPr>
                        <a:t>&lt;/mapper&gt; </a:t>
                      </a:r>
                    </a:p>
                  </a:txBody>
                  <a:tcPr marL="41294" marR="41294" marT="41294" marB="41294" anchor="ctr">
                    <a:lnL w="6350" cap="flat" cmpd="sng" algn="ctr">
                      <a:solidFill>
                        <a:srgbClr val="808080"/>
                      </a:solidFill>
                      <a:prstDash val="solid"/>
                      <a:round/>
                      <a:headEnd w="med" len="med"/>
                      <a:tailEnd w="med" len="med"/>
                    </a:lnL>
                    <a:lnR w="6350" cap="flat" cmpd="sng" algn="ctr">
                      <a:solidFill>
                        <a:srgbClr val="808080"/>
                      </a:solidFill>
                      <a:prstDash val="solid"/>
                      <a:round/>
                      <a:headEnd w="med" len="med"/>
                      <a:tailEnd w="med" len="med"/>
                    </a:lnR>
                    <a:lnT w="6350" cap="flat" cmpd="sng" algn="ctr">
                      <a:solidFill>
                        <a:srgbClr val="808080"/>
                      </a:solidFill>
                      <a:prstDash val="solid"/>
                      <a:round/>
                      <a:headEnd w="med" len="med"/>
                      <a:tailEnd w="med" len="med"/>
                    </a:lnT>
                    <a:lnB w="6350" cap="flat" cmpd="sng" algn="ctr">
                      <a:solidFill>
                        <a:srgbClr val="808080"/>
                      </a:solidFill>
                      <a:prstDash val="solid"/>
                      <a:round/>
                      <a:headEnd w="med" len="med"/>
                      <a:tailEnd w="med" len="med"/>
                    </a:lnB>
                    <a:lnTlToBr w="12700" cmpd="sng">
                      <a:noFill/>
                      <a:prstDash val="solid"/>
                    </a:lnTlToBr>
                    <a:lnBlToTr w="12700" cmpd="sng">
                      <a:noFill/>
                      <a:prstDash val="solid"/>
                    </a:lnBlToTr>
                    <a:noFill/>
                  </a:tcPr>
                </a:tc>
                <a:extLst>
                  <a:ext uri="{0D108BD9-81ED-4DB2-BD59-A6C34878D82A}">
                    <a16:rowId xmlns:a16="http://schemas.microsoft.com/office/drawing/2014/main" val="697783807"/>
                  </a:ext>
                </a:extLst>
              </a:tr>
            </a:tbl>
          </a:graphicData>
        </a:graphic>
      </p:graphicFrame>
      <p:sp>
        <p:nvSpPr>
          <p:cNvPr id="19" name="직사각형 18">
            <a:extLst>
              <a:ext uri="{FF2B5EF4-FFF2-40B4-BE49-F238E27FC236}">
                <a16:creationId xmlns:a16="http://schemas.microsoft.com/office/drawing/2014/main" id="{698D8D94-FF8B-486D-9C55-98DF625D8E23}"/>
              </a:ext>
            </a:extLst>
          </p:cNvPr>
          <p:cNvSpPr/>
          <p:nvPr/>
        </p:nvSpPr>
        <p:spPr>
          <a:xfrm>
            <a:off x="11239500" y="6558482"/>
            <a:ext cx="861060" cy="260350"/>
          </a:xfrm>
          <a:prstGeom prst="rect">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r>
              <a:rPr lang="ko-KR" altLang="en-US" sz="800">
                <a:solidFill>
                  <a:schemeClr val="tx1"/>
                </a:solidFill>
                <a:latin typeface="Noto Sans KR Black" panose="020B0A00000000000000" pitchFamily="34" charset="-127"/>
                <a:ea typeface="Noto Sans KR Black" panose="020B0A00000000000000" pitchFamily="34" charset="-127"/>
                <a:hlinkClick r:id="rId2" action="ppaction://hlinksldjump"/>
              </a:rPr>
              <a:t>목차로</a:t>
            </a:r>
            <a:endParaRPr lang="en-US" altLang="ko-KR" sz="800">
              <a:solidFill>
                <a:schemeClr val="tx1"/>
              </a:solidFill>
              <a:latin typeface="Noto Sans KR Black" panose="020B0A00000000000000" pitchFamily="34" charset="-127"/>
              <a:ea typeface="Noto Sans KR Black" panose="020B0A00000000000000" pitchFamily="34" charset="-127"/>
            </a:endParaRPr>
          </a:p>
        </p:txBody>
      </p:sp>
      <p:sp>
        <p:nvSpPr>
          <p:cNvPr id="24" name="직사각형 23">
            <a:extLst>
              <a:ext uri="{FF2B5EF4-FFF2-40B4-BE49-F238E27FC236}">
                <a16:creationId xmlns:a16="http://schemas.microsoft.com/office/drawing/2014/main" id="{CB9A6913-183C-4CFC-AF12-C979ED5D9AE6}"/>
              </a:ext>
            </a:extLst>
          </p:cNvPr>
          <p:cNvSpPr/>
          <p:nvPr/>
        </p:nvSpPr>
        <p:spPr>
          <a:xfrm>
            <a:off x="392429" y="0"/>
            <a:ext cx="1905001" cy="365238"/>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solidFill>
                  <a:schemeClr val="tx1"/>
                </a:solidFill>
                <a:latin typeface="Noto Sans KR Black" panose="020B0A00000000000000" pitchFamily="34" charset="-127"/>
                <a:ea typeface="Noto Sans KR Black" panose="020B0A00000000000000" pitchFamily="34" charset="-127"/>
              </a:rPr>
              <a:t>공통패키지</a:t>
            </a:r>
            <a:r>
              <a:rPr lang="en-US" altLang="ko-KR" sz="800">
                <a:solidFill>
                  <a:schemeClr val="tx1"/>
                </a:solidFill>
                <a:latin typeface="Noto Sans KR Black" panose="020B0A00000000000000" pitchFamily="34" charset="-127"/>
                <a:ea typeface="Noto Sans KR Black" panose="020B0A00000000000000" pitchFamily="34" charset="-127"/>
              </a:rPr>
              <a:t>(</a:t>
            </a:r>
            <a:r>
              <a:rPr lang="ko-KR" altLang="en-US" sz="800">
                <a:solidFill>
                  <a:schemeClr val="tx1"/>
                </a:solidFill>
                <a:latin typeface="Noto Sans KR Black" panose="020B0A00000000000000" pitchFamily="34" charset="-127"/>
                <a:ea typeface="Noto Sans KR Black" panose="020B0A00000000000000" pitchFamily="34" charset="-127"/>
              </a:rPr>
              <a:t>임시</a:t>
            </a:r>
            <a:r>
              <a:rPr lang="en-US" altLang="ko-KR" sz="800">
                <a:solidFill>
                  <a:schemeClr val="tx1"/>
                </a:solidFill>
                <a:latin typeface="Noto Sans KR Black" panose="020B0A00000000000000" pitchFamily="34" charset="-127"/>
                <a:ea typeface="Noto Sans KR Black" panose="020B0A00000000000000" pitchFamily="34" charset="-127"/>
              </a:rPr>
              <a:t>) : bit.com.groupware</a:t>
            </a:r>
            <a:endParaRPr lang="ko-KR" altLang="en-US" sz="800">
              <a:solidFill>
                <a:schemeClr val="tx1"/>
              </a:solidFill>
              <a:latin typeface="Noto Sans KR Black" panose="020B0A00000000000000" pitchFamily="34" charset="-127"/>
              <a:ea typeface="Noto Sans KR Black" panose="020B0A00000000000000" pitchFamily="34" charset="-127"/>
            </a:endParaRPr>
          </a:p>
        </p:txBody>
      </p:sp>
    </p:spTree>
    <p:extLst>
      <p:ext uri="{BB962C8B-B14F-4D97-AF65-F5344CB8AC3E}">
        <p14:creationId xmlns:p14="http://schemas.microsoft.com/office/powerpoint/2010/main" val="30674957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849E53E-34BA-4A43-941A-2F72A5E79CF2}"/>
              </a:ext>
            </a:extLst>
          </p:cNvPr>
          <p:cNvSpPr txBox="1"/>
          <p:nvPr/>
        </p:nvSpPr>
        <p:spPr>
          <a:xfrm>
            <a:off x="2964733" y="2312515"/>
            <a:ext cx="6746426" cy="1569660"/>
          </a:xfrm>
          <a:prstGeom prst="rect">
            <a:avLst/>
          </a:prstGeom>
          <a:noFill/>
        </p:spPr>
        <p:txBody>
          <a:bodyPr wrap="square" rtlCol="0">
            <a:spAutoFit/>
          </a:bodyPr>
          <a:lstStyle/>
          <a:p>
            <a:r>
              <a:rPr lang="ko-KR" altLang="en-US" sz="9600"/>
              <a:t>마이페이지</a:t>
            </a:r>
            <a:endParaRPr lang="ko-KR" altLang="en-US" sz="9600" dirty="0"/>
          </a:p>
        </p:txBody>
      </p:sp>
      <p:sp>
        <p:nvSpPr>
          <p:cNvPr id="4" name="직사각형 3">
            <a:extLst>
              <a:ext uri="{FF2B5EF4-FFF2-40B4-BE49-F238E27FC236}">
                <a16:creationId xmlns:a16="http://schemas.microsoft.com/office/drawing/2014/main" id="{A0F6DA56-1297-4225-A1C1-4D2F92C13AAB}"/>
              </a:ext>
            </a:extLst>
          </p:cNvPr>
          <p:cNvSpPr/>
          <p:nvPr/>
        </p:nvSpPr>
        <p:spPr>
          <a:xfrm>
            <a:off x="11239500" y="6558482"/>
            <a:ext cx="861060" cy="260350"/>
          </a:xfrm>
          <a:prstGeom prst="rect">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r>
              <a:rPr lang="ko-KR" altLang="en-US" sz="800">
                <a:solidFill>
                  <a:schemeClr val="tx1"/>
                </a:solidFill>
                <a:latin typeface="Noto Sans KR Black" panose="020B0A00000000000000" pitchFamily="34" charset="-127"/>
                <a:ea typeface="Noto Sans KR Black" panose="020B0A00000000000000" pitchFamily="34" charset="-127"/>
                <a:hlinkClick r:id="rId2" action="ppaction://hlinksldjump"/>
              </a:rPr>
              <a:t>목차로</a:t>
            </a:r>
            <a:endParaRPr lang="en-US" altLang="ko-KR" sz="800">
              <a:solidFill>
                <a:schemeClr val="tx1"/>
              </a:solidFill>
              <a:latin typeface="Noto Sans KR Black" panose="020B0A00000000000000" pitchFamily="34" charset="-127"/>
              <a:ea typeface="Noto Sans KR Black" panose="020B0A00000000000000" pitchFamily="34" charset="-127"/>
            </a:endParaRPr>
          </a:p>
        </p:txBody>
      </p:sp>
    </p:spTree>
    <p:extLst>
      <p:ext uri="{BB962C8B-B14F-4D97-AF65-F5344CB8AC3E}">
        <p14:creationId xmlns:p14="http://schemas.microsoft.com/office/powerpoint/2010/main" val="29985958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직사각형 3"/>
          <p:cNvSpPr/>
          <p:nvPr/>
        </p:nvSpPr>
        <p:spPr>
          <a:xfrm>
            <a:off x="1527906" y="2801704"/>
            <a:ext cx="856876" cy="267493"/>
          </a:xfrm>
          <a:prstGeom prst="rect">
            <a:avLst/>
          </a:prstGeom>
          <a:solidFill>
            <a:srgbClr val="00B0F0"/>
          </a:solidFill>
          <a:ln w="95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ko-KR" altLang="en-US" sz="900">
                <a:latin typeface="Noto Sans KR Black"/>
                <a:ea typeface="Noto Sans KR Black"/>
              </a:rPr>
              <a:t>개인정보수정</a:t>
            </a:r>
          </a:p>
        </p:txBody>
      </p:sp>
      <p:sp>
        <p:nvSpPr>
          <p:cNvPr id="5" name="직사각형 4"/>
          <p:cNvSpPr/>
          <p:nvPr/>
        </p:nvSpPr>
        <p:spPr>
          <a:xfrm>
            <a:off x="2643349" y="2801703"/>
            <a:ext cx="856876" cy="267493"/>
          </a:xfrm>
          <a:prstGeom prst="rect">
            <a:avLst/>
          </a:prstGeom>
          <a:solidFill>
            <a:srgbClr val="00B0F0"/>
          </a:solidFill>
          <a:ln w="95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sz="900">
              <a:latin typeface="Noto Sans KR Black"/>
              <a:ea typeface="Noto Sans KR Black"/>
            </a:endParaRPr>
          </a:p>
        </p:txBody>
      </p:sp>
      <p:sp>
        <p:nvSpPr>
          <p:cNvPr id="6" name="직사각형 5"/>
          <p:cNvSpPr/>
          <p:nvPr/>
        </p:nvSpPr>
        <p:spPr>
          <a:xfrm>
            <a:off x="3758791" y="2801703"/>
            <a:ext cx="856876" cy="267493"/>
          </a:xfrm>
          <a:prstGeom prst="rect">
            <a:avLst/>
          </a:prstGeom>
          <a:solidFill>
            <a:srgbClr val="00B0F0"/>
          </a:solidFill>
          <a:ln w="95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ko-KR" altLang="en-US" sz="900">
                <a:latin typeface="Noto Sans KR Black"/>
                <a:ea typeface="Noto Sans KR Black"/>
              </a:rPr>
              <a:t>나의 일정</a:t>
            </a:r>
          </a:p>
        </p:txBody>
      </p:sp>
      <p:sp>
        <p:nvSpPr>
          <p:cNvPr id="7" name="직사각형 6"/>
          <p:cNvSpPr/>
          <p:nvPr/>
        </p:nvSpPr>
        <p:spPr>
          <a:xfrm>
            <a:off x="5255841" y="2022083"/>
            <a:ext cx="1193371" cy="267493"/>
          </a:xfrm>
          <a:prstGeom prst="rect">
            <a:avLst/>
          </a:prstGeom>
          <a:solidFill>
            <a:srgbClr val="000136"/>
          </a:solidFill>
          <a:ln w="95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ko-KR" altLang="en-US" sz="900">
                <a:latin typeface="Noto Sans KR Black"/>
                <a:ea typeface="Noto Sans KR Black"/>
              </a:rPr>
              <a:t>마이페이지</a:t>
            </a:r>
          </a:p>
        </p:txBody>
      </p:sp>
      <p:cxnSp>
        <p:nvCxnSpPr>
          <p:cNvPr id="8" name="직선 연결선 7"/>
          <p:cNvCxnSpPr/>
          <p:nvPr/>
        </p:nvCxnSpPr>
        <p:spPr>
          <a:xfrm flipV="1">
            <a:off x="1956345" y="2432992"/>
            <a:ext cx="0" cy="368711"/>
          </a:xfrm>
          <a:prstGeom prst="line">
            <a:avLst/>
          </a:prstGeom>
        </p:spPr>
        <p:style>
          <a:lnRef idx="1">
            <a:schemeClr val="dk1"/>
          </a:lnRef>
          <a:fillRef idx="0">
            <a:schemeClr val="dk1"/>
          </a:fillRef>
          <a:effectRef idx="0">
            <a:schemeClr val="dk1"/>
          </a:effectRef>
          <a:fontRef idx="minor">
            <a:schemeClr val="tx1"/>
          </a:fontRef>
        </p:style>
      </p:cxnSp>
      <p:cxnSp>
        <p:nvCxnSpPr>
          <p:cNvPr id="9" name="직선 연결선 8"/>
          <p:cNvCxnSpPr/>
          <p:nvPr/>
        </p:nvCxnSpPr>
        <p:spPr>
          <a:xfrm flipV="1">
            <a:off x="4169862" y="2432992"/>
            <a:ext cx="0" cy="368711"/>
          </a:xfrm>
          <a:prstGeom prst="line">
            <a:avLst/>
          </a:prstGeom>
        </p:spPr>
        <p:style>
          <a:lnRef idx="1">
            <a:schemeClr val="dk1"/>
          </a:lnRef>
          <a:fillRef idx="0">
            <a:schemeClr val="dk1"/>
          </a:fillRef>
          <a:effectRef idx="0">
            <a:schemeClr val="dk1"/>
          </a:effectRef>
          <a:fontRef idx="minor">
            <a:schemeClr val="tx1"/>
          </a:fontRef>
        </p:style>
      </p:cxnSp>
      <p:cxnSp>
        <p:nvCxnSpPr>
          <p:cNvPr id="10" name="직선 연결선 9"/>
          <p:cNvCxnSpPr/>
          <p:nvPr/>
        </p:nvCxnSpPr>
        <p:spPr>
          <a:xfrm>
            <a:off x="1956344" y="2435908"/>
            <a:ext cx="3336207" cy="0"/>
          </a:xfrm>
          <a:prstGeom prst="line">
            <a:avLst/>
          </a:prstGeom>
        </p:spPr>
        <p:style>
          <a:lnRef idx="1">
            <a:schemeClr val="dk1"/>
          </a:lnRef>
          <a:fillRef idx="0">
            <a:schemeClr val="dk1"/>
          </a:fillRef>
          <a:effectRef idx="0">
            <a:schemeClr val="dk1"/>
          </a:effectRef>
          <a:fontRef idx="minor">
            <a:schemeClr val="tx1"/>
          </a:fontRef>
        </p:style>
      </p:cxnSp>
      <p:cxnSp>
        <p:nvCxnSpPr>
          <p:cNvPr id="11" name="직선 연결선 10"/>
          <p:cNvCxnSpPr/>
          <p:nvPr/>
        </p:nvCxnSpPr>
        <p:spPr>
          <a:xfrm flipV="1">
            <a:off x="5852526" y="2289576"/>
            <a:ext cx="0" cy="141034"/>
          </a:xfrm>
          <a:prstGeom prst="line">
            <a:avLst/>
          </a:prstGeom>
        </p:spPr>
        <p:style>
          <a:lnRef idx="1">
            <a:schemeClr val="dk1"/>
          </a:lnRef>
          <a:fillRef idx="0">
            <a:schemeClr val="dk1"/>
          </a:fillRef>
          <a:effectRef idx="0">
            <a:schemeClr val="dk1"/>
          </a:effectRef>
          <a:fontRef idx="minor">
            <a:schemeClr val="tx1"/>
          </a:fontRef>
        </p:style>
      </p:cxnSp>
      <p:cxnSp>
        <p:nvCxnSpPr>
          <p:cNvPr id="12" name="직선 연결선 11"/>
          <p:cNvCxnSpPr/>
          <p:nvPr/>
        </p:nvCxnSpPr>
        <p:spPr>
          <a:xfrm flipV="1">
            <a:off x="3074488" y="2430610"/>
            <a:ext cx="0" cy="371093"/>
          </a:xfrm>
          <a:prstGeom prst="line">
            <a:avLst/>
          </a:prstGeom>
        </p:spPr>
        <p:style>
          <a:lnRef idx="1">
            <a:schemeClr val="dk1"/>
          </a:lnRef>
          <a:fillRef idx="0">
            <a:schemeClr val="dk1"/>
          </a:fillRef>
          <a:effectRef idx="0">
            <a:schemeClr val="dk1"/>
          </a:effectRef>
          <a:fontRef idx="minor">
            <a:schemeClr val="tx1"/>
          </a:fontRef>
        </p:style>
      </p:cxnSp>
      <p:sp>
        <p:nvSpPr>
          <p:cNvPr id="13" name="직사각형 12"/>
          <p:cNvSpPr/>
          <p:nvPr/>
        </p:nvSpPr>
        <p:spPr>
          <a:xfrm>
            <a:off x="4872796" y="2799679"/>
            <a:ext cx="856876" cy="267493"/>
          </a:xfrm>
          <a:prstGeom prst="rect">
            <a:avLst/>
          </a:prstGeom>
          <a:solidFill>
            <a:srgbClr val="00B0F0"/>
          </a:solidFill>
          <a:ln w="95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ko-KR" altLang="en-US" sz="900">
                <a:latin typeface="Noto Sans KR Black"/>
                <a:ea typeface="Noto Sans KR Black"/>
              </a:rPr>
              <a:t>활동내역</a:t>
            </a:r>
          </a:p>
        </p:txBody>
      </p:sp>
      <p:sp>
        <p:nvSpPr>
          <p:cNvPr id="14" name="직사각형 13"/>
          <p:cNvSpPr/>
          <p:nvPr/>
        </p:nvSpPr>
        <p:spPr>
          <a:xfrm>
            <a:off x="5989675" y="2801703"/>
            <a:ext cx="856876" cy="267493"/>
          </a:xfrm>
          <a:prstGeom prst="rect">
            <a:avLst/>
          </a:prstGeom>
          <a:solidFill>
            <a:srgbClr val="00B0F0"/>
          </a:solidFill>
          <a:ln w="95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ko-KR" altLang="en-US" sz="900">
                <a:latin typeface="Noto Sans KR Black"/>
                <a:ea typeface="Noto Sans KR Black"/>
              </a:rPr>
              <a:t>연락처</a:t>
            </a:r>
          </a:p>
        </p:txBody>
      </p:sp>
      <p:sp>
        <p:nvSpPr>
          <p:cNvPr id="15" name="직사각형 14"/>
          <p:cNvSpPr/>
          <p:nvPr/>
        </p:nvSpPr>
        <p:spPr>
          <a:xfrm>
            <a:off x="7105117" y="2801703"/>
            <a:ext cx="856876" cy="267493"/>
          </a:xfrm>
          <a:prstGeom prst="rect">
            <a:avLst/>
          </a:prstGeom>
          <a:solidFill>
            <a:srgbClr val="00B0F0"/>
          </a:solidFill>
          <a:ln w="95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ltLang="ko-KR" sz="900">
              <a:latin typeface="Noto Sans KR Black"/>
              <a:ea typeface="Noto Sans KR Black"/>
            </a:endParaRPr>
          </a:p>
        </p:txBody>
      </p:sp>
      <p:sp>
        <p:nvSpPr>
          <p:cNvPr id="16" name="직사각형 15"/>
          <p:cNvSpPr/>
          <p:nvPr/>
        </p:nvSpPr>
        <p:spPr>
          <a:xfrm>
            <a:off x="1527906" y="3070482"/>
            <a:ext cx="856876" cy="1567639"/>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ko-KR" altLang="en-US" sz="900">
                <a:solidFill>
                  <a:schemeClr val="tx1"/>
                </a:solidFill>
                <a:latin typeface="Noto Sans KR Black"/>
                <a:ea typeface="Noto Sans KR Black"/>
              </a:rPr>
              <a:t>개인정보 수정</a:t>
            </a:r>
          </a:p>
        </p:txBody>
      </p:sp>
      <p:sp>
        <p:nvSpPr>
          <p:cNvPr id="17" name="직사각형 16"/>
          <p:cNvSpPr/>
          <p:nvPr/>
        </p:nvSpPr>
        <p:spPr>
          <a:xfrm>
            <a:off x="2643349" y="3070482"/>
            <a:ext cx="856876" cy="1567639"/>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ltLang="ko-KR" sz="900">
              <a:solidFill>
                <a:schemeClr val="tx1"/>
              </a:solidFill>
              <a:latin typeface="Noto Sans KR Black"/>
              <a:ea typeface="Noto Sans KR Black"/>
            </a:endParaRPr>
          </a:p>
        </p:txBody>
      </p:sp>
      <p:sp>
        <p:nvSpPr>
          <p:cNvPr id="18" name="직사각형 17"/>
          <p:cNvSpPr/>
          <p:nvPr/>
        </p:nvSpPr>
        <p:spPr>
          <a:xfrm>
            <a:off x="3758670" y="3070482"/>
            <a:ext cx="856876" cy="1567639"/>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ko-KR" altLang="en-US" sz="900">
                <a:solidFill>
                  <a:schemeClr val="tx1"/>
                </a:solidFill>
                <a:latin typeface="Noto Sans KR Black"/>
                <a:ea typeface="Noto Sans KR Black"/>
              </a:rPr>
              <a:t>나의 일정</a:t>
            </a:r>
          </a:p>
        </p:txBody>
      </p:sp>
      <p:sp>
        <p:nvSpPr>
          <p:cNvPr id="19" name="직사각형 18"/>
          <p:cNvSpPr/>
          <p:nvPr/>
        </p:nvSpPr>
        <p:spPr>
          <a:xfrm>
            <a:off x="4872796" y="3057825"/>
            <a:ext cx="856876" cy="1567639"/>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ko-KR" altLang="en-US" sz="900">
                <a:solidFill>
                  <a:schemeClr val="tx1"/>
                </a:solidFill>
                <a:latin typeface="Noto Sans KR Black"/>
                <a:ea typeface="Noto Sans KR Black"/>
              </a:rPr>
              <a:t>내가 쓴 공지</a:t>
            </a:r>
            <a:r>
              <a:rPr lang="en-US" altLang="ko-KR" sz="900">
                <a:solidFill>
                  <a:schemeClr val="tx1"/>
                </a:solidFill>
                <a:latin typeface="Noto Sans KR Black"/>
                <a:ea typeface="Noto Sans KR Black"/>
              </a:rPr>
              <a:t>/</a:t>
            </a:r>
            <a:r>
              <a:rPr lang="ko-KR" altLang="en-US" sz="900">
                <a:solidFill>
                  <a:schemeClr val="tx1"/>
                </a:solidFill>
                <a:latin typeface="Noto Sans KR Black"/>
                <a:ea typeface="Noto Sans KR Black"/>
              </a:rPr>
              <a:t> 댓글 표시</a:t>
            </a:r>
          </a:p>
        </p:txBody>
      </p:sp>
      <p:sp>
        <p:nvSpPr>
          <p:cNvPr id="20" name="직사각형 19"/>
          <p:cNvSpPr/>
          <p:nvPr/>
        </p:nvSpPr>
        <p:spPr>
          <a:xfrm>
            <a:off x="5989675" y="3070482"/>
            <a:ext cx="856876" cy="1567639"/>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ko-KR" altLang="en-US" sz="900">
                <a:solidFill>
                  <a:schemeClr val="tx1"/>
                </a:solidFill>
                <a:latin typeface="Noto Sans KR Black"/>
                <a:ea typeface="Noto Sans KR Black"/>
              </a:rPr>
              <a:t>연락처 검색</a:t>
            </a:r>
          </a:p>
        </p:txBody>
      </p:sp>
      <p:sp>
        <p:nvSpPr>
          <p:cNvPr id="21" name="직사각형 20"/>
          <p:cNvSpPr/>
          <p:nvPr/>
        </p:nvSpPr>
        <p:spPr>
          <a:xfrm>
            <a:off x="7105117" y="3068458"/>
            <a:ext cx="856876" cy="1567639"/>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sz="900">
              <a:solidFill>
                <a:schemeClr val="tx1"/>
              </a:solidFill>
              <a:latin typeface="Noto Sans KR Black"/>
              <a:ea typeface="Noto Sans KR Black"/>
            </a:endParaRPr>
          </a:p>
        </p:txBody>
      </p:sp>
      <p:sp>
        <p:nvSpPr>
          <p:cNvPr id="22" name="직사각형 21"/>
          <p:cNvSpPr/>
          <p:nvPr/>
        </p:nvSpPr>
        <p:spPr>
          <a:xfrm>
            <a:off x="8220438" y="2801703"/>
            <a:ext cx="856876" cy="267493"/>
          </a:xfrm>
          <a:prstGeom prst="rect">
            <a:avLst/>
          </a:prstGeom>
          <a:solidFill>
            <a:srgbClr val="00B0F0"/>
          </a:solidFill>
          <a:ln w="95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ltLang="ko-KR" sz="900">
              <a:latin typeface="Noto Sans KR Black"/>
              <a:ea typeface="Noto Sans KR Black"/>
            </a:endParaRPr>
          </a:p>
        </p:txBody>
      </p:sp>
      <p:sp>
        <p:nvSpPr>
          <p:cNvPr id="23" name="직사각형 22"/>
          <p:cNvSpPr/>
          <p:nvPr/>
        </p:nvSpPr>
        <p:spPr>
          <a:xfrm>
            <a:off x="8220438" y="3068458"/>
            <a:ext cx="856876" cy="1567639"/>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ltLang="ko-KR" sz="900">
              <a:solidFill>
                <a:schemeClr val="tx1"/>
              </a:solidFill>
              <a:latin typeface="Noto Sans KR Black"/>
              <a:ea typeface="Noto Sans KR Black"/>
            </a:endParaRPr>
          </a:p>
        </p:txBody>
      </p:sp>
      <p:cxnSp>
        <p:nvCxnSpPr>
          <p:cNvPr id="24" name="직선 연결선 23"/>
          <p:cNvCxnSpPr/>
          <p:nvPr/>
        </p:nvCxnSpPr>
        <p:spPr>
          <a:xfrm flipV="1">
            <a:off x="7506069" y="2434044"/>
            <a:ext cx="0" cy="368711"/>
          </a:xfrm>
          <a:prstGeom prst="line">
            <a:avLst/>
          </a:prstGeom>
        </p:spPr>
        <p:style>
          <a:lnRef idx="1">
            <a:schemeClr val="dk1"/>
          </a:lnRef>
          <a:fillRef idx="0">
            <a:schemeClr val="dk1"/>
          </a:fillRef>
          <a:effectRef idx="0">
            <a:schemeClr val="dk1"/>
          </a:effectRef>
          <a:fontRef idx="minor">
            <a:schemeClr val="tx1"/>
          </a:fontRef>
        </p:style>
      </p:cxnSp>
      <p:cxnSp>
        <p:nvCxnSpPr>
          <p:cNvPr id="25" name="직선 연결선 24"/>
          <p:cNvCxnSpPr/>
          <p:nvPr/>
        </p:nvCxnSpPr>
        <p:spPr>
          <a:xfrm>
            <a:off x="5292551" y="2436960"/>
            <a:ext cx="4451528" cy="0"/>
          </a:xfrm>
          <a:prstGeom prst="line">
            <a:avLst/>
          </a:prstGeom>
        </p:spPr>
        <p:style>
          <a:lnRef idx="1">
            <a:schemeClr val="dk1"/>
          </a:lnRef>
          <a:fillRef idx="0">
            <a:schemeClr val="dk1"/>
          </a:fillRef>
          <a:effectRef idx="0">
            <a:schemeClr val="dk1"/>
          </a:effectRef>
          <a:fontRef idx="minor">
            <a:schemeClr val="tx1"/>
          </a:fontRef>
        </p:style>
      </p:cxnSp>
      <p:cxnSp>
        <p:nvCxnSpPr>
          <p:cNvPr id="26" name="직선 연결선 25"/>
          <p:cNvCxnSpPr/>
          <p:nvPr/>
        </p:nvCxnSpPr>
        <p:spPr>
          <a:xfrm flipV="1">
            <a:off x="6410695" y="2431662"/>
            <a:ext cx="0" cy="371093"/>
          </a:xfrm>
          <a:prstGeom prst="line">
            <a:avLst/>
          </a:prstGeom>
        </p:spPr>
        <p:style>
          <a:lnRef idx="1">
            <a:schemeClr val="dk1"/>
          </a:lnRef>
          <a:fillRef idx="0">
            <a:schemeClr val="dk1"/>
          </a:fillRef>
          <a:effectRef idx="0">
            <a:schemeClr val="dk1"/>
          </a:effectRef>
          <a:fontRef idx="minor">
            <a:schemeClr val="tx1"/>
          </a:fontRef>
        </p:style>
      </p:cxnSp>
      <p:cxnSp>
        <p:nvCxnSpPr>
          <p:cNvPr id="27" name="직선 연결선 26"/>
          <p:cNvCxnSpPr/>
          <p:nvPr/>
        </p:nvCxnSpPr>
        <p:spPr>
          <a:xfrm flipV="1">
            <a:off x="8628758" y="2431662"/>
            <a:ext cx="0" cy="368711"/>
          </a:xfrm>
          <a:prstGeom prst="line">
            <a:avLst/>
          </a:prstGeom>
        </p:spPr>
        <p:style>
          <a:lnRef idx="1">
            <a:schemeClr val="dk1"/>
          </a:lnRef>
          <a:fillRef idx="0">
            <a:schemeClr val="dk1"/>
          </a:fillRef>
          <a:effectRef idx="0">
            <a:schemeClr val="dk1"/>
          </a:effectRef>
          <a:fontRef idx="minor">
            <a:schemeClr val="tx1"/>
          </a:fontRef>
        </p:style>
      </p:cxnSp>
      <p:cxnSp>
        <p:nvCxnSpPr>
          <p:cNvPr id="28" name="직선 연결선 27"/>
          <p:cNvCxnSpPr/>
          <p:nvPr/>
        </p:nvCxnSpPr>
        <p:spPr>
          <a:xfrm flipV="1">
            <a:off x="5292550" y="2431662"/>
            <a:ext cx="0" cy="371093"/>
          </a:xfrm>
          <a:prstGeom prst="line">
            <a:avLst/>
          </a:prstGeom>
        </p:spPr>
        <p:style>
          <a:lnRef idx="1">
            <a:schemeClr val="dk1"/>
          </a:lnRef>
          <a:fillRef idx="0">
            <a:schemeClr val="dk1"/>
          </a:fillRef>
          <a:effectRef idx="0">
            <a:schemeClr val="dk1"/>
          </a:effectRef>
          <a:fontRef idx="minor">
            <a:schemeClr val="tx1"/>
          </a:fontRef>
        </p:style>
      </p:cxnSp>
      <p:sp>
        <p:nvSpPr>
          <p:cNvPr id="29" name="직사각형 28"/>
          <p:cNvSpPr/>
          <p:nvPr/>
        </p:nvSpPr>
        <p:spPr>
          <a:xfrm>
            <a:off x="9335759" y="2801703"/>
            <a:ext cx="856876" cy="267493"/>
          </a:xfrm>
          <a:prstGeom prst="rect">
            <a:avLst/>
          </a:prstGeom>
          <a:solidFill>
            <a:srgbClr val="00B0F0"/>
          </a:solidFill>
          <a:ln w="95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ltLang="ko-KR" sz="900">
              <a:latin typeface="Noto Sans KR Black"/>
              <a:ea typeface="Noto Sans KR Black"/>
            </a:endParaRPr>
          </a:p>
        </p:txBody>
      </p:sp>
      <p:sp>
        <p:nvSpPr>
          <p:cNvPr id="30" name="직사각형 29"/>
          <p:cNvSpPr/>
          <p:nvPr/>
        </p:nvSpPr>
        <p:spPr>
          <a:xfrm>
            <a:off x="9335759" y="3068458"/>
            <a:ext cx="856876" cy="1567639"/>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ltLang="ko-KR" sz="900">
              <a:solidFill>
                <a:schemeClr val="tx1"/>
              </a:solidFill>
              <a:latin typeface="Noto Sans KR Black"/>
              <a:ea typeface="Noto Sans KR Black"/>
            </a:endParaRPr>
          </a:p>
        </p:txBody>
      </p:sp>
      <p:cxnSp>
        <p:nvCxnSpPr>
          <p:cNvPr id="31" name="직선 연결선 30"/>
          <p:cNvCxnSpPr/>
          <p:nvPr/>
        </p:nvCxnSpPr>
        <p:spPr>
          <a:xfrm flipV="1">
            <a:off x="9744079" y="2431662"/>
            <a:ext cx="0" cy="368711"/>
          </a:xfrm>
          <a:prstGeom prst="line">
            <a:avLst/>
          </a:prstGeom>
        </p:spPr>
        <p:style>
          <a:lnRef idx="1">
            <a:schemeClr val="dk1"/>
          </a:lnRef>
          <a:fillRef idx="0">
            <a:schemeClr val="dk1"/>
          </a:fillRef>
          <a:effectRef idx="0">
            <a:schemeClr val="dk1"/>
          </a:effectRef>
          <a:fontRef idx="minor">
            <a:schemeClr val="tx1"/>
          </a:fontRef>
        </p:style>
      </p:cxnSp>
      <p:sp>
        <p:nvSpPr>
          <p:cNvPr id="32" name="직사각형 31"/>
          <p:cNvSpPr/>
          <p:nvPr/>
        </p:nvSpPr>
        <p:spPr>
          <a:xfrm>
            <a:off x="11239500" y="6558482"/>
            <a:ext cx="861060" cy="260350"/>
          </a:xfrm>
          <a:prstGeom prst="rect">
            <a:avLst/>
          </a:prstGeom>
          <a:ln/>
        </p:spPr>
        <p:style>
          <a:lnRef idx="1">
            <a:schemeClr val="accent6"/>
          </a:lnRef>
          <a:fillRef idx="2">
            <a:schemeClr val="accent6"/>
          </a:fillRef>
          <a:effectRef idx="1">
            <a:schemeClr val="accent6"/>
          </a:effectRef>
          <a:fontRef idx="minor">
            <a:schemeClr val="dk1"/>
          </a:fontRef>
        </p:style>
        <p:txBody>
          <a:bodyPr anchor="ctr"/>
          <a:lstStyle/>
          <a:p>
            <a:pPr algn="ctr">
              <a:defRPr/>
            </a:pPr>
            <a:r>
              <a:rPr lang="ko-KR" altLang="en-US" sz="800">
                <a:solidFill>
                  <a:schemeClr val="tx1"/>
                </a:solidFill>
                <a:latin typeface="Noto Sans KR Black"/>
                <a:ea typeface="Noto Sans KR Black"/>
                <a:hlinkClick r:id="rId2" action="ppaction://hlinksldjump"/>
              </a:rPr>
              <a:t>목차로</a:t>
            </a:r>
            <a:endParaRPr lang="en-US" altLang="ko-KR" sz="800">
              <a:solidFill>
                <a:schemeClr val="tx1"/>
              </a:solidFill>
              <a:latin typeface="Noto Sans KR Black"/>
              <a:ea typeface="Noto Sans KR Black"/>
            </a:endParaRPr>
          </a:p>
        </p:txBody>
      </p:sp>
    </p:spTree>
  </p:cSld>
  <p:clrMapOvr>
    <a:masterClrMapping/>
  </p:clrMapOvr>
  <mc:AlternateContent xmlns:mc="http://schemas.openxmlformats.org/markup-compatibility/2006" xmlns:p14="http://schemas.microsoft.com/office/powerpoint/2010/main">
    <mc:Choice Requires="p14">
      <p:transition/>
    </mc:Choice>
    <mc:Fallback xmlns:dsp="http://schemas.microsoft.com/office/drawing/2008/diagram" xmlns:dgm="http://schemas.openxmlformats.org/drawingml/2006/diagram" xmlns:c="http://schemas.openxmlformats.org/drawingml/2006/chart"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직사각형 46">
            <a:extLst>
              <a:ext uri="{FF2B5EF4-FFF2-40B4-BE49-F238E27FC236}">
                <a16:creationId xmlns:a16="http://schemas.microsoft.com/office/drawing/2014/main" id="{86E08BE6-C47E-429E-8977-3D1C80EAFFB5}"/>
              </a:ext>
            </a:extLst>
          </p:cNvPr>
          <p:cNvSpPr/>
          <p:nvPr/>
        </p:nvSpPr>
        <p:spPr>
          <a:xfrm>
            <a:off x="1527906" y="2801704"/>
            <a:ext cx="856876" cy="267493"/>
          </a:xfrm>
          <a:prstGeom prst="rect">
            <a:avLst/>
          </a:prstGeom>
          <a:solidFill>
            <a:srgbClr val="00B0F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a:latin typeface="Noto Sans KR Black" panose="020B0A00000000000000" pitchFamily="34" charset="-127"/>
                <a:ea typeface="Noto Sans KR Black" panose="020B0A00000000000000" pitchFamily="34" charset="-127"/>
              </a:rPr>
              <a:t>회사 정보관리</a:t>
            </a:r>
          </a:p>
        </p:txBody>
      </p:sp>
      <p:sp>
        <p:nvSpPr>
          <p:cNvPr id="48" name="직사각형 47">
            <a:extLst>
              <a:ext uri="{FF2B5EF4-FFF2-40B4-BE49-F238E27FC236}">
                <a16:creationId xmlns:a16="http://schemas.microsoft.com/office/drawing/2014/main" id="{A52F6F46-42E8-4CCC-9086-299602A16E5C}"/>
              </a:ext>
            </a:extLst>
          </p:cNvPr>
          <p:cNvSpPr/>
          <p:nvPr/>
        </p:nvSpPr>
        <p:spPr>
          <a:xfrm>
            <a:off x="2643349" y="2801703"/>
            <a:ext cx="856876" cy="267493"/>
          </a:xfrm>
          <a:prstGeom prst="rect">
            <a:avLst/>
          </a:prstGeom>
          <a:solidFill>
            <a:srgbClr val="00B0F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a:latin typeface="Noto Sans KR Black" panose="020B0A00000000000000" pitchFamily="34" charset="-127"/>
                <a:ea typeface="Noto Sans KR Black" panose="020B0A00000000000000" pitchFamily="34" charset="-127"/>
              </a:rPr>
              <a:t>사업장 정보관리</a:t>
            </a:r>
            <a:endParaRPr lang="en-US" altLang="ko-KR" sz="900">
              <a:latin typeface="Noto Sans KR Black" panose="020B0A00000000000000" pitchFamily="34" charset="-127"/>
              <a:ea typeface="Noto Sans KR Black" panose="020B0A00000000000000" pitchFamily="34" charset="-127"/>
            </a:endParaRPr>
          </a:p>
        </p:txBody>
      </p:sp>
      <p:sp>
        <p:nvSpPr>
          <p:cNvPr id="49" name="직사각형 48">
            <a:extLst>
              <a:ext uri="{FF2B5EF4-FFF2-40B4-BE49-F238E27FC236}">
                <a16:creationId xmlns:a16="http://schemas.microsoft.com/office/drawing/2014/main" id="{D70D8497-DB6B-4779-8E5D-A816BEC4829C}"/>
              </a:ext>
            </a:extLst>
          </p:cNvPr>
          <p:cNvSpPr/>
          <p:nvPr/>
        </p:nvSpPr>
        <p:spPr>
          <a:xfrm>
            <a:off x="3758791" y="2801703"/>
            <a:ext cx="856876" cy="267493"/>
          </a:xfrm>
          <a:prstGeom prst="rect">
            <a:avLst/>
          </a:prstGeom>
          <a:solidFill>
            <a:srgbClr val="00B0F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a:latin typeface="Noto Sans KR Black" panose="020B0A00000000000000" pitchFamily="34" charset="-127"/>
                <a:ea typeface="Noto Sans KR Black" panose="020B0A00000000000000" pitchFamily="34" charset="-127"/>
              </a:rPr>
              <a:t>조직도 관리</a:t>
            </a:r>
            <a:endParaRPr lang="en-US" altLang="ko-KR" sz="900">
              <a:latin typeface="Noto Sans KR Black" panose="020B0A00000000000000" pitchFamily="34" charset="-127"/>
              <a:ea typeface="Noto Sans KR Black" panose="020B0A00000000000000" pitchFamily="34" charset="-127"/>
            </a:endParaRPr>
          </a:p>
        </p:txBody>
      </p:sp>
      <p:sp>
        <p:nvSpPr>
          <p:cNvPr id="51" name="직사각형 50">
            <a:extLst>
              <a:ext uri="{FF2B5EF4-FFF2-40B4-BE49-F238E27FC236}">
                <a16:creationId xmlns:a16="http://schemas.microsoft.com/office/drawing/2014/main" id="{4596DF78-6AFE-42DA-BC63-7F3F82CC9D6E}"/>
              </a:ext>
            </a:extLst>
          </p:cNvPr>
          <p:cNvSpPr/>
          <p:nvPr/>
        </p:nvSpPr>
        <p:spPr>
          <a:xfrm>
            <a:off x="5255841" y="2022083"/>
            <a:ext cx="1193371" cy="267493"/>
          </a:xfrm>
          <a:prstGeom prst="rect">
            <a:avLst/>
          </a:prstGeom>
          <a:solidFill>
            <a:srgbClr val="000136"/>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a:latin typeface="Noto Sans KR Black" panose="020B0A00000000000000" pitchFamily="34" charset="-127"/>
                <a:ea typeface="Noto Sans KR Black" panose="020B0A00000000000000" pitchFamily="34" charset="-127"/>
              </a:rPr>
              <a:t>관리자페이지</a:t>
            </a:r>
          </a:p>
        </p:txBody>
      </p:sp>
      <p:cxnSp>
        <p:nvCxnSpPr>
          <p:cNvPr id="57" name="직선 연결선 56">
            <a:extLst>
              <a:ext uri="{FF2B5EF4-FFF2-40B4-BE49-F238E27FC236}">
                <a16:creationId xmlns:a16="http://schemas.microsoft.com/office/drawing/2014/main" id="{74B91609-B4F9-49B2-933C-B38F1050617E}"/>
              </a:ext>
            </a:extLst>
          </p:cNvPr>
          <p:cNvCxnSpPr>
            <a:cxnSpLocks/>
          </p:cNvCxnSpPr>
          <p:nvPr/>
        </p:nvCxnSpPr>
        <p:spPr>
          <a:xfrm flipV="1">
            <a:off x="1956345" y="2432992"/>
            <a:ext cx="0" cy="368711"/>
          </a:xfrm>
          <a:prstGeom prst="line">
            <a:avLst/>
          </a:prstGeom>
        </p:spPr>
        <p:style>
          <a:lnRef idx="1">
            <a:schemeClr val="dk1"/>
          </a:lnRef>
          <a:fillRef idx="0">
            <a:schemeClr val="dk1"/>
          </a:fillRef>
          <a:effectRef idx="0">
            <a:schemeClr val="dk1"/>
          </a:effectRef>
          <a:fontRef idx="minor">
            <a:schemeClr val="tx1"/>
          </a:fontRef>
        </p:style>
      </p:cxnSp>
      <p:cxnSp>
        <p:nvCxnSpPr>
          <p:cNvPr id="58" name="직선 연결선 57">
            <a:extLst>
              <a:ext uri="{FF2B5EF4-FFF2-40B4-BE49-F238E27FC236}">
                <a16:creationId xmlns:a16="http://schemas.microsoft.com/office/drawing/2014/main" id="{3785CE4C-0DF2-4128-A903-2A147D5EBEF1}"/>
              </a:ext>
            </a:extLst>
          </p:cNvPr>
          <p:cNvCxnSpPr>
            <a:cxnSpLocks/>
          </p:cNvCxnSpPr>
          <p:nvPr/>
        </p:nvCxnSpPr>
        <p:spPr>
          <a:xfrm flipV="1">
            <a:off x="4169862" y="2432992"/>
            <a:ext cx="0" cy="368711"/>
          </a:xfrm>
          <a:prstGeom prst="line">
            <a:avLst/>
          </a:prstGeom>
        </p:spPr>
        <p:style>
          <a:lnRef idx="1">
            <a:schemeClr val="dk1"/>
          </a:lnRef>
          <a:fillRef idx="0">
            <a:schemeClr val="dk1"/>
          </a:fillRef>
          <a:effectRef idx="0">
            <a:schemeClr val="dk1"/>
          </a:effectRef>
          <a:fontRef idx="minor">
            <a:schemeClr val="tx1"/>
          </a:fontRef>
        </p:style>
      </p:cxnSp>
      <p:cxnSp>
        <p:nvCxnSpPr>
          <p:cNvPr id="99" name="직선 연결선 98">
            <a:extLst>
              <a:ext uri="{FF2B5EF4-FFF2-40B4-BE49-F238E27FC236}">
                <a16:creationId xmlns:a16="http://schemas.microsoft.com/office/drawing/2014/main" id="{E9EE71CC-63D5-4F00-ACAA-B2A940A41D60}"/>
              </a:ext>
            </a:extLst>
          </p:cNvPr>
          <p:cNvCxnSpPr>
            <a:cxnSpLocks/>
          </p:cNvCxnSpPr>
          <p:nvPr/>
        </p:nvCxnSpPr>
        <p:spPr>
          <a:xfrm>
            <a:off x="1956344" y="2435908"/>
            <a:ext cx="3336207" cy="0"/>
          </a:xfrm>
          <a:prstGeom prst="line">
            <a:avLst/>
          </a:prstGeom>
        </p:spPr>
        <p:style>
          <a:lnRef idx="1">
            <a:schemeClr val="dk1"/>
          </a:lnRef>
          <a:fillRef idx="0">
            <a:schemeClr val="dk1"/>
          </a:fillRef>
          <a:effectRef idx="0">
            <a:schemeClr val="dk1"/>
          </a:effectRef>
          <a:fontRef idx="minor">
            <a:schemeClr val="tx1"/>
          </a:fontRef>
        </p:style>
      </p:cxnSp>
      <p:cxnSp>
        <p:nvCxnSpPr>
          <p:cNvPr id="109" name="직선 연결선 108">
            <a:extLst>
              <a:ext uri="{FF2B5EF4-FFF2-40B4-BE49-F238E27FC236}">
                <a16:creationId xmlns:a16="http://schemas.microsoft.com/office/drawing/2014/main" id="{4B6ACD8E-395B-4793-A5E2-A085250AE558}"/>
              </a:ext>
            </a:extLst>
          </p:cNvPr>
          <p:cNvCxnSpPr>
            <a:cxnSpLocks/>
          </p:cNvCxnSpPr>
          <p:nvPr/>
        </p:nvCxnSpPr>
        <p:spPr>
          <a:xfrm flipV="1">
            <a:off x="5852526" y="2289576"/>
            <a:ext cx="0" cy="141034"/>
          </a:xfrm>
          <a:prstGeom prst="line">
            <a:avLst/>
          </a:prstGeom>
        </p:spPr>
        <p:style>
          <a:lnRef idx="1">
            <a:schemeClr val="dk1"/>
          </a:lnRef>
          <a:fillRef idx="0">
            <a:schemeClr val="dk1"/>
          </a:fillRef>
          <a:effectRef idx="0">
            <a:schemeClr val="dk1"/>
          </a:effectRef>
          <a:fontRef idx="minor">
            <a:schemeClr val="tx1"/>
          </a:fontRef>
        </p:style>
      </p:cxnSp>
      <p:cxnSp>
        <p:nvCxnSpPr>
          <p:cNvPr id="112" name="직선 연결선 111">
            <a:extLst>
              <a:ext uri="{FF2B5EF4-FFF2-40B4-BE49-F238E27FC236}">
                <a16:creationId xmlns:a16="http://schemas.microsoft.com/office/drawing/2014/main" id="{101C7BEE-6D2D-4B04-889F-F4B31AF073B3}"/>
              </a:ext>
            </a:extLst>
          </p:cNvPr>
          <p:cNvCxnSpPr>
            <a:cxnSpLocks/>
          </p:cNvCxnSpPr>
          <p:nvPr/>
        </p:nvCxnSpPr>
        <p:spPr>
          <a:xfrm flipV="1">
            <a:off x="3074488" y="2430610"/>
            <a:ext cx="0" cy="371093"/>
          </a:xfrm>
          <a:prstGeom prst="line">
            <a:avLst/>
          </a:prstGeom>
        </p:spPr>
        <p:style>
          <a:lnRef idx="1">
            <a:schemeClr val="dk1"/>
          </a:lnRef>
          <a:fillRef idx="0">
            <a:schemeClr val="dk1"/>
          </a:fillRef>
          <a:effectRef idx="0">
            <a:schemeClr val="dk1"/>
          </a:effectRef>
          <a:fontRef idx="minor">
            <a:schemeClr val="tx1"/>
          </a:fontRef>
        </p:style>
      </p:cxnSp>
      <p:sp>
        <p:nvSpPr>
          <p:cNvPr id="115" name="직사각형 114">
            <a:extLst>
              <a:ext uri="{FF2B5EF4-FFF2-40B4-BE49-F238E27FC236}">
                <a16:creationId xmlns:a16="http://schemas.microsoft.com/office/drawing/2014/main" id="{AAAD96E1-E05E-4101-90AB-120DF9E1FF48}"/>
              </a:ext>
            </a:extLst>
          </p:cNvPr>
          <p:cNvSpPr/>
          <p:nvPr/>
        </p:nvSpPr>
        <p:spPr>
          <a:xfrm>
            <a:off x="4872796" y="2799679"/>
            <a:ext cx="856876" cy="267493"/>
          </a:xfrm>
          <a:prstGeom prst="rect">
            <a:avLst/>
          </a:prstGeom>
          <a:solidFill>
            <a:srgbClr val="00B0F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a:latin typeface="Noto Sans KR Black" panose="020B0A00000000000000" pitchFamily="34" charset="-127"/>
                <a:ea typeface="Noto Sans KR Black" panose="020B0A00000000000000" pitchFamily="34" charset="-127"/>
              </a:rPr>
              <a:t>권한 관리</a:t>
            </a:r>
            <a:endParaRPr lang="en-US" altLang="ko-KR" sz="900">
              <a:latin typeface="Noto Sans KR Black" panose="020B0A00000000000000" pitchFamily="34" charset="-127"/>
              <a:ea typeface="Noto Sans KR Black" panose="020B0A00000000000000" pitchFamily="34" charset="-127"/>
            </a:endParaRPr>
          </a:p>
        </p:txBody>
      </p:sp>
      <p:sp>
        <p:nvSpPr>
          <p:cNvPr id="120" name="직사각형 119">
            <a:extLst>
              <a:ext uri="{FF2B5EF4-FFF2-40B4-BE49-F238E27FC236}">
                <a16:creationId xmlns:a16="http://schemas.microsoft.com/office/drawing/2014/main" id="{44A02044-30E1-4BEF-ACFE-157749494CB8}"/>
              </a:ext>
            </a:extLst>
          </p:cNvPr>
          <p:cNvSpPr/>
          <p:nvPr/>
        </p:nvSpPr>
        <p:spPr>
          <a:xfrm>
            <a:off x="5989675" y="2801703"/>
            <a:ext cx="856876" cy="267493"/>
          </a:xfrm>
          <a:prstGeom prst="rect">
            <a:avLst/>
          </a:prstGeom>
          <a:solidFill>
            <a:srgbClr val="00B0F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a:latin typeface="Noto Sans KR Black" panose="020B0A00000000000000" pitchFamily="34" charset="-127"/>
                <a:ea typeface="Noto Sans KR Black" panose="020B0A00000000000000" pitchFamily="34" charset="-127"/>
              </a:rPr>
              <a:t>직위 관리</a:t>
            </a:r>
            <a:endParaRPr lang="en-US" altLang="ko-KR" sz="900">
              <a:latin typeface="Noto Sans KR Black" panose="020B0A00000000000000" pitchFamily="34" charset="-127"/>
              <a:ea typeface="Noto Sans KR Black" panose="020B0A00000000000000" pitchFamily="34" charset="-127"/>
            </a:endParaRPr>
          </a:p>
        </p:txBody>
      </p:sp>
      <p:sp>
        <p:nvSpPr>
          <p:cNvPr id="121" name="직사각형 120">
            <a:extLst>
              <a:ext uri="{FF2B5EF4-FFF2-40B4-BE49-F238E27FC236}">
                <a16:creationId xmlns:a16="http://schemas.microsoft.com/office/drawing/2014/main" id="{75C51610-9BDE-4036-A1F4-D6863CB6FFD8}"/>
              </a:ext>
            </a:extLst>
          </p:cNvPr>
          <p:cNvSpPr/>
          <p:nvPr/>
        </p:nvSpPr>
        <p:spPr>
          <a:xfrm>
            <a:off x="7105117" y="2801703"/>
            <a:ext cx="856876" cy="267493"/>
          </a:xfrm>
          <a:prstGeom prst="rect">
            <a:avLst/>
          </a:prstGeom>
          <a:solidFill>
            <a:srgbClr val="00B0F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a:latin typeface="Noto Sans KR Black" panose="020B0A00000000000000" pitchFamily="34" charset="-127"/>
                <a:ea typeface="Noto Sans KR Black" panose="020B0A00000000000000" pitchFamily="34" charset="-127"/>
              </a:rPr>
              <a:t>직책 관리</a:t>
            </a:r>
            <a:endParaRPr lang="en-US" altLang="ko-KR" sz="900">
              <a:latin typeface="Noto Sans KR Black" panose="020B0A00000000000000" pitchFamily="34" charset="-127"/>
              <a:ea typeface="Noto Sans KR Black" panose="020B0A00000000000000" pitchFamily="34" charset="-127"/>
            </a:endParaRPr>
          </a:p>
        </p:txBody>
      </p:sp>
      <p:sp>
        <p:nvSpPr>
          <p:cNvPr id="123" name="직사각형 122">
            <a:extLst>
              <a:ext uri="{FF2B5EF4-FFF2-40B4-BE49-F238E27FC236}">
                <a16:creationId xmlns:a16="http://schemas.microsoft.com/office/drawing/2014/main" id="{2769A3E1-0638-4B83-853F-7A2FE0B856E3}"/>
              </a:ext>
            </a:extLst>
          </p:cNvPr>
          <p:cNvSpPr/>
          <p:nvPr/>
        </p:nvSpPr>
        <p:spPr>
          <a:xfrm>
            <a:off x="1527906" y="3070482"/>
            <a:ext cx="856876" cy="1567639"/>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a:solidFill>
                  <a:schemeClr val="tx1"/>
                </a:solidFill>
                <a:latin typeface="Noto Sans KR Black" panose="020B0A00000000000000" pitchFamily="34" charset="-127"/>
                <a:ea typeface="Noto Sans KR Black" panose="020B0A00000000000000" pitchFamily="34" charset="-127"/>
              </a:rPr>
              <a:t>회사</a:t>
            </a:r>
            <a:r>
              <a:rPr lang="en-US" altLang="ko-KR" sz="900">
                <a:solidFill>
                  <a:schemeClr val="tx1"/>
                </a:solidFill>
                <a:latin typeface="Noto Sans KR Black" panose="020B0A00000000000000" pitchFamily="34" charset="-127"/>
                <a:ea typeface="Noto Sans KR Black" panose="020B0A00000000000000" pitchFamily="34" charset="-127"/>
              </a:rPr>
              <a:t>CRUD</a:t>
            </a:r>
          </a:p>
        </p:txBody>
      </p:sp>
      <p:sp>
        <p:nvSpPr>
          <p:cNvPr id="124" name="직사각형 123">
            <a:extLst>
              <a:ext uri="{FF2B5EF4-FFF2-40B4-BE49-F238E27FC236}">
                <a16:creationId xmlns:a16="http://schemas.microsoft.com/office/drawing/2014/main" id="{B4FEFD13-4060-472F-A286-03A457BE3339}"/>
              </a:ext>
            </a:extLst>
          </p:cNvPr>
          <p:cNvSpPr/>
          <p:nvPr/>
        </p:nvSpPr>
        <p:spPr>
          <a:xfrm>
            <a:off x="2643349" y="3070482"/>
            <a:ext cx="856876" cy="1567639"/>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a:solidFill>
                  <a:schemeClr val="tx1"/>
                </a:solidFill>
                <a:latin typeface="Noto Sans KR Black" panose="020B0A00000000000000" pitchFamily="34" charset="-127"/>
                <a:ea typeface="Noto Sans KR Black" panose="020B0A00000000000000" pitchFamily="34" charset="-127"/>
              </a:rPr>
              <a:t>사업장</a:t>
            </a:r>
            <a:r>
              <a:rPr lang="en-US" altLang="ko-KR" sz="900" dirty="0">
                <a:solidFill>
                  <a:schemeClr val="tx1"/>
                </a:solidFill>
                <a:latin typeface="Noto Sans KR Black" panose="020B0A00000000000000" pitchFamily="34" charset="-127"/>
                <a:ea typeface="Noto Sans KR Black" panose="020B0A00000000000000" pitchFamily="34" charset="-127"/>
              </a:rPr>
              <a:t>CRUD</a:t>
            </a:r>
            <a:endParaRPr lang="ko-KR" altLang="en-US" sz="900" dirty="0">
              <a:solidFill>
                <a:schemeClr val="tx1"/>
              </a:solidFill>
              <a:latin typeface="Noto Sans KR Black" panose="020B0A00000000000000" pitchFamily="34" charset="-127"/>
              <a:ea typeface="Noto Sans KR Black" panose="020B0A00000000000000" pitchFamily="34" charset="-127"/>
            </a:endParaRPr>
          </a:p>
        </p:txBody>
      </p:sp>
      <p:sp>
        <p:nvSpPr>
          <p:cNvPr id="125" name="직사각형 124">
            <a:extLst>
              <a:ext uri="{FF2B5EF4-FFF2-40B4-BE49-F238E27FC236}">
                <a16:creationId xmlns:a16="http://schemas.microsoft.com/office/drawing/2014/main" id="{78A8CA0E-FA8C-43A8-BBFE-6485B6DE9E9F}"/>
              </a:ext>
            </a:extLst>
          </p:cNvPr>
          <p:cNvSpPr/>
          <p:nvPr/>
        </p:nvSpPr>
        <p:spPr>
          <a:xfrm>
            <a:off x="3758670" y="3070482"/>
            <a:ext cx="856876" cy="1567639"/>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a:solidFill>
                  <a:schemeClr val="tx1"/>
                </a:solidFill>
                <a:latin typeface="Noto Sans KR Black" panose="020B0A00000000000000" pitchFamily="34" charset="-127"/>
                <a:ea typeface="Noto Sans KR Black" panose="020B0A00000000000000" pitchFamily="34" charset="-127"/>
              </a:rPr>
              <a:t>부서</a:t>
            </a:r>
            <a:r>
              <a:rPr lang="en-US" altLang="ko-KR" sz="900" dirty="0">
                <a:solidFill>
                  <a:schemeClr val="tx1"/>
                </a:solidFill>
                <a:latin typeface="Noto Sans KR Black" panose="020B0A00000000000000" pitchFamily="34" charset="-127"/>
                <a:ea typeface="Noto Sans KR Black" panose="020B0A00000000000000" pitchFamily="34" charset="-127"/>
              </a:rPr>
              <a:t>CRUD</a:t>
            </a:r>
          </a:p>
        </p:txBody>
      </p:sp>
      <p:sp>
        <p:nvSpPr>
          <p:cNvPr id="126" name="직사각형 125">
            <a:extLst>
              <a:ext uri="{FF2B5EF4-FFF2-40B4-BE49-F238E27FC236}">
                <a16:creationId xmlns:a16="http://schemas.microsoft.com/office/drawing/2014/main" id="{AF218390-9653-406B-89B9-C6EB1308D118}"/>
              </a:ext>
            </a:extLst>
          </p:cNvPr>
          <p:cNvSpPr/>
          <p:nvPr/>
        </p:nvSpPr>
        <p:spPr>
          <a:xfrm>
            <a:off x="4872796" y="3057825"/>
            <a:ext cx="856876" cy="1567639"/>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a:solidFill>
                  <a:schemeClr val="tx1"/>
                </a:solidFill>
                <a:latin typeface="Noto Sans KR Black" panose="020B0A00000000000000" pitchFamily="34" charset="-127"/>
                <a:ea typeface="Noto Sans KR Black" panose="020B0A00000000000000" pitchFamily="34" charset="-127"/>
              </a:rPr>
              <a:t>권한</a:t>
            </a:r>
            <a:r>
              <a:rPr lang="en-US" altLang="ko-KR" sz="900">
                <a:solidFill>
                  <a:schemeClr val="tx1"/>
                </a:solidFill>
                <a:latin typeface="Noto Sans KR Black" panose="020B0A00000000000000" pitchFamily="34" charset="-127"/>
                <a:ea typeface="Noto Sans KR Black" panose="020B0A00000000000000" pitchFamily="34" charset="-127"/>
              </a:rPr>
              <a:t>CRUD</a:t>
            </a:r>
          </a:p>
          <a:p>
            <a:pPr algn="ctr"/>
            <a:r>
              <a:rPr lang="ko-KR" altLang="en-US" sz="900">
                <a:solidFill>
                  <a:schemeClr val="tx1"/>
                </a:solidFill>
                <a:latin typeface="Noto Sans KR Black" panose="020B0A00000000000000" pitchFamily="34" charset="-127"/>
                <a:ea typeface="Noto Sans KR Black" panose="020B0A00000000000000" pitchFamily="34" charset="-127"/>
              </a:rPr>
              <a:t>사용자별 권한설정</a:t>
            </a:r>
          </a:p>
        </p:txBody>
      </p:sp>
      <p:sp>
        <p:nvSpPr>
          <p:cNvPr id="127" name="직사각형 126">
            <a:extLst>
              <a:ext uri="{FF2B5EF4-FFF2-40B4-BE49-F238E27FC236}">
                <a16:creationId xmlns:a16="http://schemas.microsoft.com/office/drawing/2014/main" id="{4B62E6E3-1326-4435-AC71-FE42B2F255C2}"/>
              </a:ext>
            </a:extLst>
          </p:cNvPr>
          <p:cNvSpPr/>
          <p:nvPr/>
        </p:nvSpPr>
        <p:spPr>
          <a:xfrm>
            <a:off x="5989675" y="3070482"/>
            <a:ext cx="856876" cy="1567639"/>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a:solidFill>
                  <a:schemeClr val="tx1"/>
                </a:solidFill>
                <a:latin typeface="Noto Sans KR Black" panose="020B0A00000000000000" pitchFamily="34" charset="-127"/>
                <a:ea typeface="Noto Sans KR Black" panose="020B0A00000000000000" pitchFamily="34" charset="-127"/>
              </a:rPr>
              <a:t>직위</a:t>
            </a:r>
            <a:r>
              <a:rPr lang="en-US" altLang="ko-KR" sz="900">
                <a:solidFill>
                  <a:schemeClr val="tx1"/>
                </a:solidFill>
                <a:latin typeface="Noto Sans KR Black" panose="020B0A00000000000000" pitchFamily="34" charset="-127"/>
                <a:ea typeface="Noto Sans KR Black" panose="020B0A00000000000000" pitchFamily="34" charset="-127"/>
              </a:rPr>
              <a:t>CRUD</a:t>
            </a:r>
            <a:endParaRPr lang="ko-KR" altLang="en-US" sz="900">
              <a:solidFill>
                <a:schemeClr val="tx1"/>
              </a:solidFill>
              <a:latin typeface="Noto Sans KR Black" panose="020B0A00000000000000" pitchFamily="34" charset="-127"/>
              <a:ea typeface="Noto Sans KR Black" panose="020B0A00000000000000" pitchFamily="34" charset="-127"/>
            </a:endParaRPr>
          </a:p>
        </p:txBody>
      </p:sp>
      <p:sp>
        <p:nvSpPr>
          <p:cNvPr id="128" name="직사각형 127">
            <a:extLst>
              <a:ext uri="{FF2B5EF4-FFF2-40B4-BE49-F238E27FC236}">
                <a16:creationId xmlns:a16="http://schemas.microsoft.com/office/drawing/2014/main" id="{AF00DFB6-8AED-4AD5-9B3D-408850295720}"/>
              </a:ext>
            </a:extLst>
          </p:cNvPr>
          <p:cNvSpPr/>
          <p:nvPr/>
        </p:nvSpPr>
        <p:spPr>
          <a:xfrm>
            <a:off x="7105117" y="3068458"/>
            <a:ext cx="856876" cy="1567639"/>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a:solidFill>
                  <a:schemeClr val="tx1"/>
                </a:solidFill>
                <a:latin typeface="Noto Sans KR Black" panose="020B0A00000000000000" pitchFamily="34" charset="-127"/>
                <a:ea typeface="Noto Sans KR Black" panose="020B0A00000000000000" pitchFamily="34" charset="-127"/>
              </a:rPr>
              <a:t>직책</a:t>
            </a:r>
            <a:r>
              <a:rPr lang="en-US" altLang="ko-KR" sz="900">
                <a:solidFill>
                  <a:schemeClr val="tx1"/>
                </a:solidFill>
                <a:latin typeface="Noto Sans KR Black" panose="020B0A00000000000000" pitchFamily="34" charset="-127"/>
                <a:ea typeface="Noto Sans KR Black" panose="020B0A00000000000000" pitchFamily="34" charset="-127"/>
              </a:rPr>
              <a:t>CRUD</a:t>
            </a:r>
            <a:endParaRPr lang="ko-KR" altLang="en-US" sz="900">
              <a:solidFill>
                <a:schemeClr val="tx1"/>
              </a:solidFill>
              <a:latin typeface="Noto Sans KR Black" panose="020B0A00000000000000" pitchFamily="34" charset="-127"/>
              <a:ea typeface="Noto Sans KR Black" panose="020B0A00000000000000" pitchFamily="34" charset="-127"/>
            </a:endParaRPr>
          </a:p>
        </p:txBody>
      </p:sp>
      <p:sp>
        <p:nvSpPr>
          <p:cNvPr id="130" name="직사각형 129">
            <a:extLst>
              <a:ext uri="{FF2B5EF4-FFF2-40B4-BE49-F238E27FC236}">
                <a16:creationId xmlns:a16="http://schemas.microsoft.com/office/drawing/2014/main" id="{4B058967-136C-480E-BA31-842DF074C2B7}"/>
              </a:ext>
            </a:extLst>
          </p:cNvPr>
          <p:cNvSpPr/>
          <p:nvPr/>
        </p:nvSpPr>
        <p:spPr>
          <a:xfrm>
            <a:off x="8220438" y="2801703"/>
            <a:ext cx="856876" cy="267493"/>
          </a:xfrm>
          <a:prstGeom prst="rect">
            <a:avLst/>
          </a:prstGeom>
          <a:solidFill>
            <a:srgbClr val="00B0F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a:latin typeface="Noto Sans KR Black" panose="020B0A00000000000000" pitchFamily="34" charset="-127"/>
                <a:ea typeface="Noto Sans KR Black" panose="020B0A00000000000000" pitchFamily="34" charset="-127"/>
              </a:rPr>
              <a:t>사원 관리</a:t>
            </a:r>
            <a:endParaRPr lang="en-US" altLang="ko-KR" sz="900">
              <a:latin typeface="Noto Sans KR Black" panose="020B0A00000000000000" pitchFamily="34" charset="-127"/>
              <a:ea typeface="Noto Sans KR Black" panose="020B0A00000000000000" pitchFamily="34" charset="-127"/>
            </a:endParaRPr>
          </a:p>
        </p:txBody>
      </p:sp>
      <p:sp>
        <p:nvSpPr>
          <p:cNvPr id="131" name="직사각형 130">
            <a:extLst>
              <a:ext uri="{FF2B5EF4-FFF2-40B4-BE49-F238E27FC236}">
                <a16:creationId xmlns:a16="http://schemas.microsoft.com/office/drawing/2014/main" id="{F45E44BB-D382-4F84-9F1C-4FE473733F80}"/>
              </a:ext>
            </a:extLst>
          </p:cNvPr>
          <p:cNvSpPr/>
          <p:nvPr/>
        </p:nvSpPr>
        <p:spPr>
          <a:xfrm>
            <a:off x="8220438" y="3068458"/>
            <a:ext cx="856876" cy="1567639"/>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a:solidFill>
                  <a:schemeClr val="tx1"/>
                </a:solidFill>
                <a:latin typeface="Noto Sans KR Black" panose="020B0A00000000000000" pitchFamily="34" charset="-127"/>
                <a:ea typeface="Noto Sans KR Black" panose="020B0A00000000000000" pitchFamily="34" charset="-127"/>
              </a:rPr>
              <a:t>사원 </a:t>
            </a:r>
            <a:r>
              <a:rPr lang="en-US" altLang="ko-KR" sz="900">
                <a:solidFill>
                  <a:schemeClr val="tx1"/>
                </a:solidFill>
                <a:latin typeface="Noto Sans KR Black" panose="020B0A00000000000000" pitchFamily="34" charset="-127"/>
                <a:ea typeface="Noto Sans KR Black" panose="020B0A00000000000000" pitchFamily="34" charset="-127"/>
              </a:rPr>
              <a:t>CRUD</a:t>
            </a:r>
          </a:p>
        </p:txBody>
      </p:sp>
      <p:cxnSp>
        <p:nvCxnSpPr>
          <p:cNvPr id="133" name="직선 연결선 132">
            <a:extLst>
              <a:ext uri="{FF2B5EF4-FFF2-40B4-BE49-F238E27FC236}">
                <a16:creationId xmlns:a16="http://schemas.microsoft.com/office/drawing/2014/main" id="{C4596898-7EF7-4D94-B332-1BC362E1578B}"/>
              </a:ext>
            </a:extLst>
          </p:cNvPr>
          <p:cNvCxnSpPr>
            <a:cxnSpLocks/>
          </p:cNvCxnSpPr>
          <p:nvPr/>
        </p:nvCxnSpPr>
        <p:spPr>
          <a:xfrm flipV="1">
            <a:off x="7506069" y="2434044"/>
            <a:ext cx="0" cy="368711"/>
          </a:xfrm>
          <a:prstGeom prst="line">
            <a:avLst/>
          </a:prstGeom>
        </p:spPr>
        <p:style>
          <a:lnRef idx="1">
            <a:schemeClr val="dk1"/>
          </a:lnRef>
          <a:fillRef idx="0">
            <a:schemeClr val="dk1"/>
          </a:fillRef>
          <a:effectRef idx="0">
            <a:schemeClr val="dk1"/>
          </a:effectRef>
          <a:fontRef idx="minor">
            <a:schemeClr val="tx1"/>
          </a:fontRef>
        </p:style>
      </p:cxnSp>
      <p:cxnSp>
        <p:nvCxnSpPr>
          <p:cNvPr id="134" name="직선 연결선 133">
            <a:extLst>
              <a:ext uri="{FF2B5EF4-FFF2-40B4-BE49-F238E27FC236}">
                <a16:creationId xmlns:a16="http://schemas.microsoft.com/office/drawing/2014/main" id="{03CE0793-E666-4E5B-A1DF-DAD886136A8A}"/>
              </a:ext>
            </a:extLst>
          </p:cNvPr>
          <p:cNvCxnSpPr>
            <a:cxnSpLocks/>
          </p:cNvCxnSpPr>
          <p:nvPr/>
        </p:nvCxnSpPr>
        <p:spPr>
          <a:xfrm>
            <a:off x="5292551" y="2436960"/>
            <a:ext cx="4451528" cy="0"/>
          </a:xfrm>
          <a:prstGeom prst="line">
            <a:avLst/>
          </a:prstGeom>
        </p:spPr>
        <p:style>
          <a:lnRef idx="1">
            <a:schemeClr val="dk1"/>
          </a:lnRef>
          <a:fillRef idx="0">
            <a:schemeClr val="dk1"/>
          </a:fillRef>
          <a:effectRef idx="0">
            <a:schemeClr val="dk1"/>
          </a:effectRef>
          <a:fontRef idx="minor">
            <a:schemeClr val="tx1"/>
          </a:fontRef>
        </p:style>
      </p:cxnSp>
      <p:cxnSp>
        <p:nvCxnSpPr>
          <p:cNvPr id="136" name="직선 연결선 135">
            <a:extLst>
              <a:ext uri="{FF2B5EF4-FFF2-40B4-BE49-F238E27FC236}">
                <a16:creationId xmlns:a16="http://schemas.microsoft.com/office/drawing/2014/main" id="{65E41D72-0E8E-4C08-8AA7-BB16FEC067F7}"/>
              </a:ext>
            </a:extLst>
          </p:cNvPr>
          <p:cNvCxnSpPr>
            <a:cxnSpLocks/>
          </p:cNvCxnSpPr>
          <p:nvPr/>
        </p:nvCxnSpPr>
        <p:spPr>
          <a:xfrm flipV="1">
            <a:off x="6410695" y="2431662"/>
            <a:ext cx="0" cy="371093"/>
          </a:xfrm>
          <a:prstGeom prst="line">
            <a:avLst/>
          </a:prstGeom>
        </p:spPr>
        <p:style>
          <a:lnRef idx="1">
            <a:schemeClr val="dk1"/>
          </a:lnRef>
          <a:fillRef idx="0">
            <a:schemeClr val="dk1"/>
          </a:fillRef>
          <a:effectRef idx="0">
            <a:schemeClr val="dk1"/>
          </a:effectRef>
          <a:fontRef idx="minor">
            <a:schemeClr val="tx1"/>
          </a:fontRef>
        </p:style>
      </p:cxnSp>
      <p:cxnSp>
        <p:nvCxnSpPr>
          <p:cNvPr id="137" name="직선 연결선 136">
            <a:extLst>
              <a:ext uri="{FF2B5EF4-FFF2-40B4-BE49-F238E27FC236}">
                <a16:creationId xmlns:a16="http://schemas.microsoft.com/office/drawing/2014/main" id="{65BC48A9-4484-4F71-8126-3225B59FA96B}"/>
              </a:ext>
            </a:extLst>
          </p:cNvPr>
          <p:cNvCxnSpPr>
            <a:cxnSpLocks/>
          </p:cNvCxnSpPr>
          <p:nvPr/>
        </p:nvCxnSpPr>
        <p:spPr>
          <a:xfrm flipV="1">
            <a:off x="8628758" y="2431662"/>
            <a:ext cx="0" cy="368711"/>
          </a:xfrm>
          <a:prstGeom prst="line">
            <a:avLst/>
          </a:prstGeom>
        </p:spPr>
        <p:style>
          <a:lnRef idx="1">
            <a:schemeClr val="dk1"/>
          </a:lnRef>
          <a:fillRef idx="0">
            <a:schemeClr val="dk1"/>
          </a:fillRef>
          <a:effectRef idx="0">
            <a:schemeClr val="dk1"/>
          </a:effectRef>
          <a:fontRef idx="minor">
            <a:schemeClr val="tx1"/>
          </a:fontRef>
        </p:style>
      </p:cxnSp>
      <p:cxnSp>
        <p:nvCxnSpPr>
          <p:cNvPr id="65" name="직선 연결선 64">
            <a:extLst>
              <a:ext uri="{FF2B5EF4-FFF2-40B4-BE49-F238E27FC236}">
                <a16:creationId xmlns:a16="http://schemas.microsoft.com/office/drawing/2014/main" id="{74FB10A6-D8BF-4EFA-86E4-74A7A7A98CD7}"/>
              </a:ext>
            </a:extLst>
          </p:cNvPr>
          <p:cNvCxnSpPr>
            <a:cxnSpLocks/>
          </p:cNvCxnSpPr>
          <p:nvPr/>
        </p:nvCxnSpPr>
        <p:spPr>
          <a:xfrm flipV="1">
            <a:off x="5292550" y="2431662"/>
            <a:ext cx="0" cy="371093"/>
          </a:xfrm>
          <a:prstGeom prst="line">
            <a:avLst/>
          </a:prstGeom>
        </p:spPr>
        <p:style>
          <a:lnRef idx="1">
            <a:schemeClr val="dk1"/>
          </a:lnRef>
          <a:fillRef idx="0">
            <a:schemeClr val="dk1"/>
          </a:fillRef>
          <a:effectRef idx="0">
            <a:schemeClr val="dk1"/>
          </a:effectRef>
          <a:fontRef idx="minor">
            <a:schemeClr val="tx1"/>
          </a:fontRef>
        </p:style>
      </p:cxnSp>
      <p:sp>
        <p:nvSpPr>
          <p:cNvPr id="68" name="직사각형 67">
            <a:extLst>
              <a:ext uri="{FF2B5EF4-FFF2-40B4-BE49-F238E27FC236}">
                <a16:creationId xmlns:a16="http://schemas.microsoft.com/office/drawing/2014/main" id="{9B3A82DF-8F7C-476B-B64E-66B13028968A}"/>
              </a:ext>
            </a:extLst>
          </p:cNvPr>
          <p:cNvSpPr/>
          <p:nvPr/>
        </p:nvSpPr>
        <p:spPr>
          <a:xfrm>
            <a:off x="9335759" y="2801703"/>
            <a:ext cx="856876" cy="267493"/>
          </a:xfrm>
          <a:prstGeom prst="rect">
            <a:avLst/>
          </a:prstGeom>
          <a:solidFill>
            <a:srgbClr val="00B0F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a:latin typeface="Noto Sans KR Black" panose="020B0A00000000000000" pitchFamily="34" charset="-127"/>
                <a:ea typeface="Noto Sans KR Black" panose="020B0A00000000000000" pitchFamily="34" charset="-127"/>
              </a:rPr>
              <a:t>문서 관리</a:t>
            </a:r>
            <a:endParaRPr lang="en-US" altLang="ko-KR" sz="900">
              <a:latin typeface="Noto Sans KR Black" panose="020B0A00000000000000" pitchFamily="34" charset="-127"/>
              <a:ea typeface="Noto Sans KR Black" panose="020B0A00000000000000" pitchFamily="34" charset="-127"/>
            </a:endParaRPr>
          </a:p>
        </p:txBody>
      </p:sp>
      <p:sp>
        <p:nvSpPr>
          <p:cNvPr id="69" name="직사각형 68">
            <a:extLst>
              <a:ext uri="{FF2B5EF4-FFF2-40B4-BE49-F238E27FC236}">
                <a16:creationId xmlns:a16="http://schemas.microsoft.com/office/drawing/2014/main" id="{F1556ABA-74DD-42ED-9600-AF7245850FE9}"/>
              </a:ext>
            </a:extLst>
          </p:cNvPr>
          <p:cNvSpPr/>
          <p:nvPr/>
        </p:nvSpPr>
        <p:spPr>
          <a:xfrm>
            <a:off x="9335759" y="3068458"/>
            <a:ext cx="856876" cy="1567639"/>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a:solidFill>
                  <a:schemeClr val="tx1"/>
                </a:solidFill>
                <a:latin typeface="Noto Sans KR Black" panose="020B0A00000000000000" pitchFamily="34" charset="-127"/>
                <a:ea typeface="Noto Sans KR Black" panose="020B0A00000000000000" pitchFamily="34" charset="-127"/>
              </a:rPr>
              <a:t>문서양식 </a:t>
            </a:r>
            <a:r>
              <a:rPr lang="en-US" altLang="ko-KR" sz="900">
                <a:solidFill>
                  <a:schemeClr val="tx1"/>
                </a:solidFill>
                <a:latin typeface="Noto Sans KR Black" panose="020B0A00000000000000" pitchFamily="34" charset="-127"/>
                <a:ea typeface="Noto Sans KR Black" panose="020B0A00000000000000" pitchFamily="34" charset="-127"/>
              </a:rPr>
              <a:t>CRUD</a:t>
            </a:r>
          </a:p>
        </p:txBody>
      </p:sp>
      <p:cxnSp>
        <p:nvCxnSpPr>
          <p:cNvPr id="70" name="직선 연결선 69">
            <a:extLst>
              <a:ext uri="{FF2B5EF4-FFF2-40B4-BE49-F238E27FC236}">
                <a16:creationId xmlns:a16="http://schemas.microsoft.com/office/drawing/2014/main" id="{B6187090-962B-4E02-B87A-7DCFE1A77A45}"/>
              </a:ext>
            </a:extLst>
          </p:cNvPr>
          <p:cNvCxnSpPr>
            <a:cxnSpLocks/>
          </p:cNvCxnSpPr>
          <p:nvPr/>
        </p:nvCxnSpPr>
        <p:spPr>
          <a:xfrm flipV="1">
            <a:off x="9744079" y="2431662"/>
            <a:ext cx="0" cy="368711"/>
          </a:xfrm>
          <a:prstGeom prst="line">
            <a:avLst/>
          </a:prstGeom>
        </p:spPr>
        <p:style>
          <a:lnRef idx="1">
            <a:schemeClr val="dk1"/>
          </a:lnRef>
          <a:fillRef idx="0">
            <a:schemeClr val="dk1"/>
          </a:fillRef>
          <a:effectRef idx="0">
            <a:schemeClr val="dk1"/>
          </a:effectRef>
          <a:fontRef idx="minor">
            <a:schemeClr val="tx1"/>
          </a:fontRef>
        </p:style>
      </p:cxnSp>
      <p:grpSp>
        <p:nvGrpSpPr>
          <p:cNvPr id="4" name="그룹 3">
            <a:extLst>
              <a:ext uri="{FF2B5EF4-FFF2-40B4-BE49-F238E27FC236}">
                <a16:creationId xmlns:a16="http://schemas.microsoft.com/office/drawing/2014/main" id="{423F223F-45A1-48C6-B012-9E6BE33AEBCF}"/>
              </a:ext>
            </a:extLst>
          </p:cNvPr>
          <p:cNvGrpSpPr/>
          <p:nvPr/>
        </p:nvGrpSpPr>
        <p:grpSpPr>
          <a:xfrm>
            <a:off x="0" y="5029502"/>
            <a:ext cx="4348716" cy="1828498"/>
            <a:chOff x="71628" y="4636097"/>
            <a:chExt cx="2742297" cy="2344506"/>
          </a:xfrm>
        </p:grpSpPr>
        <p:grpSp>
          <p:nvGrpSpPr>
            <p:cNvPr id="3" name="그룹 2">
              <a:extLst>
                <a:ext uri="{FF2B5EF4-FFF2-40B4-BE49-F238E27FC236}">
                  <a16:creationId xmlns:a16="http://schemas.microsoft.com/office/drawing/2014/main" id="{BA663290-3D4D-40E7-AE67-2777FFD05E12}"/>
                </a:ext>
              </a:extLst>
            </p:cNvPr>
            <p:cNvGrpSpPr/>
            <p:nvPr/>
          </p:nvGrpSpPr>
          <p:grpSpPr>
            <a:xfrm>
              <a:off x="71628" y="4636097"/>
              <a:ext cx="2742297" cy="2344506"/>
              <a:chOff x="-447424" y="4636097"/>
              <a:chExt cx="2742297" cy="2344506"/>
            </a:xfrm>
          </p:grpSpPr>
          <p:sp>
            <p:nvSpPr>
              <p:cNvPr id="2" name="직사각형 1">
                <a:extLst>
                  <a:ext uri="{FF2B5EF4-FFF2-40B4-BE49-F238E27FC236}">
                    <a16:creationId xmlns:a16="http://schemas.microsoft.com/office/drawing/2014/main" id="{88CE6233-3C57-4F07-9E38-5DAE39D1A1F7}"/>
                  </a:ext>
                </a:extLst>
              </p:cNvPr>
              <p:cNvSpPr/>
              <p:nvPr/>
            </p:nvSpPr>
            <p:spPr>
              <a:xfrm>
                <a:off x="-447424" y="4908299"/>
                <a:ext cx="2742297" cy="207230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33" name="직사각형 32">
                <a:extLst>
                  <a:ext uri="{FF2B5EF4-FFF2-40B4-BE49-F238E27FC236}">
                    <a16:creationId xmlns:a16="http://schemas.microsoft.com/office/drawing/2014/main" id="{F1F8DCDB-4DFD-4466-B366-D746DA8DF3F0}"/>
                  </a:ext>
                </a:extLst>
              </p:cNvPr>
              <p:cNvSpPr/>
              <p:nvPr/>
            </p:nvSpPr>
            <p:spPr>
              <a:xfrm>
                <a:off x="-447424" y="4636097"/>
                <a:ext cx="2742297" cy="25625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100" b="1" dirty="0" err="1">
                    <a:solidFill>
                      <a:schemeClr val="tx1"/>
                    </a:solidFill>
                  </a:rPr>
                  <a:t>시간남으면</a:t>
                </a:r>
                <a:r>
                  <a:rPr lang="ko-KR" altLang="en-US" sz="1100" b="1" dirty="0">
                    <a:solidFill>
                      <a:schemeClr val="tx1"/>
                    </a:solidFill>
                  </a:rPr>
                  <a:t> 추가</a:t>
                </a:r>
              </a:p>
            </p:txBody>
          </p:sp>
        </p:grpSp>
        <p:sp>
          <p:nvSpPr>
            <p:cNvPr id="95" name="직사각형 94">
              <a:extLst>
                <a:ext uri="{FF2B5EF4-FFF2-40B4-BE49-F238E27FC236}">
                  <a16:creationId xmlns:a16="http://schemas.microsoft.com/office/drawing/2014/main" id="{47B5386B-E399-44DC-ACEF-0C492C1DBC85}"/>
                </a:ext>
              </a:extLst>
            </p:cNvPr>
            <p:cNvSpPr/>
            <p:nvPr/>
          </p:nvSpPr>
          <p:spPr>
            <a:xfrm>
              <a:off x="242605" y="5095987"/>
              <a:ext cx="856876" cy="267493"/>
            </a:xfrm>
            <a:prstGeom prst="rect">
              <a:avLst/>
            </a:prstGeom>
            <a:solidFill>
              <a:srgbClr val="00B0F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a:latin typeface="Noto Sans KR Black" panose="020B0A00000000000000" pitchFamily="34" charset="-127"/>
                  <a:ea typeface="Noto Sans KR Black" panose="020B0A00000000000000" pitchFamily="34" charset="-127"/>
                </a:rPr>
                <a:t>사이트 관리</a:t>
              </a:r>
              <a:endParaRPr lang="en-US" altLang="ko-KR" sz="900">
                <a:latin typeface="Noto Sans KR Black" panose="020B0A00000000000000" pitchFamily="34" charset="-127"/>
                <a:ea typeface="Noto Sans KR Black" panose="020B0A00000000000000" pitchFamily="34" charset="-127"/>
              </a:endParaRPr>
            </a:p>
          </p:txBody>
        </p:sp>
        <p:sp>
          <p:nvSpPr>
            <p:cNvPr id="96" name="직사각형 95">
              <a:extLst>
                <a:ext uri="{FF2B5EF4-FFF2-40B4-BE49-F238E27FC236}">
                  <a16:creationId xmlns:a16="http://schemas.microsoft.com/office/drawing/2014/main" id="{C13F2660-2ED8-470B-80E0-00C0D72798FF}"/>
                </a:ext>
              </a:extLst>
            </p:cNvPr>
            <p:cNvSpPr/>
            <p:nvPr/>
          </p:nvSpPr>
          <p:spPr>
            <a:xfrm>
              <a:off x="242605" y="5362742"/>
              <a:ext cx="856876" cy="156764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a:solidFill>
                    <a:schemeClr val="tx1"/>
                  </a:solidFill>
                  <a:latin typeface="Noto Sans KR Black" panose="020B0A00000000000000" pitchFamily="34" charset="-127"/>
                  <a:ea typeface="Noto Sans KR Black" panose="020B0A00000000000000" pitchFamily="34" charset="-127"/>
                </a:rPr>
                <a:t>배너설정</a:t>
              </a:r>
              <a:endParaRPr lang="en-US" altLang="ko-KR" sz="900" dirty="0">
                <a:solidFill>
                  <a:schemeClr val="tx1"/>
                </a:solidFill>
                <a:latin typeface="Noto Sans KR Black" panose="020B0A00000000000000" pitchFamily="34" charset="-127"/>
                <a:ea typeface="Noto Sans KR Black" panose="020B0A00000000000000" pitchFamily="34" charset="-127"/>
              </a:endParaRPr>
            </a:p>
            <a:p>
              <a:pPr algn="ctr"/>
              <a:endParaRPr lang="en-US" altLang="ko-KR" sz="900" dirty="0">
                <a:solidFill>
                  <a:schemeClr val="tx1"/>
                </a:solidFill>
                <a:latin typeface="Noto Sans KR Black" panose="020B0A00000000000000" pitchFamily="34" charset="-127"/>
                <a:ea typeface="Noto Sans KR Black" panose="020B0A00000000000000" pitchFamily="34" charset="-127"/>
              </a:endParaRPr>
            </a:p>
          </p:txBody>
        </p:sp>
      </p:grpSp>
      <p:sp>
        <p:nvSpPr>
          <p:cNvPr id="36" name="직사각형 35">
            <a:extLst>
              <a:ext uri="{FF2B5EF4-FFF2-40B4-BE49-F238E27FC236}">
                <a16:creationId xmlns:a16="http://schemas.microsoft.com/office/drawing/2014/main" id="{5395D1D0-60FE-4DB7-9697-862A3DC96A8D}"/>
              </a:ext>
            </a:extLst>
          </p:cNvPr>
          <p:cNvSpPr/>
          <p:nvPr/>
        </p:nvSpPr>
        <p:spPr>
          <a:xfrm>
            <a:off x="11239500" y="6558482"/>
            <a:ext cx="861060" cy="260350"/>
          </a:xfrm>
          <a:prstGeom prst="rect">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r>
              <a:rPr lang="ko-KR" altLang="en-US" sz="800">
                <a:solidFill>
                  <a:schemeClr val="tx1"/>
                </a:solidFill>
                <a:latin typeface="Noto Sans KR Black" panose="020B0A00000000000000" pitchFamily="34" charset="-127"/>
                <a:ea typeface="Noto Sans KR Black" panose="020B0A00000000000000" pitchFamily="34" charset="-127"/>
                <a:hlinkClick r:id="rId2" action="ppaction://hlinksldjump"/>
              </a:rPr>
              <a:t>목차로</a:t>
            </a:r>
            <a:endParaRPr lang="en-US" altLang="ko-KR" sz="800">
              <a:solidFill>
                <a:schemeClr val="tx1"/>
              </a:solidFill>
              <a:latin typeface="Noto Sans KR Black" panose="020B0A00000000000000" pitchFamily="34" charset="-127"/>
              <a:ea typeface="Noto Sans KR Black" panose="020B0A00000000000000" pitchFamily="34" charset="-127"/>
            </a:endParaRPr>
          </a:p>
        </p:txBody>
      </p:sp>
    </p:spTree>
    <p:extLst>
      <p:ext uri="{BB962C8B-B14F-4D97-AF65-F5344CB8AC3E}">
        <p14:creationId xmlns:p14="http://schemas.microsoft.com/office/powerpoint/2010/main" val="12081543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Browser" descr="&lt;SmartSettings&gt;&lt;SmartResize enabled=&quot;True&quot; minWidth=&quot;140&quot; minHeight=&quot;50&quot; /&gt;&lt;/SmartSettings&gt;"/>
          <p:cNvGrpSpPr/>
          <p:nvPr>
            <p:custDataLst>
              <p:tags r:id="rId1"/>
            </p:custDataLst>
          </p:nvPr>
        </p:nvGrpSpPr>
        <p:grpSpPr>
          <a:xfrm>
            <a:off x="-1" y="0"/>
            <a:ext cx="9810308" cy="6858000"/>
            <a:chOff x="595684" y="1261242"/>
            <a:chExt cx="6668463" cy="4352544"/>
          </a:xfrm>
        </p:grpSpPr>
        <p:sp>
          <p:nvSpPr>
            <p:cNvPr id="5" name="Window Body" descr="&lt;SmartSettings&gt;&lt;SmartResize anchorLeft=&quot;Absolute&quot; anchorTop=&quot;Absolute&quot; anchorRight=&quot;Absolute&quot; anchorBottom=&quot;Absolute&quot; /&gt;&lt;/SmartSettings&gt;"/>
            <p:cNvSpPr/>
            <p:nvPr>
              <p:custDataLst>
                <p:tags r:id="rId2"/>
              </p:custDataLst>
            </p:nvPr>
          </p:nvSpPr>
          <p:spPr>
            <a:xfrm>
              <a:off x="595684" y="1600779"/>
              <a:ext cx="6668461" cy="4013007"/>
            </a:xfrm>
            <a:prstGeom prst="rect">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vert="horz" wrap="square" lIns="91440" tIns="45720" rIns="91440" bIns="45720" anchor="ctr" anchorCtr="0">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endParaRPr lang="en-US" sz="900">
                <a:solidFill>
                  <a:srgbClr val="5F5F5F"/>
                </a:solidFill>
                <a:latin typeface="Segoe UI"/>
                <a:cs typeface="Segoe UI"/>
              </a:endParaRPr>
            </a:p>
          </p:txBody>
        </p:sp>
        <p:sp>
          <p:nvSpPr>
            <p:cNvPr id="6" name="Title Bar" descr="&lt;SmartSettings&gt;&lt;SmartResize anchorLeft=&quot;Absolute&quot; anchorTop=&quot;Absolute&quot; anchorRight=&quot;Absolute&quot; anchorBottom=&quot;None&quot; /&gt;&lt;/SmartSettings&gt;"/>
            <p:cNvSpPr/>
            <p:nvPr/>
          </p:nvSpPr>
          <p:spPr>
            <a:xfrm>
              <a:off x="595685" y="1261242"/>
              <a:ext cx="6668462" cy="340866"/>
            </a:xfrm>
            <a:prstGeom prst="rect">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vert="horz" wrap="square" lIns="91440" tIns="45720" rIns="228600" bIns="45720" anchor="t" anchorCtr="0">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defRPr/>
              </a:pPr>
              <a:r>
                <a:rPr lang="en-US" sz="900">
                  <a:solidFill>
                    <a:srgbClr val="5F5F5F"/>
                  </a:solidFill>
                  <a:latin typeface="Segoe UI"/>
                  <a:cs typeface="Segoe UI"/>
                </a:rPr>
                <a:t>Browser</a:t>
              </a:r>
            </a:p>
          </p:txBody>
        </p:sp>
        <p:sp>
          <p:nvSpPr>
            <p:cNvPr id="7" name="Menu Button" descr="&lt;SmartSettings&gt;&lt;SmartResize anchorLeft=&quot;None&quot; anchorTop=&quot;Absolute&quot; anchorRight=&quot;Absolute&quot; anchorBottom=&quot;None&quot; /&gt;&lt;/SmartSettings&gt;"/>
            <p:cNvSpPr>
              <a:spLocks noChangeAspect="1" noEditPoints="1"/>
            </p:cNvSpPr>
            <p:nvPr/>
          </p:nvSpPr>
          <p:spPr>
            <a:xfrm>
              <a:off x="7102450" y="1456440"/>
              <a:ext cx="101434" cy="71535"/>
            </a:xfrm>
            <a:custGeom>
              <a:avLst/>
              <a:gdLst>
                <a:gd name="T0" fmla="*/ 0 w 415"/>
                <a:gd name="T1" fmla="*/ 309 h 309"/>
                <a:gd name="T2" fmla="*/ 415 w 415"/>
                <a:gd name="T3" fmla="*/ 309 h 309"/>
                <a:gd name="T4" fmla="*/ 0 w 415"/>
                <a:gd name="T5" fmla="*/ 155 h 309"/>
                <a:gd name="T6" fmla="*/ 415 w 415"/>
                <a:gd name="T7" fmla="*/ 155 h 309"/>
                <a:gd name="T8" fmla="*/ 0 w 415"/>
                <a:gd name="T9" fmla="*/ 0 h 309"/>
                <a:gd name="T10" fmla="*/ 415 w 415"/>
                <a:gd name="T11" fmla="*/ 0 h 309"/>
              </a:gdLst>
              <a:ahLst/>
              <a:cxnLst>
                <a:cxn ang="0">
                  <a:pos x="T0" y="T1"/>
                </a:cxn>
                <a:cxn ang="0">
                  <a:pos x="T2" y="T3"/>
                </a:cxn>
                <a:cxn ang="0">
                  <a:pos x="T4" y="T5"/>
                </a:cxn>
                <a:cxn ang="0">
                  <a:pos x="T6" y="T7"/>
                </a:cxn>
                <a:cxn ang="0">
                  <a:pos x="T8" y="T9"/>
                </a:cxn>
                <a:cxn ang="0">
                  <a:pos x="T10" y="T11"/>
                </a:cxn>
              </a:cxnLst>
              <a:rect l="0" t="0" r="r" b="b"/>
              <a:pathLst>
                <a:path w="415" h="309">
                  <a:moveTo>
                    <a:pt x="0" y="309"/>
                  </a:moveTo>
                  <a:lnTo>
                    <a:pt x="415" y="309"/>
                  </a:lnTo>
                  <a:moveTo>
                    <a:pt x="0" y="155"/>
                  </a:moveTo>
                  <a:lnTo>
                    <a:pt x="415" y="155"/>
                  </a:lnTo>
                  <a:moveTo>
                    <a:pt x="0" y="0"/>
                  </a:moveTo>
                  <a:lnTo>
                    <a:pt x="415" y="0"/>
                  </a:lnTo>
                </a:path>
              </a:pathLst>
            </a:custGeom>
            <a:noFill/>
            <a:ln w="6350" cap="flat">
              <a:solidFill>
                <a:srgbClr val="808080"/>
              </a:solidFill>
              <a:prstDash val="solid"/>
              <a:miter/>
            </a:ln>
          </p:spPr>
          <p:txBody>
            <a:bodyPr vert="horz" wrap="square" lIns="91440" tIns="45720" rIns="91440" bIns="45720" anchor="t" anchorCtr="0">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defRPr/>
              </a:pPr>
              <a:endParaRPr lang="en-US">
                <a:solidFill>
                  <a:srgbClr val="5F5F5F"/>
                </a:solidFill>
                <a:latin typeface="Segoe UI"/>
                <a:cs typeface="Segoe UI"/>
              </a:endParaRPr>
            </a:p>
          </p:txBody>
        </p:sp>
        <p:sp>
          <p:nvSpPr>
            <p:cNvPr id="8" name="Close Button" descr="&lt;SmartSettings&gt;&lt;SmartResize anchorLeft=&quot;None&quot; anchorTop=&quot;Absolute&quot; anchorRight=&quot;Absolute&quot; anchorBottom=&quot;None&quot; /&gt;&lt;/SmartSettings&gt;"/>
            <p:cNvSpPr>
              <a:spLocks noEditPoints="1"/>
            </p:cNvSpPr>
            <p:nvPr/>
          </p:nvSpPr>
          <p:spPr>
            <a:xfrm>
              <a:off x="7120801" y="1306460"/>
              <a:ext cx="66903" cy="60452"/>
            </a:xfrm>
            <a:custGeom>
              <a:avLst/>
              <a:gdLst>
                <a:gd name="T0" fmla="*/ 254 w 254"/>
                <a:gd name="T1" fmla="*/ 0 h 254"/>
                <a:gd name="T2" fmla="*/ 0 w 254"/>
                <a:gd name="T3" fmla="*/ 254 h 254"/>
                <a:gd name="T4" fmla="*/ 0 w 254"/>
                <a:gd name="T5" fmla="*/ 0 h 254"/>
                <a:gd name="T6" fmla="*/ 254 w 254"/>
                <a:gd name="T7" fmla="*/ 254 h 254"/>
              </a:gdLst>
              <a:ahLst/>
              <a:cxnLst>
                <a:cxn ang="0">
                  <a:pos x="T0" y="T1"/>
                </a:cxn>
                <a:cxn ang="0">
                  <a:pos x="T2" y="T3"/>
                </a:cxn>
                <a:cxn ang="0">
                  <a:pos x="T4" y="T5"/>
                </a:cxn>
                <a:cxn ang="0">
                  <a:pos x="T6" y="T7"/>
                </a:cxn>
              </a:cxnLst>
              <a:rect l="0" t="0" r="r" b="b"/>
              <a:pathLst>
                <a:path w="254" h="254">
                  <a:moveTo>
                    <a:pt x="254" y="0"/>
                  </a:moveTo>
                  <a:lnTo>
                    <a:pt x="0" y="254"/>
                  </a:lnTo>
                  <a:moveTo>
                    <a:pt x="0" y="0"/>
                  </a:moveTo>
                  <a:lnTo>
                    <a:pt x="254" y="254"/>
                  </a:lnTo>
                </a:path>
              </a:pathLst>
            </a:custGeom>
            <a:noFill/>
            <a:ln w="9525" cap="flat">
              <a:solidFill>
                <a:srgbClr val="808080"/>
              </a:solidFill>
              <a:prstDash val="solid"/>
              <a:miter/>
            </a:ln>
          </p:spPr>
          <p:txBody>
            <a:bodyPr vert="horz" wrap="square" lIns="91440" tIns="45720" rIns="91440" bIns="45720" anchor="t" anchorCtr="0">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defRPr/>
              </a:pPr>
              <a:endParaRPr lang="en-US">
                <a:solidFill>
                  <a:srgbClr val="5F5F5F"/>
                </a:solidFill>
                <a:latin typeface="Segoe UI"/>
                <a:cs typeface="Segoe UI"/>
              </a:endParaRPr>
            </a:p>
          </p:txBody>
        </p:sp>
        <p:sp>
          <p:nvSpPr>
            <p:cNvPr id="9" name="Address Box" descr="&lt;SmartSettings&gt;&lt;SmartResize anchorLeft=&quot;Absolute&quot; anchorTop=&quot;Absolute&quot; anchorRight=&quot;Absolute&quot; anchorBottom=&quot;None&quot; /&gt;&lt;/SmartSettings&gt;"/>
            <p:cNvSpPr/>
            <p:nvPr/>
          </p:nvSpPr>
          <p:spPr>
            <a:xfrm>
              <a:off x="1209432" y="1416763"/>
              <a:ext cx="5832753" cy="150888"/>
            </a:xfrm>
            <a:prstGeom prst="rect">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vert="horz" wrap="square" lIns="237744" tIns="45720" rIns="91440" bIns="45720" anchor="ctr" anchorCtr="0">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defRPr/>
              </a:pPr>
              <a:r>
                <a:rPr lang="en-US" sz="900">
                  <a:solidFill>
                    <a:srgbClr val="5F5F5F"/>
                  </a:solidFill>
                  <a:latin typeface="Segoe UI"/>
                  <a:cs typeface="Segoe UI"/>
                </a:rPr>
                <a:t>www.example.com/adminpage</a:t>
              </a:r>
            </a:p>
          </p:txBody>
        </p:sp>
        <p:sp>
          <p:nvSpPr>
            <p:cNvPr id="10" name="Document Icon" descr="&lt;SmartSettings&gt;&lt;SmartResize anchorLeft=&quot;Absolute&quot; anchorTop=&quot;Absolute&quot; anchorRight=&quot;None&quot; anchorBottom=&quot;None&quot; /&gt;&lt;/SmartSettings&gt;"/>
            <p:cNvSpPr>
              <a:spLocks noChangeAspect="1" noEditPoints="1"/>
            </p:cNvSpPr>
            <p:nvPr/>
          </p:nvSpPr>
          <p:spPr>
            <a:xfrm>
              <a:off x="1261178" y="1449891"/>
              <a:ext cx="63667" cy="84633"/>
            </a:xfrm>
            <a:custGeom>
              <a:avLst/>
              <a:gdLst>
                <a:gd name="T0" fmla="*/ 153 w 260"/>
                <a:gd name="T1" fmla="*/ 7 h 367"/>
                <a:gd name="T2" fmla="*/ 153 w 260"/>
                <a:gd name="T3" fmla="*/ 108 h 367"/>
                <a:gd name="T4" fmla="*/ 253 w 260"/>
                <a:gd name="T5" fmla="*/ 108 h 367"/>
                <a:gd name="T6" fmla="*/ 0 w 260"/>
                <a:gd name="T7" fmla="*/ 0 h 367"/>
                <a:gd name="T8" fmla="*/ 0 w 260"/>
                <a:gd name="T9" fmla="*/ 367 h 367"/>
                <a:gd name="T10" fmla="*/ 260 w 260"/>
                <a:gd name="T11" fmla="*/ 367 h 367"/>
                <a:gd name="T12" fmla="*/ 260 w 260"/>
                <a:gd name="T13" fmla="*/ 100 h 367"/>
                <a:gd name="T14" fmla="*/ 161 w 260"/>
                <a:gd name="T15" fmla="*/ 1 h 367"/>
                <a:gd name="T16" fmla="*/ 0 w 260"/>
                <a:gd name="T17" fmla="*/ 0 h 3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0" h="367">
                  <a:moveTo>
                    <a:pt x="153" y="7"/>
                  </a:moveTo>
                  <a:lnTo>
                    <a:pt x="153" y="108"/>
                  </a:lnTo>
                  <a:lnTo>
                    <a:pt x="253" y="108"/>
                  </a:lnTo>
                  <a:moveTo>
                    <a:pt x="0" y="0"/>
                  </a:moveTo>
                  <a:lnTo>
                    <a:pt x="0" y="367"/>
                  </a:lnTo>
                  <a:lnTo>
                    <a:pt x="260" y="367"/>
                  </a:lnTo>
                  <a:lnTo>
                    <a:pt x="260" y="100"/>
                  </a:lnTo>
                  <a:lnTo>
                    <a:pt x="161" y="1"/>
                  </a:lnTo>
                  <a:lnTo>
                    <a:pt x="0" y="0"/>
                  </a:lnTo>
                  <a:close/>
                </a:path>
              </a:pathLst>
            </a:custGeom>
            <a:noFill/>
            <a:ln w="6350" cap="flat">
              <a:solidFill>
                <a:srgbClr val="808080"/>
              </a:solidFill>
              <a:prstDash val="solid"/>
              <a:miter/>
            </a:ln>
          </p:spPr>
          <p:txBody>
            <a:bodyPr vert="horz" wrap="square" lIns="91440" tIns="45720" rIns="91440" bIns="45720" anchor="t" anchorCtr="0">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defRPr/>
              </a:pPr>
              <a:endParaRPr lang="en-US">
                <a:solidFill>
                  <a:srgbClr val="5F5F5F"/>
                </a:solidFill>
                <a:latin typeface="Segoe UI"/>
                <a:cs typeface="Segoe UI"/>
              </a:endParaRPr>
            </a:p>
          </p:txBody>
        </p:sp>
        <p:grpSp>
          <p:nvGrpSpPr>
            <p:cNvPr id="11" name="Navigation Buttons"/>
            <p:cNvGrpSpPr/>
            <p:nvPr/>
          </p:nvGrpSpPr>
          <p:grpSpPr>
            <a:xfrm>
              <a:off x="681271" y="1437296"/>
              <a:ext cx="435953" cy="109822"/>
              <a:chOff x="681271" y="1437296"/>
              <a:chExt cx="435953" cy="109822"/>
            </a:xfrm>
          </p:grpSpPr>
          <p:sp>
            <p:nvSpPr>
              <p:cNvPr id="12" name="Back Button" descr="&lt;SmartSettings&gt;&lt;SmartResize anchorLeft=&quot;Absolute&quot; anchorTop=&quot;Absolute&quot; anchorRight=&quot;None&quot; anchorBottom=&quot;None&quot; /&gt;&lt;/SmartSettings&gt;"/>
              <p:cNvSpPr>
                <a:spLocks noChangeAspect="1" noEditPoints="1"/>
              </p:cNvSpPr>
              <p:nvPr/>
            </p:nvSpPr>
            <p:spPr>
              <a:xfrm>
                <a:off x="681271" y="1453921"/>
                <a:ext cx="103592" cy="76573"/>
              </a:xfrm>
              <a:custGeom>
                <a:avLst/>
                <a:gdLst>
                  <a:gd name="T0" fmla="*/ 159 w 423"/>
                  <a:gd name="T1" fmla="*/ 332 h 332"/>
                  <a:gd name="T2" fmla="*/ 0 w 423"/>
                  <a:gd name="T3" fmla="*/ 166 h 332"/>
                  <a:gd name="T4" fmla="*/ 159 w 423"/>
                  <a:gd name="T5" fmla="*/ 0 h 332"/>
                  <a:gd name="T6" fmla="*/ 15 w 423"/>
                  <a:gd name="T7" fmla="*/ 166 h 332"/>
                  <a:gd name="T8" fmla="*/ 423 w 423"/>
                  <a:gd name="T9" fmla="*/ 166 h 332"/>
                </a:gdLst>
                <a:ahLst/>
                <a:cxnLst>
                  <a:cxn ang="0">
                    <a:pos x="T0" y="T1"/>
                  </a:cxn>
                  <a:cxn ang="0">
                    <a:pos x="T2" y="T3"/>
                  </a:cxn>
                  <a:cxn ang="0">
                    <a:pos x="T4" y="T5"/>
                  </a:cxn>
                  <a:cxn ang="0">
                    <a:pos x="T6" y="T7"/>
                  </a:cxn>
                  <a:cxn ang="0">
                    <a:pos x="T8" y="T9"/>
                  </a:cxn>
                </a:cxnLst>
                <a:rect l="0" t="0" r="r" b="b"/>
                <a:pathLst>
                  <a:path w="423" h="332">
                    <a:moveTo>
                      <a:pt x="159" y="332"/>
                    </a:moveTo>
                    <a:lnTo>
                      <a:pt x="0" y="166"/>
                    </a:lnTo>
                    <a:lnTo>
                      <a:pt x="159" y="0"/>
                    </a:lnTo>
                    <a:moveTo>
                      <a:pt x="15" y="166"/>
                    </a:moveTo>
                    <a:lnTo>
                      <a:pt x="423" y="166"/>
                    </a:lnTo>
                  </a:path>
                </a:pathLst>
              </a:custGeom>
              <a:noFill/>
              <a:ln w="6350" cap="sq">
                <a:solidFill>
                  <a:srgbClr val="808080"/>
                </a:solidFill>
                <a:prstDash val="solid"/>
                <a:miter/>
              </a:ln>
            </p:spPr>
            <p:txBody>
              <a:bodyPr vert="horz" wrap="square" lIns="91440" tIns="45720" rIns="91440" bIns="45720" anchor="t" anchorCtr="0">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defRPr/>
                </a:pPr>
                <a:endParaRPr lang="en-US">
                  <a:solidFill>
                    <a:srgbClr val="5F5F5F"/>
                  </a:solidFill>
                  <a:latin typeface="Segoe UI"/>
                  <a:cs typeface="Segoe UI"/>
                </a:endParaRPr>
              </a:p>
            </p:txBody>
          </p:sp>
          <p:sp>
            <p:nvSpPr>
              <p:cNvPr id="13" name="Forward Button" descr="&lt;SmartSettings&gt;&lt;SmartResize anchorLeft=&quot;Absolute&quot; anchorTop=&quot;Absolute&quot; anchorRight=&quot;None&quot; anchorBottom=&quot;None&quot; /&gt;&lt;/SmartSettings&gt;"/>
              <p:cNvSpPr>
                <a:spLocks noChangeAspect="1" noEditPoints="1"/>
              </p:cNvSpPr>
              <p:nvPr/>
            </p:nvSpPr>
            <p:spPr>
              <a:xfrm>
                <a:off x="845294" y="1453921"/>
                <a:ext cx="103592" cy="76573"/>
              </a:xfrm>
              <a:custGeom>
                <a:avLst/>
                <a:gdLst>
                  <a:gd name="T0" fmla="*/ 265 w 423"/>
                  <a:gd name="T1" fmla="*/ 0 h 332"/>
                  <a:gd name="T2" fmla="*/ 423 w 423"/>
                  <a:gd name="T3" fmla="*/ 166 h 332"/>
                  <a:gd name="T4" fmla="*/ 265 w 423"/>
                  <a:gd name="T5" fmla="*/ 332 h 332"/>
                  <a:gd name="T6" fmla="*/ 408 w 423"/>
                  <a:gd name="T7" fmla="*/ 166 h 332"/>
                  <a:gd name="T8" fmla="*/ 0 w 423"/>
                  <a:gd name="T9" fmla="*/ 166 h 332"/>
                </a:gdLst>
                <a:ahLst/>
                <a:cxnLst>
                  <a:cxn ang="0">
                    <a:pos x="T0" y="T1"/>
                  </a:cxn>
                  <a:cxn ang="0">
                    <a:pos x="T2" y="T3"/>
                  </a:cxn>
                  <a:cxn ang="0">
                    <a:pos x="T4" y="T5"/>
                  </a:cxn>
                  <a:cxn ang="0">
                    <a:pos x="T6" y="T7"/>
                  </a:cxn>
                  <a:cxn ang="0">
                    <a:pos x="T8" y="T9"/>
                  </a:cxn>
                </a:cxnLst>
                <a:rect l="0" t="0" r="r" b="b"/>
                <a:pathLst>
                  <a:path w="423" h="332">
                    <a:moveTo>
                      <a:pt x="265" y="0"/>
                    </a:moveTo>
                    <a:lnTo>
                      <a:pt x="423" y="166"/>
                    </a:lnTo>
                    <a:lnTo>
                      <a:pt x="265" y="332"/>
                    </a:lnTo>
                    <a:moveTo>
                      <a:pt x="408" y="166"/>
                    </a:moveTo>
                    <a:lnTo>
                      <a:pt x="0" y="166"/>
                    </a:lnTo>
                  </a:path>
                </a:pathLst>
              </a:custGeom>
              <a:noFill/>
              <a:ln w="6350" cap="sq">
                <a:solidFill>
                  <a:srgbClr val="808080"/>
                </a:solidFill>
                <a:prstDash val="solid"/>
                <a:miter/>
              </a:ln>
            </p:spPr>
            <p:txBody>
              <a:bodyPr vert="horz" wrap="square" lIns="91440" tIns="45720" rIns="91440" bIns="45720" anchor="t" anchorCtr="0">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defRPr/>
                </a:pPr>
                <a:endParaRPr lang="en-US">
                  <a:solidFill>
                    <a:srgbClr val="5F5F5F"/>
                  </a:solidFill>
                  <a:latin typeface="Segoe UI"/>
                  <a:cs typeface="Segoe UI"/>
                </a:endParaRPr>
              </a:p>
            </p:txBody>
          </p:sp>
          <p:sp>
            <p:nvSpPr>
              <p:cNvPr id="14" name="Reload Button" descr="&lt;SmartSettings&gt;&lt;SmartResize anchorLeft=&quot;Absolute&quot; anchorTop=&quot;Absolute&quot; anchorRight=&quot;None&quot; anchorBottom=&quot;None&quot; /&gt;&lt;/SmartSettings&gt;"/>
              <p:cNvSpPr>
                <a:spLocks noChangeAspect="1" noEditPoints="1"/>
              </p:cNvSpPr>
              <p:nvPr/>
            </p:nvSpPr>
            <p:spPr>
              <a:xfrm>
                <a:off x="1009315" y="1437296"/>
                <a:ext cx="107909" cy="109822"/>
              </a:xfrm>
              <a:custGeom>
                <a:avLst/>
                <a:gdLst>
                  <a:gd name="T0" fmla="*/ 441 w 441"/>
                  <a:gd name="T1" fmla="*/ 7 h 474"/>
                  <a:gd name="T2" fmla="*/ 441 w 441"/>
                  <a:gd name="T3" fmla="*/ 144 h 474"/>
                  <a:gd name="T4" fmla="*/ 296 w 441"/>
                  <a:gd name="T5" fmla="*/ 144 h 474"/>
                  <a:gd name="T6" fmla="*/ 438 w 441"/>
                  <a:gd name="T7" fmla="*/ 309 h 474"/>
                  <a:gd name="T8" fmla="*/ 166 w 441"/>
                  <a:gd name="T9" fmla="*/ 434 h 474"/>
                  <a:gd name="T10" fmla="*/ 41 w 441"/>
                  <a:gd name="T11" fmla="*/ 162 h 474"/>
                  <a:gd name="T12" fmla="*/ 313 w 441"/>
                  <a:gd name="T13" fmla="*/ 37 h 474"/>
                  <a:gd name="T14" fmla="*/ 428 w 441"/>
                  <a:gd name="T15" fmla="*/ 139 h 4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41" h="474">
                    <a:moveTo>
                      <a:pt x="441" y="7"/>
                    </a:moveTo>
                    <a:lnTo>
                      <a:pt x="441" y="144"/>
                    </a:lnTo>
                    <a:lnTo>
                      <a:pt x="296" y="144"/>
                    </a:lnTo>
                    <a:moveTo>
                      <a:pt x="438" y="309"/>
                    </a:moveTo>
                    <a:cubicBezTo>
                      <a:pt x="397" y="418"/>
                      <a:pt x="276" y="474"/>
                      <a:pt x="166" y="434"/>
                    </a:cubicBezTo>
                    <a:cubicBezTo>
                      <a:pt x="56" y="393"/>
                      <a:pt x="0" y="271"/>
                      <a:pt x="41" y="162"/>
                    </a:cubicBezTo>
                    <a:cubicBezTo>
                      <a:pt x="82" y="52"/>
                      <a:pt x="202" y="0"/>
                      <a:pt x="313" y="37"/>
                    </a:cubicBezTo>
                    <a:cubicBezTo>
                      <a:pt x="357" y="51"/>
                      <a:pt x="398" y="91"/>
                      <a:pt x="428" y="139"/>
                    </a:cubicBezTo>
                  </a:path>
                </a:pathLst>
              </a:custGeom>
              <a:noFill/>
              <a:ln w="6350" cap="flat">
                <a:solidFill>
                  <a:srgbClr val="808080"/>
                </a:solidFill>
                <a:prstDash val="solid"/>
                <a:miter/>
              </a:ln>
            </p:spPr>
            <p:txBody>
              <a:bodyPr vert="horz" wrap="square" lIns="91440" tIns="45720" rIns="91440" bIns="45720" anchor="t" anchorCtr="0">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defRPr/>
                </a:pPr>
                <a:endParaRPr lang="en-US">
                  <a:solidFill>
                    <a:srgbClr val="5F5F5F"/>
                  </a:solidFill>
                  <a:latin typeface="Segoe UI"/>
                  <a:cs typeface="Segoe UI"/>
                </a:endParaRPr>
              </a:p>
            </p:txBody>
          </p:sp>
        </p:grpSp>
      </p:grpSp>
      <p:sp>
        <p:nvSpPr>
          <p:cNvPr id="16" name="직사각형 15"/>
          <p:cNvSpPr/>
          <p:nvPr/>
        </p:nvSpPr>
        <p:spPr>
          <a:xfrm>
            <a:off x="-2702" y="1236734"/>
            <a:ext cx="9812480" cy="365238"/>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solidFill>
                <a:schemeClr val="tx1"/>
              </a:solidFill>
              <a:latin typeface="Noto Sans KR Black"/>
              <a:ea typeface="Noto Sans KR Black"/>
            </a:endParaRPr>
          </a:p>
        </p:txBody>
      </p:sp>
      <p:sp>
        <p:nvSpPr>
          <p:cNvPr id="17" name="직사각형 16"/>
          <p:cNvSpPr/>
          <p:nvPr/>
        </p:nvSpPr>
        <p:spPr>
          <a:xfrm>
            <a:off x="9809778" y="0"/>
            <a:ext cx="2382222" cy="6858000"/>
          </a:xfrm>
          <a:prstGeom prst="rect">
            <a:avLst/>
          </a:prstGeom>
          <a:solidFill>
            <a:schemeClr val="accent3">
              <a:lumMod val="20000"/>
              <a:lumOff val="80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ko-KR" sz="1400" i="1">
                <a:solidFill>
                  <a:schemeClr val="tx1"/>
                </a:solidFill>
                <a:latin typeface="Noto Sans KR Black"/>
                <a:ea typeface="Noto Sans KR Black"/>
              </a:rPr>
              <a:t>my_info</a:t>
            </a:r>
          </a:p>
          <a:p>
            <a:pPr algn="ctr">
              <a:defRPr/>
            </a:pPr>
            <a:r>
              <a:rPr lang="en-US" altLang="ko-KR" sz="1200">
                <a:solidFill>
                  <a:schemeClr val="tx1"/>
                </a:solidFill>
                <a:latin typeface="Noto Sans KR Black"/>
                <a:ea typeface="Noto Sans KR Black"/>
              </a:rPr>
              <a:t>:</a:t>
            </a:r>
          </a:p>
          <a:p>
            <a:pPr algn="ctr">
              <a:defRPr/>
            </a:pPr>
            <a:r>
              <a:rPr lang="ko-KR" altLang="en-US" sz="1200">
                <a:solidFill>
                  <a:schemeClr val="tx1"/>
                </a:solidFill>
                <a:latin typeface="Noto Sans KR Black"/>
                <a:ea typeface="Noto Sans KR Black"/>
              </a:rPr>
              <a:t>개인정보수정화면</a:t>
            </a:r>
            <a:endParaRPr lang="en-US" altLang="ko-KR" sz="1200">
              <a:solidFill>
                <a:schemeClr val="tx1"/>
              </a:solidFill>
              <a:latin typeface="Noto Sans KR Black"/>
              <a:ea typeface="Noto Sans KR Black"/>
            </a:endParaRPr>
          </a:p>
          <a:p>
            <a:pPr algn="ctr">
              <a:defRPr/>
            </a:pPr>
            <a:endParaRPr lang="en-US" altLang="ko-KR" sz="1200">
              <a:solidFill>
                <a:schemeClr val="tx1"/>
              </a:solidFill>
              <a:latin typeface="Noto Sans KR Black"/>
              <a:ea typeface="Noto Sans KR Black"/>
            </a:endParaRPr>
          </a:p>
        </p:txBody>
      </p:sp>
      <p:grpSp>
        <p:nvGrpSpPr>
          <p:cNvPr id="23" name="그룹 22"/>
          <p:cNvGrpSpPr/>
          <p:nvPr/>
        </p:nvGrpSpPr>
        <p:grpSpPr>
          <a:xfrm>
            <a:off x="0" y="1601968"/>
            <a:ext cx="1649364" cy="695320"/>
            <a:chOff x="0" y="900224"/>
            <a:chExt cx="1649364" cy="695320"/>
          </a:xfrm>
        </p:grpSpPr>
        <p:sp>
          <p:nvSpPr>
            <p:cNvPr id="19" name="직사각형 18"/>
            <p:cNvSpPr/>
            <p:nvPr/>
          </p:nvSpPr>
          <p:spPr>
            <a:xfrm>
              <a:off x="474" y="1060559"/>
              <a:ext cx="1648890" cy="534985"/>
            </a:xfrm>
            <a:prstGeom prst="rect">
              <a:avLst/>
            </a:prstGeom>
            <a:solidFill>
              <a:srgbClr val="000136"/>
            </a:solidFill>
            <a:ln w="95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ko-KR">
                  <a:solidFill>
                    <a:schemeClr val="bg1"/>
                  </a:solidFill>
                  <a:latin typeface="Noto Sans KR Black"/>
                  <a:ea typeface="Noto Sans KR Black"/>
                </a:rPr>
                <a:t>__________</a:t>
              </a:r>
              <a:endParaRPr lang="ko-KR" altLang="en-US">
                <a:solidFill>
                  <a:schemeClr val="bg1"/>
                </a:solidFill>
                <a:latin typeface="Noto Sans KR Black"/>
                <a:ea typeface="Noto Sans KR Black"/>
              </a:endParaRPr>
            </a:p>
          </p:txBody>
        </p:sp>
        <p:sp>
          <p:nvSpPr>
            <p:cNvPr id="15" name="직사각형 14"/>
            <p:cNvSpPr/>
            <p:nvPr/>
          </p:nvSpPr>
          <p:spPr>
            <a:xfrm>
              <a:off x="0" y="900224"/>
              <a:ext cx="1648889" cy="534985"/>
            </a:xfrm>
            <a:prstGeom prst="rect">
              <a:avLst/>
            </a:prstGeom>
            <a:solidFill>
              <a:srgbClr val="000136"/>
            </a:solidFill>
            <a:ln w="95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ko-KR" altLang="en-US">
                  <a:latin typeface="Noto Sans KR Black"/>
                  <a:ea typeface="Noto Sans KR Black"/>
                </a:rPr>
                <a:t>마이페이지</a:t>
              </a:r>
            </a:p>
          </p:txBody>
        </p:sp>
      </p:grpSp>
      <p:sp>
        <p:nvSpPr>
          <p:cNvPr id="22" name="직사각형 21"/>
          <p:cNvSpPr/>
          <p:nvPr/>
        </p:nvSpPr>
        <p:spPr>
          <a:xfrm>
            <a:off x="-7237" y="2291727"/>
            <a:ext cx="1648889" cy="534985"/>
          </a:xfrm>
          <a:prstGeom prst="rect">
            <a:avLst/>
          </a:prstGeom>
          <a:solidFill>
            <a:srgbClr val="00B0F0"/>
          </a:solidFill>
          <a:ln w="95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ko-KR" altLang="en-US" sz="1400">
                <a:solidFill>
                  <a:schemeClr val="bg1"/>
                </a:solidFill>
                <a:latin typeface="Noto Sans KR Black"/>
                <a:ea typeface="Noto Sans KR Black"/>
              </a:rPr>
              <a:t>개인정보 수정</a:t>
            </a:r>
          </a:p>
        </p:txBody>
      </p:sp>
      <p:sp>
        <p:nvSpPr>
          <p:cNvPr id="24" name="직사각형 23"/>
          <p:cNvSpPr/>
          <p:nvPr/>
        </p:nvSpPr>
        <p:spPr>
          <a:xfrm>
            <a:off x="0" y="2808686"/>
            <a:ext cx="1648889" cy="534985"/>
          </a:xfrm>
          <a:prstGeom prst="rect">
            <a:avLst/>
          </a:prstGeom>
          <a:solidFill>
            <a:srgbClr val="000136"/>
          </a:solidFill>
          <a:ln w="95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ko-KR" altLang="en-US" sz="1400">
                <a:solidFill>
                  <a:schemeClr val="bg2">
                    <a:lumMod val="90000"/>
                  </a:schemeClr>
                </a:solidFill>
                <a:latin typeface="Noto Sans KR Black"/>
                <a:ea typeface="Noto Sans KR Black"/>
              </a:rPr>
              <a:t>나의 근태</a:t>
            </a:r>
            <a:endParaRPr lang="en-US" altLang="ko-KR" sz="1400">
              <a:solidFill>
                <a:schemeClr val="bg2">
                  <a:lumMod val="90000"/>
                </a:schemeClr>
              </a:solidFill>
              <a:latin typeface="Noto Sans KR Black"/>
              <a:ea typeface="Noto Sans KR Black"/>
            </a:endParaRPr>
          </a:p>
        </p:txBody>
      </p:sp>
      <p:sp>
        <p:nvSpPr>
          <p:cNvPr id="25" name="직사각형 24"/>
          <p:cNvSpPr/>
          <p:nvPr/>
        </p:nvSpPr>
        <p:spPr>
          <a:xfrm>
            <a:off x="0" y="3321262"/>
            <a:ext cx="1648889" cy="534985"/>
          </a:xfrm>
          <a:prstGeom prst="rect">
            <a:avLst/>
          </a:prstGeom>
          <a:solidFill>
            <a:srgbClr val="000136"/>
          </a:solidFill>
          <a:ln w="95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ko-KR" altLang="en-US" sz="1400">
                <a:solidFill>
                  <a:schemeClr val="bg2">
                    <a:lumMod val="90000"/>
                  </a:schemeClr>
                </a:solidFill>
                <a:latin typeface="Noto Sans KR Black"/>
                <a:ea typeface="Noto Sans KR Black"/>
              </a:rPr>
              <a:t>나의 일정</a:t>
            </a:r>
          </a:p>
        </p:txBody>
      </p:sp>
      <p:sp>
        <p:nvSpPr>
          <p:cNvPr id="26" name="직사각형 25"/>
          <p:cNvSpPr/>
          <p:nvPr/>
        </p:nvSpPr>
        <p:spPr>
          <a:xfrm>
            <a:off x="0" y="3843930"/>
            <a:ext cx="1648889" cy="534985"/>
          </a:xfrm>
          <a:prstGeom prst="rect">
            <a:avLst/>
          </a:prstGeom>
          <a:solidFill>
            <a:srgbClr val="000136"/>
          </a:solidFill>
          <a:ln w="95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ko-KR" altLang="en-US" sz="1400">
                <a:solidFill>
                  <a:schemeClr val="bg2">
                    <a:lumMod val="90000"/>
                  </a:schemeClr>
                </a:solidFill>
                <a:latin typeface="Noto Sans KR Black"/>
                <a:ea typeface="Noto Sans KR Black"/>
              </a:rPr>
              <a:t>나의 활동</a:t>
            </a:r>
          </a:p>
        </p:txBody>
      </p:sp>
      <p:sp>
        <p:nvSpPr>
          <p:cNvPr id="27" name="직사각형 26"/>
          <p:cNvSpPr/>
          <p:nvPr/>
        </p:nvSpPr>
        <p:spPr>
          <a:xfrm>
            <a:off x="0" y="4366683"/>
            <a:ext cx="1648889" cy="534985"/>
          </a:xfrm>
          <a:prstGeom prst="rect">
            <a:avLst/>
          </a:prstGeom>
          <a:solidFill>
            <a:srgbClr val="000136"/>
          </a:solidFill>
          <a:ln w="95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ko-KR" altLang="en-US" sz="1400">
                <a:solidFill>
                  <a:schemeClr val="bg2">
                    <a:lumMod val="90000"/>
                  </a:schemeClr>
                </a:solidFill>
                <a:latin typeface="Noto Sans KR Black"/>
                <a:ea typeface="Noto Sans KR Black"/>
              </a:rPr>
              <a:t>연락처</a:t>
            </a:r>
          </a:p>
        </p:txBody>
      </p:sp>
      <p:sp>
        <p:nvSpPr>
          <p:cNvPr id="29" name="직사각형 28"/>
          <p:cNvSpPr/>
          <p:nvPr/>
        </p:nvSpPr>
        <p:spPr>
          <a:xfrm>
            <a:off x="0" y="5943465"/>
            <a:ext cx="1648889" cy="534985"/>
          </a:xfrm>
          <a:prstGeom prst="rect">
            <a:avLst/>
          </a:prstGeom>
          <a:solidFill>
            <a:srgbClr val="000136"/>
          </a:solidFill>
          <a:ln w="95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sz="1400">
              <a:solidFill>
                <a:schemeClr val="bg2">
                  <a:lumMod val="90000"/>
                </a:schemeClr>
              </a:solidFill>
              <a:latin typeface="Noto Sans KR Black"/>
              <a:ea typeface="Noto Sans KR Black"/>
            </a:endParaRPr>
          </a:p>
        </p:txBody>
      </p:sp>
      <p:sp>
        <p:nvSpPr>
          <p:cNvPr id="30" name="직사각형 29"/>
          <p:cNvSpPr/>
          <p:nvPr/>
        </p:nvSpPr>
        <p:spPr>
          <a:xfrm>
            <a:off x="0" y="5422595"/>
            <a:ext cx="1648889" cy="534985"/>
          </a:xfrm>
          <a:prstGeom prst="rect">
            <a:avLst/>
          </a:prstGeom>
          <a:solidFill>
            <a:srgbClr val="000136"/>
          </a:solidFill>
          <a:ln w="95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sz="1400">
              <a:solidFill>
                <a:schemeClr val="bg2">
                  <a:lumMod val="90000"/>
                </a:schemeClr>
              </a:solidFill>
              <a:latin typeface="Noto Sans KR Black"/>
              <a:ea typeface="Noto Sans KR Black"/>
            </a:endParaRPr>
          </a:p>
        </p:txBody>
      </p:sp>
      <p:sp>
        <p:nvSpPr>
          <p:cNvPr id="31" name="직사각형 30"/>
          <p:cNvSpPr/>
          <p:nvPr/>
        </p:nvSpPr>
        <p:spPr>
          <a:xfrm>
            <a:off x="0" y="4898872"/>
            <a:ext cx="1648889" cy="534985"/>
          </a:xfrm>
          <a:prstGeom prst="rect">
            <a:avLst/>
          </a:prstGeom>
          <a:solidFill>
            <a:srgbClr val="000136"/>
          </a:solidFill>
          <a:ln w="95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sz="1400">
              <a:solidFill>
                <a:schemeClr val="bg2">
                  <a:lumMod val="90000"/>
                </a:schemeClr>
              </a:solidFill>
              <a:latin typeface="Noto Sans KR Black"/>
              <a:ea typeface="Noto Sans KR Black"/>
            </a:endParaRPr>
          </a:p>
        </p:txBody>
      </p:sp>
      <p:sp>
        <p:nvSpPr>
          <p:cNvPr id="35" name="직사각형 34"/>
          <p:cNvSpPr/>
          <p:nvPr/>
        </p:nvSpPr>
        <p:spPr>
          <a:xfrm>
            <a:off x="-2702" y="6482770"/>
            <a:ext cx="9812480" cy="37523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ko-KR">
                <a:solidFill>
                  <a:schemeClr val="tx1"/>
                </a:solidFill>
                <a:latin typeface="Noto Sans KR Black"/>
                <a:ea typeface="Noto Sans KR Black"/>
              </a:rPr>
              <a:t>footer</a:t>
            </a:r>
            <a:endParaRPr lang="ko-KR" altLang="en-US">
              <a:solidFill>
                <a:schemeClr val="tx1"/>
              </a:solidFill>
              <a:latin typeface="Noto Sans KR Black"/>
              <a:ea typeface="Noto Sans KR Black"/>
            </a:endParaRPr>
          </a:p>
        </p:txBody>
      </p:sp>
      <p:sp>
        <p:nvSpPr>
          <p:cNvPr id="33" name="직사각형 32"/>
          <p:cNvSpPr/>
          <p:nvPr/>
        </p:nvSpPr>
        <p:spPr>
          <a:xfrm>
            <a:off x="-2702" y="541924"/>
            <a:ext cx="9812480" cy="699384"/>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ko-KR">
                <a:solidFill>
                  <a:schemeClr val="tx1"/>
                </a:solidFill>
                <a:latin typeface="Noto Sans KR Black"/>
                <a:ea typeface="Noto Sans KR Black"/>
              </a:rPr>
              <a:t>			</a:t>
            </a:r>
            <a:r>
              <a:rPr lang="ko-KR" altLang="en-US">
                <a:solidFill>
                  <a:schemeClr val="tx1"/>
                </a:solidFill>
                <a:latin typeface="Noto Sans KR Black"/>
                <a:ea typeface="Noto Sans KR Black"/>
              </a:rPr>
              <a:t>배너</a:t>
            </a:r>
            <a:r>
              <a:rPr lang="en-US" altLang="ko-KR">
                <a:solidFill>
                  <a:schemeClr val="tx1"/>
                </a:solidFill>
                <a:latin typeface="Noto Sans KR Black"/>
                <a:ea typeface="Noto Sans KR Black"/>
              </a:rPr>
              <a:t>	         OOO</a:t>
            </a:r>
            <a:r>
              <a:rPr lang="ko-KR" altLang="en-US">
                <a:solidFill>
                  <a:schemeClr val="tx1"/>
                </a:solidFill>
                <a:latin typeface="Noto Sans KR Black"/>
                <a:ea typeface="Noto Sans KR Black"/>
              </a:rPr>
              <a:t>님</a:t>
            </a:r>
            <a:r>
              <a:rPr lang="en-US" altLang="ko-KR">
                <a:solidFill>
                  <a:schemeClr val="tx1"/>
                </a:solidFill>
                <a:latin typeface="Noto Sans KR Black"/>
                <a:ea typeface="Noto Sans KR Black"/>
              </a:rPr>
              <a:t>, </a:t>
            </a:r>
            <a:r>
              <a:rPr lang="ko-KR" altLang="en-US">
                <a:solidFill>
                  <a:schemeClr val="tx1"/>
                </a:solidFill>
                <a:latin typeface="Noto Sans KR Black"/>
                <a:ea typeface="Noto Sans KR Black"/>
              </a:rPr>
              <a:t>안녕하세요</a:t>
            </a:r>
            <a:r>
              <a:rPr lang="en-US" altLang="ko-KR">
                <a:solidFill>
                  <a:schemeClr val="tx1"/>
                </a:solidFill>
                <a:latin typeface="Noto Sans KR Black"/>
                <a:ea typeface="Noto Sans KR Black"/>
              </a:rPr>
              <a:t>!</a:t>
            </a:r>
            <a:endParaRPr lang="ko-KR" altLang="en-US">
              <a:solidFill>
                <a:schemeClr val="tx1"/>
              </a:solidFill>
              <a:latin typeface="Noto Sans KR Black"/>
              <a:ea typeface="Noto Sans KR Black"/>
            </a:endParaRPr>
          </a:p>
        </p:txBody>
      </p:sp>
      <p:sp>
        <p:nvSpPr>
          <p:cNvPr id="36" name="직사각형 35"/>
          <p:cNvSpPr/>
          <p:nvPr/>
        </p:nvSpPr>
        <p:spPr>
          <a:xfrm>
            <a:off x="8051918" y="706826"/>
            <a:ext cx="716400" cy="365238"/>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ko-KR" altLang="en-US" sz="800">
                <a:solidFill>
                  <a:schemeClr val="tx1"/>
                </a:solidFill>
                <a:latin typeface="Noto Sans KR Black"/>
                <a:ea typeface="Noto Sans KR Black"/>
              </a:rPr>
              <a:t>마이페이지</a:t>
            </a:r>
          </a:p>
        </p:txBody>
      </p:sp>
      <p:sp>
        <p:nvSpPr>
          <p:cNvPr id="37" name="직사각형 36"/>
          <p:cNvSpPr/>
          <p:nvPr/>
        </p:nvSpPr>
        <p:spPr>
          <a:xfrm>
            <a:off x="8930373" y="706826"/>
            <a:ext cx="716400" cy="365238"/>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ko-KR" altLang="en-US" sz="800">
                <a:solidFill>
                  <a:schemeClr val="tx1"/>
                </a:solidFill>
                <a:latin typeface="Noto Sans KR Black"/>
                <a:ea typeface="Noto Sans KR Black"/>
              </a:rPr>
              <a:t>로그아웃</a:t>
            </a:r>
          </a:p>
        </p:txBody>
      </p:sp>
      <p:sp>
        <p:nvSpPr>
          <p:cNvPr id="38" name="직사각형 37"/>
          <p:cNvSpPr/>
          <p:nvPr/>
        </p:nvSpPr>
        <p:spPr>
          <a:xfrm>
            <a:off x="0" y="1241308"/>
            <a:ext cx="1423988" cy="36066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ko-KR" altLang="en-US" sz="800">
                <a:solidFill>
                  <a:schemeClr val="tx1"/>
                </a:solidFill>
                <a:latin typeface="Noto Sans KR Black"/>
                <a:ea typeface="Noto Sans KR Black"/>
              </a:rPr>
              <a:t>공지사항</a:t>
            </a:r>
          </a:p>
        </p:txBody>
      </p:sp>
      <p:sp>
        <p:nvSpPr>
          <p:cNvPr id="39" name="직사각형 38"/>
          <p:cNvSpPr/>
          <p:nvPr/>
        </p:nvSpPr>
        <p:spPr>
          <a:xfrm>
            <a:off x="1415749" y="1241308"/>
            <a:ext cx="1423988" cy="36066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ko-KR" altLang="en-US" sz="800">
                <a:solidFill>
                  <a:schemeClr val="tx1"/>
                </a:solidFill>
                <a:latin typeface="Noto Sans KR Black"/>
                <a:ea typeface="Noto Sans KR Black"/>
              </a:rPr>
              <a:t>업무현황</a:t>
            </a:r>
          </a:p>
        </p:txBody>
      </p:sp>
      <p:sp>
        <p:nvSpPr>
          <p:cNvPr id="40" name="직사각형 39"/>
          <p:cNvSpPr/>
          <p:nvPr/>
        </p:nvSpPr>
        <p:spPr>
          <a:xfrm>
            <a:off x="2839737" y="1241308"/>
            <a:ext cx="1423988" cy="36066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ko-KR" altLang="en-US" sz="800">
                <a:solidFill>
                  <a:schemeClr val="tx1"/>
                </a:solidFill>
                <a:latin typeface="Noto Sans KR Black"/>
                <a:ea typeface="Noto Sans KR Black"/>
              </a:rPr>
              <a:t>인사관리</a:t>
            </a:r>
          </a:p>
        </p:txBody>
      </p:sp>
      <p:sp>
        <p:nvSpPr>
          <p:cNvPr id="41" name="직사각형 40"/>
          <p:cNvSpPr/>
          <p:nvPr/>
        </p:nvSpPr>
        <p:spPr>
          <a:xfrm>
            <a:off x="4255486" y="1241308"/>
            <a:ext cx="1423988" cy="36066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ko-KR" altLang="en-US" sz="800">
                <a:solidFill>
                  <a:schemeClr val="tx1"/>
                </a:solidFill>
                <a:latin typeface="Noto Sans KR Black"/>
                <a:ea typeface="Noto Sans KR Black"/>
              </a:rPr>
              <a:t>일정관리</a:t>
            </a:r>
          </a:p>
        </p:txBody>
      </p:sp>
      <p:sp>
        <p:nvSpPr>
          <p:cNvPr id="42" name="직사각형 41"/>
          <p:cNvSpPr/>
          <p:nvPr/>
        </p:nvSpPr>
        <p:spPr>
          <a:xfrm>
            <a:off x="5679474" y="1241308"/>
            <a:ext cx="1423988" cy="36066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ko-KR" altLang="en-US" sz="800">
                <a:solidFill>
                  <a:schemeClr val="tx1"/>
                </a:solidFill>
                <a:latin typeface="Noto Sans KR Black"/>
                <a:ea typeface="Noto Sans KR Black"/>
              </a:rPr>
              <a:t>메일함</a:t>
            </a:r>
          </a:p>
        </p:txBody>
      </p:sp>
      <p:sp>
        <p:nvSpPr>
          <p:cNvPr id="43" name="직사각형 42"/>
          <p:cNvSpPr/>
          <p:nvPr/>
        </p:nvSpPr>
        <p:spPr>
          <a:xfrm>
            <a:off x="7103462" y="1241308"/>
            <a:ext cx="1423988" cy="36066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ko-KR" altLang="en-US" sz="800">
                <a:solidFill>
                  <a:schemeClr val="tx1"/>
                </a:solidFill>
                <a:latin typeface="Noto Sans KR Black"/>
                <a:ea typeface="Noto Sans KR Black"/>
              </a:rPr>
              <a:t>메신저</a:t>
            </a:r>
          </a:p>
        </p:txBody>
      </p:sp>
      <p:grpSp>
        <p:nvGrpSpPr>
          <p:cNvPr id="20" name="그룹 19"/>
          <p:cNvGrpSpPr/>
          <p:nvPr/>
        </p:nvGrpSpPr>
        <p:grpSpPr>
          <a:xfrm>
            <a:off x="1811894" y="1740682"/>
            <a:ext cx="108334" cy="108334"/>
            <a:chOff x="4625340" y="3429000"/>
            <a:chExt cx="534985" cy="534985"/>
          </a:xfrm>
        </p:grpSpPr>
        <p:sp>
          <p:nvSpPr>
            <p:cNvPr id="3" name="직사각형 2"/>
            <p:cNvSpPr/>
            <p:nvPr/>
          </p:nvSpPr>
          <p:spPr>
            <a:xfrm>
              <a:off x="4625340" y="3429000"/>
              <a:ext cx="534985" cy="534985"/>
            </a:xfrm>
            <a:prstGeom prst="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18" name="이등변 삼각형 17"/>
            <p:cNvSpPr/>
            <p:nvPr/>
          </p:nvSpPr>
          <p:spPr>
            <a:xfrm rot="5400000">
              <a:off x="4733202" y="3551633"/>
              <a:ext cx="343374" cy="296012"/>
            </a:xfrm>
            <a:prstGeom prst="triangle">
              <a:avLst>
                <a:gd name="adj" fmla="val 5000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grpSp>
      <p:sp>
        <p:nvSpPr>
          <p:cNvPr id="21" name="TextBox 20"/>
          <p:cNvSpPr txBox="1"/>
          <p:nvPr/>
        </p:nvSpPr>
        <p:spPr>
          <a:xfrm>
            <a:off x="1984375" y="1686707"/>
            <a:ext cx="3381375" cy="215444"/>
          </a:xfrm>
          <a:prstGeom prst="rect">
            <a:avLst/>
          </a:prstGeom>
          <a:noFill/>
        </p:spPr>
        <p:txBody>
          <a:bodyPr wrap="square">
            <a:spAutoFit/>
          </a:bodyPr>
          <a:lstStyle/>
          <a:p>
            <a:pPr lvl="0">
              <a:defRPr/>
            </a:pPr>
            <a:r>
              <a:rPr lang="ko-KR" altLang="en-US" sz="800">
                <a:latin typeface="Noto Sans KR Black"/>
                <a:ea typeface="Noto Sans KR Black"/>
              </a:rPr>
              <a:t>개인정보 수정</a:t>
            </a:r>
          </a:p>
        </p:txBody>
      </p:sp>
      <p:cxnSp>
        <p:nvCxnSpPr>
          <p:cNvPr id="44" name="직선 연결선 43"/>
          <p:cNvCxnSpPr/>
          <p:nvPr/>
        </p:nvCxnSpPr>
        <p:spPr>
          <a:xfrm>
            <a:off x="1795464" y="1885947"/>
            <a:ext cx="7932273" cy="0"/>
          </a:xfrm>
          <a:prstGeom prst="line">
            <a:avLst/>
          </a:prstGeom>
        </p:spPr>
        <p:style>
          <a:lnRef idx="1">
            <a:schemeClr val="accent3"/>
          </a:lnRef>
          <a:fillRef idx="0">
            <a:schemeClr val="accent3"/>
          </a:fillRef>
          <a:effectRef idx="0">
            <a:schemeClr val="accent3"/>
          </a:effectRef>
          <a:fontRef idx="minor">
            <a:schemeClr val="tx1"/>
          </a:fontRef>
        </p:style>
      </p:cxnSp>
      <p:sp>
        <p:nvSpPr>
          <p:cNvPr id="45" name="직사각형 44"/>
          <p:cNvSpPr/>
          <p:nvPr/>
        </p:nvSpPr>
        <p:spPr>
          <a:xfrm>
            <a:off x="11239500" y="6558482"/>
            <a:ext cx="861060" cy="260350"/>
          </a:xfrm>
          <a:prstGeom prst="rect">
            <a:avLst/>
          </a:prstGeom>
          <a:ln/>
        </p:spPr>
        <p:style>
          <a:lnRef idx="1">
            <a:schemeClr val="accent6"/>
          </a:lnRef>
          <a:fillRef idx="2">
            <a:schemeClr val="accent6"/>
          </a:fillRef>
          <a:effectRef idx="1">
            <a:schemeClr val="accent6"/>
          </a:effectRef>
          <a:fontRef idx="minor">
            <a:schemeClr val="dk1"/>
          </a:fontRef>
        </p:style>
        <p:txBody>
          <a:bodyPr anchor="ctr"/>
          <a:lstStyle/>
          <a:p>
            <a:pPr algn="ctr">
              <a:defRPr/>
            </a:pPr>
            <a:r>
              <a:rPr lang="ko-KR" altLang="en-US" sz="800">
                <a:solidFill>
                  <a:schemeClr val="tx1"/>
                </a:solidFill>
                <a:latin typeface="Noto Sans KR Black"/>
                <a:ea typeface="Noto Sans KR Black"/>
                <a:hlinkClick r:id="rId4" action="ppaction://hlinksldjump"/>
              </a:rPr>
              <a:t>목차로</a:t>
            </a:r>
            <a:endParaRPr lang="en-US" altLang="ko-KR" sz="800">
              <a:solidFill>
                <a:schemeClr val="tx1"/>
              </a:solidFill>
              <a:latin typeface="Noto Sans KR Black"/>
              <a:ea typeface="Noto Sans KR Black"/>
            </a:endParaRPr>
          </a:p>
        </p:txBody>
      </p:sp>
      <p:grpSp>
        <p:nvGrpSpPr>
          <p:cNvPr id="79" name="그룹 78">
            <a:extLst>
              <a:ext uri="{FF2B5EF4-FFF2-40B4-BE49-F238E27FC236}">
                <a16:creationId xmlns:a16="http://schemas.microsoft.com/office/drawing/2014/main" id="{AA6421BD-FE15-40FA-85B1-077316855F08}"/>
              </a:ext>
            </a:extLst>
          </p:cNvPr>
          <p:cNvGrpSpPr/>
          <p:nvPr/>
        </p:nvGrpSpPr>
        <p:grpSpPr>
          <a:xfrm>
            <a:off x="3615518" y="2071898"/>
            <a:ext cx="3478706" cy="415190"/>
            <a:chOff x="1804658" y="2071898"/>
            <a:chExt cx="3478706" cy="415190"/>
          </a:xfrm>
        </p:grpSpPr>
        <p:sp>
          <p:nvSpPr>
            <p:cNvPr id="46" name="직사각형 45">
              <a:extLst>
                <a:ext uri="{FF2B5EF4-FFF2-40B4-BE49-F238E27FC236}">
                  <a16:creationId xmlns:a16="http://schemas.microsoft.com/office/drawing/2014/main" id="{F4C46E5E-C0E2-41E3-BB42-F9CDE3A2E36F}"/>
                </a:ext>
              </a:extLst>
            </p:cNvPr>
            <p:cNvSpPr/>
            <p:nvPr/>
          </p:nvSpPr>
          <p:spPr>
            <a:xfrm>
              <a:off x="1804658" y="2071898"/>
              <a:ext cx="716400" cy="207174"/>
            </a:xfrm>
            <a:prstGeom prst="rect">
              <a:avLst/>
            </a:prstGeom>
            <a:solidFill>
              <a:schemeClr val="accent6">
                <a:lumMod val="40000"/>
                <a:lumOff val="60000"/>
              </a:schemeClr>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solidFill>
                    <a:schemeClr val="tx1"/>
                  </a:solidFill>
                  <a:latin typeface="Noto Sans KR Black" panose="020B0A00000000000000" pitchFamily="34" charset="-127"/>
                  <a:ea typeface="Noto Sans KR Black" panose="020B0A00000000000000" pitchFamily="34" charset="-127"/>
                </a:rPr>
                <a:t>회사명</a:t>
              </a:r>
            </a:p>
          </p:txBody>
        </p:sp>
        <p:sp>
          <p:nvSpPr>
            <p:cNvPr id="47" name="직사각형 46">
              <a:extLst>
                <a:ext uri="{FF2B5EF4-FFF2-40B4-BE49-F238E27FC236}">
                  <a16:creationId xmlns:a16="http://schemas.microsoft.com/office/drawing/2014/main" id="{3AF2263E-3CC1-413D-8D2E-794F742AF60C}"/>
                </a:ext>
              </a:extLst>
            </p:cNvPr>
            <p:cNvSpPr/>
            <p:nvPr/>
          </p:nvSpPr>
          <p:spPr>
            <a:xfrm>
              <a:off x="2553048" y="2071898"/>
              <a:ext cx="2730225" cy="207174"/>
            </a:xfrm>
            <a:prstGeom prst="rect">
              <a:avLst/>
            </a:prstGeom>
            <a:solidFill>
              <a:schemeClr val="bg1">
                <a:lumMod val="9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solidFill>
                    <a:schemeClr val="tx1"/>
                  </a:solidFill>
                  <a:latin typeface="Noto Sans KR Black" panose="020B0A00000000000000" pitchFamily="34" charset="-127"/>
                  <a:ea typeface="Noto Sans KR Black" panose="020B0A00000000000000" pitchFamily="34" charset="-127"/>
                </a:rPr>
                <a:t>㈜테스트증권</a:t>
              </a:r>
            </a:p>
          </p:txBody>
        </p:sp>
        <p:grpSp>
          <p:nvGrpSpPr>
            <p:cNvPr id="28" name="그룹 27">
              <a:extLst>
                <a:ext uri="{FF2B5EF4-FFF2-40B4-BE49-F238E27FC236}">
                  <a16:creationId xmlns:a16="http://schemas.microsoft.com/office/drawing/2014/main" id="{77ABE3A6-3311-403A-89BC-3D660D1A7CC0}"/>
                </a:ext>
              </a:extLst>
            </p:cNvPr>
            <p:cNvGrpSpPr/>
            <p:nvPr/>
          </p:nvGrpSpPr>
          <p:grpSpPr>
            <a:xfrm>
              <a:off x="1804749" y="2279914"/>
              <a:ext cx="3478615" cy="207174"/>
              <a:chOff x="1807131" y="2289440"/>
              <a:chExt cx="3478615" cy="207174"/>
            </a:xfrm>
          </p:grpSpPr>
          <p:sp>
            <p:nvSpPr>
              <p:cNvPr id="48" name="직사각형 47">
                <a:extLst>
                  <a:ext uri="{FF2B5EF4-FFF2-40B4-BE49-F238E27FC236}">
                    <a16:creationId xmlns:a16="http://schemas.microsoft.com/office/drawing/2014/main" id="{5FBC70CB-B192-41B5-A24B-4D8198B34628}"/>
                  </a:ext>
                </a:extLst>
              </p:cNvPr>
              <p:cNvSpPr/>
              <p:nvPr/>
            </p:nvSpPr>
            <p:spPr>
              <a:xfrm>
                <a:off x="1807131" y="2289440"/>
                <a:ext cx="716400" cy="207174"/>
              </a:xfrm>
              <a:prstGeom prst="rect">
                <a:avLst/>
              </a:prstGeom>
              <a:solidFill>
                <a:schemeClr val="accent6">
                  <a:lumMod val="40000"/>
                  <a:lumOff val="60000"/>
                </a:schemeClr>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solidFill>
                      <a:schemeClr val="tx1"/>
                    </a:solidFill>
                    <a:latin typeface="Noto Sans KR Black" panose="020B0A00000000000000" pitchFamily="34" charset="-127"/>
                    <a:ea typeface="Noto Sans KR Black" panose="020B0A00000000000000" pitchFamily="34" charset="-127"/>
                  </a:rPr>
                  <a:t>사업장명</a:t>
                </a:r>
              </a:p>
            </p:txBody>
          </p:sp>
          <p:sp>
            <p:nvSpPr>
              <p:cNvPr id="49" name="직사각형 48">
                <a:extLst>
                  <a:ext uri="{FF2B5EF4-FFF2-40B4-BE49-F238E27FC236}">
                    <a16:creationId xmlns:a16="http://schemas.microsoft.com/office/drawing/2014/main" id="{661870C1-1C0C-43F6-A64A-96C795B5439B}"/>
                  </a:ext>
                </a:extLst>
              </p:cNvPr>
              <p:cNvSpPr/>
              <p:nvPr/>
            </p:nvSpPr>
            <p:spPr>
              <a:xfrm>
                <a:off x="2555521" y="2289440"/>
                <a:ext cx="2730225" cy="207174"/>
              </a:xfrm>
              <a:prstGeom prst="rect">
                <a:avLst/>
              </a:prstGeom>
              <a:solidFill>
                <a:schemeClr val="bg1">
                  <a:lumMod val="9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solidFill>
                      <a:schemeClr val="tx1"/>
                    </a:solidFill>
                    <a:latin typeface="Noto Sans KR Black" panose="020B0A00000000000000" pitchFamily="34" charset="-127"/>
                    <a:ea typeface="Noto Sans KR Black" panose="020B0A00000000000000" pitchFamily="34" charset="-127"/>
                  </a:rPr>
                  <a:t>본사</a:t>
                </a:r>
              </a:p>
            </p:txBody>
          </p:sp>
        </p:grpSp>
      </p:grpSp>
      <p:grpSp>
        <p:nvGrpSpPr>
          <p:cNvPr id="34" name="그룹 33">
            <a:extLst>
              <a:ext uri="{FF2B5EF4-FFF2-40B4-BE49-F238E27FC236}">
                <a16:creationId xmlns:a16="http://schemas.microsoft.com/office/drawing/2014/main" id="{597B00BA-EBC1-4D0D-BAEF-6C516FCA7980}"/>
              </a:ext>
            </a:extLst>
          </p:cNvPr>
          <p:cNvGrpSpPr/>
          <p:nvPr/>
        </p:nvGrpSpPr>
        <p:grpSpPr>
          <a:xfrm>
            <a:off x="3615518" y="2590912"/>
            <a:ext cx="3335510" cy="2190937"/>
            <a:chOff x="1804658" y="3244681"/>
            <a:chExt cx="3335510" cy="2190937"/>
          </a:xfrm>
        </p:grpSpPr>
        <p:grpSp>
          <p:nvGrpSpPr>
            <p:cNvPr id="32" name="그룹 31">
              <a:extLst>
                <a:ext uri="{FF2B5EF4-FFF2-40B4-BE49-F238E27FC236}">
                  <a16:creationId xmlns:a16="http://schemas.microsoft.com/office/drawing/2014/main" id="{CC2C1BE6-306D-4C2D-A323-36E8618CA95E}"/>
                </a:ext>
              </a:extLst>
            </p:cNvPr>
            <p:cNvGrpSpPr/>
            <p:nvPr/>
          </p:nvGrpSpPr>
          <p:grpSpPr>
            <a:xfrm>
              <a:off x="1804658" y="3244681"/>
              <a:ext cx="2862592" cy="1194191"/>
              <a:chOff x="5471827" y="2606398"/>
              <a:chExt cx="2862592" cy="1194191"/>
            </a:xfrm>
          </p:grpSpPr>
          <p:sp>
            <p:nvSpPr>
              <p:cNvPr id="58" name="직사각형 57">
                <a:extLst>
                  <a:ext uri="{FF2B5EF4-FFF2-40B4-BE49-F238E27FC236}">
                    <a16:creationId xmlns:a16="http://schemas.microsoft.com/office/drawing/2014/main" id="{A65A2DE4-9AD4-419A-B632-1A3EA4EEF802}"/>
                  </a:ext>
                </a:extLst>
              </p:cNvPr>
              <p:cNvSpPr/>
              <p:nvPr/>
            </p:nvSpPr>
            <p:spPr>
              <a:xfrm>
                <a:off x="5471827" y="2606398"/>
                <a:ext cx="1446542" cy="207174"/>
              </a:xfrm>
              <a:prstGeom prst="rect">
                <a:avLst/>
              </a:prstGeom>
              <a:solidFill>
                <a:schemeClr val="accent6">
                  <a:lumMod val="40000"/>
                  <a:lumOff val="60000"/>
                </a:schemeClr>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solidFill>
                      <a:schemeClr val="tx1"/>
                    </a:solidFill>
                    <a:latin typeface="Noto Sans KR Black" panose="020B0A00000000000000" pitchFamily="34" charset="-127"/>
                    <a:ea typeface="Noto Sans KR Black" panose="020B0A00000000000000" pitchFamily="34" charset="-127"/>
                  </a:rPr>
                  <a:t>부서</a:t>
                </a:r>
              </a:p>
            </p:txBody>
          </p:sp>
          <p:sp>
            <p:nvSpPr>
              <p:cNvPr id="59" name="직사각형 58">
                <a:extLst>
                  <a:ext uri="{FF2B5EF4-FFF2-40B4-BE49-F238E27FC236}">
                    <a16:creationId xmlns:a16="http://schemas.microsoft.com/office/drawing/2014/main" id="{27A539BA-E281-4597-B7CD-67CE4CC489D1}"/>
                  </a:ext>
                </a:extLst>
              </p:cNvPr>
              <p:cNvSpPr/>
              <p:nvPr/>
            </p:nvSpPr>
            <p:spPr>
              <a:xfrm>
                <a:off x="6995312" y="2606398"/>
                <a:ext cx="1339107" cy="207174"/>
              </a:xfrm>
              <a:prstGeom prst="rect">
                <a:avLst/>
              </a:prstGeom>
              <a:solidFill>
                <a:schemeClr val="bg1">
                  <a:lumMod val="9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solidFill>
                      <a:schemeClr val="tx1"/>
                    </a:solidFill>
                    <a:latin typeface="Noto Sans KR Black" panose="020B0A00000000000000" pitchFamily="34" charset="-127"/>
                    <a:ea typeface="Noto Sans KR Black" panose="020B0A00000000000000" pitchFamily="34" charset="-127"/>
                  </a:rPr>
                  <a:t>총무팀</a:t>
                </a:r>
              </a:p>
            </p:txBody>
          </p:sp>
          <p:sp>
            <p:nvSpPr>
              <p:cNvPr id="60" name="직사각형 59">
                <a:extLst>
                  <a:ext uri="{FF2B5EF4-FFF2-40B4-BE49-F238E27FC236}">
                    <a16:creationId xmlns:a16="http://schemas.microsoft.com/office/drawing/2014/main" id="{A38C4C59-91A7-4BD9-B973-85D45F5295C8}"/>
                  </a:ext>
                </a:extLst>
              </p:cNvPr>
              <p:cNvSpPr/>
              <p:nvPr/>
            </p:nvSpPr>
            <p:spPr>
              <a:xfrm>
                <a:off x="5471827" y="2794535"/>
                <a:ext cx="1446542" cy="207174"/>
              </a:xfrm>
              <a:prstGeom prst="rect">
                <a:avLst/>
              </a:prstGeom>
              <a:solidFill>
                <a:schemeClr val="accent6">
                  <a:lumMod val="40000"/>
                  <a:lumOff val="60000"/>
                </a:schemeClr>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solidFill>
                      <a:schemeClr val="tx1"/>
                    </a:solidFill>
                    <a:latin typeface="Noto Sans KR Black" panose="020B0A00000000000000" pitchFamily="34" charset="-127"/>
                    <a:ea typeface="Noto Sans KR Black" panose="020B0A00000000000000" pitchFamily="34" charset="-127"/>
                  </a:rPr>
                  <a:t>직위</a:t>
                </a:r>
              </a:p>
            </p:txBody>
          </p:sp>
          <p:sp>
            <p:nvSpPr>
              <p:cNvPr id="61" name="직사각형 60">
                <a:extLst>
                  <a:ext uri="{FF2B5EF4-FFF2-40B4-BE49-F238E27FC236}">
                    <a16:creationId xmlns:a16="http://schemas.microsoft.com/office/drawing/2014/main" id="{85A44603-6887-42E1-A931-E5330A5A8F41}"/>
                  </a:ext>
                </a:extLst>
              </p:cNvPr>
              <p:cNvSpPr/>
              <p:nvPr/>
            </p:nvSpPr>
            <p:spPr>
              <a:xfrm>
                <a:off x="6995312" y="2794535"/>
                <a:ext cx="1339107" cy="207174"/>
              </a:xfrm>
              <a:prstGeom prst="rect">
                <a:avLst/>
              </a:prstGeom>
              <a:solidFill>
                <a:schemeClr val="bg1">
                  <a:lumMod val="9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solidFill>
                      <a:schemeClr val="tx1"/>
                    </a:solidFill>
                    <a:latin typeface="Noto Sans KR Black" panose="020B0A00000000000000" pitchFamily="34" charset="-127"/>
                    <a:ea typeface="Noto Sans KR Black" panose="020B0A00000000000000" pitchFamily="34" charset="-127"/>
                  </a:rPr>
                  <a:t>대리</a:t>
                </a:r>
              </a:p>
            </p:txBody>
          </p:sp>
          <p:sp>
            <p:nvSpPr>
              <p:cNvPr id="62" name="직사각형 61">
                <a:extLst>
                  <a:ext uri="{FF2B5EF4-FFF2-40B4-BE49-F238E27FC236}">
                    <a16:creationId xmlns:a16="http://schemas.microsoft.com/office/drawing/2014/main" id="{0E1CB863-0C35-4F15-9005-BB59FD62C9A3}"/>
                  </a:ext>
                </a:extLst>
              </p:cNvPr>
              <p:cNvSpPr/>
              <p:nvPr/>
            </p:nvSpPr>
            <p:spPr>
              <a:xfrm>
                <a:off x="5471827" y="2977397"/>
                <a:ext cx="1446542" cy="207174"/>
              </a:xfrm>
              <a:prstGeom prst="rect">
                <a:avLst/>
              </a:prstGeom>
              <a:solidFill>
                <a:schemeClr val="accent6">
                  <a:lumMod val="40000"/>
                  <a:lumOff val="60000"/>
                </a:schemeClr>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solidFill>
                      <a:schemeClr val="tx1"/>
                    </a:solidFill>
                    <a:latin typeface="Noto Sans KR Black" panose="020B0A00000000000000" pitchFamily="34" charset="-127"/>
                    <a:ea typeface="Noto Sans KR Black" panose="020B0A00000000000000" pitchFamily="34" charset="-127"/>
                  </a:rPr>
                  <a:t>직책</a:t>
                </a:r>
              </a:p>
            </p:txBody>
          </p:sp>
          <p:sp>
            <p:nvSpPr>
              <p:cNvPr id="63" name="직사각형 62">
                <a:extLst>
                  <a:ext uri="{FF2B5EF4-FFF2-40B4-BE49-F238E27FC236}">
                    <a16:creationId xmlns:a16="http://schemas.microsoft.com/office/drawing/2014/main" id="{DA743A9A-A90F-4DF9-8076-2F3159AD950D}"/>
                  </a:ext>
                </a:extLst>
              </p:cNvPr>
              <p:cNvSpPr/>
              <p:nvPr/>
            </p:nvSpPr>
            <p:spPr>
              <a:xfrm>
                <a:off x="6995312" y="2977397"/>
                <a:ext cx="1339107" cy="207174"/>
              </a:xfrm>
              <a:prstGeom prst="rect">
                <a:avLst/>
              </a:prstGeom>
              <a:solidFill>
                <a:schemeClr val="bg1">
                  <a:lumMod val="9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solidFill>
                      <a:schemeClr val="tx1"/>
                    </a:solidFill>
                    <a:latin typeface="Noto Sans KR Black" panose="020B0A00000000000000" pitchFamily="34" charset="-127"/>
                    <a:ea typeface="Noto Sans KR Black" panose="020B0A00000000000000" pitchFamily="34" charset="-127"/>
                  </a:rPr>
                  <a:t>파트장</a:t>
                </a:r>
              </a:p>
            </p:txBody>
          </p:sp>
          <p:sp>
            <p:nvSpPr>
              <p:cNvPr id="64" name="직사각형 63">
                <a:extLst>
                  <a:ext uri="{FF2B5EF4-FFF2-40B4-BE49-F238E27FC236}">
                    <a16:creationId xmlns:a16="http://schemas.microsoft.com/office/drawing/2014/main" id="{D6FAE757-6041-48EB-AE3A-E28C7E84FE17}"/>
                  </a:ext>
                </a:extLst>
              </p:cNvPr>
              <p:cNvSpPr/>
              <p:nvPr/>
            </p:nvSpPr>
            <p:spPr>
              <a:xfrm>
                <a:off x="5471827" y="3183496"/>
                <a:ext cx="1446542" cy="207174"/>
              </a:xfrm>
              <a:prstGeom prst="rect">
                <a:avLst/>
              </a:prstGeom>
              <a:solidFill>
                <a:schemeClr val="accent6">
                  <a:lumMod val="40000"/>
                  <a:lumOff val="60000"/>
                </a:schemeClr>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solidFill>
                      <a:schemeClr val="tx1"/>
                    </a:solidFill>
                    <a:latin typeface="Noto Sans KR Black" panose="020B0A00000000000000" pitchFamily="34" charset="-127"/>
                    <a:ea typeface="Noto Sans KR Black" panose="020B0A00000000000000" pitchFamily="34" charset="-127"/>
                  </a:rPr>
                  <a:t>내선번호</a:t>
                </a:r>
              </a:p>
            </p:txBody>
          </p:sp>
          <p:sp>
            <p:nvSpPr>
              <p:cNvPr id="65" name="직사각형 64">
                <a:extLst>
                  <a:ext uri="{FF2B5EF4-FFF2-40B4-BE49-F238E27FC236}">
                    <a16:creationId xmlns:a16="http://schemas.microsoft.com/office/drawing/2014/main" id="{5A1020D5-6152-4D1E-86C5-33ED8C60EDE1}"/>
                  </a:ext>
                </a:extLst>
              </p:cNvPr>
              <p:cNvSpPr/>
              <p:nvPr/>
            </p:nvSpPr>
            <p:spPr>
              <a:xfrm>
                <a:off x="6995312" y="3183496"/>
                <a:ext cx="1339107" cy="207174"/>
              </a:xfrm>
              <a:prstGeom prst="rect">
                <a:avLst/>
              </a:prstGeom>
              <a:solidFill>
                <a:schemeClr val="bg1">
                  <a:lumMod val="9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a:solidFill>
                      <a:schemeClr val="tx1"/>
                    </a:solidFill>
                    <a:latin typeface="Noto Sans KR Black" panose="020B0A00000000000000" pitchFamily="34" charset="-127"/>
                    <a:ea typeface="Noto Sans KR Black" panose="020B0A00000000000000" pitchFamily="34" charset="-127"/>
                  </a:rPr>
                  <a:t>02-000-0000</a:t>
                </a:r>
                <a:endParaRPr lang="ko-KR" altLang="en-US" sz="800">
                  <a:solidFill>
                    <a:schemeClr val="tx1"/>
                  </a:solidFill>
                  <a:latin typeface="Noto Sans KR Black" panose="020B0A00000000000000" pitchFamily="34" charset="-127"/>
                  <a:ea typeface="Noto Sans KR Black" panose="020B0A00000000000000" pitchFamily="34" charset="-127"/>
                </a:endParaRPr>
              </a:p>
            </p:txBody>
          </p:sp>
          <p:sp>
            <p:nvSpPr>
              <p:cNvPr id="72" name="직사각형 71">
                <a:extLst>
                  <a:ext uri="{FF2B5EF4-FFF2-40B4-BE49-F238E27FC236}">
                    <a16:creationId xmlns:a16="http://schemas.microsoft.com/office/drawing/2014/main" id="{C52A5F1C-D1C5-4046-99E1-9F9403B66771}"/>
                  </a:ext>
                </a:extLst>
              </p:cNvPr>
              <p:cNvSpPr/>
              <p:nvPr/>
            </p:nvSpPr>
            <p:spPr>
              <a:xfrm>
                <a:off x="5471827" y="3387316"/>
                <a:ext cx="1446542" cy="207174"/>
              </a:xfrm>
              <a:prstGeom prst="rect">
                <a:avLst/>
              </a:prstGeom>
              <a:solidFill>
                <a:schemeClr val="accent6">
                  <a:lumMod val="40000"/>
                  <a:lumOff val="60000"/>
                </a:schemeClr>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solidFill>
                      <a:schemeClr val="tx1"/>
                    </a:solidFill>
                    <a:latin typeface="Noto Sans KR Black" panose="020B0A00000000000000" pitchFamily="34" charset="-127"/>
                    <a:ea typeface="Noto Sans KR Black" panose="020B0A00000000000000" pitchFamily="34" charset="-127"/>
                  </a:rPr>
                  <a:t>권한</a:t>
                </a:r>
              </a:p>
            </p:txBody>
          </p:sp>
          <p:sp>
            <p:nvSpPr>
              <p:cNvPr id="73" name="직사각형 72">
                <a:extLst>
                  <a:ext uri="{FF2B5EF4-FFF2-40B4-BE49-F238E27FC236}">
                    <a16:creationId xmlns:a16="http://schemas.microsoft.com/office/drawing/2014/main" id="{8E9108A6-90E5-4FEF-8C12-D4AA183DC207}"/>
                  </a:ext>
                </a:extLst>
              </p:cNvPr>
              <p:cNvSpPr/>
              <p:nvPr/>
            </p:nvSpPr>
            <p:spPr>
              <a:xfrm>
                <a:off x="6995312" y="3387316"/>
                <a:ext cx="1339107" cy="207174"/>
              </a:xfrm>
              <a:prstGeom prst="rect">
                <a:avLst/>
              </a:prstGeom>
              <a:solidFill>
                <a:schemeClr val="bg1">
                  <a:lumMod val="9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solidFill>
                      <a:schemeClr val="tx1"/>
                    </a:solidFill>
                    <a:latin typeface="Noto Sans KR Black" panose="020B0A00000000000000" pitchFamily="34" charset="-127"/>
                    <a:ea typeface="Noto Sans KR Black" panose="020B0A00000000000000" pitchFamily="34" charset="-127"/>
                  </a:rPr>
                  <a:t>일반사용자권한</a:t>
                </a:r>
              </a:p>
            </p:txBody>
          </p:sp>
          <p:sp>
            <p:nvSpPr>
              <p:cNvPr id="74" name="직사각형 73">
                <a:extLst>
                  <a:ext uri="{FF2B5EF4-FFF2-40B4-BE49-F238E27FC236}">
                    <a16:creationId xmlns:a16="http://schemas.microsoft.com/office/drawing/2014/main" id="{A8234F2B-7E8D-4F74-A1F2-2FC0F4C040F0}"/>
                  </a:ext>
                </a:extLst>
              </p:cNvPr>
              <p:cNvSpPr/>
              <p:nvPr/>
            </p:nvSpPr>
            <p:spPr>
              <a:xfrm>
                <a:off x="5471827" y="3593415"/>
                <a:ext cx="1446542" cy="207174"/>
              </a:xfrm>
              <a:prstGeom prst="rect">
                <a:avLst/>
              </a:prstGeom>
              <a:solidFill>
                <a:schemeClr val="accent6">
                  <a:lumMod val="40000"/>
                  <a:lumOff val="60000"/>
                </a:schemeClr>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solidFill>
                      <a:schemeClr val="tx1"/>
                    </a:solidFill>
                    <a:latin typeface="Noto Sans KR Black" panose="020B0A00000000000000" pitchFamily="34" charset="-127"/>
                    <a:ea typeface="Noto Sans KR Black" panose="020B0A00000000000000" pitchFamily="34" charset="-127"/>
                  </a:rPr>
                  <a:t>입사일</a:t>
                </a:r>
              </a:p>
            </p:txBody>
          </p:sp>
          <p:sp>
            <p:nvSpPr>
              <p:cNvPr id="75" name="직사각형 74">
                <a:extLst>
                  <a:ext uri="{FF2B5EF4-FFF2-40B4-BE49-F238E27FC236}">
                    <a16:creationId xmlns:a16="http://schemas.microsoft.com/office/drawing/2014/main" id="{7F533ACC-4760-4A27-9032-E1D5E9F20E87}"/>
                  </a:ext>
                </a:extLst>
              </p:cNvPr>
              <p:cNvSpPr/>
              <p:nvPr/>
            </p:nvSpPr>
            <p:spPr>
              <a:xfrm>
                <a:off x="6995312" y="3593415"/>
                <a:ext cx="1339107" cy="207174"/>
              </a:xfrm>
              <a:prstGeom prst="rect">
                <a:avLst/>
              </a:prstGeom>
              <a:solidFill>
                <a:schemeClr val="bg1">
                  <a:lumMod val="9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a:solidFill>
                      <a:schemeClr val="tx1"/>
                    </a:solidFill>
                    <a:latin typeface="Noto Sans KR Black" panose="020B0A00000000000000" pitchFamily="34" charset="-127"/>
                    <a:ea typeface="Noto Sans KR Black" panose="020B0A00000000000000" pitchFamily="34" charset="-127"/>
                  </a:rPr>
                  <a:t>2021-07-10</a:t>
                </a:r>
                <a:endParaRPr lang="ko-KR" altLang="en-US" sz="800">
                  <a:solidFill>
                    <a:schemeClr val="tx1"/>
                  </a:solidFill>
                  <a:latin typeface="Noto Sans KR Black" panose="020B0A00000000000000" pitchFamily="34" charset="-127"/>
                  <a:ea typeface="Noto Sans KR Black" panose="020B0A00000000000000" pitchFamily="34" charset="-127"/>
                </a:endParaRPr>
              </a:p>
            </p:txBody>
          </p:sp>
        </p:grpSp>
        <p:grpSp>
          <p:nvGrpSpPr>
            <p:cNvPr id="2" name="그룹 1">
              <a:extLst>
                <a:ext uri="{FF2B5EF4-FFF2-40B4-BE49-F238E27FC236}">
                  <a16:creationId xmlns:a16="http://schemas.microsoft.com/office/drawing/2014/main" id="{449AA5B2-FCEB-4360-86EF-F1179E5D875C}"/>
                </a:ext>
              </a:extLst>
            </p:cNvPr>
            <p:cNvGrpSpPr/>
            <p:nvPr/>
          </p:nvGrpSpPr>
          <p:grpSpPr>
            <a:xfrm>
              <a:off x="1804658" y="4437822"/>
              <a:ext cx="3335510" cy="997796"/>
              <a:chOff x="1804658" y="2606398"/>
              <a:chExt cx="3335510" cy="997796"/>
            </a:xfrm>
          </p:grpSpPr>
          <p:sp>
            <p:nvSpPr>
              <p:cNvPr id="50" name="직사각형 49">
                <a:extLst>
                  <a:ext uri="{FF2B5EF4-FFF2-40B4-BE49-F238E27FC236}">
                    <a16:creationId xmlns:a16="http://schemas.microsoft.com/office/drawing/2014/main" id="{C9CE75A4-DA0D-453F-9DF1-2D1E24765A62}"/>
                  </a:ext>
                </a:extLst>
              </p:cNvPr>
              <p:cNvSpPr/>
              <p:nvPr/>
            </p:nvSpPr>
            <p:spPr>
              <a:xfrm>
                <a:off x="1804658" y="2606398"/>
                <a:ext cx="1446542" cy="207174"/>
              </a:xfrm>
              <a:prstGeom prst="rect">
                <a:avLst/>
              </a:prstGeom>
              <a:solidFill>
                <a:schemeClr val="accent6">
                  <a:lumMod val="40000"/>
                  <a:lumOff val="60000"/>
                </a:schemeClr>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solidFill>
                      <a:schemeClr val="tx1"/>
                    </a:solidFill>
                    <a:latin typeface="Noto Sans KR Black" panose="020B0A00000000000000" pitchFamily="34" charset="-127"/>
                    <a:ea typeface="Noto Sans KR Black" panose="020B0A00000000000000" pitchFamily="34" charset="-127"/>
                  </a:rPr>
                  <a:t>이름</a:t>
                </a:r>
              </a:p>
            </p:txBody>
          </p:sp>
          <p:sp>
            <p:nvSpPr>
              <p:cNvPr id="51" name="직사각형 50">
                <a:extLst>
                  <a:ext uri="{FF2B5EF4-FFF2-40B4-BE49-F238E27FC236}">
                    <a16:creationId xmlns:a16="http://schemas.microsoft.com/office/drawing/2014/main" id="{038AF62C-AA8C-4307-B5CC-63BED4EB2ED9}"/>
                  </a:ext>
                </a:extLst>
              </p:cNvPr>
              <p:cNvSpPr/>
              <p:nvPr/>
            </p:nvSpPr>
            <p:spPr>
              <a:xfrm>
                <a:off x="3328143" y="2606398"/>
                <a:ext cx="1339107" cy="207174"/>
              </a:xfrm>
              <a:prstGeom prst="rect">
                <a:avLst/>
              </a:prstGeom>
              <a:solidFill>
                <a:schemeClr val="bg1">
                  <a:lumMod val="9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solidFill>
                      <a:schemeClr val="tx1"/>
                    </a:solidFill>
                    <a:latin typeface="Noto Sans KR Black" panose="020B0A00000000000000" pitchFamily="34" charset="-127"/>
                    <a:ea typeface="Noto Sans KR Black" panose="020B0A00000000000000" pitchFamily="34" charset="-127"/>
                  </a:rPr>
                  <a:t>홍길동</a:t>
                </a:r>
              </a:p>
            </p:txBody>
          </p:sp>
          <p:sp>
            <p:nvSpPr>
              <p:cNvPr id="54" name="직사각형 53">
                <a:extLst>
                  <a:ext uri="{FF2B5EF4-FFF2-40B4-BE49-F238E27FC236}">
                    <a16:creationId xmlns:a16="http://schemas.microsoft.com/office/drawing/2014/main" id="{2E36B2C5-45F7-4685-8BD6-B0E5537665F7}"/>
                  </a:ext>
                </a:extLst>
              </p:cNvPr>
              <p:cNvSpPr/>
              <p:nvPr/>
            </p:nvSpPr>
            <p:spPr>
              <a:xfrm>
                <a:off x="1804658" y="2803818"/>
                <a:ext cx="1446542" cy="207174"/>
              </a:xfrm>
              <a:prstGeom prst="rect">
                <a:avLst/>
              </a:prstGeom>
              <a:solidFill>
                <a:schemeClr val="accent6">
                  <a:lumMod val="40000"/>
                  <a:lumOff val="60000"/>
                </a:schemeClr>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solidFill>
                      <a:schemeClr val="tx1"/>
                    </a:solidFill>
                    <a:latin typeface="Noto Sans KR Black" panose="020B0A00000000000000" pitchFamily="34" charset="-127"/>
                    <a:ea typeface="Noto Sans KR Black" panose="020B0A00000000000000" pitchFamily="34" charset="-127"/>
                  </a:rPr>
                  <a:t>사번</a:t>
                </a:r>
              </a:p>
            </p:txBody>
          </p:sp>
          <p:sp>
            <p:nvSpPr>
              <p:cNvPr id="55" name="직사각형 54">
                <a:extLst>
                  <a:ext uri="{FF2B5EF4-FFF2-40B4-BE49-F238E27FC236}">
                    <a16:creationId xmlns:a16="http://schemas.microsoft.com/office/drawing/2014/main" id="{227C6B49-DC24-4FF2-B2BF-BF229E87C372}"/>
                  </a:ext>
                </a:extLst>
              </p:cNvPr>
              <p:cNvSpPr/>
              <p:nvPr/>
            </p:nvSpPr>
            <p:spPr>
              <a:xfrm>
                <a:off x="3328143" y="2803818"/>
                <a:ext cx="1339107" cy="207174"/>
              </a:xfrm>
              <a:prstGeom prst="rect">
                <a:avLst/>
              </a:prstGeom>
              <a:solidFill>
                <a:schemeClr val="bg1">
                  <a:lumMod val="9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a:solidFill>
                      <a:schemeClr val="tx1"/>
                    </a:solidFill>
                    <a:latin typeface="Noto Sans KR Black" panose="020B0A00000000000000" pitchFamily="34" charset="-127"/>
                    <a:ea typeface="Noto Sans KR Black" panose="020B0A00000000000000" pitchFamily="34" charset="-127"/>
                  </a:rPr>
                  <a:t>2021071001</a:t>
                </a:r>
                <a:endParaRPr lang="ko-KR" altLang="en-US" sz="800">
                  <a:solidFill>
                    <a:schemeClr val="tx1"/>
                  </a:solidFill>
                  <a:latin typeface="Noto Sans KR Black" panose="020B0A00000000000000" pitchFamily="34" charset="-127"/>
                  <a:ea typeface="Noto Sans KR Black" panose="020B0A00000000000000" pitchFamily="34" charset="-127"/>
                </a:endParaRPr>
              </a:p>
            </p:txBody>
          </p:sp>
          <p:sp>
            <p:nvSpPr>
              <p:cNvPr id="56" name="직사각형 55">
                <a:extLst>
                  <a:ext uri="{FF2B5EF4-FFF2-40B4-BE49-F238E27FC236}">
                    <a16:creationId xmlns:a16="http://schemas.microsoft.com/office/drawing/2014/main" id="{4EBC70AE-F413-4807-B758-39D85903EBF2}"/>
                  </a:ext>
                </a:extLst>
              </p:cNvPr>
              <p:cNvSpPr/>
              <p:nvPr/>
            </p:nvSpPr>
            <p:spPr>
              <a:xfrm>
                <a:off x="1804658" y="3011060"/>
                <a:ext cx="1446542" cy="207174"/>
              </a:xfrm>
              <a:prstGeom prst="rect">
                <a:avLst/>
              </a:prstGeom>
              <a:solidFill>
                <a:schemeClr val="accent6">
                  <a:lumMod val="40000"/>
                  <a:lumOff val="60000"/>
                </a:schemeClr>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solidFill>
                      <a:schemeClr val="tx1"/>
                    </a:solidFill>
                    <a:latin typeface="Noto Sans KR Black" panose="020B0A00000000000000" pitchFamily="34" charset="-127"/>
                    <a:ea typeface="Noto Sans KR Black" panose="020B0A00000000000000" pitchFamily="34" charset="-127"/>
                  </a:rPr>
                  <a:t>비밀번호</a:t>
                </a:r>
              </a:p>
            </p:txBody>
          </p:sp>
          <p:sp>
            <p:nvSpPr>
              <p:cNvPr id="57" name="직사각형 56">
                <a:extLst>
                  <a:ext uri="{FF2B5EF4-FFF2-40B4-BE49-F238E27FC236}">
                    <a16:creationId xmlns:a16="http://schemas.microsoft.com/office/drawing/2014/main" id="{4C4AB7EF-A8B5-4877-814E-7B30A6FD299E}"/>
                  </a:ext>
                </a:extLst>
              </p:cNvPr>
              <p:cNvSpPr/>
              <p:nvPr/>
            </p:nvSpPr>
            <p:spPr>
              <a:xfrm>
                <a:off x="3328143" y="3011060"/>
                <a:ext cx="1339107" cy="207174"/>
              </a:xfrm>
              <a:prstGeom prst="rect">
                <a:avLst/>
              </a:prstGeom>
              <a:solidFill>
                <a:schemeClr val="bg1">
                  <a:lumMod val="9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a:solidFill>
                      <a:schemeClr val="tx1"/>
                    </a:solidFill>
                    <a:latin typeface="Noto Sans KR Black" panose="020B0A00000000000000" pitchFamily="34" charset="-127"/>
                    <a:ea typeface="Noto Sans KR Black" panose="020B0A00000000000000" pitchFamily="34" charset="-127"/>
                  </a:rPr>
                  <a:t>********</a:t>
                </a:r>
                <a:endParaRPr lang="ko-KR" altLang="en-US" sz="800">
                  <a:solidFill>
                    <a:schemeClr val="tx1"/>
                  </a:solidFill>
                  <a:latin typeface="Noto Sans KR Black" panose="020B0A00000000000000" pitchFamily="34" charset="-127"/>
                  <a:ea typeface="Noto Sans KR Black" panose="020B0A00000000000000" pitchFamily="34" charset="-127"/>
                </a:endParaRPr>
              </a:p>
            </p:txBody>
          </p:sp>
          <p:sp>
            <p:nvSpPr>
              <p:cNvPr id="66" name="직사각형 65">
                <a:extLst>
                  <a:ext uri="{FF2B5EF4-FFF2-40B4-BE49-F238E27FC236}">
                    <a16:creationId xmlns:a16="http://schemas.microsoft.com/office/drawing/2014/main" id="{3B03A4B0-47A7-4E7D-A520-3C9055D17996}"/>
                  </a:ext>
                </a:extLst>
              </p:cNvPr>
              <p:cNvSpPr/>
              <p:nvPr/>
            </p:nvSpPr>
            <p:spPr>
              <a:xfrm>
                <a:off x="1804658" y="3194007"/>
                <a:ext cx="1446542" cy="207174"/>
              </a:xfrm>
              <a:prstGeom prst="rect">
                <a:avLst/>
              </a:prstGeom>
              <a:solidFill>
                <a:schemeClr val="accent6">
                  <a:lumMod val="40000"/>
                  <a:lumOff val="60000"/>
                </a:schemeClr>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solidFill>
                      <a:schemeClr val="tx1"/>
                    </a:solidFill>
                    <a:latin typeface="Noto Sans KR Black" panose="020B0A00000000000000" pitchFamily="34" charset="-127"/>
                    <a:ea typeface="Noto Sans KR Black" panose="020B0A00000000000000" pitchFamily="34" charset="-127"/>
                  </a:rPr>
                  <a:t>연락처</a:t>
                </a:r>
              </a:p>
            </p:txBody>
          </p:sp>
          <p:sp>
            <p:nvSpPr>
              <p:cNvPr id="67" name="직사각형 66">
                <a:extLst>
                  <a:ext uri="{FF2B5EF4-FFF2-40B4-BE49-F238E27FC236}">
                    <a16:creationId xmlns:a16="http://schemas.microsoft.com/office/drawing/2014/main" id="{5F776302-D1AA-4643-9F84-B69810EB34CC}"/>
                  </a:ext>
                </a:extLst>
              </p:cNvPr>
              <p:cNvSpPr/>
              <p:nvPr/>
            </p:nvSpPr>
            <p:spPr>
              <a:xfrm>
                <a:off x="3328143" y="3194007"/>
                <a:ext cx="1339107" cy="207174"/>
              </a:xfrm>
              <a:prstGeom prst="rect">
                <a:avLst/>
              </a:prstGeom>
              <a:solidFill>
                <a:schemeClr val="bg1">
                  <a:lumMod val="9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a:solidFill>
                      <a:schemeClr val="tx1"/>
                    </a:solidFill>
                    <a:latin typeface="Noto Sans KR Black" panose="020B0A00000000000000" pitchFamily="34" charset="-127"/>
                    <a:ea typeface="Noto Sans KR Black" panose="020B0A00000000000000" pitchFamily="34" charset="-127"/>
                  </a:rPr>
                  <a:t>010-1234-1234</a:t>
                </a:r>
                <a:endParaRPr lang="ko-KR" altLang="en-US" sz="800">
                  <a:solidFill>
                    <a:schemeClr val="tx1"/>
                  </a:solidFill>
                  <a:latin typeface="Noto Sans KR Black" panose="020B0A00000000000000" pitchFamily="34" charset="-127"/>
                  <a:ea typeface="Noto Sans KR Black" panose="020B0A00000000000000" pitchFamily="34" charset="-127"/>
                </a:endParaRPr>
              </a:p>
            </p:txBody>
          </p:sp>
          <p:sp>
            <p:nvSpPr>
              <p:cNvPr id="68" name="직사각형 67">
                <a:extLst>
                  <a:ext uri="{FF2B5EF4-FFF2-40B4-BE49-F238E27FC236}">
                    <a16:creationId xmlns:a16="http://schemas.microsoft.com/office/drawing/2014/main" id="{F2FCE840-D88D-47E3-A5E0-D0A79097C3AB}"/>
                  </a:ext>
                </a:extLst>
              </p:cNvPr>
              <p:cNvSpPr/>
              <p:nvPr/>
            </p:nvSpPr>
            <p:spPr>
              <a:xfrm>
                <a:off x="1804658" y="3397020"/>
                <a:ext cx="1446542" cy="207174"/>
              </a:xfrm>
              <a:prstGeom prst="rect">
                <a:avLst/>
              </a:prstGeom>
              <a:solidFill>
                <a:schemeClr val="accent6">
                  <a:lumMod val="40000"/>
                  <a:lumOff val="60000"/>
                </a:schemeClr>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solidFill>
                      <a:schemeClr val="tx1"/>
                    </a:solidFill>
                    <a:latin typeface="Noto Sans KR Black" panose="020B0A00000000000000" pitchFamily="34" charset="-127"/>
                    <a:ea typeface="Noto Sans KR Black" panose="020B0A00000000000000" pitchFamily="34" charset="-127"/>
                  </a:rPr>
                  <a:t>이메일</a:t>
                </a:r>
              </a:p>
            </p:txBody>
          </p:sp>
          <p:sp>
            <p:nvSpPr>
              <p:cNvPr id="69" name="직사각형 68">
                <a:extLst>
                  <a:ext uri="{FF2B5EF4-FFF2-40B4-BE49-F238E27FC236}">
                    <a16:creationId xmlns:a16="http://schemas.microsoft.com/office/drawing/2014/main" id="{3D545AD4-0346-46B4-9A9C-BFC81FD6DD27}"/>
                  </a:ext>
                </a:extLst>
              </p:cNvPr>
              <p:cNvSpPr/>
              <p:nvPr/>
            </p:nvSpPr>
            <p:spPr>
              <a:xfrm>
                <a:off x="3328143" y="3397020"/>
                <a:ext cx="1339107" cy="207174"/>
              </a:xfrm>
              <a:prstGeom prst="rect">
                <a:avLst/>
              </a:prstGeom>
              <a:solidFill>
                <a:schemeClr val="bg1">
                  <a:lumMod val="9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a:solidFill>
                      <a:schemeClr val="tx1"/>
                    </a:solidFill>
                    <a:latin typeface="Noto Sans KR Black" panose="020B0A00000000000000" pitchFamily="34" charset="-127"/>
                    <a:ea typeface="Noto Sans KR Black" panose="020B0A00000000000000" pitchFamily="34" charset="-127"/>
                  </a:rPr>
                  <a:t>aaa@naver.com</a:t>
                </a:r>
                <a:endParaRPr lang="ko-KR" altLang="en-US" sz="800">
                  <a:solidFill>
                    <a:schemeClr val="tx1"/>
                  </a:solidFill>
                  <a:latin typeface="Noto Sans KR Black" panose="020B0A00000000000000" pitchFamily="34" charset="-127"/>
                  <a:ea typeface="Noto Sans KR Black" panose="020B0A00000000000000" pitchFamily="34" charset="-127"/>
                </a:endParaRPr>
              </a:p>
            </p:txBody>
          </p:sp>
          <p:sp>
            <p:nvSpPr>
              <p:cNvPr id="76" name="직사각형 75">
                <a:extLst>
                  <a:ext uri="{FF2B5EF4-FFF2-40B4-BE49-F238E27FC236}">
                    <a16:creationId xmlns:a16="http://schemas.microsoft.com/office/drawing/2014/main" id="{81B3F185-C409-4D60-B2CA-8CC0B6873998}"/>
                  </a:ext>
                </a:extLst>
              </p:cNvPr>
              <p:cNvSpPr/>
              <p:nvPr/>
            </p:nvSpPr>
            <p:spPr>
              <a:xfrm>
                <a:off x="4744193" y="3013373"/>
                <a:ext cx="395975" cy="172078"/>
              </a:xfrm>
              <a:prstGeom prst="rect">
                <a:avLst/>
              </a:prstGeom>
              <a:solidFill>
                <a:schemeClr val="bg2"/>
              </a:solidFill>
              <a:ln w="9525">
                <a:solidFill>
                  <a:schemeClr val="bg1">
                    <a:lumMod val="6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solidFill>
                      <a:schemeClr val="tx1"/>
                    </a:solidFill>
                    <a:latin typeface="Noto Sans KR Black" panose="020B0A00000000000000" pitchFamily="34" charset="-127"/>
                    <a:ea typeface="Noto Sans KR Black" panose="020B0A00000000000000" pitchFamily="34" charset="-127"/>
                  </a:rPr>
                  <a:t>수정</a:t>
                </a:r>
              </a:p>
            </p:txBody>
          </p:sp>
          <p:sp>
            <p:nvSpPr>
              <p:cNvPr id="77" name="직사각형 76">
                <a:extLst>
                  <a:ext uri="{FF2B5EF4-FFF2-40B4-BE49-F238E27FC236}">
                    <a16:creationId xmlns:a16="http://schemas.microsoft.com/office/drawing/2014/main" id="{3CC9C957-37A8-42C0-BA22-0C859CBFFC35}"/>
                  </a:ext>
                </a:extLst>
              </p:cNvPr>
              <p:cNvSpPr/>
              <p:nvPr/>
            </p:nvSpPr>
            <p:spPr>
              <a:xfrm>
                <a:off x="4744193" y="3210499"/>
                <a:ext cx="395975" cy="172078"/>
              </a:xfrm>
              <a:prstGeom prst="rect">
                <a:avLst/>
              </a:prstGeom>
              <a:solidFill>
                <a:schemeClr val="bg2"/>
              </a:solidFill>
              <a:ln w="9525">
                <a:solidFill>
                  <a:schemeClr val="bg1">
                    <a:lumMod val="6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solidFill>
                      <a:schemeClr val="tx1"/>
                    </a:solidFill>
                    <a:latin typeface="Noto Sans KR Black" panose="020B0A00000000000000" pitchFamily="34" charset="-127"/>
                    <a:ea typeface="Noto Sans KR Black" panose="020B0A00000000000000" pitchFamily="34" charset="-127"/>
                  </a:rPr>
                  <a:t>수정</a:t>
                </a:r>
              </a:p>
            </p:txBody>
          </p:sp>
          <p:sp>
            <p:nvSpPr>
              <p:cNvPr id="78" name="직사각형 77">
                <a:extLst>
                  <a:ext uri="{FF2B5EF4-FFF2-40B4-BE49-F238E27FC236}">
                    <a16:creationId xmlns:a16="http://schemas.microsoft.com/office/drawing/2014/main" id="{A5C665EB-4C77-4B56-8924-AA69EDF1A84D}"/>
                  </a:ext>
                </a:extLst>
              </p:cNvPr>
              <p:cNvSpPr/>
              <p:nvPr/>
            </p:nvSpPr>
            <p:spPr>
              <a:xfrm>
                <a:off x="4744193" y="3414568"/>
                <a:ext cx="395975" cy="172078"/>
              </a:xfrm>
              <a:prstGeom prst="rect">
                <a:avLst/>
              </a:prstGeom>
              <a:solidFill>
                <a:schemeClr val="bg2"/>
              </a:solidFill>
              <a:ln w="9525">
                <a:solidFill>
                  <a:schemeClr val="bg1">
                    <a:lumMod val="6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solidFill>
                      <a:schemeClr val="tx1"/>
                    </a:solidFill>
                    <a:latin typeface="Noto Sans KR Black" panose="020B0A00000000000000" pitchFamily="34" charset="-127"/>
                    <a:ea typeface="Noto Sans KR Black" panose="020B0A00000000000000" pitchFamily="34" charset="-127"/>
                  </a:rPr>
                  <a:t>수정</a:t>
                </a:r>
              </a:p>
            </p:txBody>
          </p:sp>
        </p:grpSp>
      </p:grpSp>
      <p:sp>
        <p:nvSpPr>
          <p:cNvPr id="80" name="직사각형 79">
            <a:extLst>
              <a:ext uri="{FF2B5EF4-FFF2-40B4-BE49-F238E27FC236}">
                <a16:creationId xmlns:a16="http://schemas.microsoft.com/office/drawing/2014/main" id="{9850CD3C-71E5-473D-90C7-281B087C2579}"/>
              </a:ext>
            </a:extLst>
          </p:cNvPr>
          <p:cNvSpPr/>
          <p:nvPr/>
        </p:nvSpPr>
        <p:spPr>
          <a:xfrm>
            <a:off x="3632017" y="5286652"/>
            <a:ext cx="716400" cy="365238"/>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solidFill>
                  <a:schemeClr val="tx1"/>
                </a:solidFill>
                <a:latin typeface="Noto Sans KR Black" panose="020B0A00000000000000" pitchFamily="34" charset="-127"/>
                <a:ea typeface="Noto Sans KR Black" panose="020B0A00000000000000" pitchFamily="34" charset="-127"/>
              </a:rPr>
              <a:t>제출</a:t>
            </a:r>
          </a:p>
        </p:txBody>
      </p:sp>
      <p:sp>
        <p:nvSpPr>
          <p:cNvPr id="81" name="직사각형 80">
            <a:extLst>
              <a:ext uri="{FF2B5EF4-FFF2-40B4-BE49-F238E27FC236}">
                <a16:creationId xmlns:a16="http://schemas.microsoft.com/office/drawing/2014/main" id="{F1F1A13B-4B0D-496E-BA0A-611444E63007}"/>
              </a:ext>
            </a:extLst>
          </p:cNvPr>
          <p:cNvSpPr/>
          <p:nvPr/>
        </p:nvSpPr>
        <p:spPr>
          <a:xfrm>
            <a:off x="6387062" y="5286652"/>
            <a:ext cx="716400" cy="365238"/>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solidFill>
                  <a:schemeClr val="tx1"/>
                </a:solidFill>
                <a:latin typeface="Noto Sans KR Black" panose="020B0A00000000000000" pitchFamily="34" charset="-127"/>
                <a:ea typeface="Noto Sans KR Black" panose="020B0A00000000000000" pitchFamily="34" charset="-127"/>
              </a:rPr>
              <a:t>뒤로</a:t>
            </a:r>
          </a:p>
        </p:txBody>
      </p:sp>
    </p:spTree>
  </p:cSld>
  <p:clrMapOvr>
    <a:masterClrMapping/>
  </p:clrMapOvr>
  <mc:AlternateContent xmlns:mc="http://schemas.openxmlformats.org/markup-compatibility/2006" xmlns:p14="http://schemas.microsoft.com/office/powerpoint/2010/main">
    <mc:Choice Requires="p14">
      <p:transition/>
    </mc:Choice>
    <mc:Fallback xmlns:dsp="http://schemas.microsoft.com/office/drawing/2008/diagram" xmlns:dgm="http://schemas.openxmlformats.org/drawingml/2006/diagram" xmlns:c="http://schemas.openxmlformats.org/drawingml/2006/chart"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Browser" descr="&lt;SmartSettings&gt;&lt;SmartResize enabled=&quot;True&quot; minWidth=&quot;140&quot; minHeight=&quot;50&quot; /&gt;&lt;/SmartSettings&gt;"/>
          <p:cNvGrpSpPr/>
          <p:nvPr>
            <p:custDataLst>
              <p:tags r:id="rId1"/>
            </p:custDataLst>
          </p:nvPr>
        </p:nvGrpSpPr>
        <p:grpSpPr>
          <a:xfrm>
            <a:off x="-1" y="0"/>
            <a:ext cx="9810308" cy="6858000"/>
            <a:chOff x="595684" y="1261242"/>
            <a:chExt cx="6668463" cy="4352544"/>
          </a:xfrm>
        </p:grpSpPr>
        <p:sp>
          <p:nvSpPr>
            <p:cNvPr id="5" name="Window Body" descr="&lt;SmartSettings&gt;&lt;SmartResize anchorLeft=&quot;Absolute&quot; anchorTop=&quot;Absolute&quot; anchorRight=&quot;Absolute&quot; anchorBottom=&quot;Absolute&quot; /&gt;&lt;/SmartSettings&gt;"/>
            <p:cNvSpPr/>
            <p:nvPr>
              <p:custDataLst>
                <p:tags r:id="rId2"/>
              </p:custDataLst>
            </p:nvPr>
          </p:nvSpPr>
          <p:spPr>
            <a:xfrm>
              <a:off x="595684" y="1600779"/>
              <a:ext cx="6668461" cy="4013007"/>
            </a:xfrm>
            <a:prstGeom prst="rect">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vert="horz" wrap="square" lIns="91440" tIns="45720" rIns="91440" bIns="45720" anchor="ctr" anchorCtr="0">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endParaRPr lang="en-US" sz="900">
                <a:solidFill>
                  <a:srgbClr val="5F5F5F"/>
                </a:solidFill>
                <a:latin typeface="Segoe UI"/>
                <a:cs typeface="Segoe UI"/>
              </a:endParaRPr>
            </a:p>
          </p:txBody>
        </p:sp>
        <p:sp>
          <p:nvSpPr>
            <p:cNvPr id="6" name="Title Bar" descr="&lt;SmartSettings&gt;&lt;SmartResize anchorLeft=&quot;Absolute&quot; anchorTop=&quot;Absolute&quot; anchorRight=&quot;Absolute&quot; anchorBottom=&quot;None&quot; /&gt;&lt;/SmartSettings&gt;"/>
            <p:cNvSpPr/>
            <p:nvPr/>
          </p:nvSpPr>
          <p:spPr>
            <a:xfrm>
              <a:off x="595685" y="1261242"/>
              <a:ext cx="6668462" cy="340866"/>
            </a:xfrm>
            <a:prstGeom prst="rect">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vert="horz" wrap="square" lIns="91440" tIns="45720" rIns="228600" bIns="45720" anchor="t" anchorCtr="0">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defRPr/>
              </a:pPr>
              <a:r>
                <a:rPr lang="en-US" sz="900">
                  <a:solidFill>
                    <a:srgbClr val="5F5F5F"/>
                  </a:solidFill>
                  <a:latin typeface="Segoe UI"/>
                  <a:cs typeface="Segoe UI"/>
                </a:rPr>
                <a:t>Browser</a:t>
              </a:r>
            </a:p>
          </p:txBody>
        </p:sp>
        <p:sp>
          <p:nvSpPr>
            <p:cNvPr id="7" name="Menu Button" descr="&lt;SmartSettings&gt;&lt;SmartResize anchorLeft=&quot;None&quot; anchorTop=&quot;Absolute&quot; anchorRight=&quot;Absolute&quot; anchorBottom=&quot;None&quot; /&gt;&lt;/SmartSettings&gt;"/>
            <p:cNvSpPr>
              <a:spLocks noChangeAspect="1" noEditPoints="1"/>
            </p:cNvSpPr>
            <p:nvPr/>
          </p:nvSpPr>
          <p:spPr>
            <a:xfrm>
              <a:off x="7102450" y="1456440"/>
              <a:ext cx="101434" cy="71535"/>
            </a:xfrm>
            <a:custGeom>
              <a:avLst/>
              <a:gdLst>
                <a:gd name="T0" fmla="*/ 0 w 415"/>
                <a:gd name="T1" fmla="*/ 309 h 309"/>
                <a:gd name="T2" fmla="*/ 415 w 415"/>
                <a:gd name="T3" fmla="*/ 309 h 309"/>
                <a:gd name="T4" fmla="*/ 0 w 415"/>
                <a:gd name="T5" fmla="*/ 155 h 309"/>
                <a:gd name="T6" fmla="*/ 415 w 415"/>
                <a:gd name="T7" fmla="*/ 155 h 309"/>
                <a:gd name="T8" fmla="*/ 0 w 415"/>
                <a:gd name="T9" fmla="*/ 0 h 309"/>
                <a:gd name="T10" fmla="*/ 415 w 415"/>
                <a:gd name="T11" fmla="*/ 0 h 309"/>
              </a:gdLst>
              <a:ahLst/>
              <a:cxnLst>
                <a:cxn ang="0">
                  <a:pos x="T0" y="T1"/>
                </a:cxn>
                <a:cxn ang="0">
                  <a:pos x="T2" y="T3"/>
                </a:cxn>
                <a:cxn ang="0">
                  <a:pos x="T4" y="T5"/>
                </a:cxn>
                <a:cxn ang="0">
                  <a:pos x="T6" y="T7"/>
                </a:cxn>
                <a:cxn ang="0">
                  <a:pos x="T8" y="T9"/>
                </a:cxn>
                <a:cxn ang="0">
                  <a:pos x="T10" y="T11"/>
                </a:cxn>
              </a:cxnLst>
              <a:rect l="0" t="0" r="r" b="b"/>
              <a:pathLst>
                <a:path w="415" h="309">
                  <a:moveTo>
                    <a:pt x="0" y="309"/>
                  </a:moveTo>
                  <a:lnTo>
                    <a:pt x="415" y="309"/>
                  </a:lnTo>
                  <a:moveTo>
                    <a:pt x="0" y="155"/>
                  </a:moveTo>
                  <a:lnTo>
                    <a:pt x="415" y="155"/>
                  </a:lnTo>
                  <a:moveTo>
                    <a:pt x="0" y="0"/>
                  </a:moveTo>
                  <a:lnTo>
                    <a:pt x="415" y="0"/>
                  </a:lnTo>
                </a:path>
              </a:pathLst>
            </a:custGeom>
            <a:noFill/>
            <a:ln w="6350" cap="flat">
              <a:solidFill>
                <a:srgbClr val="808080"/>
              </a:solidFill>
              <a:prstDash val="solid"/>
              <a:miter/>
            </a:ln>
          </p:spPr>
          <p:txBody>
            <a:bodyPr vert="horz" wrap="square" lIns="91440" tIns="45720" rIns="91440" bIns="45720" anchor="t" anchorCtr="0">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defRPr/>
              </a:pPr>
              <a:endParaRPr lang="en-US">
                <a:solidFill>
                  <a:srgbClr val="5F5F5F"/>
                </a:solidFill>
                <a:latin typeface="Segoe UI"/>
                <a:cs typeface="Segoe UI"/>
              </a:endParaRPr>
            </a:p>
          </p:txBody>
        </p:sp>
        <p:sp>
          <p:nvSpPr>
            <p:cNvPr id="8" name="Close Button" descr="&lt;SmartSettings&gt;&lt;SmartResize anchorLeft=&quot;None&quot; anchorTop=&quot;Absolute&quot; anchorRight=&quot;Absolute&quot; anchorBottom=&quot;None&quot; /&gt;&lt;/SmartSettings&gt;"/>
            <p:cNvSpPr>
              <a:spLocks noEditPoints="1"/>
            </p:cNvSpPr>
            <p:nvPr/>
          </p:nvSpPr>
          <p:spPr>
            <a:xfrm>
              <a:off x="7120801" y="1306460"/>
              <a:ext cx="66903" cy="60452"/>
            </a:xfrm>
            <a:custGeom>
              <a:avLst/>
              <a:gdLst>
                <a:gd name="T0" fmla="*/ 254 w 254"/>
                <a:gd name="T1" fmla="*/ 0 h 254"/>
                <a:gd name="T2" fmla="*/ 0 w 254"/>
                <a:gd name="T3" fmla="*/ 254 h 254"/>
                <a:gd name="T4" fmla="*/ 0 w 254"/>
                <a:gd name="T5" fmla="*/ 0 h 254"/>
                <a:gd name="T6" fmla="*/ 254 w 254"/>
                <a:gd name="T7" fmla="*/ 254 h 254"/>
              </a:gdLst>
              <a:ahLst/>
              <a:cxnLst>
                <a:cxn ang="0">
                  <a:pos x="T0" y="T1"/>
                </a:cxn>
                <a:cxn ang="0">
                  <a:pos x="T2" y="T3"/>
                </a:cxn>
                <a:cxn ang="0">
                  <a:pos x="T4" y="T5"/>
                </a:cxn>
                <a:cxn ang="0">
                  <a:pos x="T6" y="T7"/>
                </a:cxn>
              </a:cxnLst>
              <a:rect l="0" t="0" r="r" b="b"/>
              <a:pathLst>
                <a:path w="254" h="254">
                  <a:moveTo>
                    <a:pt x="254" y="0"/>
                  </a:moveTo>
                  <a:lnTo>
                    <a:pt x="0" y="254"/>
                  </a:lnTo>
                  <a:moveTo>
                    <a:pt x="0" y="0"/>
                  </a:moveTo>
                  <a:lnTo>
                    <a:pt x="254" y="254"/>
                  </a:lnTo>
                </a:path>
              </a:pathLst>
            </a:custGeom>
            <a:noFill/>
            <a:ln w="9525" cap="flat">
              <a:solidFill>
                <a:srgbClr val="808080"/>
              </a:solidFill>
              <a:prstDash val="solid"/>
              <a:miter/>
            </a:ln>
          </p:spPr>
          <p:txBody>
            <a:bodyPr vert="horz" wrap="square" lIns="91440" tIns="45720" rIns="91440" bIns="45720" anchor="t" anchorCtr="0">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defRPr/>
              </a:pPr>
              <a:endParaRPr lang="en-US">
                <a:solidFill>
                  <a:srgbClr val="5F5F5F"/>
                </a:solidFill>
                <a:latin typeface="Segoe UI"/>
                <a:cs typeface="Segoe UI"/>
              </a:endParaRPr>
            </a:p>
          </p:txBody>
        </p:sp>
        <p:sp>
          <p:nvSpPr>
            <p:cNvPr id="9" name="Address Box" descr="&lt;SmartSettings&gt;&lt;SmartResize anchorLeft=&quot;Absolute&quot; anchorTop=&quot;Absolute&quot; anchorRight=&quot;Absolute&quot; anchorBottom=&quot;None&quot; /&gt;&lt;/SmartSettings&gt;"/>
            <p:cNvSpPr/>
            <p:nvPr/>
          </p:nvSpPr>
          <p:spPr>
            <a:xfrm>
              <a:off x="1209432" y="1416763"/>
              <a:ext cx="5832753" cy="150888"/>
            </a:xfrm>
            <a:prstGeom prst="rect">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vert="horz" wrap="square" lIns="237744" tIns="45720" rIns="91440" bIns="45720" anchor="ctr" anchorCtr="0">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defRPr/>
              </a:pPr>
              <a:r>
                <a:rPr lang="en-US" sz="900">
                  <a:solidFill>
                    <a:srgbClr val="5F5F5F"/>
                  </a:solidFill>
                  <a:latin typeface="Segoe UI"/>
                  <a:cs typeface="Segoe UI"/>
                </a:rPr>
                <a:t>www.example.com/adminpage</a:t>
              </a:r>
            </a:p>
          </p:txBody>
        </p:sp>
        <p:sp>
          <p:nvSpPr>
            <p:cNvPr id="10" name="Document Icon" descr="&lt;SmartSettings&gt;&lt;SmartResize anchorLeft=&quot;Absolute&quot; anchorTop=&quot;Absolute&quot; anchorRight=&quot;None&quot; anchorBottom=&quot;None&quot; /&gt;&lt;/SmartSettings&gt;"/>
            <p:cNvSpPr>
              <a:spLocks noChangeAspect="1" noEditPoints="1"/>
            </p:cNvSpPr>
            <p:nvPr/>
          </p:nvSpPr>
          <p:spPr>
            <a:xfrm>
              <a:off x="1261178" y="1449891"/>
              <a:ext cx="63667" cy="84633"/>
            </a:xfrm>
            <a:custGeom>
              <a:avLst/>
              <a:gdLst>
                <a:gd name="T0" fmla="*/ 153 w 260"/>
                <a:gd name="T1" fmla="*/ 7 h 367"/>
                <a:gd name="T2" fmla="*/ 153 w 260"/>
                <a:gd name="T3" fmla="*/ 108 h 367"/>
                <a:gd name="T4" fmla="*/ 253 w 260"/>
                <a:gd name="T5" fmla="*/ 108 h 367"/>
                <a:gd name="T6" fmla="*/ 0 w 260"/>
                <a:gd name="T7" fmla="*/ 0 h 367"/>
                <a:gd name="T8" fmla="*/ 0 w 260"/>
                <a:gd name="T9" fmla="*/ 367 h 367"/>
                <a:gd name="T10" fmla="*/ 260 w 260"/>
                <a:gd name="T11" fmla="*/ 367 h 367"/>
                <a:gd name="T12" fmla="*/ 260 w 260"/>
                <a:gd name="T13" fmla="*/ 100 h 367"/>
                <a:gd name="T14" fmla="*/ 161 w 260"/>
                <a:gd name="T15" fmla="*/ 1 h 367"/>
                <a:gd name="T16" fmla="*/ 0 w 260"/>
                <a:gd name="T17" fmla="*/ 0 h 3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0" h="367">
                  <a:moveTo>
                    <a:pt x="153" y="7"/>
                  </a:moveTo>
                  <a:lnTo>
                    <a:pt x="153" y="108"/>
                  </a:lnTo>
                  <a:lnTo>
                    <a:pt x="253" y="108"/>
                  </a:lnTo>
                  <a:moveTo>
                    <a:pt x="0" y="0"/>
                  </a:moveTo>
                  <a:lnTo>
                    <a:pt x="0" y="367"/>
                  </a:lnTo>
                  <a:lnTo>
                    <a:pt x="260" y="367"/>
                  </a:lnTo>
                  <a:lnTo>
                    <a:pt x="260" y="100"/>
                  </a:lnTo>
                  <a:lnTo>
                    <a:pt x="161" y="1"/>
                  </a:lnTo>
                  <a:lnTo>
                    <a:pt x="0" y="0"/>
                  </a:lnTo>
                  <a:close/>
                </a:path>
              </a:pathLst>
            </a:custGeom>
            <a:noFill/>
            <a:ln w="6350" cap="flat">
              <a:solidFill>
                <a:srgbClr val="808080"/>
              </a:solidFill>
              <a:prstDash val="solid"/>
              <a:miter/>
            </a:ln>
          </p:spPr>
          <p:txBody>
            <a:bodyPr vert="horz" wrap="square" lIns="91440" tIns="45720" rIns="91440" bIns="45720" anchor="t" anchorCtr="0">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defRPr/>
              </a:pPr>
              <a:endParaRPr lang="en-US">
                <a:solidFill>
                  <a:srgbClr val="5F5F5F"/>
                </a:solidFill>
                <a:latin typeface="Segoe UI"/>
                <a:cs typeface="Segoe UI"/>
              </a:endParaRPr>
            </a:p>
          </p:txBody>
        </p:sp>
        <p:grpSp>
          <p:nvGrpSpPr>
            <p:cNvPr id="11" name="Navigation Buttons"/>
            <p:cNvGrpSpPr/>
            <p:nvPr/>
          </p:nvGrpSpPr>
          <p:grpSpPr>
            <a:xfrm>
              <a:off x="681271" y="1437296"/>
              <a:ext cx="435953" cy="109822"/>
              <a:chOff x="681271" y="1437296"/>
              <a:chExt cx="435953" cy="109822"/>
            </a:xfrm>
          </p:grpSpPr>
          <p:sp>
            <p:nvSpPr>
              <p:cNvPr id="12" name="Back Button" descr="&lt;SmartSettings&gt;&lt;SmartResize anchorLeft=&quot;Absolute&quot; anchorTop=&quot;Absolute&quot; anchorRight=&quot;None&quot; anchorBottom=&quot;None&quot; /&gt;&lt;/SmartSettings&gt;"/>
              <p:cNvSpPr>
                <a:spLocks noChangeAspect="1" noEditPoints="1"/>
              </p:cNvSpPr>
              <p:nvPr/>
            </p:nvSpPr>
            <p:spPr>
              <a:xfrm>
                <a:off x="681271" y="1453921"/>
                <a:ext cx="103592" cy="76573"/>
              </a:xfrm>
              <a:custGeom>
                <a:avLst/>
                <a:gdLst>
                  <a:gd name="T0" fmla="*/ 159 w 423"/>
                  <a:gd name="T1" fmla="*/ 332 h 332"/>
                  <a:gd name="T2" fmla="*/ 0 w 423"/>
                  <a:gd name="T3" fmla="*/ 166 h 332"/>
                  <a:gd name="T4" fmla="*/ 159 w 423"/>
                  <a:gd name="T5" fmla="*/ 0 h 332"/>
                  <a:gd name="T6" fmla="*/ 15 w 423"/>
                  <a:gd name="T7" fmla="*/ 166 h 332"/>
                  <a:gd name="T8" fmla="*/ 423 w 423"/>
                  <a:gd name="T9" fmla="*/ 166 h 332"/>
                </a:gdLst>
                <a:ahLst/>
                <a:cxnLst>
                  <a:cxn ang="0">
                    <a:pos x="T0" y="T1"/>
                  </a:cxn>
                  <a:cxn ang="0">
                    <a:pos x="T2" y="T3"/>
                  </a:cxn>
                  <a:cxn ang="0">
                    <a:pos x="T4" y="T5"/>
                  </a:cxn>
                  <a:cxn ang="0">
                    <a:pos x="T6" y="T7"/>
                  </a:cxn>
                  <a:cxn ang="0">
                    <a:pos x="T8" y="T9"/>
                  </a:cxn>
                </a:cxnLst>
                <a:rect l="0" t="0" r="r" b="b"/>
                <a:pathLst>
                  <a:path w="423" h="332">
                    <a:moveTo>
                      <a:pt x="159" y="332"/>
                    </a:moveTo>
                    <a:lnTo>
                      <a:pt x="0" y="166"/>
                    </a:lnTo>
                    <a:lnTo>
                      <a:pt x="159" y="0"/>
                    </a:lnTo>
                    <a:moveTo>
                      <a:pt x="15" y="166"/>
                    </a:moveTo>
                    <a:lnTo>
                      <a:pt x="423" y="166"/>
                    </a:lnTo>
                  </a:path>
                </a:pathLst>
              </a:custGeom>
              <a:noFill/>
              <a:ln w="6350" cap="sq">
                <a:solidFill>
                  <a:srgbClr val="808080"/>
                </a:solidFill>
                <a:prstDash val="solid"/>
                <a:miter/>
              </a:ln>
            </p:spPr>
            <p:txBody>
              <a:bodyPr vert="horz" wrap="square" lIns="91440" tIns="45720" rIns="91440" bIns="45720" anchor="t" anchorCtr="0">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defRPr/>
                </a:pPr>
                <a:endParaRPr lang="en-US">
                  <a:solidFill>
                    <a:srgbClr val="5F5F5F"/>
                  </a:solidFill>
                  <a:latin typeface="Segoe UI"/>
                  <a:cs typeface="Segoe UI"/>
                </a:endParaRPr>
              </a:p>
            </p:txBody>
          </p:sp>
          <p:sp>
            <p:nvSpPr>
              <p:cNvPr id="13" name="Forward Button" descr="&lt;SmartSettings&gt;&lt;SmartResize anchorLeft=&quot;Absolute&quot; anchorTop=&quot;Absolute&quot; anchorRight=&quot;None&quot; anchorBottom=&quot;None&quot; /&gt;&lt;/SmartSettings&gt;"/>
              <p:cNvSpPr>
                <a:spLocks noChangeAspect="1" noEditPoints="1"/>
              </p:cNvSpPr>
              <p:nvPr/>
            </p:nvSpPr>
            <p:spPr>
              <a:xfrm>
                <a:off x="845294" y="1453921"/>
                <a:ext cx="103592" cy="76573"/>
              </a:xfrm>
              <a:custGeom>
                <a:avLst/>
                <a:gdLst>
                  <a:gd name="T0" fmla="*/ 265 w 423"/>
                  <a:gd name="T1" fmla="*/ 0 h 332"/>
                  <a:gd name="T2" fmla="*/ 423 w 423"/>
                  <a:gd name="T3" fmla="*/ 166 h 332"/>
                  <a:gd name="T4" fmla="*/ 265 w 423"/>
                  <a:gd name="T5" fmla="*/ 332 h 332"/>
                  <a:gd name="T6" fmla="*/ 408 w 423"/>
                  <a:gd name="T7" fmla="*/ 166 h 332"/>
                  <a:gd name="T8" fmla="*/ 0 w 423"/>
                  <a:gd name="T9" fmla="*/ 166 h 332"/>
                </a:gdLst>
                <a:ahLst/>
                <a:cxnLst>
                  <a:cxn ang="0">
                    <a:pos x="T0" y="T1"/>
                  </a:cxn>
                  <a:cxn ang="0">
                    <a:pos x="T2" y="T3"/>
                  </a:cxn>
                  <a:cxn ang="0">
                    <a:pos x="T4" y="T5"/>
                  </a:cxn>
                  <a:cxn ang="0">
                    <a:pos x="T6" y="T7"/>
                  </a:cxn>
                  <a:cxn ang="0">
                    <a:pos x="T8" y="T9"/>
                  </a:cxn>
                </a:cxnLst>
                <a:rect l="0" t="0" r="r" b="b"/>
                <a:pathLst>
                  <a:path w="423" h="332">
                    <a:moveTo>
                      <a:pt x="265" y="0"/>
                    </a:moveTo>
                    <a:lnTo>
                      <a:pt x="423" y="166"/>
                    </a:lnTo>
                    <a:lnTo>
                      <a:pt x="265" y="332"/>
                    </a:lnTo>
                    <a:moveTo>
                      <a:pt x="408" y="166"/>
                    </a:moveTo>
                    <a:lnTo>
                      <a:pt x="0" y="166"/>
                    </a:lnTo>
                  </a:path>
                </a:pathLst>
              </a:custGeom>
              <a:noFill/>
              <a:ln w="6350" cap="sq">
                <a:solidFill>
                  <a:srgbClr val="808080"/>
                </a:solidFill>
                <a:prstDash val="solid"/>
                <a:miter/>
              </a:ln>
            </p:spPr>
            <p:txBody>
              <a:bodyPr vert="horz" wrap="square" lIns="91440" tIns="45720" rIns="91440" bIns="45720" anchor="t" anchorCtr="0">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defRPr/>
                </a:pPr>
                <a:endParaRPr lang="en-US">
                  <a:solidFill>
                    <a:srgbClr val="5F5F5F"/>
                  </a:solidFill>
                  <a:latin typeface="Segoe UI"/>
                  <a:cs typeface="Segoe UI"/>
                </a:endParaRPr>
              </a:p>
            </p:txBody>
          </p:sp>
          <p:sp>
            <p:nvSpPr>
              <p:cNvPr id="14" name="Reload Button" descr="&lt;SmartSettings&gt;&lt;SmartResize anchorLeft=&quot;Absolute&quot; anchorTop=&quot;Absolute&quot; anchorRight=&quot;None&quot; anchorBottom=&quot;None&quot; /&gt;&lt;/SmartSettings&gt;"/>
              <p:cNvSpPr>
                <a:spLocks noChangeAspect="1" noEditPoints="1"/>
              </p:cNvSpPr>
              <p:nvPr/>
            </p:nvSpPr>
            <p:spPr>
              <a:xfrm>
                <a:off x="1009315" y="1437296"/>
                <a:ext cx="107909" cy="109822"/>
              </a:xfrm>
              <a:custGeom>
                <a:avLst/>
                <a:gdLst>
                  <a:gd name="T0" fmla="*/ 441 w 441"/>
                  <a:gd name="T1" fmla="*/ 7 h 474"/>
                  <a:gd name="T2" fmla="*/ 441 w 441"/>
                  <a:gd name="T3" fmla="*/ 144 h 474"/>
                  <a:gd name="T4" fmla="*/ 296 w 441"/>
                  <a:gd name="T5" fmla="*/ 144 h 474"/>
                  <a:gd name="T6" fmla="*/ 438 w 441"/>
                  <a:gd name="T7" fmla="*/ 309 h 474"/>
                  <a:gd name="T8" fmla="*/ 166 w 441"/>
                  <a:gd name="T9" fmla="*/ 434 h 474"/>
                  <a:gd name="T10" fmla="*/ 41 w 441"/>
                  <a:gd name="T11" fmla="*/ 162 h 474"/>
                  <a:gd name="T12" fmla="*/ 313 w 441"/>
                  <a:gd name="T13" fmla="*/ 37 h 474"/>
                  <a:gd name="T14" fmla="*/ 428 w 441"/>
                  <a:gd name="T15" fmla="*/ 139 h 4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41" h="474">
                    <a:moveTo>
                      <a:pt x="441" y="7"/>
                    </a:moveTo>
                    <a:lnTo>
                      <a:pt x="441" y="144"/>
                    </a:lnTo>
                    <a:lnTo>
                      <a:pt x="296" y="144"/>
                    </a:lnTo>
                    <a:moveTo>
                      <a:pt x="438" y="309"/>
                    </a:moveTo>
                    <a:cubicBezTo>
                      <a:pt x="397" y="418"/>
                      <a:pt x="276" y="474"/>
                      <a:pt x="166" y="434"/>
                    </a:cubicBezTo>
                    <a:cubicBezTo>
                      <a:pt x="56" y="393"/>
                      <a:pt x="0" y="271"/>
                      <a:pt x="41" y="162"/>
                    </a:cubicBezTo>
                    <a:cubicBezTo>
                      <a:pt x="82" y="52"/>
                      <a:pt x="202" y="0"/>
                      <a:pt x="313" y="37"/>
                    </a:cubicBezTo>
                    <a:cubicBezTo>
                      <a:pt x="357" y="51"/>
                      <a:pt x="398" y="91"/>
                      <a:pt x="428" y="139"/>
                    </a:cubicBezTo>
                  </a:path>
                </a:pathLst>
              </a:custGeom>
              <a:noFill/>
              <a:ln w="6350" cap="flat">
                <a:solidFill>
                  <a:srgbClr val="808080"/>
                </a:solidFill>
                <a:prstDash val="solid"/>
                <a:miter/>
              </a:ln>
            </p:spPr>
            <p:txBody>
              <a:bodyPr vert="horz" wrap="square" lIns="91440" tIns="45720" rIns="91440" bIns="45720" anchor="t" anchorCtr="0">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defRPr/>
                </a:pPr>
                <a:endParaRPr lang="en-US">
                  <a:solidFill>
                    <a:srgbClr val="5F5F5F"/>
                  </a:solidFill>
                  <a:latin typeface="Segoe UI"/>
                  <a:cs typeface="Segoe UI"/>
                </a:endParaRPr>
              </a:p>
            </p:txBody>
          </p:sp>
        </p:grpSp>
      </p:grpSp>
      <p:sp>
        <p:nvSpPr>
          <p:cNvPr id="16" name="직사각형 15"/>
          <p:cNvSpPr/>
          <p:nvPr/>
        </p:nvSpPr>
        <p:spPr>
          <a:xfrm>
            <a:off x="-2702" y="1236734"/>
            <a:ext cx="9812480" cy="365238"/>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solidFill>
                <a:schemeClr val="tx1"/>
              </a:solidFill>
              <a:latin typeface="Noto Sans KR Black"/>
              <a:ea typeface="Noto Sans KR Black"/>
            </a:endParaRPr>
          </a:p>
        </p:txBody>
      </p:sp>
      <p:sp>
        <p:nvSpPr>
          <p:cNvPr id="17" name="직사각형 16"/>
          <p:cNvSpPr/>
          <p:nvPr/>
        </p:nvSpPr>
        <p:spPr>
          <a:xfrm>
            <a:off x="9809778" y="0"/>
            <a:ext cx="2382222" cy="6858000"/>
          </a:xfrm>
          <a:prstGeom prst="rect">
            <a:avLst/>
          </a:prstGeom>
          <a:solidFill>
            <a:schemeClr val="accent3">
              <a:lumMod val="20000"/>
              <a:lumOff val="80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ko-KR" sz="1400" i="1" u="sng">
                <a:solidFill>
                  <a:schemeClr val="tx1"/>
                </a:solidFill>
                <a:latin typeface="Noto Sans KR Black"/>
                <a:ea typeface="Noto Sans KR Black"/>
              </a:rPr>
              <a:t>my_schedule</a:t>
            </a:r>
          </a:p>
          <a:p>
            <a:pPr algn="ctr">
              <a:defRPr/>
            </a:pPr>
            <a:r>
              <a:rPr lang="en-US" altLang="ko-KR" sz="1200">
                <a:solidFill>
                  <a:schemeClr val="tx1"/>
                </a:solidFill>
                <a:latin typeface="Noto Sans KR Black"/>
                <a:ea typeface="Noto Sans KR Black"/>
              </a:rPr>
              <a:t>:</a:t>
            </a:r>
          </a:p>
          <a:p>
            <a:pPr algn="ctr">
              <a:defRPr/>
            </a:pPr>
            <a:r>
              <a:rPr lang="ko-KR" altLang="en-US" sz="1200">
                <a:solidFill>
                  <a:schemeClr val="tx1"/>
                </a:solidFill>
                <a:latin typeface="Noto Sans KR Black"/>
                <a:ea typeface="Noto Sans KR Black"/>
              </a:rPr>
              <a:t>나의일정화면</a:t>
            </a:r>
            <a:endParaRPr lang="en-US" altLang="ko-KR" sz="1200">
              <a:solidFill>
                <a:schemeClr val="tx1"/>
              </a:solidFill>
              <a:latin typeface="Noto Sans KR Black"/>
              <a:ea typeface="Noto Sans KR Black"/>
            </a:endParaRPr>
          </a:p>
          <a:p>
            <a:pPr algn="ctr">
              <a:defRPr/>
            </a:pPr>
            <a:r>
              <a:rPr lang="ko-KR" altLang="en-US" sz="1200">
                <a:solidFill>
                  <a:schemeClr val="tx1"/>
                </a:solidFill>
                <a:latin typeface="Noto Sans KR Black"/>
                <a:ea typeface="Noto Sans KR Black"/>
              </a:rPr>
              <a:t>계림씨 일정 템플릿따오기</a:t>
            </a:r>
            <a:endParaRPr lang="en-US" altLang="ko-KR" sz="1200">
              <a:solidFill>
                <a:schemeClr val="tx1"/>
              </a:solidFill>
              <a:latin typeface="Noto Sans KR Black"/>
              <a:ea typeface="Noto Sans KR Black"/>
            </a:endParaRPr>
          </a:p>
          <a:p>
            <a:pPr algn="ctr">
              <a:defRPr/>
            </a:pPr>
            <a:r>
              <a:rPr lang="ko-KR" altLang="en-US" sz="1200">
                <a:solidFill>
                  <a:schemeClr val="tx1"/>
                </a:solidFill>
                <a:latin typeface="Noto Sans KR Black"/>
                <a:ea typeface="Noto Sans KR Black"/>
              </a:rPr>
              <a:t>캘린더</a:t>
            </a:r>
            <a:r>
              <a:rPr lang="en-US" altLang="ko-KR" sz="1200">
                <a:solidFill>
                  <a:schemeClr val="tx1"/>
                </a:solidFill>
                <a:latin typeface="Noto Sans KR Black"/>
                <a:ea typeface="Noto Sans KR Black"/>
              </a:rPr>
              <a:t>/</a:t>
            </a:r>
            <a:r>
              <a:rPr lang="ko-KR" altLang="en-US" sz="1200">
                <a:solidFill>
                  <a:schemeClr val="tx1"/>
                </a:solidFill>
                <a:latin typeface="Noto Sans KR Black"/>
                <a:ea typeface="Noto Sans KR Black"/>
              </a:rPr>
              <a:t>일별일정</a:t>
            </a:r>
            <a:r>
              <a:rPr lang="en-US" altLang="ko-KR" sz="1200">
                <a:solidFill>
                  <a:schemeClr val="tx1"/>
                </a:solidFill>
                <a:latin typeface="Noto Sans KR Black"/>
                <a:ea typeface="Noto Sans KR Black"/>
              </a:rPr>
              <a:t>/</a:t>
            </a:r>
            <a:r>
              <a:rPr lang="ko-KR" altLang="en-US" sz="1200">
                <a:solidFill>
                  <a:schemeClr val="tx1"/>
                </a:solidFill>
                <a:latin typeface="Noto Sans KR Black"/>
                <a:ea typeface="Noto Sans KR Black"/>
              </a:rPr>
              <a:t>월별일정</a:t>
            </a:r>
            <a:endParaRPr lang="en-US" altLang="ko-KR" sz="1200">
              <a:solidFill>
                <a:schemeClr val="tx1"/>
              </a:solidFill>
              <a:latin typeface="Noto Sans KR Black"/>
              <a:ea typeface="Noto Sans KR Black"/>
            </a:endParaRPr>
          </a:p>
        </p:txBody>
      </p:sp>
      <p:grpSp>
        <p:nvGrpSpPr>
          <p:cNvPr id="23" name="그룹 22"/>
          <p:cNvGrpSpPr/>
          <p:nvPr/>
        </p:nvGrpSpPr>
        <p:grpSpPr>
          <a:xfrm>
            <a:off x="0" y="1601968"/>
            <a:ext cx="1649364" cy="695320"/>
            <a:chOff x="0" y="900224"/>
            <a:chExt cx="1649364" cy="695320"/>
          </a:xfrm>
        </p:grpSpPr>
        <p:sp>
          <p:nvSpPr>
            <p:cNvPr id="19" name="직사각형 18"/>
            <p:cNvSpPr/>
            <p:nvPr/>
          </p:nvSpPr>
          <p:spPr>
            <a:xfrm>
              <a:off x="474" y="1060559"/>
              <a:ext cx="1648890" cy="534985"/>
            </a:xfrm>
            <a:prstGeom prst="rect">
              <a:avLst/>
            </a:prstGeom>
            <a:solidFill>
              <a:srgbClr val="000136"/>
            </a:solidFill>
            <a:ln w="95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ko-KR">
                  <a:solidFill>
                    <a:schemeClr val="bg1"/>
                  </a:solidFill>
                  <a:latin typeface="Noto Sans KR Black"/>
                  <a:ea typeface="Noto Sans KR Black"/>
                </a:rPr>
                <a:t>__________</a:t>
              </a:r>
              <a:endParaRPr lang="ko-KR" altLang="en-US">
                <a:solidFill>
                  <a:schemeClr val="bg1"/>
                </a:solidFill>
                <a:latin typeface="Noto Sans KR Black"/>
                <a:ea typeface="Noto Sans KR Black"/>
              </a:endParaRPr>
            </a:p>
          </p:txBody>
        </p:sp>
        <p:sp>
          <p:nvSpPr>
            <p:cNvPr id="15" name="직사각형 14"/>
            <p:cNvSpPr/>
            <p:nvPr/>
          </p:nvSpPr>
          <p:spPr>
            <a:xfrm>
              <a:off x="0" y="900224"/>
              <a:ext cx="1648889" cy="534985"/>
            </a:xfrm>
            <a:prstGeom prst="rect">
              <a:avLst/>
            </a:prstGeom>
            <a:solidFill>
              <a:srgbClr val="000136"/>
            </a:solidFill>
            <a:ln w="95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ko-KR" altLang="en-US">
                  <a:latin typeface="Noto Sans KR Black"/>
                  <a:ea typeface="Noto Sans KR Black"/>
                </a:rPr>
                <a:t>마이페이지</a:t>
              </a:r>
            </a:p>
          </p:txBody>
        </p:sp>
      </p:grpSp>
      <p:sp>
        <p:nvSpPr>
          <p:cNvPr id="22" name="직사각형 21"/>
          <p:cNvSpPr/>
          <p:nvPr/>
        </p:nvSpPr>
        <p:spPr>
          <a:xfrm>
            <a:off x="-887" y="3305729"/>
            <a:ext cx="1648889" cy="534985"/>
          </a:xfrm>
          <a:prstGeom prst="rect">
            <a:avLst/>
          </a:prstGeom>
          <a:solidFill>
            <a:srgbClr val="00B0F0"/>
          </a:solidFill>
          <a:ln w="95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ko-KR" altLang="en-US" sz="1400">
                <a:solidFill>
                  <a:schemeClr val="bg1"/>
                </a:solidFill>
                <a:latin typeface="Noto Sans KR Black"/>
                <a:ea typeface="Noto Sans KR Black"/>
              </a:rPr>
              <a:t>나의 일정</a:t>
            </a:r>
          </a:p>
        </p:txBody>
      </p:sp>
      <p:sp>
        <p:nvSpPr>
          <p:cNvPr id="24" name="직사각형 23"/>
          <p:cNvSpPr/>
          <p:nvPr/>
        </p:nvSpPr>
        <p:spPr>
          <a:xfrm>
            <a:off x="0" y="2293416"/>
            <a:ext cx="1648889" cy="534985"/>
          </a:xfrm>
          <a:prstGeom prst="rect">
            <a:avLst/>
          </a:prstGeom>
          <a:solidFill>
            <a:srgbClr val="000136"/>
          </a:solidFill>
          <a:ln w="95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ko-KR" altLang="en-US" sz="1400">
                <a:solidFill>
                  <a:schemeClr val="bg2">
                    <a:lumMod val="90000"/>
                  </a:schemeClr>
                </a:solidFill>
                <a:latin typeface="Noto Sans KR Black"/>
                <a:ea typeface="Noto Sans KR Black"/>
              </a:rPr>
              <a:t>개인정보 수정</a:t>
            </a:r>
            <a:endParaRPr lang="en-US" altLang="ko-KR" sz="1400">
              <a:solidFill>
                <a:schemeClr val="bg2">
                  <a:lumMod val="90000"/>
                </a:schemeClr>
              </a:solidFill>
              <a:latin typeface="Noto Sans KR Black"/>
              <a:ea typeface="Noto Sans KR Black"/>
            </a:endParaRPr>
          </a:p>
        </p:txBody>
      </p:sp>
      <p:sp>
        <p:nvSpPr>
          <p:cNvPr id="25" name="직사각형 24"/>
          <p:cNvSpPr/>
          <p:nvPr/>
        </p:nvSpPr>
        <p:spPr>
          <a:xfrm>
            <a:off x="2093" y="2826572"/>
            <a:ext cx="1648889" cy="534985"/>
          </a:xfrm>
          <a:prstGeom prst="rect">
            <a:avLst/>
          </a:prstGeom>
          <a:solidFill>
            <a:srgbClr val="000136"/>
          </a:solidFill>
          <a:ln w="95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ko-KR" altLang="en-US" sz="1400">
                <a:solidFill>
                  <a:schemeClr val="bg2">
                    <a:lumMod val="90000"/>
                  </a:schemeClr>
                </a:solidFill>
                <a:latin typeface="Noto Sans KR Black"/>
                <a:ea typeface="Noto Sans KR Black"/>
              </a:rPr>
              <a:t>나의 근태</a:t>
            </a:r>
          </a:p>
        </p:txBody>
      </p:sp>
      <p:sp>
        <p:nvSpPr>
          <p:cNvPr id="26" name="직사각형 25"/>
          <p:cNvSpPr/>
          <p:nvPr/>
        </p:nvSpPr>
        <p:spPr>
          <a:xfrm>
            <a:off x="0" y="3843930"/>
            <a:ext cx="1648889" cy="534985"/>
          </a:xfrm>
          <a:prstGeom prst="rect">
            <a:avLst/>
          </a:prstGeom>
          <a:solidFill>
            <a:srgbClr val="000136"/>
          </a:solidFill>
          <a:ln w="95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ko-KR" altLang="en-US" sz="1400">
                <a:solidFill>
                  <a:schemeClr val="bg2">
                    <a:lumMod val="90000"/>
                  </a:schemeClr>
                </a:solidFill>
                <a:latin typeface="Noto Sans KR Black"/>
                <a:ea typeface="Noto Sans KR Black"/>
              </a:rPr>
              <a:t>나의 활동</a:t>
            </a:r>
          </a:p>
        </p:txBody>
      </p:sp>
      <p:sp>
        <p:nvSpPr>
          <p:cNvPr id="27" name="직사각형 26"/>
          <p:cNvSpPr/>
          <p:nvPr/>
        </p:nvSpPr>
        <p:spPr>
          <a:xfrm>
            <a:off x="0" y="4366683"/>
            <a:ext cx="1648889" cy="534985"/>
          </a:xfrm>
          <a:prstGeom prst="rect">
            <a:avLst/>
          </a:prstGeom>
          <a:solidFill>
            <a:srgbClr val="000136"/>
          </a:solidFill>
          <a:ln w="95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ko-KR" altLang="en-US" sz="1400">
                <a:solidFill>
                  <a:schemeClr val="bg2">
                    <a:lumMod val="90000"/>
                  </a:schemeClr>
                </a:solidFill>
                <a:latin typeface="Noto Sans KR Black"/>
                <a:ea typeface="Noto Sans KR Black"/>
              </a:rPr>
              <a:t>연락처</a:t>
            </a:r>
          </a:p>
        </p:txBody>
      </p:sp>
      <p:sp>
        <p:nvSpPr>
          <p:cNvPr id="29" name="직사각형 28"/>
          <p:cNvSpPr/>
          <p:nvPr/>
        </p:nvSpPr>
        <p:spPr>
          <a:xfrm>
            <a:off x="0" y="5943465"/>
            <a:ext cx="1648889" cy="534985"/>
          </a:xfrm>
          <a:prstGeom prst="rect">
            <a:avLst/>
          </a:prstGeom>
          <a:solidFill>
            <a:srgbClr val="000136"/>
          </a:solidFill>
          <a:ln w="95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sz="1400">
              <a:solidFill>
                <a:schemeClr val="bg2">
                  <a:lumMod val="90000"/>
                </a:schemeClr>
              </a:solidFill>
              <a:latin typeface="Noto Sans KR Black"/>
              <a:ea typeface="Noto Sans KR Black"/>
            </a:endParaRPr>
          </a:p>
        </p:txBody>
      </p:sp>
      <p:sp>
        <p:nvSpPr>
          <p:cNvPr id="30" name="직사각형 29"/>
          <p:cNvSpPr/>
          <p:nvPr/>
        </p:nvSpPr>
        <p:spPr>
          <a:xfrm>
            <a:off x="0" y="5422595"/>
            <a:ext cx="1648889" cy="534985"/>
          </a:xfrm>
          <a:prstGeom prst="rect">
            <a:avLst/>
          </a:prstGeom>
          <a:solidFill>
            <a:srgbClr val="000136"/>
          </a:solidFill>
          <a:ln w="95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sz="1400">
              <a:solidFill>
                <a:schemeClr val="bg2">
                  <a:lumMod val="90000"/>
                </a:schemeClr>
              </a:solidFill>
              <a:latin typeface="Noto Sans KR Black"/>
              <a:ea typeface="Noto Sans KR Black"/>
            </a:endParaRPr>
          </a:p>
        </p:txBody>
      </p:sp>
      <p:sp>
        <p:nvSpPr>
          <p:cNvPr id="31" name="직사각형 30"/>
          <p:cNvSpPr/>
          <p:nvPr/>
        </p:nvSpPr>
        <p:spPr>
          <a:xfrm>
            <a:off x="0" y="4898872"/>
            <a:ext cx="1648889" cy="534985"/>
          </a:xfrm>
          <a:prstGeom prst="rect">
            <a:avLst/>
          </a:prstGeom>
          <a:solidFill>
            <a:srgbClr val="000136"/>
          </a:solidFill>
          <a:ln w="95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sz="1400">
              <a:solidFill>
                <a:schemeClr val="bg2">
                  <a:lumMod val="90000"/>
                </a:schemeClr>
              </a:solidFill>
              <a:latin typeface="Noto Sans KR Black"/>
              <a:ea typeface="Noto Sans KR Black"/>
            </a:endParaRPr>
          </a:p>
        </p:txBody>
      </p:sp>
      <p:sp>
        <p:nvSpPr>
          <p:cNvPr id="35" name="직사각형 34"/>
          <p:cNvSpPr/>
          <p:nvPr/>
        </p:nvSpPr>
        <p:spPr>
          <a:xfrm>
            <a:off x="-2702" y="6482770"/>
            <a:ext cx="9812480" cy="37523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ko-KR">
                <a:solidFill>
                  <a:schemeClr val="tx1"/>
                </a:solidFill>
                <a:latin typeface="Noto Sans KR Black"/>
                <a:ea typeface="Noto Sans KR Black"/>
              </a:rPr>
              <a:t>footer</a:t>
            </a:r>
            <a:endParaRPr lang="ko-KR" altLang="en-US">
              <a:solidFill>
                <a:schemeClr val="tx1"/>
              </a:solidFill>
              <a:latin typeface="Noto Sans KR Black"/>
              <a:ea typeface="Noto Sans KR Black"/>
            </a:endParaRPr>
          </a:p>
        </p:txBody>
      </p:sp>
      <p:sp>
        <p:nvSpPr>
          <p:cNvPr id="33" name="직사각형 32"/>
          <p:cNvSpPr/>
          <p:nvPr/>
        </p:nvSpPr>
        <p:spPr>
          <a:xfrm>
            <a:off x="-2702" y="541924"/>
            <a:ext cx="9812480" cy="699384"/>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ko-KR">
                <a:solidFill>
                  <a:schemeClr val="tx1"/>
                </a:solidFill>
                <a:latin typeface="Noto Sans KR Black"/>
                <a:ea typeface="Noto Sans KR Black"/>
              </a:rPr>
              <a:t>			</a:t>
            </a:r>
            <a:r>
              <a:rPr lang="ko-KR" altLang="en-US">
                <a:solidFill>
                  <a:schemeClr val="tx1"/>
                </a:solidFill>
                <a:latin typeface="Noto Sans KR Black"/>
                <a:ea typeface="Noto Sans KR Black"/>
              </a:rPr>
              <a:t>배너</a:t>
            </a:r>
            <a:r>
              <a:rPr lang="en-US" altLang="ko-KR">
                <a:solidFill>
                  <a:schemeClr val="tx1"/>
                </a:solidFill>
                <a:latin typeface="Noto Sans KR Black"/>
                <a:ea typeface="Noto Sans KR Black"/>
              </a:rPr>
              <a:t>	         OOO</a:t>
            </a:r>
            <a:r>
              <a:rPr lang="ko-KR" altLang="en-US">
                <a:solidFill>
                  <a:schemeClr val="tx1"/>
                </a:solidFill>
                <a:latin typeface="Noto Sans KR Black"/>
                <a:ea typeface="Noto Sans KR Black"/>
              </a:rPr>
              <a:t>님</a:t>
            </a:r>
            <a:r>
              <a:rPr lang="en-US" altLang="ko-KR">
                <a:solidFill>
                  <a:schemeClr val="tx1"/>
                </a:solidFill>
                <a:latin typeface="Noto Sans KR Black"/>
                <a:ea typeface="Noto Sans KR Black"/>
              </a:rPr>
              <a:t>, </a:t>
            </a:r>
            <a:r>
              <a:rPr lang="ko-KR" altLang="en-US">
                <a:solidFill>
                  <a:schemeClr val="tx1"/>
                </a:solidFill>
                <a:latin typeface="Noto Sans KR Black"/>
                <a:ea typeface="Noto Sans KR Black"/>
              </a:rPr>
              <a:t>안녕하세요</a:t>
            </a:r>
            <a:r>
              <a:rPr lang="en-US" altLang="ko-KR">
                <a:solidFill>
                  <a:schemeClr val="tx1"/>
                </a:solidFill>
                <a:latin typeface="Noto Sans KR Black"/>
                <a:ea typeface="Noto Sans KR Black"/>
              </a:rPr>
              <a:t>!</a:t>
            </a:r>
            <a:endParaRPr lang="ko-KR" altLang="en-US">
              <a:solidFill>
                <a:schemeClr val="tx1"/>
              </a:solidFill>
              <a:latin typeface="Noto Sans KR Black"/>
              <a:ea typeface="Noto Sans KR Black"/>
            </a:endParaRPr>
          </a:p>
        </p:txBody>
      </p:sp>
      <p:sp>
        <p:nvSpPr>
          <p:cNvPr id="36" name="직사각형 35"/>
          <p:cNvSpPr/>
          <p:nvPr/>
        </p:nvSpPr>
        <p:spPr>
          <a:xfrm>
            <a:off x="8051918" y="706826"/>
            <a:ext cx="716400" cy="365238"/>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ko-KR" altLang="en-US" sz="800">
                <a:solidFill>
                  <a:schemeClr val="tx1"/>
                </a:solidFill>
                <a:latin typeface="Noto Sans KR Black"/>
                <a:ea typeface="Noto Sans KR Black"/>
              </a:rPr>
              <a:t>마이페이지</a:t>
            </a:r>
          </a:p>
        </p:txBody>
      </p:sp>
      <p:sp>
        <p:nvSpPr>
          <p:cNvPr id="37" name="직사각형 36"/>
          <p:cNvSpPr/>
          <p:nvPr/>
        </p:nvSpPr>
        <p:spPr>
          <a:xfrm>
            <a:off x="8930373" y="706826"/>
            <a:ext cx="716400" cy="365238"/>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ko-KR" altLang="en-US" sz="800">
                <a:solidFill>
                  <a:schemeClr val="tx1"/>
                </a:solidFill>
                <a:latin typeface="Noto Sans KR Black"/>
                <a:ea typeface="Noto Sans KR Black"/>
              </a:rPr>
              <a:t>로그아웃</a:t>
            </a:r>
          </a:p>
        </p:txBody>
      </p:sp>
      <p:sp>
        <p:nvSpPr>
          <p:cNvPr id="38" name="직사각형 37"/>
          <p:cNvSpPr/>
          <p:nvPr/>
        </p:nvSpPr>
        <p:spPr>
          <a:xfrm>
            <a:off x="0" y="1241308"/>
            <a:ext cx="1423988" cy="36066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ko-KR" altLang="en-US" sz="800">
                <a:solidFill>
                  <a:schemeClr val="tx1"/>
                </a:solidFill>
                <a:latin typeface="Noto Sans KR Black"/>
                <a:ea typeface="Noto Sans KR Black"/>
              </a:rPr>
              <a:t>공지사항</a:t>
            </a:r>
          </a:p>
        </p:txBody>
      </p:sp>
      <p:sp>
        <p:nvSpPr>
          <p:cNvPr id="39" name="직사각형 38"/>
          <p:cNvSpPr/>
          <p:nvPr/>
        </p:nvSpPr>
        <p:spPr>
          <a:xfrm>
            <a:off x="1415749" y="1241308"/>
            <a:ext cx="1423988" cy="36066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ko-KR" altLang="en-US" sz="800">
                <a:solidFill>
                  <a:schemeClr val="tx1"/>
                </a:solidFill>
                <a:latin typeface="Noto Sans KR Black"/>
                <a:ea typeface="Noto Sans KR Black"/>
              </a:rPr>
              <a:t>업무현황</a:t>
            </a:r>
          </a:p>
        </p:txBody>
      </p:sp>
      <p:sp>
        <p:nvSpPr>
          <p:cNvPr id="40" name="직사각형 39"/>
          <p:cNvSpPr/>
          <p:nvPr/>
        </p:nvSpPr>
        <p:spPr>
          <a:xfrm>
            <a:off x="2839737" y="1241308"/>
            <a:ext cx="1423988" cy="36066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ko-KR" altLang="en-US" sz="800">
                <a:solidFill>
                  <a:schemeClr val="tx1"/>
                </a:solidFill>
                <a:latin typeface="Noto Sans KR Black"/>
                <a:ea typeface="Noto Sans KR Black"/>
              </a:rPr>
              <a:t>인사관리</a:t>
            </a:r>
          </a:p>
        </p:txBody>
      </p:sp>
      <p:sp>
        <p:nvSpPr>
          <p:cNvPr id="41" name="직사각형 40"/>
          <p:cNvSpPr/>
          <p:nvPr/>
        </p:nvSpPr>
        <p:spPr>
          <a:xfrm>
            <a:off x="4255486" y="1241308"/>
            <a:ext cx="1423988" cy="36066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ko-KR" altLang="en-US" sz="800">
                <a:solidFill>
                  <a:schemeClr val="tx1"/>
                </a:solidFill>
                <a:latin typeface="Noto Sans KR Black"/>
                <a:ea typeface="Noto Sans KR Black"/>
              </a:rPr>
              <a:t>일정관리</a:t>
            </a:r>
          </a:p>
        </p:txBody>
      </p:sp>
      <p:sp>
        <p:nvSpPr>
          <p:cNvPr id="42" name="직사각형 41"/>
          <p:cNvSpPr/>
          <p:nvPr/>
        </p:nvSpPr>
        <p:spPr>
          <a:xfrm>
            <a:off x="5679474" y="1241308"/>
            <a:ext cx="1423988" cy="36066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ko-KR" altLang="en-US" sz="800">
                <a:solidFill>
                  <a:schemeClr val="tx1"/>
                </a:solidFill>
                <a:latin typeface="Noto Sans KR Black"/>
                <a:ea typeface="Noto Sans KR Black"/>
              </a:rPr>
              <a:t>메일함</a:t>
            </a:r>
          </a:p>
        </p:txBody>
      </p:sp>
      <p:sp>
        <p:nvSpPr>
          <p:cNvPr id="43" name="직사각형 42"/>
          <p:cNvSpPr/>
          <p:nvPr/>
        </p:nvSpPr>
        <p:spPr>
          <a:xfrm>
            <a:off x="7103462" y="1241308"/>
            <a:ext cx="1423988" cy="36066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ko-KR" altLang="en-US" sz="800">
                <a:solidFill>
                  <a:schemeClr val="tx1"/>
                </a:solidFill>
                <a:latin typeface="Noto Sans KR Black"/>
                <a:ea typeface="Noto Sans KR Black"/>
              </a:rPr>
              <a:t>메신저</a:t>
            </a:r>
          </a:p>
        </p:txBody>
      </p:sp>
      <p:grpSp>
        <p:nvGrpSpPr>
          <p:cNvPr id="20" name="그룹 19"/>
          <p:cNvGrpSpPr/>
          <p:nvPr/>
        </p:nvGrpSpPr>
        <p:grpSpPr>
          <a:xfrm>
            <a:off x="1811894" y="1740682"/>
            <a:ext cx="108334" cy="108334"/>
            <a:chOff x="4625340" y="3429000"/>
            <a:chExt cx="534985" cy="534985"/>
          </a:xfrm>
        </p:grpSpPr>
        <p:sp>
          <p:nvSpPr>
            <p:cNvPr id="3" name="직사각형 2"/>
            <p:cNvSpPr/>
            <p:nvPr/>
          </p:nvSpPr>
          <p:spPr>
            <a:xfrm>
              <a:off x="4625340" y="3429000"/>
              <a:ext cx="534985" cy="534985"/>
            </a:xfrm>
            <a:prstGeom prst="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18" name="이등변 삼각형 17"/>
            <p:cNvSpPr/>
            <p:nvPr/>
          </p:nvSpPr>
          <p:spPr>
            <a:xfrm rot="5400000">
              <a:off x="4733202" y="3551633"/>
              <a:ext cx="343374" cy="296012"/>
            </a:xfrm>
            <a:prstGeom prst="triangle">
              <a:avLst>
                <a:gd name="adj" fmla="val 5000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grpSp>
      <p:sp>
        <p:nvSpPr>
          <p:cNvPr id="21" name="TextBox 20"/>
          <p:cNvSpPr txBox="1"/>
          <p:nvPr/>
        </p:nvSpPr>
        <p:spPr>
          <a:xfrm>
            <a:off x="1984375" y="1686707"/>
            <a:ext cx="3381375" cy="215444"/>
          </a:xfrm>
          <a:prstGeom prst="rect">
            <a:avLst/>
          </a:prstGeom>
          <a:noFill/>
        </p:spPr>
        <p:txBody>
          <a:bodyPr wrap="square">
            <a:spAutoFit/>
          </a:bodyPr>
          <a:lstStyle/>
          <a:p>
            <a:pPr lvl="0">
              <a:defRPr/>
            </a:pPr>
            <a:r>
              <a:rPr lang="ko-KR" altLang="en-US" sz="800">
                <a:latin typeface="Noto Sans KR Black"/>
                <a:ea typeface="Noto Sans KR Black"/>
              </a:rPr>
              <a:t>나의 일정</a:t>
            </a:r>
          </a:p>
        </p:txBody>
      </p:sp>
      <p:cxnSp>
        <p:nvCxnSpPr>
          <p:cNvPr id="44" name="직선 연결선 43"/>
          <p:cNvCxnSpPr/>
          <p:nvPr/>
        </p:nvCxnSpPr>
        <p:spPr>
          <a:xfrm>
            <a:off x="1795464" y="1885947"/>
            <a:ext cx="7932273" cy="0"/>
          </a:xfrm>
          <a:prstGeom prst="line">
            <a:avLst/>
          </a:prstGeom>
        </p:spPr>
        <p:style>
          <a:lnRef idx="1">
            <a:schemeClr val="accent3"/>
          </a:lnRef>
          <a:fillRef idx="0">
            <a:schemeClr val="accent3"/>
          </a:fillRef>
          <a:effectRef idx="0">
            <a:schemeClr val="accent3"/>
          </a:effectRef>
          <a:fontRef idx="minor">
            <a:schemeClr val="tx1"/>
          </a:fontRef>
        </p:style>
      </p:cxnSp>
      <p:sp>
        <p:nvSpPr>
          <p:cNvPr id="45" name="직사각형 44"/>
          <p:cNvSpPr/>
          <p:nvPr/>
        </p:nvSpPr>
        <p:spPr>
          <a:xfrm>
            <a:off x="11239500" y="6558482"/>
            <a:ext cx="861060" cy="260350"/>
          </a:xfrm>
          <a:prstGeom prst="rect">
            <a:avLst/>
          </a:prstGeom>
          <a:ln/>
        </p:spPr>
        <p:style>
          <a:lnRef idx="1">
            <a:schemeClr val="accent6"/>
          </a:lnRef>
          <a:fillRef idx="2">
            <a:schemeClr val="accent6"/>
          </a:fillRef>
          <a:effectRef idx="1">
            <a:schemeClr val="accent6"/>
          </a:effectRef>
          <a:fontRef idx="minor">
            <a:schemeClr val="dk1"/>
          </a:fontRef>
        </p:style>
        <p:txBody>
          <a:bodyPr anchor="ctr"/>
          <a:lstStyle/>
          <a:p>
            <a:pPr algn="ctr">
              <a:defRPr/>
            </a:pPr>
            <a:r>
              <a:rPr lang="ko-KR" altLang="en-US" sz="800">
                <a:solidFill>
                  <a:schemeClr val="tx1"/>
                </a:solidFill>
                <a:latin typeface="Noto Sans KR Black"/>
                <a:ea typeface="Noto Sans KR Black"/>
                <a:hlinkClick r:id="rId4" action="ppaction://hlinksldjump"/>
              </a:rPr>
              <a:t>목차로</a:t>
            </a:r>
            <a:endParaRPr lang="en-US" altLang="ko-KR" sz="800">
              <a:solidFill>
                <a:schemeClr val="tx1"/>
              </a:solidFill>
              <a:latin typeface="Noto Sans KR Black"/>
              <a:ea typeface="Noto Sans KR Black"/>
            </a:endParaRPr>
          </a:p>
        </p:txBody>
      </p:sp>
      <p:graphicFrame>
        <p:nvGraphicFramePr>
          <p:cNvPr id="32" name="표 33">
            <a:extLst>
              <a:ext uri="{FF2B5EF4-FFF2-40B4-BE49-F238E27FC236}">
                <a16:creationId xmlns:a16="http://schemas.microsoft.com/office/drawing/2014/main" id="{3BC1D858-03F5-456E-BE59-80161CA67429}"/>
              </a:ext>
            </a:extLst>
          </p:cNvPr>
          <p:cNvGraphicFramePr>
            <a:graphicFrameLocks noGrp="1"/>
          </p:cNvGraphicFramePr>
          <p:nvPr>
            <p:extLst>
              <p:ext uri="{D42A27DB-BD31-4B8C-83A1-F6EECF244321}">
                <p14:modId xmlns:p14="http://schemas.microsoft.com/office/powerpoint/2010/main" val="4240940049"/>
              </p:ext>
            </p:extLst>
          </p:nvPr>
        </p:nvGraphicFramePr>
        <p:xfrm>
          <a:off x="1794233" y="2640933"/>
          <a:ext cx="7903616" cy="3541650"/>
        </p:xfrm>
        <a:graphic>
          <a:graphicData uri="http://schemas.openxmlformats.org/drawingml/2006/table">
            <a:tbl>
              <a:tblPr firstRow="1" bandRow="1">
                <a:tableStyleId>{46F890A9-2807-4EBB-B81D-B2AA78EC7F39}</a:tableStyleId>
              </a:tblPr>
              <a:tblGrid>
                <a:gridCol w="1129088">
                  <a:extLst>
                    <a:ext uri="{9D8B030D-6E8A-4147-A177-3AD203B41FA5}">
                      <a16:colId xmlns:a16="http://schemas.microsoft.com/office/drawing/2014/main" val="382910647"/>
                    </a:ext>
                  </a:extLst>
                </a:gridCol>
                <a:gridCol w="1129088">
                  <a:extLst>
                    <a:ext uri="{9D8B030D-6E8A-4147-A177-3AD203B41FA5}">
                      <a16:colId xmlns:a16="http://schemas.microsoft.com/office/drawing/2014/main" val="853640063"/>
                    </a:ext>
                  </a:extLst>
                </a:gridCol>
                <a:gridCol w="1129088">
                  <a:extLst>
                    <a:ext uri="{9D8B030D-6E8A-4147-A177-3AD203B41FA5}">
                      <a16:colId xmlns:a16="http://schemas.microsoft.com/office/drawing/2014/main" val="2740435772"/>
                    </a:ext>
                  </a:extLst>
                </a:gridCol>
                <a:gridCol w="1129088">
                  <a:extLst>
                    <a:ext uri="{9D8B030D-6E8A-4147-A177-3AD203B41FA5}">
                      <a16:colId xmlns:a16="http://schemas.microsoft.com/office/drawing/2014/main" val="544598472"/>
                    </a:ext>
                  </a:extLst>
                </a:gridCol>
                <a:gridCol w="1129088">
                  <a:extLst>
                    <a:ext uri="{9D8B030D-6E8A-4147-A177-3AD203B41FA5}">
                      <a16:colId xmlns:a16="http://schemas.microsoft.com/office/drawing/2014/main" val="1740291623"/>
                    </a:ext>
                  </a:extLst>
                </a:gridCol>
                <a:gridCol w="1129088">
                  <a:extLst>
                    <a:ext uri="{9D8B030D-6E8A-4147-A177-3AD203B41FA5}">
                      <a16:colId xmlns:a16="http://schemas.microsoft.com/office/drawing/2014/main" val="1091967925"/>
                    </a:ext>
                  </a:extLst>
                </a:gridCol>
                <a:gridCol w="1129088">
                  <a:extLst>
                    <a:ext uri="{9D8B030D-6E8A-4147-A177-3AD203B41FA5}">
                      <a16:colId xmlns:a16="http://schemas.microsoft.com/office/drawing/2014/main" val="2566100448"/>
                    </a:ext>
                  </a:extLst>
                </a:gridCol>
              </a:tblGrid>
              <a:tr h="590275">
                <a:tc>
                  <a:txBody>
                    <a:bodyPr/>
                    <a:lstStyle/>
                    <a:p>
                      <a:pPr algn="ctr" latinLnBrk="1">
                        <a:lnSpc>
                          <a:spcPct val="150000"/>
                        </a:lnSpc>
                      </a:pPr>
                      <a:r>
                        <a:rPr lang="ko-KR" altLang="en-US"/>
                        <a:t>일</a:t>
                      </a:r>
                    </a:p>
                  </a:txBody>
                  <a:tcPr/>
                </a:tc>
                <a:tc>
                  <a:txBody>
                    <a:bodyPr/>
                    <a:lstStyle/>
                    <a:p>
                      <a:pPr algn="ctr" latinLnBrk="1">
                        <a:lnSpc>
                          <a:spcPct val="150000"/>
                        </a:lnSpc>
                      </a:pPr>
                      <a:r>
                        <a:rPr lang="ko-KR" altLang="en-US"/>
                        <a:t>월</a:t>
                      </a:r>
                    </a:p>
                  </a:txBody>
                  <a:tcPr/>
                </a:tc>
                <a:tc>
                  <a:txBody>
                    <a:bodyPr/>
                    <a:lstStyle/>
                    <a:p>
                      <a:pPr algn="ctr" latinLnBrk="1">
                        <a:lnSpc>
                          <a:spcPct val="150000"/>
                        </a:lnSpc>
                      </a:pPr>
                      <a:r>
                        <a:rPr lang="ko-KR" altLang="en-US"/>
                        <a:t>화</a:t>
                      </a:r>
                    </a:p>
                  </a:txBody>
                  <a:tcPr/>
                </a:tc>
                <a:tc>
                  <a:txBody>
                    <a:bodyPr/>
                    <a:lstStyle/>
                    <a:p>
                      <a:pPr algn="ctr" latinLnBrk="1">
                        <a:lnSpc>
                          <a:spcPct val="150000"/>
                        </a:lnSpc>
                      </a:pPr>
                      <a:r>
                        <a:rPr lang="ko-KR" altLang="en-US"/>
                        <a:t>수</a:t>
                      </a:r>
                    </a:p>
                  </a:txBody>
                  <a:tcPr/>
                </a:tc>
                <a:tc>
                  <a:txBody>
                    <a:bodyPr/>
                    <a:lstStyle/>
                    <a:p>
                      <a:pPr algn="ctr" latinLnBrk="1">
                        <a:lnSpc>
                          <a:spcPct val="150000"/>
                        </a:lnSpc>
                      </a:pPr>
                      <a:r>
                        <a:rPr lang="ko-KR" altLang="en-US"/>
                        <a:t>목</a:t>
                      </a:r>
                    </a:p>
                  </a:txBody>
                  <a:tcPr/>
                </a:tc>
                <a:tc>
                  <a:txBody>
                    <a:bodyPr/>
                    <a:lstStyle/>
                    <a:p>
                      <a:pPr algn="ctr" latinLnBrk="1">
                        <a:lnSpc>
                          <a:spcPct val="150000"/>
                        </a:lnSpc>
                      </a:pPr>
                      <a:r>
                        <a:rPr lang="ko-KR" altLang="en-US"/>
                        <a:t>금</a:t>
                      </a:r>
                    </a:p>
                  </a:txBody>
                  <a:tcPr/>
                </a:tc>
                <a:tc>
                  <a:txBody>
                    <a:bodyPr/>
                    <a:lstStyle/>
                    <a:p>
                      <a:pPr algn="ctr" latinLnBrk="1">
                        <a:lnSpc>
                          <a:spcPct val="150000"/>
                        </a:lnSpc>
                      </a:pPr>
                      <a:r>
                        <a:rPr lang="ko-KR" altLang="en-US"/>
                        <a:t>토</a:t>
                      </a:r>
                    </a:p>
                  </a:txBody>
                  <a:tcPr/>
                </a:tc>
                <a:extLst>
                  <a:ext uri="{0D108BD9-81ED-4DB2-BD59-A6C34878D82A}">
                    <a16:rowId xmlns:a16="http://schemas.microsoft.com/office/drawing/2014/main" val="2164961952"/>
                  </a:ext>
                </a:extLst>
              </a:tr>
              <a:tr h="590275">
                <a:tc>
                  <a:txBody>
                    <a:bodyPr/>
                    <a:lstStyle/>
                    <a:p>
                      <a:pPr algn="r" latinLnBrk="1">
                        <a:lnSpc>
                          <a:spcPct val="100000"/>
                        </a:lnSpc>
                      </a:pPr>
                      <a:r>
                        <a:rPr lang="en-US" altLang="ko-KR">
                          <a:solidFill>
                            <a:srgbClr val="FF0000"/>
                          </a:solidFill>
                        </a:rPr>
                        <a:t>1</a:t>
                      </a:r>
                      <a:endParaRPr lang="ko-KR" altLang="en-US">
                        <a:solidFill>
                          <a:srgbClr val="FF0000"/>
                        </a:solidFill>
                      </a:endParaRPr>
                    </a:p>
                  </a:txBody>
                  <a:tcPr/>
                </a:tc>
                <a:tc>
                  <a:txBody>
                    <a:bodyPr/>
                    <a:lstStyle/>
                    <a:p>
                      <a:pPr algn="r" latinLnBrk="1">
                        <a:lnSpc>
                          <a:spcPct val="100000"/>
                        </a:lnSpc>
                      </a:pPr>
                      <a:r>
                        <a:rPr lang="en-US" altLang="ko-KR"/>
                        <a:t>2</a:t>
                      </a:r>
                      <a:endParaRPr lang="ko-KR" altLang="en-US"/>
                    </a:p>
                  </a:txBody>
                  <a:tcPr/>
                </a:tc>
                <a:tc>
                  <a:txBody>
                    <a:bodyPr/>
                    <a:lstStyle/>
                    <a:p>
                      <a:pPr algn="r" latinLnBrk="1">
                        <a:lnSpc>
                          <a:spcPct val="100000"/>
                        </a:lnSpc>
                      </a:pPr>
                      <a:r>
                        <a:rPr lang="en-US" altLang="ko-KR"/>
                        <a:t>3</a:t>
                      </a:r>
                      <a:endParaRPr lang="ko-KR" altLang="en-US"/>
                    </a:p>
                  </a:txBody>
                  <a:tcPr/>
                </a:tc>
                <a:tc>
                  <a:txBody>
                    <a:bodyPr/>
                    <a:lstStyle/>
                    <a:p>
                      <a:pPr algn="r" latinLnBrk="1">
                        <a:lnSpc>
                          <a:spcPct val="100000"/>
                        </a:lnSpc>
                      </a:pPr>
                      <a:r>
                        <a:rPr lang="en-US" altLang="ko-KR"/>
                        <a:t>4</a:t>
                      </a:r>
                      <a:endParaRPr lang="ko-KR" altLang="en-US"/>
                    </a:p>
                  </a:txBody>
                  <a:tcPr/>
                </a:tc>
                <a:tc>
                  <a:txBody>
                    <a:bodyPr/>
                    <a:lstStyle/>
                    <a:p>
                      <a:pPr algn="r" latinLnBrk="1">
                        <a:lnSpc>
                          <a:spcPct val="100000"/>
                        </a:lnSpc>
                      </a:pPr>
                      <a:r>
                        <a:rPr lang="en-US" altLang="ko-KR"/>
                        <a:t>5</a:t>
                      </a:r>
                      <a:endParaRPr lang="ko-KR" altLang="en-US"/>
                    </a:p>
                  </a:txBody>
                  <a:tcPr/>
                </a:tc>
                <a:tc>
                  <a:txBody>
                    <a:bodyPr/>
                    <a:lstStyle/>
                    <a:p>
                      <a:pPr algn="r" latinLnBrk="1">
                        <a:lnSpc>
                          <a:spcPct val="100000"/>
                        </a:lnSpc>
                      </a:pPr>
                      <a:r>
                        <a:rPr lang="en-US" altLang="ko-KR"/>
                        <a:t>6</a:t>
                      </a:r>
                      <a:endParaRPr lang="ko-KR" altLang="en-US"/>
                    </a:p>
                  </a:txBody>
                  <a:tcPr/>
                </a:tc>
                <a:tc>
                  <a:txBody>
                    <a:bodyPr/>
                    <a:lstStyle/>
                    <a:p>
                      <a:pPr algn="r" latinLnBrk="1">
                        <a:lnSpc>
                          <a:spcPct val="100000"/>
                        </a:lnSpc>
                      </a:pPr>
                      <a:r>
                        <a:rPr lang="en-US" altLang="ko-KR">
                          <a:solidFill>
                            <a:srgbClr val="FF0000"/>
                          </a:solidFill>
                        </a:rPr>
                        <a:t>7</a:t>
                      </a:r>
                      <a:endParaRPr lang="ko-KR" altLang="en-US">
                        <a:solidFill>
                          <a:srgbClr val="FF0000"/>
                        </a:solidFill>
                      </a:endParaRPr>
                    </a:p>
                  </a:txBody>
                  <a:tcPr/>
                </a:tc>
                <a:extLst>
                  <a:ext uri="{0D108BD9-81ED-4DB2-BD59-A6C34878D82A}">
                    <a16:rowId xmlns:a16="http://schemas.microsoft.com/office/drawing/2014/main" val="1271123681"/>
                  </a:ext>
                </a:extLst>
              </a:tr>
              <a:tr h="590275">
                <a:tc>
                  <a:txBody>
                    <a:bodyPr/>
                    <a:lstStyle/>
                    <a:p>
                      <a:pPr algn="r" latinLnBrk="1">
                        <a:lnSpc>
                          <a:spcPct val="100000"/>
                        </a:lnSpc>
                      </a:pPr>
                      <a:r>
                        <a:rPr lang="en-US" altLang="ko-KR">
                          <a:solidFill>
                            <a:srgbClr val="FF0000"/>
                          </a:solidFill>
                        </a:rPr>
                        <a:t>8</a:t>
                      </a:r>
                      <a:endParaRPr lang="ko-KR" altLang="en-US">
                        <a:solidFill>
                          <a:srgbClr val="FF0000"/>
                        </a:solidFill>
                      </a:endParaRPr>
                    </a:p>
                  </a:txBody>
                  <a:tcPr/>
                </a:tc>
                <a:tc>
                  <a:txBody>
                    <a:bodyPr/>
                    <a:lstStyle/>
                    <a:p>
                      <a:pPr algn="r" latinLnBrk="1">
                        <a:lnSpc>
                          <a:spcPct val="100000"/>
                        </a:lnSpc>
                      </a:pPr>
                      <a:r>
                        <a:rPr lang="en-US" altLang="ko-KR"/>
                        <a:t>9</a:t>
                      </a:r>
                      <a:endParaRPr lang="ko-KR" altLang="en-US"/>
                    </a:p>
                  </a:txBody>
                  <a:tcPr/>
                </a:tc>
                <a:tc>
                  <a:txBody>
                    <a:bodyPr/>
                    <a:lstStyle/>
                    <a:p>
                      <a:pPr algn="r" latinLnBrk="1">
                        <a:lnSpc>
                          <a:spcPct val="100000"/>
                        </a:lnSpc>
                      </a:pPr>
                      <a:r>
                        <a:rPr lang="en-US" altLang="ko-KR"/>
                        <a:t>10</a:t>
                      </a:r>
                      <a:endParaRPr lang="ko-KR" altLang="en-US"/>
                    </a:p>
                  </a:txBody>
                  <a:tcPr/>
                </a:tc>
                <a:tc>
                  <a:txBody>
                    <a:bodyPr/>
                    <a:lstStyle/>
                    <a:p>
                      <a:pPr algn="r" latinLnBrk="1">
                        <a:lnSpc>
                          <a:spcPct val="100000"/>
                        </a:lnSpc>
                      </a:pPr>
                      <a:r>
                        <a:rPr lang="en-US" altLang="ko-KR"/>
                        <a:t>11</a:t>
                      </a:r>
                      <a:endParaRPr lang="ko-KR" altLang="en-US"/>
                    </a:p>
                  </a:txBody>
                  <a:tcPr/>
                </a:tc>
                <a:tc>
                  <a:txBody>
                    <a:bodyPr/>
                    <a:lstStyle/>
                    <a:p>
                      <a:pPr algn="r" latinLnBrk="1">
                        <a:lnSpc>
                          <a:spcPct val="100000"/>
                        </a:lnSpc>
                      </a:pPr>
                      <a:r>
                        <a:rPr lang="en-US" altLang="ko-KR"/>
                        <a:t>12</a:t>
                      </a:r>
                      <a:endParaRPr lang="ko-KR" altLang="en-US"/>
                    </a:p>
                  </a:txBody>
                  <a:tcPr/>
                </a:tc>
                <a:tc>
                  <a:txBody>
                    <a:bodyPr/>
                    <a:lstStyle/>
                    <a:p>
                      <a:pPr algn="r" latinLnBrk="1">
                        <a:lnSpc>
                          <a:spcPct val="100000"/>
                        </a:lnSpc>
                      </a:pPr>
                      <a:r>
                        <a:rPr lang="en-US" altLang="ko-KR"/>
                        <a:t>13</a:t>
                      </a:r>
                      <a:endParaRPr lang="ko-KR" altLang="en-US"/>
                    </a:p>
                  </a:txBody>
                  <a:tcPr/>
                </a:tc>
                <a:tc>
                  <a:txBody>
                    <a:bodyPr/>
                    <a:lstStyle/>
                    <a:p>
                      <a:pPr algn="r" latinLnBrk="1">
                        <a:lnSpc>
                          <a:spcPct val="100000"/>
                        </a:lnSpc>
                      </a:pPr>
                      <a:r>
                        <a:rPr lang="en-US" altLang="ko-KR">
                          <a:solidFill>
                            <a:srgbClr val="FF0000"/>
                          </a:solidFill>
                        </a:rPr>
                        <a:t>14</a:t>
                      </a:r>
                      <a:endParaRPr lang="ko-KR" altLang="en-US">
                        <a:solidFill>
                          <a:srgbClr val="FF0000"/>
                        </a:solidFill>
                      </a:endParaRPr>
                    </a:p>
                  </a:txBody>
                  <a:tcPr/>
                </a:tc>
                <a:extLst>
                  <a:ext uri="{0D108BD9-81ED-4DB2-BD59-A6C34878D82A}">
                    <a16:rowId xmlns:a16="http://schemas.microsoft.com/office/drawing/2014/main" val="234352734"/>
                  </a:ext>
                </a:extLst>
              </a:tr>
              <a:tr h="590275">
                <a:tc>
                  <a:txBody>
                    <a:bodyPr/>
                    <a:lstStyle/>
                    <a:p>
                      <a:pPr algn="r" latinLnBrk="1">
                        <a:lnSpc>
                          <a:spcPct val="100000"/>
                        </a:lnSpc>
                      </a:pPr>
                      <a:r>
                        <a:rPr lang="en-US" altLang="ko-KR">
                          <a:solidFill>
                            <a:srgbClr val="FF0000"/>
                          </a:solidFill>
                        </a:rPr>
                        <a:t>15</a:t>
                      </a:r>
                      <a:endParaRPr lang="ko-KR" altLang="en-US">
                        <a:solidFill>
                          <a:srgbClr val="FF0000"/>
                        </a:solidFill>
                      </a:endParaRPr>
                    </a:p>
                  </a:txBody>
                  <a:tcPr/>
                </a:tc>
                <a:tc>
                  <a:txBody>
                    <a:bodyPr/>
                    <a:lstStyle/>
                    <a:p>
                      <a:pPr algn="r" latinLnBrk="1">
                        <a:lnSpc>
                          <a:spcPct val="100000"/>
                        </a:lnSpc>
                      </a:pPr>
                      <a:r>
                        <a:rPr lang="en-US" altLang="ko-KR"/>
                        <a:t>16</a:t>
                      </a:r>
                      <a:endParaRPr lang="ko-KR" altLang="en-US"/>
                    </a:p>
                  </a:txBody>
                  <a:tcPr/>
                </a:tc>
                <a:tc>
                  <a:txBody>
                    <a:bodyPr/>
                    <a:lstStyle/>
                    <a:p>
                      <a:pPr algn="r" latinLnBrk="1">
                        <a:lnSpc>
                          <a:spcPct val="100000"/>
                        </a:lnSpc>
                      </a:pPr>
                      <a:r>
                        <a:rPr lang="en-US" altLang="ko-KR"/>
                        <a:t>17</a:t>
                      </a:r>
                      <a:endParaRPr lang="ko-KR" altLang="en-US"/>
                    </a:p>
                  </a:txBody>
                  <a:tcPr/>
                </a:tc>
                <a:tc>
                  <a:txBody>
                    <a:bodyPr/>
                    <a:lstStyle/>
                    <a:p>
                      <a:pPr algn="r" latinLnBrk="1">
                        <a:lnSpc>
                          <a:spcPct val="100000"/>
                        </a:lnSpc>
                      </a:pPr>
                      <a:r>
                        <a:rPr lang="en-US" altLang="ko-KR"/>
                        <a:t>18</a:t>
                      </a:r>
                      <a:endParaRPr lang="ko-KR" altLang="en-US"/>
                    </a:p>
                  </a:txBody>
                  <a:tcPr/>
                </a:tc>
                <a:tc>
                  <a:txBody>
                    <a:bodyPr/>
                    <a:lstStyle/>
                    <a:p>
                      <a:pPr algn="r" latinLnBrk="1">
                        <a:lnSpc>
                          <a:spcPct val="100000"/>
                        </a:lnSpc>
                      </a:pPr>
                      <a:r>
                        <a:rPr lang="en-US" altLang="ko-KR"/>
                        <a:t>19</a:t>
                      </a:r>
                      <a:endParaRPr lang="ko-KR" altLang="en-US"/>
                    </a:p>
                  </a:txBody>
                  <a:tcPr/>
                </a:tc>
                <a:tc>
                  <a:txBody>
                    <a:bodyPr/>
                    <a:lstStyle/>
                    <a:p>
                      <a:pPr algn="r" latinLnBrk="1">
                        <a:lnSpc>
                          <a:spcPct val="100000"/>
                        </a:lnSpc>
                      </a:pPr>
                      <a:r>
                        <a:rPr lang="en-US" altLang="ko-KR"/>
                        <a:t>20</a:t>
                      </a:r>
                      <a:endParaRPr lang="ko-KR" altLang="en-US"/>
                    </a:p>
                  </a:txBody>
                  <a:tcPr/>
                </a:tc>
                <a:tc>
                  <a:txBody>
                    <a:bodyPr/>
                    <a:lstStyle/>
                    <a:p>
                      <a:pPr algn="r" latinLnBrk="1">
                        <a:lnSpc>
                          <a:spcPct val="100000"/>
                        </a:lnSpc>
                      </a:pPr>
                      <a:r>
                        <a:rPr lang="en-US" altLang="ko-KR">
                          <a:solidFill>
                            <a:srgbClr val="FF0000"/>
                          </a:solidFill>
                        </a:rPr>
                        <a:t>21</a:t>
                      </a:r>
                      <a:endParaRPr lang="ko-KR" altLang="en-US">
                        <a:solidFill>
                          <a:srgbClr val="FF0000"/>
                        </a:solidFill>
                      </a:endParaRPr>
                    </a:p>
                  </a:txBody>
                  <a:tcPr/>
                </a:tc>
                <a:extLst>
                  <a:ext uri="{0D108BD9-81ED-4DB2-BD59-A6C34878D82A}">
                    <a16:rowId xmlns:a16="http://schemas.microsoft.com/office/drawing/2014/main" val="2313370639"/>
                  </a:ext>
                </a:extLst>
              </a:tr>
              <a:tr h="590275">
                <a:tc>
                  <a:txBody>
                    <a:bodyPr/>
                    <a:lstStyle/>
                    <a:p>
                      <a:pPr algn="r" latinLnBrk="1">
                        <a:lnSpc>
                          <a:spcPct val="100000"/>
                        </a:lnSpc>
                      </a:pPr>
                      <a:r>
                        <a:rPr lang="en-US" altLang="ko-KR">
                          <a:solidFill>
                            <a:srgbClr val="FF0000"/>
                          </a:solidFill>
                        </a:rPr>
                        <a:t>22</a:t>
                      </a:r>
                      <a:endParaRPr lang="ko-KR" altLang="en-US">
                        <a:solidFill>
                          <a:srgbClr val="FF0000"/>
                        </a:solidFill>
                      </a:endParaRPr>
                    </a:p>
                  </a:txBody>
                  <a:tcPr/>
                </a:tc>
                <a:tc>
                  <a:txBody>
                    <a:bodyPr/>
                    <a:lstStyle/>
                    <a:p>
                      <a:pPr algn="r" latinLnBrk="1">
                        <a:lnSpc>
                          <a:spcPct val="100000"/>
                        </a:lnSpc>
                      </a:pPr>
                      <a:r>
                        <a:rPr lang="en-US" altLang="ko-KR"/>
                        <a:t>23</a:t>
                      </a:r>
                      <a:endParaRPr lang="ko-KR" altLang="en-US"/>
                    </a:p>
                  </a:txBody>
                  <a:tcPr/>
                </a:tc>
                <a:tc>
                  <a:txBody>
                    <a:bodyPr/>
                    <a:lstStyle/>
                    <a:p>
                      <a:pPr algn="r" latinLnBrk="1">
                        <a:lnSpc>
                          <a:spcPct val="100000"/>
                        </a:lnSpc>
                      </a:pPr>
                      <a:r>
                        <a:rPr lang="en-US" altLang="ko-KR"/>
                        <a:t>24</a:t>
                      </a:r>
                      <a:endParaRPr lang="ko-KR" altLang="en-US"/>
                    </a:p>
                  </a:txBody>
                  <a:tcPr/>
                </a:tc>
                <a:tc>
                  <a:txBody>
                    <a:bodyPr/>
                    <a:lstStyle/>
                    <a:p>
                      <a:pPr algn="r" latinLnBrk="1">
                        <a:lnSpc>
                          <a:spcPct val="100000"/>
                        </a:lnSpc>
                      </a:pPr>
                      <a:r>
                        <a:rPr lang="en-US" altLang="ko-KR"/>
                        <a:t>25</a:t>
                      </a:r>
                      <a:endParaRPr lang="ko-KR" altLang="en-US"/>
                    </a:p>
                  </a:txBody>
                  <a:tcPr/>
                </a:tc>
                <a:tc>
                  <a:txBody>
                    <a:bodyPr/>
                    <a:lstStyle/>
                    <a:p>
                      <a:pPr algn="r" latinLnBrk="1">
                        <a:lnSpc>
                          <a:spcPct val="100000"/>
                        </a:lnSpc>
                      </a:pPr>
                      <a:r>
                        <a:rPr lang="en-US" altLang="ko-KR"/>
                        <a:t>26</a:t>
                      </a:r>
                      <a:endParaRPr lang="ko-KR" altLang="en-US"/>
                    </a:p>
                  </a:txBody>
                  <a:tcPr/>
                </a:tc>
                <a:tc>
                  <a:txBody>
                    <a:bodyPr/>
                    <a:lstStyle/>
                    <a:p>
                      <a:pPr algn="r" latinLnBrk="1">
                        <a:lnSpc>
                          <a:spcPct val="100000"/>
                        </a:lnSpc>
                      </a:pPr>
                      <a:r>
                        <a:rPr lang="en-US" altLang="ko-KR"/>
                        <a:t>27</a:t>
                      </a:r>
                      <a:endParaRPr lang="ko-KR" altLang="en-US"/>
                    </a:p>
                  </a:txBody>
                  <a:tcPr/>
                </a:tc>
                <a:tc>
                  <a:txBody>
                    <a:bodyPr/>
                    <a:lstStyle/>
                    <a:p>
                      <a:pPr algn="r" latinLnBrk="1">
                        <a:lnSpc>
                          <a:spcPct val="100000"/>
                        </a:lnSpc>
                      </a:pPr>
                      <a:r>
                        <a:rPr lang="en-US" altLang="ko-KR">
                          <a:solidFill>
                            <a:srgbClr val="FF0000"/>
                          </a:solidFill>
                        </a:rPr>
                        <a:t>28</a:t>
                      </a:r>
                      <a:endParaRPr lang="ko-KR" altLang="en-US">
                        <a:solidFill>
                          <a:srgbClr val="FF0000"/>
                        </a:solidFill>
                      </a:endParaRPr>
                    </a:p>
                  </a:txBody>
                  <a:tcPr/>
                </a:tc>
                <a:extLst>
                  <a:ext uri="{0D108BD9-81ED-4DB2-BD59-A6C34878D82A}">
                    <a16:rowId xmlns:a16="http://schemas.microsoft.com/office/drawing/2014/main" val="1262645440"/>
                  </a:ext>
                </a:extLst>
              </a:tr>
              <a:tr h="590275">
                <a:tc>
                  <a:txBody>
                    <a:bodyPr/>
                    <a:lstStyle/>
                    <a:p>
                      <a:pPr algn="r" latinLnBrk="1">
                        <a:lnSpc>
                          <a:spcPct val="100000"/>
                        </a:lnSpc>
                      </a:pPr>
                      <a:r>
                        <a:rPr lang="en-US" altLang="ko-KR">
                          <a:solidFill>
                            <a:srgbClr val="FF0000"/>
                          </a:solidFill>
                        </a:rPr>
                        <a:t>29</a:t>
                      </a:r>
                      <a:endParaRPr lang="ko-KR" altLang="en-US">
                        <a:solidFill>
                          <a:srgbClr val="FF0000"/>
                        </a:solidFill>
                      </a:endParaRPr>
                    </a:p>
                  </a:txBody>
                  <a:tcPr/>
                </a:tc>
                <a:tc>
                  <a:txBody>
                    <a:bodyPr/>
                    <a:lstStyle/>
                    <a:p>
                      <a:pPr algn="r" latinLnBrk="1">
                        <a:lnSpc>
                          <a:spcPct val="100000"/>
                        </a:lnSpc>
                      </a:pPr>
                      <a:r>
                        <a:rPr lang="en-US" altLang="ko-KR"/>
                        <a:t>30</a:t>
                      </a:r>
                      <a:endParaRPr lang="ko-KR" altLang="en-US"/>
                    </a:p>
                  </a:txBody>
                  <a:tcPr/>
                </a:tc>
                <a:tc>
                  <a:txBody>
                    <a:bodyPr/>
                    <a:lstStyle/>
                    <a:p>
                      <a:pPr algn="r" latinLnBrk="1">
                        <a:lnSpc>
                          <a:spcPct val="100000"/>
                        </a:lnSpc>
                      </a:pPr>
                      <a:r>
                        <a:rPr lang="en-US" altLang="ko-KR"/>
                        <a:t>31</a:t>
                      </a:r>
                      <a:endParaRPr lang="ko-KR" altLang="en-US"/>
                    </a:p>
                  </a:txBody>
                  <a:tcPr/>
                </a:tc>
                <a:tc>
                  <a:txBody>
                    <a:bodyPr/>
                    <a:lstStyle/>
                    <a:p>
                      <a:pPr algn="r" latinLnBrk="1">
                        <a:lnSpc>
                          <a:spcPct val="100000"/>
                        </a:lnSpc>
                      </a:pPr>
                      <a:endParaRPr lang="ko-KR" altLang="en-US"/>
                    </a:p>
                  </a:txBody>
                  <a:tcPr>
                    <a:solidFill>
                      <a:schemeClr val="bg2">
                        <a:lumMod val="90000"/>
                      </a:schemeClr>
                    </a:solidFill>
                  </a:tcPr>
                </a:tc>
                <a:tc>
                  <a:txBody>
                    <a:bodyPr/>
                    <a:lstStyle/>
                    <a:p>
                      <a:pPr algn="r" latinLnBrk="1">
                        <a:lnSpc>
                          <a:spcPct val="100000"/>
                        </a:lnSpc>
                      </a:pPr>
                      <a:endParaRPr lang="ko-KR" altLang="en-US"/>
                    </a:p>
                  </a:txBody>
                  <a:tcPr>
                    <a:solidFill>
                      <a:schemeClr val="bg2">
                        <a:lumMod val="90000"/>
                      </a:schemeClr>
                    </a:solidFill>
                  </a:tcPr>
                </a:tc>
                <a:tc>
                  <a:txBody>
                    <a:bodyPr/>
                    <a:lstStyle/>
                    <a:p>
                      <a:pPr algn="r" latinLnBrk="1">
                        <a:lnSpc>
                          <a:spcPct val="100000"/>
                        </a:lnSpc>
                      </a:pPr>
                      <a:endParaRPr lang="ko-KR" altLang="en-US"/>
                    </a:p>
                  </a:txBody>
                  <a:tcPr>
                    <a:solidFill>
                      <a:schemeClr val="bg2">
                        <a:lumMod val="90000"/>
                      </a:schemeClr>
                    </a:solidFill>
                  </a:tcPr>
                </a:tc>
                <a:tc>
                  <a:txBody>
                    <a:bodyPr/>
                    <a:lstStyle/>
                    <a:p>
                      <a:pPr algn="r" latinLnBrk="1">
                        <a:lnSpc>
                          <a:spcPct val="100000"/>
                        </a:lnSpc>
                      </a:pPr>
                      <a:endParaRPr lang="ko-KR" altLang="en-US"/>
                    </a:p>
                  </a:txBody>
                  <a:tcPr>
                    <a:solidFill>
                      <a:schemeClr val="bg2">
                        <a:lumMod val="90000"/>
                      </a:schemeClr>
                    </a:solidFill>
                  </a:tcPr>
                </a:tc>
                <a:extLst>
                  <a:ext uri="{0D108BD9-81ED-4DB2-BD59-A6C34878D82A}">
                    <a16:rowId xmlns:a16="http://schemas.microsoft.com/office/drawing/2014/main" val="3827197182"/>
                  </a:ext>
                </a:extLst>
              </a:tr>
            </a:tbl>
          </a:graphicData>
        </a:graphic>
      </p:graphicFrame>
      <p:sp>
        <p:nvSpPr>
          <p:cNvPr id="48" name="직사각형 47">
            <a:extLst>
              <a:ext uri="{FF2B5EF4-FFF2-40B4-BE49-F238E27FC236}">
                <a16:creationId xmlns:a16="http://schemas.microsoft.com/office/drawing/2014/main" id="{F90257E4-E448-42C0-84BB-C80730F58EAA}"/>
              </a:ext>
            </a:extLst>
          </p:cNvPr>
          <p:cNvSpPr/>
          <p:nvPr/>
        </p:nvSpPr>
        <p:spPr>
          <a:xfrm>
            <a:off x="8266850" y="2206847"/>
            <a:ext cx="716400" cy="286795"/>
          </a:xfrm>
          <a:prstGeom prst="rect">
            <a:avLst/>
          </a:prstGeom>
          <a:solidFill>
            <a:schemeClr val="accent2">
              <a:lumMod val="40000"/>
              <a:lumOff val="60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ko-KR" altLang="en-US" sz="800">
                <a:solidFill>
                  <a:schemeClr val="tx1"/>
                </a:solidFill>
                <a:latin typeface="Noto Sans KR Black"/>
                <a:ea typeface="Noto Sans KR Black"/>
              </a:rPr>
              <a:t>일별일정</a:t>
            </a:r>
          </a:p>
        </p:txBody>
      </p:sp>
      <p:sp>
        <p:nvSpPr>
          <p:cNvPr id="51" name="직사각형 50">
            <a:extLst>
              <a:ext uri="{FF2B5EF4-FFF2-40B4-BE49-F238E27FC236}">
                <a16:creationId xmlns:a16="http://schemas.microsoft.com/office/drawing/2014/main" id="{8105835D-CF61-4571-A1A9-B4C4A71550E5}"/>
              </a:ext>
            </a:extLst>
          </p:cNvPr>
          <p:cNvSpPr/>
          <p:nvPr/>
        </p:nvSpPr>
        <p:spPr>
          <a:xfrm>
            <a:off x="8981448" y="2206847"/>
            <a:ext cx="716400" cy="286795"/>
          </a:xfrm>
          <a:prstGeom prst="rect">
            <a:avLst/>
          </a:prstGeom>
          <a:solidFill>
            <a:schemeClr val="accent2">
              <a:lumMod val="40000"/>
              <a:lumOff val="60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ko-KR" altLang="en-US" sz="800">
                <a:solidFill>
                  <a:schemeClr val="tx1"/>
                </a:solidFill>
                <a:latin typeface="Noto Sans KR Black"/>
                <a:ea typeface="Noto Sans KR Black"/>
              </a:rPr>
              <a:t>월별일정</a:t>
            </a:r>
          </a:p>
        </p:txBody>
      </p:sp>
      <p:sp>
        <p:nvSpPr>
          <p:cNvPr id="53" name="직사각형 52">
            <a:extLst>
              <a:ext uri="{FF2B5EF4-FFF2-40B4-BE49-F238E27FC236}">
                <a16:creationId xmlns:a16="http://schemas.microsoft.com/office/drawing/2014/main" id="{641E835E-BD83-4E85-ACB4-838598C0C30E}"/>
              </a:ext>
            </a:extLst>
          </p:cNvPr>
          <p:cNvSpPr/>
          <p:nvPr/>
        </p:nvSpPr>
        <p:spPr>
          <a:xfrm>
            <a:off x="7557264" y="2206847"/>
            <a:ext cx="716400" cy="286795"/>
          </a:xfrm>
          <a:prstGeom prst="rect">
            <a:avLst/>
          </a:prstGeom>
          <a:solidFill>
            <a:schemeClr val="accent2">
              <a:lumMod val="60000"/>
              <a:lumOff val="40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ko-KR" altLang="en-US" sz="800">
                <a:solidFill>
                  <a:schemeClr val="tx1"/>
                </a:solidFill>
                <a:latin typeface="Noto Sans KR Black"/>
                <a:ea typeface="Noto Sans KR Black"/>
              </a:rPr>
              <a:t>캘린더</a:t>
            </a:r>
          </a:p>
        </p:txBody>
      </p:sp>
      <p:graphicFrame>
        <p:nvGraphicFramePr>
          <p:cNvPr id="54" name="표 53">
            <a:extLst>
              <a:ext uri="{FF2B5EF4-FFF2-40B4-BE49-F238E27FC236}">
                <a16:creationId xmlns:a16="http://schemas.microsoft.com/office/drawing/2014/main" id="{3C9DD6A0-E188-4D51-9B26-C2EB32D1857F}"/>
              </a:ext>
            </a:extLst>
          </p:cNvPr>
          <p:cNvGraphicFramePr>
            <a:graphicFrameLocks noGrp="1"/>
          </p:cNvGraphicFramePr>
          <p:nvPr>
            <p:extLst>
              <p:ext uri="{D42A27DB-BD31-4B8C-83A1-F6EECF244321}">
                <p14:modId xmlns:p14="http://schemas.microsoft.com/office/powerpoint/2010/main" val="2239810259"/>
              </p:ext>
            </p:extLst>
          </p:nvPr>
        </p:nvGraphicFramePr>
        <p:xfrm>
          <a:off x="1794233" y="2160087"/>
          <a:ext cx="5055248" cy="332232"/>
        </p:xfrm>
        <a:graphic>
          <a:graphicData uri="http://schemas.openxmlformats.org/drawingml/2006/table">
            <a:tbl>
              <a:tblPr firstRow="1" firstCol="1">
                <a:tableStyleId>{5C22544A-7EE6-4342-B048-85BDC9FD1C3A}</a:tableStyleId>
              </a:tblPr>
              <a:tblGrid>
                <a:gridCol w="1477605">
                  <a:extLst>
                    <a:ext uri="{9D8B030D-6E8A-4147-A177-3AD203B41FA5}">
                      <a16:colId xmlns:a16="http://schemas.microsoft.com/office/drawing/2014/main" val="20000"/>
                    </a:ext>
                  </a:extLst>
                </a:gridCol>
                <a:gridCol w="3577643">
                  <a:extLst>
                    <a:ext uri="{9D8B030D-6E8A-4147-A177-3AD203B41FA5}">
                      <a16:colId xmlns:a16="http://schemas.microsoft.com/office/drawing/2014/main" val="20001"/>
                    </a:ext>
                  </a:extLst>
                </a:gridCol>
              </a:tblGrid>
              <a:tr h="0">
                <a:tc>
                  <a:txBody>
                    <a:bodyPr/>
                    <a:lstStyle/>
                    <a:p>
                      <a:pPr algn="ctr">
                        <a:defRPr/>
                      </a:pPr>
                      <a:endParaRPr lang="ko-KR" altLang="en-US" sz="1100">
                        <a:solidFill>
                          <a:schemeClr val="tx1"/>
                        </a:solidFill>
                        <a:latin typeface="Noto Sans KR Black"/>
                        <a:ea typeface="Noto Sans KR Black"/>
                      </a:endParaRPr>
                    </a:p>
                  </a:txBody>
                  <a:tcPr marL="82296" marR="82296" marT="82296" marB="82296" anchor="ctr">
                    <a:lnL w="6350" cap="flat" cmpd="sng" algn="ctr">
                      <a:solidFill>
                        <a:srgbClr val="808080"/>
                      </a:solidFill>
                      <a:prstDash val="solid"/>
                      <a:round/>
                      <a:headEnd w="med" len="med"/>
                      <a:tailEnd w="med" len="med"/>
                    </a:lnL>
                    <a:lnR w="6350" cap="flat" cmpd="sng" algn="ctr">
                      <a:solidFill>
                        <a:srgbClr val="808080"/>
                      </a:solidFill>
                      <a:prstDash val="solid"/>
                      <a:round/>
                      <a:headEnd w="med" len="med"/>
                      <a:tailEnd w="med" len="med"/>
                    </a:lnR>
                    <a:lnT w="6350" cap="flat" cmpd="sng" algn="ctr">
                      <a:solidFill>
                        <a:srgbClr val="808080"/>
                      </a:solidFill>
                      <a:prstDash val="solid"/>
                      <a:round/>
                      <a:headEnd w="med" len="med"/>
                      <a:tailEnd w="med" len="med"/>
                    </a:lnT>
                    <a:lnB w="6350" cap="flat" cmpd="sng" algn="ctr">
                      <a:solidFill>
                        <a:srgbClr val="808080"/>
                      </a:solidFill>
                      <a:prstDash val="solid"/>
                      <a:round/>
                      <a:headEnd w="med" len="med"/>
                      <a:tailEnd w="med" len="med"/>
                    </a:lnB>
                    <a:lnTlToBr w="12700" cmpd="sng">
                      <a:noFill/>
                      <a:prstDash val="solid"/>
                    </a:lnTlToBr>
                    <a:lnBlToTr w="12700" cmpd="sng">
                      <a:noFill/>
                      <a:prstDash val="solid"/>
                    </a:lnBlToTr>
                    <a:noFill/>
                  </a:tcPr>
                </a:tc>
                <a:tc>
                  <a:txBody>
                    <a:bodyPr/>
                    <a:lstStyle/>
                    <a:p>
                      <a:pPr algn="ctr">
                        <a:defRPr/>
                      </a:pPr>
                      <a:endParaRPr lang="en-US" sz="1100">
                        <a:solidFill>
                          <a:srgbClr val="5F5F5F"/>
                        </a:solidFill>
                        <a:latin typeface="Segoe UI"/>
                        <a:cs typeface="Segoe UI"/>
                      </a:endParaRPr>
                    </a:p>
                  </a:txBody>
                  <a:tcPr marL="82296" marR="82296" marT="82296" marB="82296" anchor="ctr">
                    <a:lnL w="6350" cap="flat" cmpd="sng" algn="ctr">
                      <a:solidFill>
                        <a:srgbClr val="808080"/>
                      </a:solidFill>
                      <a:prstDash val="solid"/>
                      <a:round/>
                      <a:headEnd w="med" len="med"/>
                      <a:tailEnd w="med" len="med"/>
                    </a:lnL>
                    <a:lnR w="6350" cap="flat" cmpd="sng" algn="ctr">
                      <a:solidFill>
                        <a:srgbClr val="808080"/>
                      </a:solidFill>
                      <a:prstDash val="solid"/>
                      <a:round/>
                      <a:headEnd w="med" len="med"/>
                      <a:tailEnd w="med" len="med"/>
                    </a:lnR>
                    <a:lnT w="6350" cap="flat" cmpd="sng" algn="ctr">
                      <a:solidFill>
                        <a:srgbClr val="808080"/>
                      </a:solidFill>
                      <a:prstDash val="solid"/>
                      <a:round/>
                      <a:headEnd w="med" len="med"/>
                      <a:tailEnd w="med" len="med"/>
                    </a:lnT>
                    <a:lnB w="6350" cap="flat" cmpd="sng" algn="ctr">
                      <a:solidFill>
                        <a:srgbClr val="808080"/>
                      </a:solidFill>
                      <a:prstDash val="solid"/>
                      <a:round/>
                      <a:headEnd w="med" len="med"/>
                      <a:tailEnd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grpSp>
        <p:nvGrpSpPr>
          <p:cNvPr id="55" name="그룹 54">
            <a:extLst>
              <a:ext uri="{FF2B5EF4-FFF2-40B4-BE49-F238E27FC236}">
                <a16:creationId xmlns:a16="http://schemas.microsoft.com/office/drawing/2014/main" id="{9D9E1A5F-F3C4-42A2-BE3D-1DE8FF8FB4A2}"/>
              </a:ext>
            </a:extLst>
          </p:cNvPr>
          <p:cNvGrpSpPr/>
          <p:nvPr/>
        </p:nvGrpSpPr>
        <p:grpSpPr>
          <a:xfrm>
            <a:off x="1967161" y="2243090"/>
            <a:ext cx="1053982" cy="183650"/>
            <a:chOff x="8051918" y="2291958"/>
            <a:chExt cx="1053982" cy="183650"/>
          </a:xfrm>
        </p:grpSpPr>
        <p:sp>
          <p:nvSpPr>
            <p:cNvPr id="56" name="직사각형 55">
              <a:extLst>
                <a:ext uri="{FF2B5EF4-FFF2-40B4-BE49-F238E27FC236}">
                  <a16:creationId xmlns:a16="http://schemas.microsoft.com/office/drawing/2014/main" id="{558D4952-7735-471B-B59B-F483AB2BBF26}"/>
                </a:ext>
              </a:extLst>
            </p:cNvPr>
            <p:cNvSpPr/>
            <p:nvPr/>
          </p:nvSpPr>
          <p:spPr>
            <a:xfrm>
              <a:off x="8051918" y="2291958"/>
              <a:ext cx="1053982" cy="18365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ko-KR" altLang="en-US" sz="800">
                  <a:solidFill>
                    <a:schemeClr val="tx1"/>
                  </a:solidFill>
                  <a:latin typeface="Noto Sans KR Black"/>
                  <a:ea typeface="Noto Sans KR Black"/>
                </a:rPr>
                <a:t>제목</a:t>
              </a:r>
            </a:p>
          </p:txBody>
        </p:sp>
        <p:sp>
          <p:nvSpPr>
            <p:cNvPr id="57" name="화살표: 갈매기형 수장 56">
              <a:extLst>
                <a:ext uri="{FF2B5EF4-FFF2-40B4-BE49-F238E27FC236}">
                  <a16:creationId xmlns:a16="http://schemas.microsoft.com/office/drawing/2014/main" id="{9B732B07-A2E2-4B8F-8115-81A46FC94907}"/>
                </a:ext>
              </a:extLst>
            </p:cNvPr>
            <p:cNvSpPr/>
            <p:nvPr/>
          </p:nvSpPr>
          <p:spPr>
            <a:xfrm rot="5400000">
              <a:off x="8980098" y="2358484"/>
              <a:ext cx="71303" cy="83801"/>
            </a:xfrm>
            <a:prstGeom prst="chevron">
              <a:avLst>
                <a:gd name="adj" fmla="val 50000"/>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solidFill>
                  <a:schemeClr val="tx1"/>
                </a:solidFill>
              </a:endParaRPr>
            </a:p>
          </p:txBody>
        </p:sp>
      </p:grpSp>
      <p:sp>
        <p:nvSpPr>
          <p:cNvPr id="58" name="직사각형 57">
            <a:extLst>
              <a:ext uri="{FF2B5EF4-FFF2-40B4-BE49-F238E27FC236}">
                <a16:creationId xmlns:a16="http://schemas.microsoft.com/office/drawing/2014/main" id="{13A21C23-15B4-482D-8FCC-41817411120C}"/>
              </a:ext>
            </a:extLst>
          </p:cNvPr>
          <p:cNvSpPr/>
          <p:nvPr/>
        </p:nvSpPr>
        <p:spPr>
          <a:xfrm>
            <a:off x="4492906" y="2234836"/>
            <a:ext cx="395975" cy="191904"/>
          </a:xfrm>
          <a:prstGeom prst="rect">
            <a:avLst/>
          </a:prstGeom>
          <a:solidFill>
            <a:schemeClr val="bg2"/>
          </a:solidFill>
          <a:ln w="9525">
            <a:solidFill>
              <a:schemeClr val="bg1">
                <a:lumMod val="6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ko-KR" altLang="en-US" sz="800">
                <a:solidFill>
                  <a:schemeClr val="tx1"/>
                </a:solidFill>
                <a:latin typeface="Noto Sans KR Black"/>
                <a:ea typeface="Noto Sans KR Black"/>
              </a:rPr>
              <a:t>검색</a:t>
            </a:r>
          </a:p>
        </p:txBody>
      </p:sp>
      <p:sp>
        <p:nvSpPr>
          <p:cNvPr id="59" name="직사각형 58">
            <a:extLst>
              <a:ext uri="{FF2B5EF4-FFF2-40B4-BE49-F238E27FC236}">
                <a16:creationId xmlns:a16="http://schemas.microsoft.com/office/drawing/2014/main" id="{193BF01C-6613-4FC3-AB23-2941D0E48937}"/>
              </a:ext>
            </a:extLst>
          </p:cNvPr>
          <p:cNvSpPr/>
          <p:nvPr/>
        </p:nvSpPr>
        <p:spPr>
          <a:xfrm>
            <a:off x="3382959" y="2235937"/>
            <a:ext cx="1053982" cy="18365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sz="800">
              <a:solidFill>
                <a:schemeClr val="tx1"/>
              </a:solidFill>
              <a:latin typeface="Noto Sans KR Black"/>
              <a:ea typeface="Noto Sans KR Black"/>
            </a:endParaRPr>
          </a:p>
        </p:txBody>
      </p:sp>
    </p:spTree>
    <p:extLst>
      <p:ext uri="{BB962C8B-B14F-4D97-AF65-F5344CB8AC3E}">
        <p14:creationId xmlns:p14="http://schemas.microsoft.com/office/powerpoint/2010/main" val="1904913119"/>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Browser" descr="&lt;SmartSettings&gt;&lt;SmartResize enabled=&quot;True&quot; minWidth=&quot;140&quot; minHeight=&quot;50&quot; /&gt;&lt;/SmartSettings&gt;"/>
          <p:cNvGrpSpPr/>
          <p:nvPr>
            <p:custDataLst>
              <p:tags r:id="rId1"/>
            </p:custDataLst>
          </p:nvPr>
        </p:nvGrpSpPr>
        <p:grpSpPr>
          <a:xfrm>
            <a:off x="-1" y="0"/>
            <a:ext cx="9810308" cy="6858000"/>
            <a:chOff x="595684" y="1261242"/>
            <a:chExt cx="6668463" cy="4352544"/>
          </a:xfrm>
        </p:grpSpPr>
        <p:sp>
          <p:nvSpPr>
            <p:cNvPr id="5" name="Window Body" descr="&lt;SmartSettings&gt;&lt;SmartResize anchorLeft=&quot;Absolute&quot; anchorTop=&quot;Absolute&quot; anchorRight=&quot;Absolute&quot; anchorBottom=&quot;Absolute&quot; /&gt;&lt;/SmartSettings&gt;"/>
            <p:cNvSpPr/>
            <p:nvPr>
              <p:custDataLst>
                <p:tags r:id="rId2"/>
              </p:custDataLst>
            </p:nvPr>
          </p:nvSpPr>
          <p:spPr>
            <a:xfrm>
              <a:off x="595684" y="1600779"/>
              <a:ext cx="6668461" cy="4013007"/>
            </a:xfrm>
            <a:prstGeom prst="rect">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vert="horz" wrap="square" lIns="91440" tIns="45720" rIns="91440" bIns="45720" anchor="ctr" anchorCtr="0">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endParaRPr lang="en-US" sz="900">
                <a:solidFill>
                  <a:srgbClr val="5F5F5F"/>
                </a:solidFill>
                <a:latin typeface="Segoe UI"/>
                <a:cs typeface="Segoe UI"/>
              </a:endParaRPr>
            </a:p>
          </p:txBody>
        </p:sp>
        <p:sp>
          <p:nvSpPr>
            <p:cNvPr id="6" name="Title Bar" descr="&lt;SmartSettings&gt;&lt;SmartResize anchorLeft=&quot;Absolute&quot; anchorTop=&quot;Absolute&quot; anchorRight=&quot;Absolute&quot; anchorBottom=&quot;None&quot; /&gt;&lt;/SmartSettings&gt;"/>
            <p:cNvSpPr/>
            <p:nvPr/>
          </p:nvSpPr>
          <p:spPr>
            <a:xfrm>
              <a:off x="595685" y="1261242"/>
              <a:ext cx="6668462" cy="340866"/>
            </a:xfrm>
            <a:prstGeom prst="rect">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vert="horz" wrap="square" lIns="91440" tIns="45720" rIns="228600" bIns="45720" anchor="t" anchorCtr="0">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defRPr/>
              </a:pPr>
              <a:r>
                <a:rPr lang="en-US" sz="900">
                  <a:solidFill>
                    <a:srgbClr val="5F5F5F"/>
                  </a:solidFill>
                  <a:latin typeface="Segoe UI"/>
                  <a:cs typeface="Segoe UI"/>
                </a:rPr>
                <a:t>Browser</a:t>
              </a:r>
            </a:p>
          </p:txBody>
        </p:sp>
        <p:sp>
          <p:nvSpPr>
            <p:cNvPr id="7" name="Menu Button" descr="&lt;SmartSettings&gt;&lt;SmartResize anchorLeft=&quot;None&quot; anchorTop=&quot;Absolute&quot; anchorRight=&quot;Absolute&quot; anchorBottom=&quot;None&quot; /&gt;&lt;/SmartSettings&gt;"/>
            <p:cNvSpPr>
              <a:spLocks noChangeAspect="1" noEditPoints="1"/>
            </p:cNvSpPr>
            <p:nvPr/>
          </p:nvSpPr>
          <p:spPr>
            <a:xfrm>
              <a:off x="7102450" y="1456440"/>
              <a:ext cx="101434" cy="71535"/>
            </a:xfrm>
            <a:custGeom>
              <a:avLst/>
              <a:gdLst>
                <a:gd name="T0" fmla="*/ 0 w 415"/>
                <a:gd name="T1" fmla="*/ 309 h 309"/>
                <a:gd name="T2" fmla="*/ 415 w 415"/>
                <a:gd name="T3" fmla="*/ 309 h 309"/>
                <a:gd name="T4" fmla="*/ 0 w 415"/>
                <a:gd name="T5" fmla="*/ 155 h 309"/>
                <a:gd name="T6" fmla="*/ 415 w 415"/>
                <a:gd name="T7" fmla="*/ 155 h 309"/>
                <a:gd name="T8" fmla="*/ 0 w 415"/>
                <a:gd name="T9" fmla="*/ 0 h 309"/>
                <a:gd name="T10" fmla="*/ 415 w 415"/>
                <a:gd name="T11" fmla="*/ 0 h 309"/>
              </a:gdLst>
              <a:ahLst/>
              <a:cxnLst>
                <a:cxn ang="0">
                  <a:pos x="T0" y="T1"/>
                </a:cxn>
                <a:cxn ang="0">
                  <a:pos x="T2" y="T3"/>
                </a:cxn>
                <a:cxn ang="0">
                  <a:pos x="T4" y="T5"/>
                </a:cxn>
                <a:cxn ang="0">
                  <a:pos x="T6" y="T7"/>
                </a:cxn>
                <a:cxn ang="0">
                  <a:pos x="T8" y="T9"/>
                </a:cxn>
                <a:cxn ang="0">
                  <a:pos x="T10" y="T11"/>
                </a:cxn>
              </a:cxnLst>
              <a:rect l="0" t="0" r="r" b="b"/>
              <a:pathLst>
                <a:path w="415" h="309">
                  <a:moveTo>
                    <a:pt x="0" y="309"/>
                  </a:moveTo>
                  <a:lnTo>
                    <a:pt x="415" y="309"/>
                  </a:lnTo>
                  <a:moveTo>
                    <a:pt x="0" y="155"/>
                  </a:moveTo>
                  <a:lnTo>
                    <a:pt x="415" y="155"/>
                  </a:lnTo>
                  <a:moveTo>
                    <a:pt x="0" y="0"/>
                  </a:moveTo>
                  <a:lnTo>
                    <a:pt x="415" y="0"/>
                  </a:lnTo>
                </a:path>
              </a:pathLst>
            </a:custGeom>
            <a:noFill/>
            <a:ln w="6350" cap="flat">
              <a:solidFill>
                <a:srgbClr val="808080"/>
              </a:solidFill>
              <a:prstDash val="solid"/>
              <a:miter/>
            </a:ln>
          </p:spPr>
          <p:txBody>
            <a:bodyPr vert="horz" wrap="square" lIns="91440" tIns="45720" rIns="91440" bIns="45720" anchor="t" anchorCtr="0">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defRPr/>
              </a:pPr>
              <a:endParaRPr lang="en-US">
                <a:solidFill>
                  <a:srgbClr val="5F5F5F"/>
                </a:solidFill>
                <a:latin typeface="Segoe UI"/>
                <a:cs typeface="Segoe UI"/>
              </a:endParaRPr>
            </a:p>
          </p:txBody>
        </p:sp>
        <p:sp>
          <p:nvSpPr>
            <p:cNvPr id="8" name="Close Button" descr="&lt;SmartSettings&gt;&lt;SmartResize anchorLeft=&quot;None&quot; anchorTop=&quot;Absolute&quot; anchorRight=&quot;Absolute&quot; anchorBottom=&quot;None&quot; /&gt;&lt;/SmartSettings&gt;"/>
            <p:cNvSpPr>
              <a:spLocks noEditPoints="1"/>
            </p:cNvSpPr>
            <p:nvPr/>
          </p:nvSpPr>
          <p:spPr>
            <a:xfrm>
              <a:off x="7120801" y="1306460"/>
              <a:ext cx="66903" cy="60452"/>
            </a:xfrm>
            <a:custGeom>
              <a:avLst/>
              <a:gdLst>
                <a:gd name="T0" fmla="*/ 254 w 254"/>
                <a:gd name="T1" fmla="*/ 0 h 254"/>
                <a:gd name="T2" fmla="*/ 0 w 254"/>
                <a:gd name="T3" fmla="*/ 254 h 254"/>
                <a:gd name="T4" fmla="*/ 0 w 254"/>
                <a:gd name="T5" fmla="*/ 0 h 254"/>
                <a:gd name="T6" fmla="*/ 254 w 254"/>
                <a:gd name="T7" fmla="*/ 254 h 254"/>
              </a:gdLst>
              <a:ahLst/>
              <a:cxnLst>
                <a:cxn ang="0">
                  <a:pos x="T0" y="T1"/>
                </a:cxn>
                <a:cxn ang="0">
                  <a:pos x="T2" y="T3"/>
                </a:cxn>
                <a:cxn ang="0">
                  <a:pos x="T4" y="T5"/>
                </a:cxn>
                <a:cxn ang="0">
                  <a:pos x="T6" y="T7"/>
                </a:cxn>
              </a:cxnLst>
              <a:rect l="0" t="0" r="r" b="b"/>
              <a:pathLst>
                <a:path w="254" h="254">
                  <a:moveTo>
                    <a:pt x="254" y="0"/>
                  </a:moveTo>
                  <a:lnTo>
                    <a:pt x="0" y="254"/>
                  </a:lnTo>
                  <a:moveTo>
                    <a:pt x="0" y="0"/>
                  </a:moveTo>
                  <a:lnTo>
                    <a:pt x="254" y="254"/>
                  </a:lnTo>
                </a:path>
              </a:pathLst>
            </a:custGeom>
            <a:noFill/>
            <a:ln w="9525" cap="flat">
              <a:solidFill>
                <a:srgbClr val="808080"/>
              </a:solidFill>
              <a:prstDash val="solid"/>
              <a:miter/>
            </a:ln>
          </p:spPr>
          <p:txBody>
            <a:bodyPr vert="horz" wrap="square" lIns="91440" tIns="45720" rIns="91440" bIns="45720" anchor="t" anchorCtr="0">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defRPr/>
              </a:pPr>
              <a:endParaRPr lang="en-US">
                <a:solidFill>
                  <a:srgbClr val="5F5F5F"/>
                </a:solidFill>
                <a:latin typeface="Segoe UI"/>
                <a:cs typeface="Segoe UI"/>
              </a:endParaRPr>
            </a:p>
          </p:txBody>
        </p:sp>
        <p:sp>
          <p:nvSpPr>
            <p:cNvPr id="9" name="Address Box" descr="&lt;SmartSettings&gt;&lt;SmartResize anchorLeft=&quot;Absolute&quot; anchorTop=&quot;Absolute&quot; anchorRight=&quot;Absolute&quot; anchorBottom=&quot;None&quot; /&gt;&lt;/SmartSettings&gt;"/>
            <p:cNvSpPr/>
            <p:nvPr/>
          </p:nvSpPr>
          <p:spPr>
            <a:xfrm>
              <a:off x="1209432" y="1416763"/>
              <a:ext cx="5832753" cy="150888"/>
            </a:xfrm>
            <a:prstGeom prst="rect">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vert="horz" wrap="square" lIns="237744" tIns="45720" rIns="91440" bIns="45720" anchor="ctr" anchorCtr="0">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defRPr/>
              </a:pPr>
              <a:r>
                <a:rPr lang="en-US" sz="900">
                  <a:solidFill>
                    <a:srgbClr val="5F5F5F"/>
                  </a:solidFill>
                  <a:latin typeface="Segoe UI"/>
                  <a:cs typeface="Segoe UI"/>
                </a:rPr>
                <a:t>www.example.com/adminpage</a:t>
              </a:r>
            </a:p>
          </p:txBody>
        </p:sp>
        <p:sp>
          <p:nvSpPr>
            <p:cNvPr id="10" name="Document Icon" descr="&lt;SmartSettings&gt;&lt;SmartResize anchorLeft=&quot;Absolute&quot; anchorTop=&quot;Absolute&quot; anchorRight=&quot;None&quot; anchorBottom=&quot;None&quot; /&gt;&lt;/SmartSettings&gt;"/>
            <p:cNvSpPr>
              <a:spLocks noChangeAspect="1" noEditPoints="1"/>
            </p:cNvSpPr>
            <p:nvPr/>
          </p:nvSpPr>
          <p:spPr>
            <a:xfrm>
              <a:off x="1261178" y="1449891"/>
              <a:ext cx="63667" cy="84633"/>
            </a:xfrm>
            <a:custGeom>
              <a:avLst/>
              <a:gdLst>
                <a:gd name="T0" fmla="*/ 153 w 260"/>
                <a:gd name="T1" fmla="*/ 7 h 367"/>
                <a:gd name="T2" fmla="*/ 153 w 260"/>
                <a:gd name="T3" fmla="*/ 108 h 367"/>
                <a:gd name="T4" fmla="*/ 253 w 260"/>
                <a:gd name="T5" fmla="*/ 108 h 367"/>
                <a:gd name="T6" fmla="*/ 0 w 260"/>
                <a:gd name="T7" fmla="*/ 0 h 367"/>
                <a:gd name="T8" fmla="*/ 0 w 260"/>
                <a:gd name="T9" fmla="*/ 367 h 367"/>
                <a:gd name="T10" fmla="*/ 260 w 260"/>
                <a:gd name="T11" fmla="*/ 367 h 367"/>
                <a:gd name="T12" fmla="*/ 260 w 260"/>
                <a:gd name="T13" fmla="*/ 100 h 367"/>
                <a:gd name="T14" fmla="*/ 161 w 260"/>
                <a:gd name="T15" fmla="*/ 1 h 367"/>
                <a:gd name="T16" fmla="*/ 0 w 260"/>
                <a:gd name="T17" fmla="*/ 0 h 3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0" h="367">
                  <a:moveTo>
                    <a:pt x="153" y="7"/>
                  </a:moveTo>
                  <a:lnTo>
                    <a:pt x="153" y="108"/>
                  </a:lnTo>
                  <a:lnTo>
                    <a:pt x="253" y="108"/>
                  </a:lnTo>
                  <a:moveTo>
                    <a:pt x="0" y="0"/>
                  </a:moveTo>
                  <a:lnTo>
                    <a:pt x="0" y="367"/>
                  </a:lnTo>
                  <a:lnTo>
                    <a:pt x="260" y="367"/>
                  </a:lnTo>
                  <a:lnTo>
                    <a:pt x="260" y="100"/>
                  </a:lnTo>
                  <a:lnTo>
                    <a:pt x="161" y="1"/>
                  </a:lnTo>
                  <a:lnTo>
                    <a:pt x="0" y="0"/>
                  </a:lnTo>
                  <a:close/>
                </a:path>
              </a:pathLst>
            </a:custGeom>
            <a:noFill/>
            <a:ln w="6350" cap="flat">
              <a:solidFill>
                <a:srgbClr val="808080"/>
              </a:solidFill>
              <a:prstDash val="solid"/>
              <a:miter/>
            </a:ln>
          </p:spPr>
          <p:txBody>
            <a:bodyPr vert="horz" wrap="square" lIns="91440" tIns="45720" rIns="91440" bIns="45720" anchor="t" anchorCtr="0">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defRPr/>
              </a:pPr>
              <a:endParaRPr lang="en-US">
                <a:solidFill>
                  <a:srgbClr val="5F5F5F"/>
                </a:solidFill>
                <a:latin typeface="Segoe UI"/>
                <a:cs typeface="Segoe UI"/>
              </a:endParaRPr>
            </a:p>
          </p:txBody>
        </p:sp>
        <p:grpSp>
          <p:nvGrpSpPr>
            <p:cNvPr id="11" name="Navigation Buttons"/>
            <p:cNvGrpSpPr/>
            <p:nvPr/>
          </p:nvGrpSpPr>
          <p:grpSpPr>
            <a:xfrm>
              <a:off x="681271" y="1437296"/>
              <a:ext cx="435953" cy="109822"/>
              <a:chOff x="681271" y="1437296"/>
              <a:chExt cx="435953" cy="109822"/>
            </a:xfrm>
          </p:grpSpPr>
          <p:sp>
            <p:nvSpPr>
              <p:cNvPr id="12" name="Back Button" descr="&lt;SmartSettings&gt;&lt;SmartResize anchorLeft=&quot;Absolute&quot; anchorTop=&quot;Absolute&quot; anchorRight=&quot;None&quot; anchorBottom=&quot;None&quot; /&gt;&lt;/SmartSettings&gt;"/>
              <p:cNvSpPr>
                <a:spLocks noChangeAspect="1" noEditPoints="1"/>
              </p:cNvSpPr>
              <p:nvPr/>
            </p:nvSpPr>
            <p:spPr>
              <a:xfrm>
                <a:off x="681271" y="1453921"/>
                <a:ext cx="103592" cy="76573"/>
              </a:xfrm>
              <a:custGeom>
                <a:avLst/>
                <a:gdLst>
                  <a:gd name="T0" fmla="*/ 159 w 423"/>
                  <a:gd name="T1" fmla="*/ 332 h 332"/>
                  <a:gd name="T2" fmla="*/ 0 w 423"/>
                  <a:gd name="T3" fmla="*/ 166 h 332"/>
                  <a:gd name="T4" fmla="*/ 159 w 423"/>
                  <a:gd name="T5" fmla="*/ 0 h 332"/>
                  <a:gd name="T6" fmla="*/ 15 w 423"/>
                  <a:gd name="T7" fmla="*/ 166 h 332"/>
                  <a:gd name="T8" fmla="*/ 423 w 423"/>
                  <a:gd name="T9" fmla="*/ 166 h 332"/>
                </a:gdLst>
                <a:ahLst/>
                <a:cxnLst>
                  <a:cxn ang="0">
                    <a:pos x="T0" y="T1"/>
                  </a:cxn>
                  <a:cxn ang="0">
                    <a:pos x="T2" y="T3"/>
                  </a:cxn>
                  <a:cxn ang="0">
                    <a:pos x="T4" y="T5"/>
                  </a:cxn>
                  <a:cxn ang="0">
                    <a:pos x="T6" y="T7"/>
                  </a:cxn>
                  <a:cxn ang="0">
                    <a:pos x="T8" y="T9"/>
                  </a:cxn>
                </a:cxnLst>
                <a:rect l="0" t="0" r="r" b="b"/>
                <a:pathLst>
                  <a:path w="423" h="332">
                    <a:moveTo>
                      <a:pt x="159" y="332"/>
                    </a:moveTo>
                    <a:lnTo>
                      <a:pt x="0" y="166"/>
                    </a:lnTo>
                    <a:lnTo>
                      <a:pt x="159" y="0"/>
                    </a:lnTo>
                    <a:moveTo>
                      <a:pt x="15" y="166"/>
                    </a:moveTo>
                    <a:lnTo>
                      <a:pt x="423" y="166"/>
                    </a:lnTo>
                  </a:path>
                </a:pathLst>
              </a:custGeom>
              <a:noFill/>
              <a:ln w="6350" cap="sq">
                <a:solidFill>
                  <a:srgbClr val="808080"/>
                </a:solidFill>
                <a:prstDash val="solid"/>
                <a:miter/>
              </a:ln>
            </p:spPr>
            <p:txBody>
              <a:bodyPr vert="horz" wrap="square" lIns="91440" tIns="45720" rIns="91440" bIns="45720" anchor="t" anchorCtr="0">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defRPr/>
                </a:pPr>
                <a:endParaRPr lang="en-US">
                  <a:solidFill>
                    <a:srgbClr val="5F5F5F"/>
                  </a:solidFill>
                  <a:latin typeface="Segoe UI"/>
                  <a:cs typeface="Segoe UI"/>
                </a:endParaRPr>
              </a:p>
            </p:txBody>
          </p:sp>
          <p:sp>
            <p:nvSpPr>
              <p:cNvPr id="13" name="Forward Button" descr="&lt;SmartSettings&gt;&lt;SmartResize anchorLeft=&quot;Absolute&quot; anchorTop=&quot;Absolute&quot; anchorRight=&quot;None&quot; anchorBottom=&quot;None&quot; /&gt;&lt;/SmartSettings&gt;"/>
              <p:cNvSpPr>
                <a:spLocks noChangeAspect="1" noEditPoints="1"/>
              </p:cNvSpPr>
              <p:nvPr/>
            </p:nvSpPr>
            <p:spPr>
              <a:xfrm>
                <a:off x="845294" y="1453921"/>
                <a:ext cx="103592" cy="76573"/>
              </a:xfrm>
              <a:custGeom>
                <a:avLst/>
                <a:gdLst>
                  <a:gd name="T0" fmla="*/ 265 w 423"/>
                  <a:gd name="T1" fmla="*/ 0 h 332"/>
                  <a:gd name="T2" fmla="*/ 423 w 423"/>
                  <a:gd name="T3" fmla="*/ 166 h 332"/>
                  <a:gd name="T4" fmla="*/ 265 w 423"/>
                  <a:gd name="T5" fmla="*/ 332 h 332"/>
                  <a:gd name="T6" fmla="*/ 408 w 423"/>
                  <a:gd name="T7" fmla="*/ 166 h 332"/>
                  <a:gd name="T8" fmla="*/ 0 w 423"/>
                  <a:gd name="T9" fmla="*/ 166 h 332"/>
                </a:gdLst>
                <a:ahLst/>
                <a:cxnLst>
                  <a:cxn ang="0">
                    <a:pos x="T0" y="T1"/>
                  </a:cxn>
                  <a:cxn ang="0">
                    <a:pos x="T2" y="T3"/>
                  </a:cxn>
                  <a:cxn ang="0">
                    <a:pos x="T4" y="T5"/>
                  </a:cxn>
                  <a:cxn ang="0">
                    <a:pos x="T6" y="T7"/>
                  </a:cxn>
                  <a:cxn ang="0">
                    <a:pos x="T8" y="T9"/>
                  </a:cxn>
                </a:cxnLst>
                <a:rect l="0" t="0" r="r" b="b"/>
                <a:pathLst>
                  <a:path w="423" h="332">
                    <a:moveTo>
                      <a:pt x="265" y="0"/>
                    </a:moveTo>
                    <a:lnTo>
                      <a:pt x="423" y="166"/>
                    </a:lnTo>
                    <a:lnTo>
                      <a:pt x="265" y="332"/>
                    </a:lnTo>
                    <a:moveTo>
                      <a:pt x="408" y="166"/>
                    </a:moveTo>
                    <a:lnTo>
                      <a:pt x="0" y="166"/>
                    </a:lnTo>
                  </a:path>
                </a:pathLst>
              </a:custGeom>
              <a:noFill/>
              <a:ln w="6350" cap="sq">
                <a:solidFill>
                  <a:srgbClr val="808080"/>
                </a:solidFill>
                <a:prstDash val="solid"/>
                <a:miter/>
              </a:ln>
            </p:spPr>
            <p:txBody>
              <a:bodyPr vert="horz" wrap="square" lIns="91440" tIns="45720" rIns="91440" bIns="45720" anchor="t" anchorCtr="0">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defRPr/>
                </a:pPr>
                <a:endParaRPr lang="en-US">
                  <a:solidFill>
                    <a:srgbClr val="5F5F5F"/>
                  </a:solidFill>
                  <a:latin typeface="Segoe UI"/>
                  <a:cs typeface="Segoe UI"/>
                </a:endParaRPr>
              </a:p>
            </p:txBody>
          </p:sp>
          <p:sp>
            <p:nvSpPr>
              <p:cNvPr id="14" name="Reload Button" descr="&lt;SmartSettings&gt;&lt;SmartResize anchorLeft=&quot;Absolute&quot; anchorTop=&quot;Absolute&quot; anchorRight=&quot;None&quot; anchorBottom=&quot;None&quot; /&gt;&lt;/SmartSettings&gt;"/>
              <p:cNvSpPr>
                <a:spLocks noChangeAspect="1" noEditPoints="1"/>
              </p:cNvSpPr>
              <p:nvPr/>
            </p:nvSpPr>
            <p:spPr>
              <a:xfrm>
                <a:off x="1009315" y="1437296"/>
                <a:ext cx="107909" cy="109822"/>
              </a:xfrm>
              <a:custGeom>
                <a:avLst/>
                <a:gdLst>
                  <a:gd name="T0" fmla="*/ 441 w 441"/>
                  <a:gd name="T1" fmla="*/ 7 h 474"/>
                  <a:gd name="T2" fmla="*/ 441 w 441"/>
                  <a:gd name="T3" fmla="*/ 144 h 474"/>
                  <a:gd name="T4" fmla="*/ 296 w 441"/>
                  <a:gd name="T5" fmla="*/ 144 h 474"/>
                  <a:gd name="T6" fmla="*/ 438 w 441"/>
                  <a:gd name="T7" fmla="*/ 309 h 474"/>
                  <a:gd name="T8" fmla="*/ 166 w 441"/>
                  <a:gd name="T9" fmla="*/ 434 h 474"/>
                  <a:gd name="T10" fmla="*/ 41 w 441"/>
                  <a:gd name="T11" fmla="*/ 162 h 474"/>
                  <a:gd name="T12" fmla="*/ 313 w 441"/>
                  <a:gd name="T13" fmla="*/ 37 h 474"/>
                  <a:gd name="T14" fmla="*/ 428 w 441"/>
                  <a:gd name="T15" fmla="*/ 139 h 4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41" h="474">
                    <a:moveTo>
                      <a:pt x="441" y="7"/>
                    </a:moveTo>
                    <a:lnTo>
                      <a:pt x="441" y="144"/>
                    </a:lnTo>
                    <a:lnTo>
                      <a:pt x="296" y="144"/>
                    </a:lnTo>
                    <a:moveTo>
                      <a:pt x="438" y="309"/>
                    </a:moveTo>
                    <a:cubicBezTo>
                      <a:pt x="397" y="418"/>
                      <a:pt x="276" y="474"/>
                      <a:pt x="166" y="434"/>
                    </a:cubicBezTo>
                    <a:cubicBezTo>
                      <a:pt x="56" y="393"/>
                      <a:pt x="0" y="271"/>
                      <a:pt x="41" y="162"/>
                    </a:cubicBezTo>
                    <a:cubicBezTo>
                      <a:pt x="82" y="52"/>
                      <a:pt x="202" y="0"/>
                      <a:pt x="313" y="37"/>
                    </a:cubicBezTo>
                    <a:cubicBezTo>
                      <a:pt x="357" y="51"/>
                      <a:pt x="398" y="91"/>
                      <a:pt x="428" y="139"/>
                    </a:cubicBezTo>
                  </a:path>
                </a:pathLst>
              </a:custGeom>
              <a:noFill/>
              <a:ln w="6350" cap="flat">
                <a:solidFill>
                  <a:srgbClr val="808080"/>
                </a:solidFill>
                <a:prstDash val="solid"/>
                <a:miter/>
              </a:ln>
            </p:spPr>
            <p:txBody>
              <a:bodyPr vert="horz" wrap="square" lIns="91440" tIns="45720" rIns="91440" bIns="45720" anchor="t" anchorCtr="0">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defRPr/>
                </a:pPr>
                <a:endParaRPr lang="en-US">
                  <a:solidFill>
                    <a:srgbClr val="5F5F5F"/>
                  </a:solidFill>
                  <a:latin typeface="Segoe UI"/>
                  <a:cs typeface="Segoe UI"/>
                </a:endParaRPr>
              </a:p>
            </p:txBody>
          </p:sp>
        </p:grpSp>
      </p:grpSp>
      <p:sp>
        <p:nvSpPr>
          <p:cNvPr id="16" name="직사각형 15"/>
          <p:cNvSpPr/>
          <p:nvPr/>
        </p:nvSpPr>
        <p:spPr>
          <a:xfrm>
            <a:off x="-2702" y="1236734"/>
            <a:ext cx="9812480" cy="365238"/>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solidFill>
                <a:schemeClr val="tx1"/>
              </a:solidFill>
              <a:latin typeface="Noto Sans KR Black"/>
              <a:ea typeface="Noto Sans KR Black"/>
            </a:endParaRPr>
          </a:p>
        </p:txBody>
      </p:sp>
      <p:sp>
        <p:nvSpPr>
          <p:cNvPr id="17" name="직사각형 16"/>
          <p:cNvSpPr/>
          <p:nvPr/>
        </p:nvSpPr>
        <p:spPr>
          <a:xfrm>
            <a:off x="9809778" y="0"/>
            <a:ext cx="2382222" cy="6858000"/>
          </a:xfrm>
          <a:prstGeom prst="rect">
            <a:avLst/>
          </a:prstGeom>
          <a:solidFill>
            <a:schemeClr val="accent3">
              <a:lumMod val="20000"/>
              <a:lumOff val="80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ko-KR" sz="1400" i="1">
                <a:solidFill>
                  <a:schemeClr val="tx1"/>
                </a:solidFill>
                <a:latin typeface="Noto Sans KR Black"/>
                <a:ea typeface="Noto Sans KR Black"/>
              </a:rPr>
              <a:t>my_activities</a:t>
            </a:r>
          </a:p>
          <a:p>
            <a:pPr algn="ctr">
              <a:defRPr/>
            </a:pPr>
            <a:r>
              <a:rPr lang="en-US" altLang="ko-KR" sz="1200">
                <a:solidFill>
                  <a:schemeClr val="tx1"/>
                </a:solidFill>
                <a:latin typeface="Noto Sans KR Black"/>
                <a:ea typeface="Noto Sans KR Black"/>
              </a:rPr>
              <a:t>:</a:t>
            </a:r>
          </a:p>
          <a:p>
            <a:pPr algn="ctr">
              <a:defRPr/>
            </a:pPr>
            <a:r>
              <a:rPr lang="ko-KR" altLang="en-US" sz="1200">
                <a:solidFill>
                  <a:schemeClr val="tx1"/>
                </a:solidFill>
                <a:latin typeface="Noto Sans KR Black"/>
                <a:ea typeface="Noto Sans KR Black"/>
              </a:rPr>
              <a:t>나의활동화면</a:t>
            </a:r>
            <a:endParaRPr lang="en-US" altLang="ko-KR" sz="1200">
              <a:solidFill>
                <a:schemeClr val="tx1"/>
              </a:solidFill>
              <a:latin typeface="Noto Sans KR Black"/>
              <a:ea typeface="Noto Sans KR Black"/>
            </a:endParaRPr>
          </a:p>
          <a:p>
            <a:pPr algn="ctr">
              <a:defRPr/>
            </a:pPr>
            <a:r>
              <a:rPr lang="ko-KR" altLang="en-US" sz="1200">
                <a:solidFill>
                  <a:schemeClr val="tx1"/>
                </a:solidFill>
                <a:latin typeface="Noto Sans KR Black"/>
                <a:ea typeface="Noto Sans KR Black"/>
              </a:rPr>
              <a:t> 댓글</a:t>
            </a:r>
            <a:r>
              <a:rPr lang="en-US" altLang="ko-KR" sz="1200">
                <a:solidFill>
                  <a:schemeClr val="tx1"/>
                </a:solidFill>
                <a:latin typeface="Noto Sans KR Black"/>
                <a:ea typeface="Noto Sans KR Black"/>
              </a:rPr>
              <a:t>(</a:t>
            </a:r>
            <a:r>
              <a:rPr lang="ko-KR" altLang="en-US" sz="1200">
                <a:solidFill>
                  <a:schemeClr val="tx1"/>
                </a:solidFill>
                <a:latin typeface="Noto Sans KR Black"/>
                <a:ea typeface="Noto Sans KR Black"/>
              </a:rPr>
              <a:t>구현되면</a:t>
            </a:r>
            <a:r>
              <a:rPr lang="en-US" altLang="ko-KR" sz="1200">
                <a:solidFill>
                  <a:schemeClr val="tx1"/>
                </a:solidFill>
                <a:latin typeface="Noto Sans KR Black"/>
                <a:ea typeface="Noto Sans KR Black"/>
              </a:rPr>
              <a:t>)/</a:t>
            </a:r>
            <a:r>
              <a:rPr lang="ko-KR" altLang="en-US" sz="1200">
                <a:solidFill>
                  <a:schemeClr val="tx1"/>
                </a:solidFill>
                <a:latin typeface="Noto Sans KR Black"/>
                <a:ea typeface="Noto Sans KR Black"/>
              </a:rPr>
              <a:t>공지사항 표시</a:t>
            </a:r>
            <a:endParaRPr lang="en-US" altLang="ko-KR" sz="1200">
              <a:solidFill>
                <a:schemeClr val="tx1"/>
              </a:solidFill>
              <a:latin typeface="Noto Sans KR Black"/>
              <a:ea typeface="Noto Sans KR Black"/>
            </a:endParaRPr>
          </a:p>
        </p:txBody>
      </p:sp>
      <p:grpSp>
        <p:nvGrpSpPr>
          <p:cNvPr id="23" name="그룹 22"/>
          <p:cNvGrpSpPr/>
          <p:nvPr/>
        </p:nvGrpSpPr>
        <p:grpSpPr>
          <a:xfrm>
            <a:off x="0" y="1601968"/>
            <a:ext cx="1649364" cy="695320"/>
            <a:chOff x="0" y="900224"/>
            <a:chExt cx="1649364" cy="695320"/>
          </a:xfrm>
        </p:grpSpPr>
        <p:sp>
          <p:nvSpPr>
            <p:cNvPr id="19" name="직사각형 18"/>
            <p:cNvSpPr/>
            <p:nvPr/>
          </p:nvSpPr>
          <p:spPr>
            <a:xfrm>
              <a:off x="474" y="1060559"/>
              <a:ext cx="1648890" cy="534985"/>
            </a:xfrm>
            <a:prstGeom prst="rect">
              <a:avLst/>
            </a:prstGeom>
            <a:solidFill>
              <a:srgbClr val="000136"/>
            </a:solidFill>
            <a:ln w="95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ko-KR">
                  <a:solidFill>
                    <a:schemeClr val="bg1"/>
                  </a:solidFill>
                  <a:latin typeface="Noto Sans KR Black"/>
                  <a:ea typeface="Noto Sans KR Black"/>
                </a:rPr>
                <a:t>__________</a:t>
              </a:r>
              <a:endParaRPr lang="ko-KR" altLang="en-US">
                <a:solidFill>
                  <a:schemeClr val="bg1"/>
                </a:solidFill>
                <a:latin typeface="Noto Sans KR Black"/>
                <a:ea typeface="Noto Sans KR Black"/>
              </a:endParaRPr>
            </a:p>
          </p:txBody>
        </p:sp>
        <p:sp>
          <p:nvSpPr>
            <p:cNvPr id="15" name="직사각형 14"/>
            <p:cNvSpPr/>
            <p:nvPr/>
          </p:nvSpPr>
          <p:spPr>
            <a:xfrm>
              <a:off x="0" y="900224"/>
              <a:ext cx="1648889" cy="534985"/>
            </a:xfrm>
            <a:prstGeom prst="rect">
              <a:avLst/>
            </a:prstGeom>
            <a:solidFill>
              <a:srgbClr val="000136"/>
            </a:solidFill>
            <a:ln w="95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ko-KR" altLang="en-US">
                  <a:latin typeface="Noto Sans KR Black"/>
                  <a:ea typeface="Noto Sans KR Black"/>
                </a:rPr>
                <a:t>마이페이지</a:t>
              </a:r>
            </a:p>
          </p:txBody>
        </p:sp>
      </p:grpSp>
      <p:sp>
        <p:nvSpPr>
          <p:cNvPr id="22" name="직사각형 21"/>
          <p:cNvSpPr/>
          <p:nvPr/>
        </p:nvSpPr>
        <p:spPr>
          <a:xfrm>
            <a:off x="6201" y="3841591"/>
            <a:ext cx="1648889" cy="534985"/>
          </a:xfrm>
          <a:prstGeom prst="rect">
            <a:avLst/>
          </a:prstGeom>
          <a:solidFill>
            <a:srgbClr val="00B0F0"/>
          </a:solidFill>
          <a:ln w="95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ko-KR" altLang="en-US" sz="1400">
                <a:solidFill>
                  <a:schemeClr val="bg1"/>
                </a:solidFill>
                <a:latin typeface="Noto Sans KR Black"/>
                <a:ea typeface="Noto Sans KR Black"/>
              </a:rPr>
              <a:t>나의 활동</a:t>
            </a:r>
          </a:p>
        </p:txBody>
      </p:sp>
      <p:sp>
        <p:nvSpPr>
          <p:cNvPr id="24" name="직사각형 23"/>
          <p:cNvSpPr/>
          <p:nvPr/>
        </p:nvSpPr>
        <p:spPr>
          <a:xfrm>
            <a:off x="0" y="2293416"/>
            <a:ext cx="1648889" cy="534985"/>
          </a:xfrm>
          <a:prstGeom prst="rect">
            <a:avLst/>
          </a:prstGeom>
          <a:solidFill>
            <a:srgbClr val="000136"/>
          </a:solidFill>
          <a:ln w="95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ko-KR" altLang="en-US" sz="1400">
                <a:solidFill>
                  <a:schemeClr val="bg2">
                    <a:lumMod val="90000"/>
                  </a:schemeClr>
                </a:solidFill>
                <a:latin typeface="Noto Sans KR Black"/>
                <a:ea typeface="Noto Sans KR Black"/>
              </a:rPr>
              <a:t>개인정보 수정</a:t>
            </a:r>
            <a:endParaRPr lang="en-US" altLang="ko-KR" sz="1400">
              <a:solidFill>
                <a:schemeClr val="bg2">
                  <a:lumMod val="90000"/>
                </a:schemeClr>
              </a:solidFill>
              <a:latin typeface="Noto Sans KR Black"/>
              <a:ea typeface="Noto Sans KR Black"/>
            </a:endParaRPr>
          </a:p>
        </p:txBody>
      </p:sp>
      <p:sp>
        <p:nvSpPr>
          <p:cNvPr id="25" name="직사각형 24"/>
          <p:cNvSpPr/>
          <p:nvPr/>
        </p:nvSpPr>
        <p:spPr>
          <a:xfrm>
            <a:off x="0" y="3321262"/>
            <a:ext cx="1648889" cy="534985"/>
          </a:xfrm>
          <a:prstGeom prst="rect">
            <a:avLst/>
          </a:prstGeom>
          <a:solidFill>
            <a:srgbClr val="000136"/>
          </a:solidFill>
          <a:ln w="95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ko-KR" altLang="en-US" sz="1400">
                <a:solidFill>
                  <a:schemeClr val="bg2">
                    <a:lumMod val="90000"/>
                  </a:schemeClr>
                </a:solidFill>
                <a:latin typeface="Noto Sans KR Black"/>
                <a:ea typeface="Noto Sans KR Black"/>
              </a:rPr>
              <a:t>나의 일정</a:t>
            </a:r>
          </a:p>
        </p:txBody>
      </p:sp>
      <p:sp>
        <p:nvSpPr>
          <p:cNvPr id="26" name="직사각형 25"/>
          <p:cNvSpPr/>
          <p:nvPr/>
        </p:nvSpPr>
        <p:spPr>
          <a:xfrm>
            <a:off x="6200" y="2822410"/>
            <a:ext cx="1648889" cy="534985"/>
          </a:xfrm>
          <a:prstGeom prst="rect">
            <a:avLst/>
          </a:prstGeom>
          <a:solidFill>
            <a:srgbClr val="000136"/>
          </a:solidFill>
          <a:ln w="95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ko-KR" altLang="en-US" sz="1400">
                <a:solidFill>
                  <a:schemeClr val="bg2">
                    <a:lumMod val="90000"/>
                  </a:schemeClr>
                </a:solidFill>
                <a:latin typeface="Noto Sans KR Black"/>
                <a:ea typeface="Noto Sans KR Black"/>
              </a:rPr>
              <a:t>나의 근태</a:t>
            </a:r>
          </a:p>
        </p:txBody>
      </p:sp>
      <p:sp>
        <p:nvSpPr>
          <p:cNvPr id="27" name="직사각형 26"/>
          <p:cNvSpPr/>
          <p:nvPr/>
        </p:nvSpPr>
        <p:spPr>
          <a:xfrm>
            <a:off x="0" y="4366683"/>
            <a:ext cx="1648889" cy="534985"/>
          </a:xfrm>
          <a:prstGeom prst="rect">
            <a:avLst/>
          </a:prstGeom>
          <a:solidFill>
            <a:srgbClr val="000136"/>
          </a:solidFill>
          <a:ln w="95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ko-KR" altLang="en-US" sz="1400">
                <a:solidFill>
                  <a:schemeClr val="bg2">
                    <a:lumMod val="90000"/>
                  </a:schemeClr>
                </a:solidFill>
                <a:latin typeface="Noto Sans KR Black"/>
                <a:ea typeface="Noto Sans KR Black"/>
              </a:rPr>
              <a:t>연락처</a:t>
            </a:r>
          </a:p>
        </p:txBody>
      </p:sp>
      <p:sp>
        <p:nvSpPr>
          <p:cNvPr id="29" name="직사각형 28"/>
          <p:cNvSpPr/>
          <p:nvPr/>
        </p:nvSpPr>
        <p:spPr>
          <a:xfrm>
            <a:off x="0" y="5943465"/>
            <a:ext cx="1648889" cy="534985"/>
          </a:xfrm>
          <a:prstGeom prst="rect">
            <a:avLst/>
          </a:prstGeom>
          <a:solidFill>
            <a:srgbClr val="000136"/>
          </a:solidFill>
          <a:ln w="95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sz="1400">
              <a:solidFill>
                <a:schemeClr val="bg2">
                  <a:lumMod val="90000"/>
                </a:schemeClr>
              </a:solidFill>
              <a:latin typeface="Noto Sans KR Black"/>
              <a:ea typeface="Noto Sans KR Black"/>
            </a:endParaRPr>
          </a:p>
        </p:txBody>
      </p:sp>
      <p:sp>
        <p:nvSpPr>
          <p:cNvPr id="30" name="직사각형 29"/>
          <p:cNvSpPr/>
          <p:nvPr/>
        </p:nvSpPr>
        <p:spPr>
          <a:xfrm>
            <a:off x="0" y="5422595"/>
            <a:ext cx="1648889" cy="534985"/>
          </a:xfrm>
          <a:prstGeom prst="rect">
            <a:avLst/>
          </a:prstGeom>
          <a:solidFill>
            <a:srgbClr val="000136"/>
          </a:solidFill>
          <a:ln w="95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sz="1400">
              <a:solidFill>
                <a:schemeClr val="bg2">
                  <a:lumMod val="90000"/>
                </a:schemeClr>
              </a:solidFill>
              <a:latin typeface="Noto Sans KR Black"/>
              <a:ea typeface="Noto Sans KR Black"/>
            </a:endParaRPr>
          </a:p>
        </p:txBody>
      </p:sp>
      <p:sp>
        <p:nvSpPr>
          <p:cNvPr id="31" name="직사각형 30"/>
          <p:cNvSpPr/>
          <p:nvPr/>
        </p:nvSpPr>
        <p:spPr>
          <a:xfrm>
            <a:off x="0" y="4898872"/>
            <a:ext cx="1648889" cy="534985"/>
          </a:xfrm>
          <a:prstGeom prst="rect">
            <a:avLst/>
          </a:prstGeom>
          <a:solidFill>
            <a:srgbClr val="000136"/>
          </a:solidFill>
          <a:ln w="95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sz="1400">
              <a:solidFill>
                <a:schemeClr val="bg2">
                  <a:lumMod val="90000"/>
                </a:schemeClr>
              </a:solidFill>
              <a:latin typeface="Noto Sans KR Black"/>
              <a:ea typeface="Noto Sans KR Black"/>
            </a:endParaRPr>
          </a:p>
        </p:txBody>
      </p:sp>
      <p:sp>
        <p:nvSpPr>
          <p:cNvPr id="35" name="직사각형 34"/>
          <p:cNvSpPr/>
          <p:nvPr/>
        </p:nvSpPr>
        <p:spPr>
          <a:xfrm>
            <a:off x="-2702" y="6482770"/>
            <a:ext cx="9812480" cy="37523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ko-KR">
                <a:solidFill>
                  <a:schemeClr val="tx1"/>
                </a:solidFill>
                <a:latin typeface="Noto Sans KR Black"/>
                <a:ea typeface="Noto Sans KR Black"/>
              </a:rPr>
              <a:t>footer</a:t>
            </a:r>
            <a:endParaRPr lang="ko-KR" altLang="en-US">
              <a:solidFill>
                <a:schemeClr val="tx1"/>
              </a:solidFill>
              <a:latin typeface="Noto Sans KR Black"/>
              <a:ea typeface="Noto Sans KR Black"/>
            </a:endParaRPr>
          </a:p>
        </p:txBody>
      </p:sp>
      <p:sp>
        <p:nvSpPr>
          <p:cNvPr id="33" name="직사각형 32"/>
          <p:cNvSpPr/>
          <p:nvPr/>
        </p:nvSpPr>
        <p:spPr>
          <a:xfrm>
            <a:off x="-2702" y="541924"/>
            <a:ext cx="9812480" cy="699384"/>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ko-KR">
                <a:solidFill>
                  <a:schemeClr val="tx1"/>
                </a:solidFill>
                <a:latin typeface="Noto Sans KR Black"/>
                <a:ea typeface="Noto Sans KR Black"/>
              </a:rPr>
              <a:t>			</a:t>
            </a:r>
            <a:r>
              <a:rPr lang="ko-KR" altLang="en-US">
                <a:solidFill>
                  <a:schemeClr val="tx1"/>
                </a:solidFill>
                <a:latin typeface="Noto Sans KR Black"/>
                <a:ea typeface="Noto Sans KR Black"/>
              </a:rPr>
              <a:t>배너</a:t>
            </a:r>
            <a:r>
              <a:rPr lang="en-US" altLang="ko-KR">
                <a:solidFill>
                  <a:schemeClr val="tx1"/>
                </a:solidFill>
                <a:latin typeface="Noto Sans KR Black"/>
                <a:ea typeface="Noto Sans KR Black"/>
              </a:rPr>
              <a:t>	         OOO</a:t>
            </a:r>
            <a:r>
              <a:rPr lang="ko-KR" altLang="en-US">
                <a:solidFill>
                  <a:schemeClr val="tx1"/>
                </a:solidFill>
                <a:latin typeface="Noto Sans KR Black"/>
                <a:ea typeface="Noto Sans KR Black"/>
              </a:rPr>
              <a:t>님</a:t>
            </a:r>
            <a:r>
              <a:rPr lang="en-US" altLang="ko-KR">
                <a:solidFill>
                  <a:schemeClr val="tx1"/>
                </a:solidFill>
                <a:latin typeface="Noto Sans KR Black"/>
                <a:ea typeface="Noto Sans KR Black"/>
              </a:rPr>
              <a:t>, </a:t>
            </a:r>
            <a:r>
              <a:rPr lang="ko-KR" altLang="en-US">
                <a:solidFill>
                  <a:schemeClr val="tx1"/>
                </a:solidFill>
                <a:latin typeface="Noto Sans KR Black"/>
                <a:ea typeface="Noto Sans KR Black"/>
              </a:rPr>
              <a:t>안녕하세요</a:t>
            </a:r>
            <a:r>
              <a:rPr lang="en-US" altLang="ko-KR">
                <a:solidFill>
                  <a:schemeClr val="tx1"/>
                </a:solidFill>
                <a:latin typeface="Noto Sans KR Black"/>
                <a:ea typeface="Noto Sans KR Black"/>
              </a:rPr>
              <a:t>!</a:t>
            </a:r>
            <a:endParaRPr lang="ko-KR" altLang="en-US">
              <a:solidFill>
                <a:schemeClr val="tx1"/>
              </a:solidFill>
              <a:latin typeface="Noto Sans KR Black"/>
              <a:ea typeface="Noto Sans KR Black"/>
            </a:endParaRPr>
          </a:p>
        </p:txBody>
      </p:sp>
      <p:sp>
        <p:nvSpPr>
          <p:cNvPr id="36" name="직사각형 35"/>
          <p:cNvSpPr/>
          <p:nvPr/>
        </p:nvSpPr>
        <p:spPr>
          <a:xfrm>
            <a:off x="8051918" y="706826"/>
            <a:ext cx="716400" cy="365238"/>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ko-KR" altLang="en-US" sz="800">
                <a:solidFill>
                  <a:schemeClr val="tx1"/>
                </a:solidFill>
                <a:latin typeface="Noto Sans KR Black"/>
                <a:ea typeface="Noto Sans KR Black"/>
              </a:rPr>
              <a:t>마이페이지</a:t>
            </a:r>
          </a:p>
        </p:txBody>
      </p:sp>
      <p:sp>
        <p:nvSpPr>
          <p:cNvPr id="37" name="직사각형 36"/>
          <p:cNvSpPr/>
          <p:nvPr/>
        </p:nvSpPr>
        <p:spPr>
          <a:xfrm>
            <a:off x="8930373" y="706826"/>
            <a:ext cx="716400" cy="365238"/>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ko-KR" altLang="en-US" sz="800">
                <a:solidFill>
                  <a:schemeClr val="tx1"/>
                </a:solidFill>
                <a:latin typeface="Noto Sans KR Black"/>
                <a:ea typeface="Noto Sans KR Black"/>
              </a:rPr>
              <a:t>로그아웃</a:t>
            </a:r>
          </a:p>
        </p:txBody>
      </p:sp>
      <p:sp>
        <p:nvSpPr>
          <p:cNvPr id="38" name="직사각형 37"/>
          <p:cNvSpPr/>
          <p:nvPr/>
        </p:nvSpPr>
        <p:spPr>
          <a:xfrm>
            <a:off x="0" y="1241308"/>
            <a:ext cx="1423988" cy="36066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ko-KR" altLang="en-US" sz="800">
                <a:solidFill>
                  <a:schemeClr val="tx1"/>
                </a:solidFill>
                <a:latin typeface="Noto Sans KR Black"/>
                <a:ea typeface="Noto Sans KR Black"/>
              </a:rPr>
              <a:t>공지사항</a:t>
            </a:r>
          </a:p>
        </p:txBody>
      </p:sp>
      <p:sp>
        <p:nvSpPr>
          <p:cNvPr id="39" name="직사각형 38"/>
          <p:cNvSpPr/>
          <p:nvPr/>
        </p:nvSpPr>
        <p:spPr>
          <a:xfrm>
            <a:off x="1415749" y="1241308"/>
            <a:ext cx="1423988" cy="36066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ko-KR" altLang="en-US" sz="800">
                <a:solidFill>
                  <a:schemeClr val="tx1"/>
                </a:solidFill>
                <a:latin typeface="Noto Sans KR Black"/>
                <a:ea typeface="Noto Sans KR Black"/>
              </a:rPr>
              <a:t>업무현황</a:t>
            </a:r>
          </a:p>
        </p:txBody>
      </p:sp>
      <p:sp>
        <p:nvSpPr>
          <p:cNvPr id="40" name="직사각형 39"/>
          <p:cNvSpPr/>
          <p:nvPr/>
        </p:nvSpPr>
        <p:spPr>
          <a:xfrm>
            <a:off x="2839737" y="1241308"/>
            <a:ext cx="1423988" cy="36066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ko-KR" altLang="en-US" sz="800">
                <a:solidFill>
                  <a:schemeClr val="tx1"/>
                </a:solidFill>
                <a:latin typeface="Noto Sans KR Black"/>
                <a:ea typeface="Noto Sans KR Black"/>
              </a:rPr>
              <a:t>인사관리</a:t>
            </a:r>
          </a:p>
        </p:txBody>
      </p:sp>
      <p:sp>
        <p:nvSpPr>
          <p:cNvPr id="41" name="직사각형 40"/>
          <p:cNvSpPr/>
          <p:nvPr/>
        </p:nvSpPr>
        <p:spPr>
          <a:xfrm>
            <a:off x="4255486" y="1241308"/>
            <a:ext cx="1423988" cy="36066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ko-KR" altLang="en-US" sz="800">
                <a:solidFill>
                  <a:schemeClr val="tx1"/>
                </a:solidFill>
                <a:latin typeface="Noto Sans KR Black"/>
                <a:ea typeface="Noto Sans KR Black"/>
              </a:rPr>
              <a:t>일정관리</a:t>
            </a:r>
          </a:p>
        </p:txBody>
      </p:sp>
      <p:sp>
        <p:nvSpPr>
          <p:cNvPr id="42" name="직사각형 41"/>
          <p:cNvSpPr/>
          <p:nvPr/>
        </p:nvSpPr>
        <p:spPr>
          <a:xfrm>
            <a:off x="5679474" y="1241308"/>
            <a:ext cx="1423988" cy="36066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ko-KR" altLang="en-US" sz="800">
                <a:solidFill>
                  <a:schemeClr val="tx1"/>
                </a:solidFill>
                <a:latin typeface="Noto Sans KR Black"/>
                <a:ea typeface="Noto Sans KR Black"/>
              </a:rPr>
              <a:t>메일함</a:t>
            </a:r>
          </a:p>
        </p:txBody>
      </p:sp>
      <p:sp>
        <p:nvSpPr>
          <p:cNvPr id="43" name="직사각형 42"/>
          <p:cNvSpPr/>
          <p:nvPr/>
        </p:nvSpPr>
        <p:spPr>
          <a:xfrm>
            <a:off x="7103462" y="1241308"/>
            <a:ext cx="1423988" cy="36066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ko-KR" altLang="en-US" sz="800">
                <a:solidFill>
                  <a:schemeClr val="tx1"/>
                </a:solidFill>
                <a:latin typeface="Noto Sans KR Black"/>
                <a:ea typeface="Noto Sans KR Black"/>
              </a:rPr>
              <a:t>메신저</a:t>
            </a:r>
          </a:p>
        </p:txBody>
      </p:sp>
      <p:grpSp>
        <p:nvGrpSpPr>
          <p:cNvPr id="20" name="그룹 19"/>
          <p:cNvGrpSpPr/>
          <p:nvPr/>
        </p:nvGrpSpPr>
        <p:grpSpPr>
          <a:xfrm>
            <a:off x="1811894" y="1740682"/>
            <a:ext cx="108334" cy="108334"/>
            <a:chOff x="4625340" y="3429000"/>
            <a:chExt cx="534985" cy="534985"/>
          </a:xfrm>
        </p:grpSpPr>
        <p:sp>
          <p:nvSpPr>
            <p:cNvPr id="3" name="직사각형 2"/>
            <p:cNvSpPr/>
            <p:nvPr/>
          </p:nvSpPr>
          <p:spPr>
            <a:xfrm>
              <a:off x="4625340" y="3429000"/>
              <a:ext cx="534985" cy="534985"/>
            </a:xfrm>
            <a:prstGeom prst="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18" name="이등변 삼각형 17"/>
            <p:cNvSpPr/>
            <p:nvPr/>
          </p:nvSpPr>
          <p:spPr>
            <a:xfrm rot="5400000">
              <a:off x="4733202" y="3551633"/>
              <a:ext cx="343374" cy="296012"/>
            </a:xfrm>
            <a:prstGeom prst="triangle">
              <a:avLst>
                <a:gd name="adj" fmla="val 5000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grpSp>
      <p:sp>
        <p:nvSpPr>
          <p:cNvPr id="21" name="TextBox 20"/>
          <p:cNvSpPr txBox="1"/>
          <p:nvPr/>
        </p:nvSpPr>
        <p:spPr>
          <a:xfrm>
            <a:off x="1984375" y="1686707"/>
            <a:ext cx="3381375" cy="215444"/>
          </a:xfrm>
          <a:prstGeom prst="rect">
            <a:avLst/>
          </a:prstGeom>
          <a:noFill/>
        </p:spPr>
        <p:txBody>
          <a:bodyPr wrap="square">
            <a:spAutoFit/>
          </a:bodyPr>
          <a:lstStyle/>
          <a:p>
            <a:pPr lvl="0">
              <a:defRPr/>
            </a:pPr>
            <a:r>
              <a:rPr lang="ko-KR" altLang="en-US" sz="800">
                <a:latin typeface="Noto Sans KR Black"/>
                <a:ea typeface="Noto Sans KR Black"/>
              </a:rPr>
              <a:t>나의 활동</a:t>
            </a:r>
          </a:p>
        </p:txBody>
      </p:sp>
      <p:cxnSp>
        <p:nvCxnSpPr>
          <p:cNvPr id="44" name="직선 연결선 43"/>
          <p:cNvCxnSpPr/>
          <p:nvPr/>
        </p:nvCxnSpPr>
        <p:spPr>
          <a:xfrm>
            <a:off x="1795464" y="1885947"/>
            <a:ext cx="7932273" cy="0"/>
          </a:xfrm>
          <a:prstGeom prst="line">
            <a:avLst/>
          </a:prstGeom>
        </p:spPr>
        <p:style>
          <a:lnRef idx="1">
            <a:schemeClr val="accent3"/>
          </a:lnRef>
          <a:fillRef idx="0">
            <a:schemeClr val="accent3"/>
          </a:fillRef>
          <a:effectRef idx="0">
            <a:schemeClr val="accent3"/>
          </a:effectRef>
          <a:fontRef idx="minor">
            <a:schemeClr val="tx1"/>
          </a:fontRef>
        </p:style>
      </p:cxnSp>
      <p:sp>
        <p:nvSpPr>
          <p:cNvPr id="45" name="직사각형 44"/>
          <p:cNvSpPr/>
          <p:nvPr/>
        </p:nvSpPr>
        <p:spPr>
          <a:xfrm>
            <a:off x="11239500" y="6558482"/>
            <a:ext cx="861060" cy="260350"/>
          </a:xfrm>
          <a:prstGeom prst="rect">
            <a:avLst/>
          </a:prstGeom>
          <a:ln/>
        </p:spPr>
        <p:style>
          <a:lnRef idx="1">
            <a:schemeClr val="accent6"/>
          </a:lnRef>
          <a:fillRef idx="2">
            <a:schemeClr val="accent6"/>
          </a:fillRef>
          <a:effectRef idx="1">
            <a:schemeClr val="accent6"/>
          </a:effectRef>
          <a:fontRef idx="minor">
            <a:schemeClr val="dk1"/>
          </a:fontRef>
        </p:style>
        <p:txBody>
          <a:bodyPr anchor="ctr"/>
          <a:lstStyle/>
          <a:p>
            <a:pPr algn="ctr">
              <a:defRPr/>
            </a:pPr>
            <a:r>
              <a:rPr lang="ko-KR" altLang="en-US" sz="800">
                <a:solidFill>
                  <a:schemeClr val="tx1"/>
                </a:solidFill>
                <a:latin typeface="Noto Sans KR Black"/>
                <a:ea typeface="Noto Sans KR Black"/>
                <a:hlinkClick r:id="rId4" action="ppaction://hlinksldjump"/>
              </a:rPr>
              <a:t>목차로</a:t>
            </a:r>
            <a:endParaRPr lang="en-US" altLang="ko-KR" sz="800">
              <a:solidFill>
                <a:schemeClr val="tx1"/>
              </a:solidFill>
              <a:latin typeface="Noto Sans KR Black"/>
              <a:ea typeface="Noto Sans KR Black"/>
            </a:endParaRPr>
          </a:p>
        </p:txBody>
      </p:sp>
      <p:graphicFrame>
        <p:nvGraphicFramePr>
          <p:cNvPr id="46" name="표 45">
            <a:extLst>
              <a:ext uri="{FF2B5EF4-FFF2-40B4-BE49-F238E27FC236}">
                <a16:creationId xmlns:a16="http://schemas.microsoft.com/office/drawing/2014/main" id="{5320C71D-6E42-4F13-9655-FCFF1A7DD06E}"/>
              </a:ext>
            </a:extLst>
          </p:cNvPr>
          <p:cNvGraphicFramePr>
            <a:graphicFrameLocks noGrp="1"/>
          </p:cNvGraphicFramePr>
          <p:nvPr>
            <p:extLst>
              <p:ext uri="{D42A27DB-BD31-4B8C-83A1-F6EECF244321}">
                <p14:modId xmlns:p14="http://schemas.microsoft.com/office/powerpoint/2010/main" val="1028329748"/>
              </p:ext>
            </p:extLst>
          </p:nvPr>
        </p:nvGraphicFramePr>
        <p:xfrm>
          <a:off x="2494739" y="2768058"/>
          <a:ext cx="6244288" cy="1680210"/>
        </p:xfrm>
        <a:graphic>
          <a:graphicData uri="http://schemas.openxmlformats.org/drawingml/2006/table">
            <a:tbl>
              <a:tblPr firstRow="1" firstCol="1">
                <a:tableStyleId>{5C22544A-7EE6-4342-B048-85BDC9FD1C3A}</a:tableStyleId>
              </a:tblPr>
              <a:tblGrid>
                <a:gridCol w="1087156">
                  <a:extLst>
                    <a:ext uri="{9D8B030D-6E8A-4147-A177-3AD203B41FA5}">
                      <a16:colId xmlns:a16="http://schemas.microsoft.com/office/drawing/2014/main" val="20000"/>
                    </a:ext>
                  </a:extLst>
                </a:gridCol>
                <a:gridCol w="856978">
                  <a:extLst>
                    <a:ext uri="{9D8B030D-6E8A-4147-A177-3AD203B41FA5}">
                      <a16:colId xmlns:a16="http://schemas.microsoft.com/office/drawing/2014/main" val="20001"/>
                    </a:ext>
                  </a:extLst>
                </a:gridCol>
                <a:gridCol w="2358876">
                  <a:extLst>
                    <a:ext uri="{9D8B030D-6E8A-4147-A177-3AD203B41FA5}">
                      <a16:colId xmlns:a16="http://schemas.microsoft.com/office/drawing/2014/main" val="20002"/>
                    </a:ext>
                  </a:extLst>
                </a:gridCol>
                <a:gridCol w="900223">
                  <a:extLst>
                    <a:ext uri="{9D8B030D-6E8A-4147-A177-3AD203B41FA5}">
                      <a16:colId xmlns:a16="http://schemas.microsoft.com/office/drawing/2014/main" val="20003"/>
                    </a:ext>
                  </a:extLst>
                </a:gridCol>
                <a:gridCol w="1041055">
                  <a:extLst>
                    <a:ext uri="{9D8B030D-6E8A-4147-A177-3AD203B41FA5}">
                      <a16:colId xmlns:a16="http://schemas.microsoft.com/office/drawing/2014/main" val="20004"/>
                    </a:ext>
                  </a:extLst>
                </a:gridCol>
              </a:tblGrid>
              <a:tr h="336042">
                <a:tc>
                  <a:txBody>
                    <a:bodyPr/>
                    <a:lstStyle/>
                    <a:p>
                      <a:pPr algn="ctr">
                        <a:defRPr/>
                      </a:pPr>
                      <a:r>
                        <a:rPr lang="ko-KR" altLang="en-US" sz="1100">
                          <a:solidFill>
                            <a:srgbClr val="5F5F5F"/>
                          </a:solidFill>
                          <a:latin typeface="Segoe UI"/>
                          <a:cs typeface="Segoe UI"/>
                        </a:rPr>
                        <a:t>번호</a:t>
                      </a:r>
                    </a:p>
                  </a:txBody>
                  <a:tcPr marL="82296" marR="82296" marT="82296" marB="82296" anchor="ctr">
                    <a:lnL w="6350" cap="flat" cmpd="sng" algn="ctr">
                      <a:solidFill>
                        <a:srgbClr val="808080"/>
                      </a:solidFill>
                      <a:prstDash val="solid"/>
                      <a:round/>
                      <a:headEnd w="med" len="med"/>
                      <a:tailEnd w="med" len="med"/>
                    </a:lnL>
                    <a:lnR w="6350" cap="flat" cmpd="sng" algn="ctr">
                      <a:solidFill>
                        <a:srgbClr val="808080"/>
                      </a:solidFill>
                      <a:prstDash val="solid"/>
                      <a:round/>
                      <a:headEnd w="med" len="med"/>
                      <a:tailEnd w="med" len="med"/>
                    </a:lnR>
                    <a:lnT w="6350" cap="flat" cmpd="sng" algn="ctr">
                      <a:solidFill>
                        <a:srgbClr val="808080"/>
                      </a:solidFill>
                      <a:prstDash val="solid"/>
                      <a:round/>
                      <a:headEnd w="med" len="med"/>
                      <a:tailEnd w="med" len="med"/>
                    </a:lnT>
                    <a:lnB w="6350" cap="flat" cmpd="sng" algn="ctr">
                      <a:solidFill>
                        <a:srgbClr val="808080"/>
                      </a:solidFill>
                      <a:prstDash val="solid"/>
                      <a:round/>
                      <a:headEnd w="med" len="med"/>
                      <a:tailEnd w="med" len="med"/>
                    </a:lnB>
                    <a:lnTlToBr w="12700" cmpd="sng">
                      <a:noFill/>
                      <a:prstDash val="solid"/>
                    </a:lnTlToBr>
                    <a:lnBlToTr w="12700" cmpd="sng">
                      <a:noFill/>
                      <a:prstDash val="solid"/>
                    </a:lnBlToTr>
                    <a:solidFill>
                      <a:schemeClr val="bg2">
                        <a:lumMod val="90000"/>
                      </a:schemeClr>
                    </a:solidFill>
                  </a:tcPr>
                </a:tc>
                <a:tc>
                  <a:txBody>
                    <a:bodyPr/>
                    <a:lstStyle/>
                    <a:p>
                      <a:pPr algn="ctr">
                        <a:defRPr/>
                      </a:pPr>
                      <a:r>
                        <a:rPr lang="ko-KR" altLang="en-US" sz="1100">
                          <a:solidFill>
                            <a:srgbClr val="5F5F5F"/>
                          </a:solidFill>
                          <a:latin typeface="Segoe UI"/>
                          <a:cs typeface="Segoe UI"/>
                        </a:rPr>
                        <a:t>중요도</a:t>
                      </a:r>
                      <a:r>
                        <a:rPr lang="en-US" altLang="ko-KR" sz="1100">
                          <a:solidFill>
                            <a:srgbClr val="5F5F5F"/>
                          </a:solidFill>
                          <a:latin typeface="Segoe UI"/>
                          <a:cs typeface="Segoe UI"/>
                        </a:rPr>
                        <a:t>(?)</a:t>
                      </a:r>
                      <a:endParaRPr lang="en-US" sz="1100">
                        <a:solidFill>
                          <a:srgbClr val="5F5F5F"/>
                        </a:solidFill>
                        <a:latin typeface="Segoe UI"/>
                        <a:cs typeface="Segoe UI"/>
                      </a:endParaRPr>
                    </a:p>
                  </a:txBody>
                  <a:tcPr marL="82296" marR="82296" marT="82296" marB="82296" anchor="ctr">
                    <a:lnL w="6350" cap="flat" cmpd="sng" algn="ctr">
                      <a:solidFill>
                        <a:srgbClr val="808080"/>
                      </a:solidFill>
                      <a:prstDash val="solid"/>
                      <a:round/>
                      <a:headEnd w="med" len="med"/>
                      <a:tailEnd w="med" len="med"/>
                    </a:lnL>
                    <a:lnR w="6350" cap="flat" cmpd="sng" algn="ctr">
                      <a:solidFill>
                        <a:srgbClr val="808080"/>
                      </a:solidFill>
                      <a:prstDash val="solid"/>
                      <a:round/>
                      <a:headEnd w="med" len="med"/>
                      <a:tailEnd w="med" len="med"/>
                    </a:lnR>
                    <a:lnT w="6350" cap="flat" cmpd="sng" algn="ctr">
                      <a:solidFill>
                        <a:srgbClr val="808080"/>
                      </a:solidFill>
                      <a:prstDash val="solid"/>
                      <a:round/>
                      <a:headEnd w="med" len="med"/>
                      <a:tailEnd w="med" len="med"/>
                    </a:lnT>
                    <a:lnB w="6350" cap="flat" cmpd="sng" algn="ctr">
                      <a:solidFill>
                        <a:srgbClr val="808080"/>
                      </a:solidFill>
                      <a:prstDash val="solid"/>
                      <a:round/>
                      <a:headEnd w="med" len="med"/>
                      <a:tailEnd w="med" len="med"/>
                    </a:lnB>
                    <a:lnTlToBr w="12700" cmpd="sng">
                      <a:noFill/>
                      <a:prstDash val="solid"/>
                    </a:lnTlToBr>
                    <a:lnBlToTr w="12700" cmpd="sng">
                      <a:noFill/>
                      <a:prstDash val="solid"/>
                    </a:lnBlToTr>
                    <a:solidFill>
                      <a:schemeClr val="bg2">
                        <a:lumMod val="90000"/>
                      </a:schemeClr>
                    </a:solidFill>
                  </a:tcPr>
                </a:tc>
                <a:tc>
                  <a:txBody>
                    <a:bodyPr/>
                    <a:lstStyle/>
                    <a:p>
                      <a:pPr algn="ctr">
                        <a:defRPr/>
                      </a:pPr>
                      <a:r>
                        <a:rPr lang="ko-KR" altLang="en-US" sz="1100">
                          <a:solidFill>
                            <a:srgbClr val="5F5F5F"/>
                          </a:solidFill>
                          <a:latin typeface="Segoe UI"/>
                          <a:cs typeface="Segoe UI"/>
                        </a:rPr>
                        <a:t>제목</a:t>
                      </a:r>
                    </a:p>
                  </a:txBody>
                  <a:tcPr marL="82296" marR="82296" marT="82296" marB="82296" anchor="ctr">
                    <a:lnL w="6350" cap="flat" cmpd="sng" algn="ctr">
                      <a:solidFill>
                        <a:srgbClr val="808080"/>
                      </a:solidFill>
                      <a:prstDash val="solid"/>
                      <a:round/>
                      <a:headEnd w="med" len="med"/>
                      <a:tailEnd w="med" len="med"/>
                    </a:lnL>
                    <a:lnR w="6350" cap="flat" cmpd="sng" algn="ctr">
                      <a:solidFill>
                        <a:srgbClr val="808080"/>
                      </a:solidFill>
                      <a:prstDash val="solid"/>
                      <a:round/>
                      <a:headEnd w="med" len="med"/>
                      <a:tailEnd w="med" len="med"/>
                    </a:lnR>
                    <a:lnT w="6350" cap="flat" cmpd="sng" algn="ctr">
                      <a:solidFill>
                        <a:srgbClr val="808080"/>
                      </a:solidFill>
                      <a:prstDash val="solid"/>
                      <a:round/>
                      <a:headEnd w="med" len="med"/>
                      <a:tailEnd w="med" len="med"/>
                    </a:lnT>
                    <a:lnB w="6350" cap="flat" cmpd="sng" algn="ctr">
                      <a:solidFill>
                        <a:srgbClr val="808080"/>
                      </a:solidFill>
                      <a:prstDash val="solid"/>
                      <a:round/>
                      <a:headEnd w="med" len="med"/>
                      <a:tailEnd w="med" len="med"/>
                    </a:lnB>
                    <a:lnTlToBr w="12700" cmpd="sng">
                      <a:noFill/>
                      <a:prstDash val="solid"/>
                    </a:lnTlToBr>
                    <a:lnBlToTr w="12700" cmpd="sng">
                      <a:noFill/>
                      <a:prstDash val="solid"/>
                    </a:lnBlToTr>
                    <a:solidFill>
                      <a:schemeClr val="bg2">
                        <a:lumMod val="90000"/>
                      </a:schemeClr>
                    </a:solidFill>
                  </a:tcPr>
                </a:tc>
                <a:tc>
                  <a:txBody>
                    <a:bodyPr/>
                    <a:lstStyle/>
                    <a:p>
                      <a:pPr algn="ctr">
                        <a:defRPr/>
                      </a:pPr>
                      <a:r>
                        <a:rPr lang="ko-KR" altLang="en-US" sz="1100">
                          <a:solidFill>
                            <a:srgbClr val="5F5F5F"/>
                          </a:solidFill>
                          <a:latin typeface="Segoe UI"/>
                          <a:cs typeface="Segoe UI"/>
                        </a:rPr>
                        <a:t>조회수</a:t>
                      </a:r>
                      <a:endParaRPr lang="en-US" sz="1100">
                        <a:solidFill>
                          <a:srgbClr val="5F5F5F"/>
                        </a:solidFill>
                        <a:latin typeface="Segoe UI"/>
                        <a:cs typeface="Segoe UI"/>
                      </a:endParaRPr>
                    </a:p>
                  </a:txBody>
                  <a:tcPr marL="82296" marR="82296" marT="82296" marB="82296" anchor="ctr">
                    <a:lnL w="6350" cap="flat" cmpd="sng" algn="ctr">
                      <a:solidFill>
                        <a:srgbClr val="808080"/>
                      </a:solidFill>
                      <a:prstDash val="solid"/>
                      <a:round/>
                      <a:headEnd w="med" len="med"/>
                      <a:tailEnd w="med" len="med"/>
                    </a:lnL>
                    <a:lnR w="6350" cap="flat" cmpd="sng" algn="ctr">
                      <a:solidFill>
                        <a:srgbClr val="808080"/>
                      </a:solidFill>
                      <a:prstDash val="solid"/>
                      <a:round/>
                      <a:headEnd w="med" len="med"/>
                      <a:tailEnd w="med" len="med"/>
                    </a:lnR>
                    <a:lnT w="6350" cap="flat" cmpd="sng" algn="ctr">
                      <a:solidFill>
                        <a:srgbClr val="808080"/>
                      </a:solidFill>
                      <a:prstDash val="solid"/>
                      <a:round/>
                      <a:headEnd w="med" len="med"/>
                      <a:tailEnd w="med" len="med"/>
                    </a:lnT>
                    <a:lnB w="6350" cap="flat" cmpd="sng" algn="ctr">
                      <a:solidFill>
                        <a:srgbClr val="808080"/>
                      </a:solidFill>
                      <a:prstDash val="solid"/>
                      <a:round/>
                      <a:headEnd w="med" len="med"/>
                      <a:tailEnd w="med" len="med"/>
                    </a:lnB>
                    <a:lnTlToBr w="12700" cmpd="sng">
                      <a:noFill/>
                      <a:prstDash val="solid"/>
                    </a:lnTlToBr>
                    <a:lnBlToTr w="12700" cmpd="sng">
                      <a:noFill/>
                      <a:prstDash val="solid"/>
                    </a:lnBlToTr>
                    <a:solidFill>
                      <a:schemeClr val="bg2">
                        <a:lumMod val="90000"/>
                      </a:schemeClr>
                    </a:solidFill>
                  </a:tcPr>
                </a:tc>
                <a:tc>
                  <a:txBody>
                    <a:bodyPr/>
                    <a:lstStyle/>
                    <a:p>
                      <a:pPr algn="ctr">
                        <a:defRPr/>
                      </a:pPr>
                      <a:r>
                        <a:rPr lang="ko-KR" altLang="en-US" sz="1100">
                          <a:solidFill>
                            <a:srgbClr val="5F5F5F"/>
                          </a:solidFill>
                          <a:latin typeface="Segoe UI"/>
                          <a:cs typeface="Segoe UI"/>
                        </a:rPr>
                        <a:t>날짜</a:t>
                      </a:r>
                      <a:endParaRPr lang="en-US" sz="1100">
                        <a:solidFill>
                          <a:srgbClr val="5F5F5F"/>
                        </a:solidFill>
                        <a:latin typeface="Segoe UI"/>
                        <a:cs typeface="Segoe UI"/>
                      </a:endParaRPr>
                    </a:p>
                  </a:txBody>
                  <a:tcPr marL="82296" marR="82296" marT="82296" marB="82296" anchor="ctr">
                    <a:lnL w="6350" cap="flat" cmpd="sng" algn="ctr">
                      <a:solidFill>
                        <a:srgbClr val="808080"/>
                      </a:solidFill>
                      <a:prstDash val="solid"/>
                      <a:round/>
                      <a:headEnd w="med" len="med"/>
                      <a:tailEnd w="med" len="med"/>
                    </a:lnL>
                    <a:lnR w="6350" cap="flat" cmpd="sng" algn="ctr">
                      <a:solidFill>
                        <a:srgbClr val="808080"/>
                      </a:solidFill>
                      <a:prstDash val="solid"/>
                      <a:round/>
                      <a:headEnd w="med" len="med"/>
                      <a:tailEnd w="med" len="med"/>
                    </a:lnR>
                    <a:lnT w="6350" cap="flat" cmpd="sng" algn="ctr">
                      <a:solidFill>
                        <a:srgbClr val="808080"/>
                      </a:solidFill>
                      <a:prstDash val="solid"/>
                      <a:round/>
                      <a:headEnd w="med" len="med"/>
                      <a:tailEnd w="med" len="med"/>
                    </a:lnT>
                    <a:lnB w="6350" cap="flat" cmpd="sng" algn="ctr">
                      <a:solidFill>
                        <a:srgbClr val="808080"/>
                      </a:solidFill>
                      <a:prstDash val="solid"/>
                      <a:round/>
                      <a:headEnd w="med" len="med"/>
                      <a:tailEnd w="med" len="med"/>
                    </a:lnB>
                    <a:lnTlToBr w="12700" cmpd="sng">
                      <a:noFill/>
                      <a:prstDash val="solid"/>
                    </a:lnTlToBr>
                    <a:lnBlToTr w="12700" cmpd="sng">
                      <a:noFill/>
                      <a:prstDash val="solid"/>
                    </a:lnBlToTr>
                    <a:solidFill>
                      <a:schemeClr val="bg2">
                        <a:lumMod val="90000"/>
                      </a:schemeClr>
                    </a:solidFill>
                  </a:tcPr>
                </a:tc>
                <a:extLst>
                  <a:ext uri="{0D108BD9-81ED-4DB2-BD59-A6C34878D82A}">
                    <a16:rowId xmlns:a16="http://schemas.microsoft.com/office/drawing/2014/main" val="10000"/>
                  </a:ext>
                </a:extLst>
              </a:tr>
              <a:tr h="336042">
                <a:tc>
                  <a:txBody>
                    <a:bodyPr/>
                    <a:lstStyle/>
                    <a:p>
                      <a:pPr algn="ctr">
                        <a:defRPr/>
                      </a:pPr>
                      <a:r>
                        <a:rPr lang="en-US" sz="1100">
                          <a:solidFill>
                            <a:srgbClr val="5F5F5F"/>
                          </a:solidFill>
                          <a:latin typeface="Segoe UI"/>
                          <a:cs typeface="Segoe UI"/>
                        </a:rPr>
                        <a:t>1</a:t>
                      </a:r>
                    </a:p>
                  </a:txBody>
                  <a:tcPr marL="82296" marR="82296" marT="82296" marB="82296" anchor="ctr">
                    <a:lnL w="6350" cap="flat" cmpd="sng" algn="ctr">
                      <a:solidFill>
                        <a:srgbClr val="808080"/>
                      </a:solidFill>
                      <a:prstDash val="solid"/>
                      <a:round/>
                      <a:headEnd w="med" len="med"/>
                      <a:tailEnd w="med" len="med"/>
                    </a:lnL>
                    <a:lnR w="6350" cap="flat" cmpd="sng" algn="ctr">
                      <a:solidFill>
                        <a:srgbClr val="808080"/>
                      </a:solidFill>
                      <a:prstDash val="solid"/>
                      <a:round/>
                      <a:headEnd w="med" len="med"/>
                      <a:tailEnd w="med" len="med"/>
                    </a:lnR>
                    <a:lnT w="6350" cap="flat" cmpd="sng" algn="ctr">
                      <a:solidFill>
                        <a:srgbClr val="808080"/>
                      </a:solidFill>
                      <a:prstDash val="solid"/>
                      <a:round/>
                      <a:headEnd w="med" len="med"/>
                      <a:tailEnd w="med" len="med"/>
                    </a:lnT>
                    <a:lnB w="6350" cap="flat" cmpd="sng" algn="ctr">
                      <a:solidFill>
                        <a:srgbClr val="808080"/>
                      </a:solidFill>
                      <a:prstDash val="solid"/>
                      <a:round/>
                      <a:headEnd w="med" len="med"/>
                      <a:tailEnd w="med" len="med"/>
                    </a:lnB>
                    <a:lnTlToBr w="12700" cmpd="sng">
                      <a:noFill/>
                      <a:prstDash val="solid"/>
                    </a:lnTlToBr>
                    <a:lnBlToTr w="12700" cmpd="sng">
                      <a:noFill/>
                      <a:prstDash val="solid"/>
                    </a:lnBlToTr>
                    <a:noFill/>
                  </a:tcPr>
                </a:tc>
                <a:tc>
                  <a:txBody>
                    <a:bodyPr/>
                    <a:lstStyle/>
                    <a:p>
                      <a:pPr algn="ctr">
                        <a:defRPr/>
                      </a:pPr>
                      <a:r>
                        <a:rPr lang="ko-KR" altLang="en-US" sz="1100">
                          <a:solidFill>
                            <a:srgbClr val="5F5F5F"/>
                          </a:solidFill>
                          <a:latin typeface="Segoe UI"/>
                          <a:cs typeface="Segoe UI"/>
                        </a:rPr>
                        <a:t>매우중요</a:t>
                      </a:r>
                      <a:endParaRPr lang="en-US" sz="1100">
                        <a:solidFill>
                          <a:srgbClr val="5F5F5F"/>
                        </a:solidFill>
                        <a:latin typeface="Segoe UI"/>
                        <a:cs typeface="Segoe UI"/>
                      </a:endParaRPr>
                    </a:p>
                  </a:txBody>
                  <a:tcPr marL="82296" marR="82296" marT="82296" marB="82296" anchor="ctr">
                    <a:lnL w="6350" cap="flat" cmpd="sng" algn="ctr">
                      <a:solidFill>
                        <a:srgbClr val="808080"/>
                      </a:solidFill>
                      <a:prstDash val="solid"/>
                      <a:round/>
                      <a:headEnd w="med" len="med"/>
                      <a:tailEnd w="med" len="med"/>
                    </a:lnL>
                    <a:lnR w="6350" cap="flat" cmpd="sng" algn="ctr">
                      <a:solidFill>
                        <a:srgbClr val="808080"/>
                      </a:solidFill>
                      <a:prstDash val="solid"/>
                      <a:round/>
                      <a:headEnd w="med" len="med"/>
                      <a:tailEnd w="med" len="med"/>
                    </a:lnR>
                    <a:lnT w="6350" cap="flat" cmpd="sng" algn="ctr">
                      <a:solidFill>
                        <a:srgbClr val="808080"/>
                      </a:solidFill>
                      <a:prstDash val="solid"/>
                      <a:round/>
                      <a:headEnd w="med" len="med"/>
                      <a:tailEnd w="med" len="med"/>
                    </a:lnT>
                    <a:lnB w="6350" cap="flat" cmpd="sng" algn="ctr">
                      <a:solidFill>
                        <a:srgbClr val="808080"/>
                      </a:solidFill>
                      <a:prstDash val="solid"/>
                      <a:round/>
                      <a:headEnd w="med" len="med"/>
                      <a:tailEnd w="med" len="med"/>
                    </a:lnB>
                    <a:lnTlToBr w="12700" cmpd="sng">
                      <a:noFill/>
                      <a:prstDash val="solid"/>
                    </a:lnTlToBr>
                    <a:lnBlToTr w="12700" cmpd="sng">
                      <a:noFill/>
                      <a:prstDash val="solid"/>
                    </a:lnBlToTr>
                    <a:noFill/>
                  </a:tcPr>
                </a:tc>
                <a:tc>
                  <a:txBody>
                    <a:bodyPr/>
                    <a:lstStyle/>
                    <a:p>
                      <a:pPr algn="ctr">
                        <a:defRPr/>
                      </a:pPr>
                      <a:r>
                        <a:rPr lang="ko-KR" altLang="en-US" sz="1100">
                          <a:solidFill>
                            <a:srgbClr val="5F5F5F"/>
                          </a:solidFill>
                          <a:latin typeface="Segoe UI"/>
                          <a:cs typeface="Segoe UI"/>
                        </a:rPr>
                        <a:t>공휴일 안내</a:t>
                      </a:r>
                      <a:endParaRPr lang="en-US" sz="1100">
                        <a:solidFill>
                          <a:srgbClr val="5F5F5F"/>
                        </a:solidFill>
                        <a:latin typeface="Segoe UI"/>
                        <a:cs typeface="Segoe UI"/>
                      </a:endParaRPr>
                    </a:p>
                  </a:txBody>
                  <a:tcPr marL="82296" marR="82296" marT="82296" marB="82296" anchor="ctr">
                    <a:lnL w="6350" cap="flat" cmpd="sng" algn="ctr">
                      <a:solidFill>
                        <a:srgbClr val="808080"/>
                      </a:solidFill>
                      <a:prstDash val="solid"/>
                      <a:round/>
                      <a:headEnd w="med" len="med"/>
                      <a:tailEnd w="med" len="med"/>
                    </a:lnL>
                    <a:lnR w="6350" cap="flat" cmpd="sng" algn="ctr">
                      <a:solidFill>
                        <a:srgbClr val="808080"/>
                      </a:solidFill>
                      <a:prstDash val="solid"/>
                      <a:round/>
                      <a:headEnd w="med" len="med"/>
                      <a:tailEnd w="med" len="med"/>
                    </a:lnR>
                    <a:lnT w="6350" cap="flat" cmpd="sng" algn="ctr">
                      <a:solidFill>
                        <a:srgbClr val="808080"/>
                      </a:solidFill>
                      <a:prstDash val="solid"/>
                      <a:round/>
                      <a:headEnd w="med" len="med"/>
                      <a:tailEnd w="med" len="med"/>
                    </a:lnT>
                    <a:lnB w="6350" cap="flat" cmpd="sng" algn="ctr">
                      <a:solidFill>
                        <a:srgbClr val="808080"/>
                      </a:solidFill>
                      <a:prstDash val="solid"/>
                      <a:round/>
                      <a:headEnd w="med" len="med"/>
                      <a:tailEnd w="med" len="med"/>
                    </a:lnB>
                    <a:lnTlToBr w="12700" cmpd="sng">
                      <a:noFill/>
                      <a:prstDash val="solid"/>
                    </a:lnTlToBr>
                    <a:lnBlToTr w="12700" cmpd="sng">
                      <a:noFill/>
                      <a:prstDash val="solid"/>
                    </a:lnBlToTr>
                    <a:noFill/>
                  </a:tcPr>
                </a:tc>
                <a:tc>
                  <a:txBody>
                    <a:bodyPr/>
                    <a:lstStyle/>
                    <a:p>
                      <a:pPr algn="ctr">
                        <a:defRPr/>
                      </a:pPr>
                      <a:r>
                        <a:rPr lang="en-US" altLang="ko-KR" sz="1100">
                          <a:solidFill>
                            <a:srgbClr val="5F5F5F"/>
                          </a:solidFill>
                          <a:latin typeface="Segoe UI"/>
                          <a:cs typeface="Segoe UI"/>
                        </a:rPr>
                        <a:t>43</a:t>
                      </a:r>
                      <a:endParaRPr lang="ko-KR" altLang="en-US" sz="1100">
                        <a:solidFill>
                          <a:srgbClr val="5F5F5F"/>
                        </a:solidFill>
                        <a:latin typeface="Segoe UI"/>
                        <a:cs typeface="Segoe UI"/>
                      </a:endParaRPr>
                    </a:p>
                  </a:txBody>
                  <a:tcPr marL="82296" marR="82296" marT="82296" marB="82296" anchor="ctr">
                    <a:lnL w="6350" cap="flat" cmpd="sng" algn="ctr">
                      <a:solidFill>
                        <a:srgbClr val="808080"/>
                      </a:solidFill>
                      <a:prstDash val="solid"/>
                      <a:round/>
                      <a:headEnd w="med" len="med"/>
                      <a:tailEnd w="med" len="med"/>
                    </a:lnL>
                    <a:lnR w="6350" cap="flat" cmpd="sng" algn="ctr">
                      <a:solidFill>
                        <a:srgbClr val="808080"/>
                      </a:solidFill>
                      <a:prstDash val="solid"/>
                      <a:round/>
                      <a:headEnd w="med" len="med"/>
                      <a:tailEnd w="med" len="med"/>
                    </a:lnR>
                    <a:lnT w="6350" cap="flat" cmpd="sng" algn="ctr">
                      <a:solidFill>
                        <a:srgbClr val="808080"/>
                      </a:solidFill>
                      <a:prstDash val="solid"/>
                      <a:round/>
                      <a:headEnd w="med" len="med"/>
                      <a:tailEnd w="med" len="med"/>
                    </a:lnT>
                    <a:lnB w="6350" cap="flat" cmpd="sng" algn="ctr">
                      <a:solidFill>
                        <a:srgbClr val="808080"/>
                      </a:solidFill>
                      <a:prstDash val="solid"/>
                      <a:round/>
                      <a:headEnd w="med" len="med"/>
                      <a:tailEnd w="med" len="med"/>
                    </a:lnB>
                    <a:lnTlToBr w="12700" cmpd="sng">
                      <a:noFill/>
                      <a:prstDash val="solid"/>
                    </a:lnTlToBr>
                    <a:lnBlToTr w="12700" cmpd="sng">
                      <a:noFill/>
                      <a:prstDash val="solid"/>
                    </a:lnBlToTr>
                    <a:noFill/>
                  </a:tcPr>
                </a:tc>
                <a:tc>
                  <a:txBody>
                    <a:bodyPr/>
                    <a:lstStyle/>
                    <a:p>
                      <a:pPr algn="ctr">
                        <a:defRPr/>
                      </a:pPr>
                      <a:r>
                        <a:rPr lang="en-US" sz="1100">
                          <a:solidFill>
                            <a:srgbClr val="5F5F5F"/>
                          </a:solidFill>
                          <a:latin typeface="Segoe UI"/>
                          <a:cs typeface="Segoe UI"/>
                        </a:rPr>
                        <a:t>2021-02-23</a:t>
                      </a:r>
                    </a:p>
                  </a:txBody>
                  <a:tcPr marL="82296" marR="82296" marT="82296" marB="82296" anchor="ctr">
                    <a:lnL w="6350" cap="flat" cmpd="sng" algn="ctr">
                      <a:solidFill>
                        <a:srgbClr val="808080"/>
                      </a:solidFill>
                      <a:prstDash val="solid"/>
                      <a:round/>
                      <a:headEnd w="med" len="med"/>
                      <a:tailEnd w="med" len="med"/>
                    </a:lnL>
                    <a:lnR w="6350" cap="flat" cmpd="sng" algn="ctr">
                      <a:solidFill>
                        <a:srgbClr val="808080"/>
                      </a:solidFill>
                      <a:prstDash val="solid"/>
                      <a:round/>
                      <a:headEnd w="med" len="med"/>
                      <a:tailEnd w="med" len="med"/>
                    </a:lnR>
                    <a:lnT w="6350" cap="flat" cmpd="sng" algn="ctr">
                      <a:solidFill>
                        <a:srgbClr val="808080"/>
                      </a:solidFill>
                      <a:prstDash val="solid"/>
                      <a:round/>
                      <a:headEnd w="med" len="med"/>
                      <a:tailEnd w="med" len="med"/>
                    </a:lnT>
                    <a:lnB w="6350" cap="flat" cmpd="sng" algn="ctr">
                      <a:solidFill>
                        <a:srgbClr val="808080"/>
                      </a:solidFill>
                      <a:prstDash val="solid"/>
                      <a:round/>
                      <a:headEnd w="med" len="med"/>
                      <a:tailEnd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336042">
                <a:tc>
                  <a:txBody>
                    <a:bodyPr/>
                    <a:lstStyle/>
                    <a:p>
                      <a:pPr algn="ctr">
                        <a:defRPr/>
                      </a:pPr>
                      <a:r>
                        <a:rPr lang="en-US" sz="1100">
                          <a:solidFill>
                            <a:srgbClr val="5F5F5F"/>
                          </a:solidFill>
                          <a:latin typeface="Segoe UI"/>
                          <a:cs typeface="Segoe UI"/>
                        </a:rPr>
                        <a:t>2</a:t>
                      </a:r>
                    </a:p>
                  </a:txBody>
                  <a:tcPr marL="82296" marR="82296" marT="82296" marB="82296" anchor="ctr">
                    <a:lnL w="6350" cap="flat" cmpd="sng" algn="ctr">
                      <a:solidFill>
                        <a:srgbClr val="808080"/>
                      </a:solidFill>
                      <a:prstDash val="solid"/>
                      <a:round/>
                      <a:headEnd w="med" len="med"/>
                      <a:tailEnd w="med" len="med"/>
                    </a:lnL>
                    <a:lnR w="6350" cap="flat" cmpd="sng" algn="ctr">
                      <a:solidFill>
                        <a:srgbClr val="808080"/>
                      </a:solidFill>
                      <a:prstDash val="solid"/>
                      <a:round/>
                      <a:headEnd w="med" len="med"/>
                      <a:tailEnd w="med" len="med"/>
                    </a:lnR>
                    <a:lnT w="6350" cap="flat" cmpd="sng" algn="ctr">
                      <a:solidFill>
                        <a:srgbClr val="808080"/>
                      </a:solidFill>
                      <a:prstDash val="solid"/>
                      <a:round/>
                      <a:headEnd w="med" len="med"/>
                      <a:tailEnd w="med" len="med"/>
                    </a:lnT>
                    <a:lnB w="6350" cap="flat" cmpd="sng" algn="ctr">
                      <a:solidFill>
                        <a:srgbClr val="808080"/>
                      </a:solidFill>
                      <a:prstDash val="solid"/>
                      <a:round/>
                      <a:headEnd w="med" len="med"/>
                      <a:tailEnd w="med" len="med"/>
                    </a:lnB>
                    <a:lnTlToBr w="12700" cmpd="sng">
                      <a:noFill/>
                      <a:prstDash val="solid"/>
                    </a:lnTlToBr>
                    <a:lnBlToTr w="12700" cmpd="sng">
                      <a:noFill/>
                      <a:prstDash val="solid"/>
                    </a:lnBlToTr>
                    <a:noFill/>
                  </a:tcPr>
                </a:tc>
                <a:tc>
                  <a:txBody>
                    <a:bodyPr/>
                    <a:lstStyle/>
                    <a:p>
                      <a:pPr algn="ctr">
                        <a:defRPr/>
                      </a:pPr>
                      <a:r>
                        <a:rPr lang="ko-KR" altLang="en-US" sz="1100">
                          <a:solidFill>
                            <a:srgbClr val="5F5F5F"/>
                          </a:solidFill>
                          <a:latin typeface="Segoe UI"/>
                          <a:cs typeface="Segoe UI"/>
                        </a:rPr>
                        <a:t>중요</a:t>
                      </a:r>
                    </a:p>
                  </a:txBody>
                  <a:tcPr marL="82296" marR="82296" marT="82296" marB="82296" anchor="ctr">
                    <a:lnL w="6350" cap="flat" cmpd="sng" algn="ctr">
                      <a:solidFill>
                        <a:srgbClr val="808080"/>
                      </a:solidFill>
                      <a:prstDash val="solid"/>
                      <a:round/>
                      <a:headEnd w="med" len="med"/>
                      <a:tailEnd w="med" len="med"/>
                    </a:lnL>
                    <a:lnR w="6350" cap="flat" cmpd="sng" algn="ctr">
                      <a:solidFill>
                        <a:srgbClr val="808080"/>
                      </a:solidFill>
                      <a:prstDash val="solid"/>
                      <a:round/>
                      <a:headEnd w="med" len="med"/>
                      <a:tailEnd w="med" len="med"/>
                    </a:lnR>
                    <a:lnT w="6350" cap="flat" cmpd="sng" algn="ctr">
                      <a:solidFill>
                        <a:srgbClr val="808080"/>
                      </a:solidFill>
                      <a:prstDash val="solid"/>
                      <a:round/>
                      <a:headEnd w="med" len="med"/>
                      <a:tailEnd w="med" len="med"/>
                    </a:lnT>
                    <a:lnB w="6350" cap="flat" cmpd="sng" algn="ctr">
                      <a:solidFill>
                        <a:srgbClr val="808080"/>
                      </a:solidFill>
                      <a:prstDash val="solid"/>
                      <a:round/>
                      <a:headEnd w="med" len="med"/>
                      <a:tailEnd w="med" len="med"/>
                    </a:lnB>
                    <a:lnTlToBr w="12700" cmpd="sng">
                      <a:noFill/>
                      <a:prstDash val="solid"/>
                    </a:lnTlToBr>
                    <a:lnBlToTr w="12700" cmpd="sng">
                      <a:noFill/>
                      <a:prstDash val="solid"/>
                    </a:lnBlToTr>
                    <a:noFill/>
                  </a:tcPr>
                </a:tc>
                <a:tc>
                  <a:txBody>
                    <a:bodyPr/>
                    <a:lstStyle/>
                    <a:p>
                      <a:pPr marL="0" marR="0" lvl="0" indent="0" algn="ctr" defTabSz="914400" rtl="0" eaLnBrk="1" latinLnBrk="1" hangingPunct="1">
                        <a:lnSpc>
                          <a:spcPct val="100000"/>
                        </a:lnSpc>
                        <a:spcBef>
                          <a:spcPts val="0"/>
                        </a:spcBef>
                        <a:spcAft>
                          <a:spcPts val="0"/>
                        </a:spcAft>
                        <a:buClrTx/>
                        <a:buFontTx/>
                        <a:buNone/>
                        <a:defRPr/>
                      </a:pPr>
                      <a:r>
                        <a:rPr lang="en-US" altLang="ko-KR" sz="1100">
                          <a:solidFill>
                            <a:srgbClr val="5F5F5F"/>
                          </a:solidFill>
                          <a:latin typeface="Segoe UI"/>
                          <a:cs typeface="Segoe UI"/>
                        </a:rPr>
                        <a:t>2022</a:t>
                      </a:r>
                      <a:r>
                        <a:rPr lang="ko-KR" altLang="en-US" sz="1100">
                          <a:solidFill>
                            <a:srgbClr val="5F5F5F"/>
                          </a:solidFill>
                          <a:latin typeface="Segoe UI"/>
                          <a:cs typeface="Segoe UI"/>
                        </a:rPr>
                        <a:t>년 임금인상건</a:t>
                      </a:r>
                    </a:p>
                  </a:txBody>
                  <a:tcPr marL="82296" marR="82296" marT="82296" marB="82296" anchor="ctr">
                    <a:lnL w="6350" cap="flat" cmpd="sng" algn="ctr">
                      <a:solidFill>
                        <a:srgbClr val="808080"/>
                      </a:solidFill>
                      <a:prstDash val="solid"/>
                      <a:round/>
                      <a:headEnd w="med" len="med"/>
                      <a:tailEnd w="med" len="med"/>
                    </a:lnL>
                    <a:lnR w="6350" cap="flat" cmpd="sng" algn="ctr">
                      <a:solidFill>
                        <a:srgbClr val="808080"/>
                      </a:solidFill>
                      <a:prstDash val="solid"/>
                      <a:round/>
                      <a:headEnd w="med" len="med"/>
                      <a:tailEnd w="med" len="med"/>
                    </a:lnR>
                    <a:lnT w="6350" cap="flat" cmpd="sng" algn="ctr">
                      <a:solidFill>
                        <a:srgbClr val="808080"/>
                      </a:solidFill>
                      <a:prstDash val="solid"/>
                      <a:round/>
                      <a:headEnd w="med" len="med"/>
                      <a:tailEnd w="med" len="med"/>
                    </a:lnT>
                    <a:lnB w="6350" cap="flat" cmpd="sng" algn="ctr">
                      <a:solidFill>
                        <a:srgbClr val="808080"/>
                      </a:solidFill>
                      <a:prstDash val="solid"/>
                      <a:round/>
                      <a:headEnd w="med" len="med"/>
                      <a:tailEnd w="med" len="med"/>
                    </a:lnB>
                    <a:lnTlToBr w="12700" cmpd="sng">
                      <a:noFill/>
                      <a:prstDash val="solid"/>
                    </a:lnTlToBr>
                    <a:lnBlToTr w="12700" cmpd="sng">
                      <a:noFill/>
                      <a:prstDash val="solid"/>
                    </a:lnBlToTr>
                    <a:noFill/>
                  </a:tcPr>
                </a:tc>
                <a:tc>
                  <a:txBody>
                    <a:bodyPr/>
                    <a:lstStyle/>
                    <a:p>
                      <a:pPr marL="0" marR="0" lvl="0" indent="0" algn="ctr" defTabSz="914400" rtl="0" eaLnBrk="1" latinLnBrk="1" hangingPunct="1">
                        <a:lnSpc>
                          <a:spcPct val="100000"/>
                        </a:lnSpc>
                        <a:spcBef>
                          <a:spcPts val="0"/>
                        </a:spcBef>
                        <a:spcAft>
                          <a:spcPts val="0"/>
                        </a:spcAft>
                        <a:buClrTx/>
                        <a:buFontTx/>
                        <a:buNone/>
                        <a:defRPr/>
                      </a:pPr>
                      <a:r>
                        <a:rPr lang="en-US" altLang="ko-KR" sz="1100">
                          <a:solidFill>
                            <a:srgbClr val="5F5F5F"/>
                          </a:solidFill>
                          <a:latin typeface="Segoe UI"/>
                          <a:cs typeface="Segoe UI"/>
                        </a:rPr>
                        <a:t>51</a:t>
                      </a:r>
                      <a:endParaRPr lang="ko-KR" altLang="en-US" sz="1100">
                        <a:solidFill>
                          <a:srgbClr val="5F5F5F"/>
                        </a:solidFill>
                        <a:latin typeface="Segoe UI"/>
                        <a:cs typeface="Segoe UI"/>
                      </a:endParaRPr>
                    </a:p>
                  </a:txBody>
                  <a:tcPr marL="82296" marR="82296" marT="82296" marB="82296" anchor="ctr">
                    <a:lnL w="6350" cap="flat" cmpd="sng" algn="ctr">
                      <a:solidFill>
                        <a:srgbClr val="808080"/>
                      </a:solidFill>
                      <a:prstDash val="solid"/>
                      <a:round/>
                      <a:headEnd w="med" len="med"/>
                      <a:tailEnd w="med" len="med"/>
                    </a:lnL>
                    <a:lnR w="6350" cap="flat" cmpd="sng" algn="ctr">
                      <a:solidFill>
                        <a:srgbClr val="808080"/>
                      </a:solidFill>
                      <a:prstDash val="solid"/>
                      <a:round/>
                      <a:headEnd w="med" len="med"/>
                      <a:tailEnd w="med" len="med"/>
                    </a:lnR>
                    <a:lnT w="6350" cap="flat" cmpd="sng" algn="ctr">
                      <a:solidFill>
                        <a:srgbClr val="808080"/>
                      </a:solidFill>
                      <a:prstDash val="solid"/>
                      <a:round/>
                      <a:headEnd w="med" len="med"/>
                      <a:tailEnd w="med" len="med"/>
                    </a:lnT>
                    <a:lnB w="6350" cap="flat" cmpd="sng" algn="ctr">
                      <a:solidFill>
                        <a:srgbClr val="808080"/>
                      </a:solidFill>
                      <a:prstDash val="solid"/>
                      <a:round/>
                      <a:headEnd w="med" len="med"/>
                      <a:tailEnd w="med" len="med"/>
                    </a:lnB>
                    <a:lnTlToBr w="12700" cmpd="sng">
                      <a:noFill/>
                      <a:prstDash val="solid"/>
                    </a:lnTlToBr>
                    <a:lnBlToTr w="12700" cmpd="sng">
                      <a:noFill/>
                      <a:prstDash val="solid"/>
                    </a:lnBlToTr>
                    <a:noFill/>
                  </a:tcPr>
                </a:tc>
                <a:tc>
                  <a:txBody>
                    <a:bodyPr/>
                    <a:lstStyle/>
                    <a:p>
                      <a:pPr algn="ctr">
                        <a:defRPr/>
                      </a:pPr>
                      <a:r>
                        <a:rPr lang="en-US" sz="1100">
                          <a:solidFill>
                            <a:srgbClr val="5F5F5F"/>
                          </a:solidFill>
                          <a:latin typeface="Segoe UI"/>
                          <a:cs typeface="Segoe UI"/>
                        </a:rPr>
                        <a:t>2021-01-15</a:t>
                      </a:r>
                    </a:p>
                  </a:txBody>
                  <a:tcPr marL="82296" marR="82296" marT="82296" marB="82296" anchor="ctr">
                    <a:lnL w="6350" cap="flat" cmpd="sng" algn="ctr">
                      <a:solidFill>
                        <a:srgbClr val="808080"/>
                      </a:solidFill>
                      <a:prstDash val="solid"/>
                      <a:round/>
                      <a:headEnd w="med" len="med"/>
                      <a:tailEnd w="med" len="med"/>
                    </a:lnL>
                    <a:lnR w="6350" cap="flat" cmpd="sng" algn="ctr">
                      <a:solidFill>
                        <a:srgbClr val="808080"/>
                      </a:solidFill>
                      <a:prstDash val="solid"/>
                      <a:round/>
                      <a:headEnd w="med" len="med"/>
                      <a:tailEnd w="med" len="med"/>
                    </a:lnR>
                    <a:lnT w="6350" cap="flat" cmpd="sng" algn="ctr">
                      <a:solidFill>
                        <a:srgbClr val="808080"/>
                      </a:solidFill>
                      <a:prstDash val="solid"/>
                      <a:round/>
                      <a:headEnd w="med" len="med"/>
                      <a:tailEnd w="med" len="med"/>
                    </a:lnT>
                    <a:lnB w="6350" cap="flat" cmpd="sng" algn="ctr">
                      <a:solidFill>
                        <a:srgbClr val="808080"/>
                      </a:solidFill>
                      <a:prstDash val="solid"/>
                      <a:round/>
                      <a:headEnd w="med" len="med"/>
                      <a:tailEnd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336042">
                <a:tc>
                  <a:txBody>
                    <a:bodyPr/>
                    <a:lstStyle/>
                    <a:p>
                      <a:pPr algn="ctr">
                        <a:defRPr/>
                      </a:pPr>
                      <a:r>
                        <a:rPr lang="en-US" sz="1100">
                          <a:solidFill>
                            <a:srgbClr val="5F5F5F"/>
                          </a:solidFill>
                          <a:latin typeface="Segoe UI"/>
                          <a:cs typeface="Segoe UI"/>
                        </a:rPr>
                        <a:t>3</a:t>
                      </a:r>
                    </a:p>
                  </a:txBody>
                  <a:tcPr marL="82296" marR="82296" marT="82296" marB="82296" anchor="ctr">
                    <a:lnL w="6350" cap="flat" cmpd="sng" algn="ctr">
                      <a:solidFill>
                        <a:srgbClr val="808080"/>
                      </a:solidFill>
                      <a:prstDash val="solid"/>
                      <a:round/>
                      <a:headEnd w="med" len="med"/>
                      <a:tailEnd w="med" len="med"/>
                    </a:lnL>
                    <a:lnR w="6350" cap="flat" cmpd="sng" algn="ctr">
                      <a:solidFill>
                        <a:srgbClr val="808080"/>
                      </a:solidFill>
                      <a:prstDash val="solid"/>
                      <a:round/>
                      <a:headEnd w="med" len="med"/>
                      <a:tailEnd w="med" len="med"/>
                    </a:lnR>
                    <a:lnT w="6350" cap="flat" cmpd="sng" algn="ctr">
                      <a:solidFill>
                        <a:srgbClr val="808080"/>
                      </a:solidFill>
                      <a:prstDash val="solid"/>
                      <a:round/>
                      <a:headEnd w="med" len="med"/>
                      <a:tailEnd w="med" len="med"/>
                    </a:lnT>
                    <a:lnB w="6350" cap="flat" cmpd="sng" algn="ctr">
                      <a:solidFill>
                        <a:srgbClr val="808080"/>
                      </a:solidFill>
                      <a:prstDash val="solid"/>
                      <a:round/>
                      <a:headEnd w="med" len="med"/>
                      <a:tailEnd w="med" len="med"/>
                    </a:lnB>
                    <a:lnTlToBr w="12700" cmpd="sng">
                      <a:noFill/>
                      <a:prstDash val="solid"/>
                    </a:lnTlToBr>
                    <a:lnBlToTr w="12700" cmpd="sng">
                      <a:noFill/>
                      <a:prstDash val="solid"/>
                    </a:lnBlToTr>
                    <a:noFill/>
                  </a:tcPr>
                </a:tc>
                <a:tc>
                  <a:txBody>
                    <a:bodyPr/>
                    <a:lstStyle/>
                    <a:p>
                      <a:pPr algn="ctr">
                        <a:defRPr/>
                      </a:pPr>
                      <a:r>
                        <a:rPr lang="ko-KR" altLang="en-US" sz="1100">
                          <a:solidFill>
                            <a:srgbClr val="5F5F5F"/>
                          </a:solidFill>
                          <a:latin typeface="Segoe UI"/>
                          <a:cs typeface="Segoe UI"/>
                        </a:rPr>
                        <a:t>중요</a:t>
                      </a:r>
                    </a:p>
                  </a:txBody>
                  <a:tcPr marL="82296" marR="82296" marT="82296" marB="82296" anchor="ctr">
                    <a:lnL w="6350" cap="flat" cmpd="sng" algn="ctr">
                      <a:solidFill>
                        <a:srgbClr val="808080"/>
                      </a:solidFill>
                      <a:prstDash val="solid"/>
                      <a:round/>
                      <a:headEnd w="med" len="med"/>
                      <a:tailEnd w="med" len="med"/>
                    </a:lnL>
                    <a:lnR w="6350" cap="flat" cmpd="sng" algn="ctr">
                      <a:solidFill>
                        <a:srgbClr val="808080"/>
                      </a:solidFill>
                      <a:prstDash val="solid"/>
                      <a:round/>
                      <a:headEnd w="med" len="med"/>
                      <a:tailEnd w="med" len="med"/>
                    </a:lnR>
                    <a:lnT w="6350" cap="flat" cmpd="sng" algn="ctr">
                      <a:solidFill>
                        <a:srgbClr val="808080"/>
                      </a:solidFill>
                      <a:prstDash val="solid"/>
                      <a:round/>
                      <a:headEnd w="med" len="med"/>
                      <a:tailEnd w="med" len="med"/>
                    </a:lnT>
                    <a:lnB w="6350" cap="flat" cmpd="sng" algn="ctr">
                      <a:solidFill>
                        <a:srgbClr val="808080"/>
                      </a:solidFill>
                      <a:prstDash val="solid"/>
                      <a:round/>
                      <a:headEnd w="med" len="med"/>
                      <a:tailEnd w="med" len="med"/>
                    </a:lnB>
                    <a:lnTlToBr w="12700" cmpd="sng">
                      <a:noFill/>
                      <a:prstDash val="solid"/>
                    </a:lnTlToBr>
                    <a:lnBlToTr w="12700" cmpd="sng">
                      <a:noFill/>
                      <a:prstDash val="solid"/>
                    </a:lnBlToTr>
                    <a:noFill/>
                  </a:tcPr>
                </a:tc>
                <a:tc>
                  <a:txBody>
                    <a:bodyPr/>
                    <a:lstStyle/>
                    <a:p>
                      <a:pPr marL="0" marR="0" lvl="0" indent="0" algn="ctr" defTabSz="914400" rtl="0" eaLnBrk="1" latinLnBrk="1" hangingPunct="1">
                        <a:lnSpc>
                          <a:spcPct val="100000"/>
                        </a:lnSpc>
                        <a:spcBef>
                          <a:spcPts val="0"/>
                        </a:spcBef>
                        <a:spcAft>
                          <a:spcPts val="0"/>
                        </a:spcAft>
                        <a:buClrTx/>
                        <a:buFontTx/>
                        <a:buNone/>
                        <a:defRPr/>
                      </a:pPr>
                      <a:r>
                        <a:rPr lang="ko-KR" altLang="en-US" sz="1100">
                          <a:solidFill>
                            <a:srgbClr val="5F5F5F"/>
                          </a:solidFill>
                          <a:latin typeface="Segoe UI"/>
                          <a:cs typeface="Segoe UI"/>
                        </a:rPr>
                        <a:t>연차 적용 변경사항</a:t>
                      </a:r>
                    </a:p>
                  </a:txBody>
                  <a:tcPr marL="82296" marR="82296" marT="82296" marB="82296" anchor="ctr">
                    <a:lnL w="6350" cap="flat" cmpd="sng" algn="ctr">
                      <a:solidFill>
                        <a:srgbClr val="808080"/>
                      </a:solidFill>
                      <a:prstDash val="solid"/>
                      <a:round/>
                      <a:headEnd w="med" len="med"/>
                      <a:tailEnd w="med" len="med"/>
                    </a:lnL>
                    <a:lnR w="6350" cap="flat" cmpd="sng" algn="ctr">
                      <a:solidFill>
                        <a:srgbClr val="808080"/>
                      </a:solidFill>
                      <a:prstDash val="solid"/>
                      <a:round/>
                      <a:headEnd w="med" len="med"/>
                      <a:tailEnd w="med" len="med"/>
                    </a:lnR>
                    <a:lnT w="6350" cap="flat" cmpd="sng" algn="ctr">
                      <a:solidFill>
                        <a:srgbClr val="808080"/>
                      </a:solidFill>
                      <a:prstDash val="solid"/>
                      <a:round/>
                      <a:headEnd w="med" len="med"/>
                      <a:tailEnd w="med" len="med"/>
                    </a:lnT>
                    <a:lnB w="6350" cap="flat" cmpd="sng" algn="ctr">
                      <a:solidFill>
                        <a:srgbClr val="808080"/>
                      </a:solidFill>
                      <a:prstDash val="solid"/>
                      <a:round/>
                      <a:headEnd w="med" len="med"/>
                      <a:tailEnd w="med" len="med"/>
                    </a:lnB>
                    <a:lnTlToBr w="12700" cmpd="sng">
                      <a:noFill/>
                      <a:prstDash val="solid"/>
                    </a:lnTlToBr>
                    <a:lnBlToTr w="12700" cmpd="sng">
                      <a:noFill/>
                      <a:prstDash val="solid"/>
                    </a:lnBlToTr>
                    <a:noFill/>
                  </a:tcPr>
                </a:tc>
                <a:tc>
                  <a:txBody>
                    <a:bodyPr/>
                    <a:lstStyle/>
                    <a:p>
                      <a:pPr marL="0" marR="0" lvl="0" indent="0" algn="ctr" defTabSz="914400" rtl="0" eaLnBrk="1" latinLnBrk="1" hangingPunct="1">
                        <a:lnSpc>
                          <a:spcPct val="100000"/>
                        </a:lnSpc>
                        <a:spcBef>
                          <a:spcPts val="0"/>
                        </a:spcBef>
                        <a:spcAft>
                          <a:spcPts val="0"/>
                        </a:spcAft>
                        <a:buClrTx/>
                        <a:buFontTx/>
                        <a:buNone/>
                        <a:defRPr/>
                      </a:pPr>
                      <a:r>
                        <a:rPr lang="en-US" altLang="ko-KR" sz="1100">
                          <a:solidFill>
                            <a:srgbClr val="5F5F5F"/>
                          </a:solidFill>
                          <a:latin typeface="Segoe UI"/>
                          <a:cs typeface="Segoe UI"/>
                        </a:rPr>
                        <a:t>22</a:t>
                      </a:r>
                      <a:endParaRPr lang="ko-KR" altLang="en-US" sz="1100">
                        <a:solidFill>
                          <a:srgbClr val="5F5F5F"/>
                        </a:solidFill>
                        <a:latin typeface="Segoe UI"/>
                        <a:cs typeface="Segoe UI"/>
                      </a:endParaRPr>
                    </a:p>
                  </a:txBody>
                  <a:tcPr marL="82296" marR="82296" marT="82296" marB="82296" anchor="ctr">
                    <a:lnL w="6350" cap="flat" cmpd="sng" algn="ctr">
                      <a:solidFill>
                        <a:srgbClr val="808080"/>
                      </a:solidFill>
                      <a:prstDash val="solid"/>
                      <a:round/>
                      <a:headEnd w="med" len="med"/>
                      <a:tailEnd w="med" len="med"/>
                    </a:lnL>
                    <a:lnR w="6350" cap="flat" cmpd="sng" algn="ctr">
                      <a:solidFill>
                        <a:srgbClr val="808080"/>
                      </a:solidFill>
                      <a:prstDash val="solid"/>
                      <a:round/>
                      <a:headEnd w="med" len="med"/>
                      <a:tailEnd w="med" len="med"/>
                    </a:lnR>
                    <a:lnT w="6350" cap="flat" cmpd="sng" algn="ctr">
                      <a:solidFill>
                        <a:srgbClr val="808080"/>
                      </a:solidFill>
                      <a:prstDash val="solid"/>
                      <a:round/>
                      <a:headEnd w="med" len="med"/>
                      <a:tailEnd w="med" len="med"/>
                    </a:lnT>
                    <a:lnB w="6350" cap="flat" cmpd="sng" algn="ctr">
                      <a:solidFill>
                        <a:srgbClr val="808080"/>
                      </a:solidFill>
                      <a:prstDash val="solid"/>
                      <a:round/>
                      <a:headEnd w="med" len="med"/>
                      <a:tailEnd w="med" len="med"/>
                    </a:lnB>
                    <a:lnTlToBr w="12700" cmpd="sng">
                      <a:noFill/>
                      <a:prstDash val="solid"/>
                    </a:lnTlToBr>
                    <a:lnBlToTr w="12700" cmpd="sng">
                      <a:noFill/>
                      <a:prstDash val="solid"/>
                    </a:lnBlToTr>
                    <a:noFill/>
                  </a:tcPr>
                </a:tc>
                <a:tc>
                  <a:txBody>
                    <a:bodyPr/>
                    <a:lstStyle/>
                    <a:p>
                      <a:pPr algn="ctr">
                        <a:defRPr/>
                      </a:pPr>
                      <a:r>
                        <a:rPr lang="en-US" sz="1100">
                          <a:solidFill>
                            <a:srgbClr val="5F5F5F"/>
                          </a:solidFill>
                          <a:latin typeface="Segoe UI"/>
                          <a:cs typeface="Segoe UI"/>
                        </a:rPr>
                        <a:t>2020-12-30</a:t>
                      </a:r>
                    </a:p>
                  </a:txBody>
                  <a:tcPr marL="82296" marR="82296" marT="82296" marB="82296" anchor="ctr">
                    <a:lnL w="6350" cap="flat" cmpd="sng" algn="ctr">
                      <a:solidFill>
                        <a:srgbClr val="808080"/>
                      </a:solidFill>
                      <a:prstDash val="solid"/>
                      <a:round/>
                      <a:headEnd w="med" len="med"/>
                      <a:tailEnd w="med" len="med"/>
                    </a:lnL>
                    <a:lnR w="6350" cap="flat" cmpd="sng" algn="ctr">
                      <a:solidFill>
                        <a:srgbClr val="808080"/>
                      </a:solidFill>
                      <a:prstDash val="solid"/>
                      <a:round/>
                      <a:headEnd w="med" len="med"/>
                      <a:tailEnd w="med" len="med"/>
                    </a:lnR>
                    <a:lnT w="6350" cap="flat" cmpd="sng" algn="ctr">
                      <a:solidFill>
                        <a:srgbClr val="808080"/>
                      </a:solidFill>
                      <a:prstDash val="solid"/>
                      <a:round/>
                      <a:headEnd w="med" len="med"/>
                      <a:tailEnd w="med" len="med"/>
                    </a:lnT>
                    <a:lnB w="6350" cap="flat" cmpd="sng" algn="ctr">
                      <a:solidFill>
                        <a:srgbClr val="808080"/>
                      </a:solidFill>
                      <a:prstDash val="solid"/>
                      <a:round/>
                      <a:headEnd w="med" len="med"/>
                      <a:tailEnd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336042">
                <a:tc>
                  <a:txBody>
                    <a:bodyPr/>
                    <a:lstStyle/>
                    <a:p>
                      <a:pPr algn="ctr">
                        <a:defRPr/>
                      </a:pPr>
                      <a:r>
                        <a:rPr lang="en-US" sz="1100">
                          <a:solidFill>
                            <a:srgbClr val="5F5F5F"/>
                          </a:solidFill>
                          <a:latin typeface="Segoe UI"/>
                          <a:cs typeface="Segoe UI"/>
                        </a:rPr>
                        <a:t>4</a:t>
                      </a:r>
                    </a:p>
                  </a:txBody>
                  <a:tcPr marL="82296" marR="82296" marT="82296" marB="82296" anchor="ctr">
                    <a:lnL w="6350" cap="flat" cmpd="sng" algn="ctr">
                      <a:solidFill>
                        <a:srgbClr val="808080"/>
                      </a:solidFill>
                      <a:prstDash val="solid"/>
                      <a:round/>
                      <a:headEnd w="med" len="med"/>
                      <a:tailEnd w="med" len="med"/>
                    </a:lnL>
                    <a:lnR w="6350" cap="flat" cmpd="sng" algn="ctr">
                      <a:solidFill>
                        <a:srgbClr val="808080"/>
                      </a:solidFill>
                      <a:prstDash val="solid"/>
                      <a:round/>
                      <a:headEnd w="med" len="med"/>
                      <a:tailEnd w="med" len="med"/>
                    </a:lnR>
                    <a:lnT w="6350" cap="flat" cmpd="sng" algn="ctr">
                      <a:solidFill>
                        <a:srgbClr val="808080"/>
                      </a:solidFill>
                      <a:prstDash val="solid"/>
                      <a:round/>
                      <a:headEnd w="med" len="med"/>
                      <a:tailEnd w="med" len="med"/>
                    </a:lnT>
                    <a:lnB w="6350" cap="flat" cmpd="sng" algn="ctr">
                      <a:solidFill>
                        <a:srgbClr val="808080"/>
                      </a:solidFill>
                      <a:prstDash val="solid"/>
                      <a:round/>
                      <a:headEnd w="med" len="med"/>
                      <a:tailEnd w="med" len="med"/>
                    </a:lnB>
                    <a:lnTlToBr w="12700" cmpd="sng">
                      <a:noFill/>
                      <a:prstDash val="solid"/>
                    </a:lnTlToBr>
                    <a:lnBlToTr w="12700" cmpd="sng">
                      <a:noFill/>
                      <a:prstDash val="solid"/>
                    </a:lnBlToTr>
                    <a:noFill/>
                  </a:tcPr>
                </a:tc>
                <a:tc>
                  <a:txBody>
                    <a:bodyPr/>
                    <a:lstStyle/>
                    <a:p>
                      <a:pPr algn="ctr">
                        <a:defRPr/>
                      </a:pPr>
                      <a:r>
                        <a:rPr lang="ko-KR" altLang="en-US" sz="1100">
                          <a:solidFill>
                            <a:srgbClr val="5F5F5F"/>
                          </a:solidFill>
                          <a:latin typeface="Segoe UI"/>
                          <a:cs typeface="Segoe UI"/>
                        </a:rPr>
                        <a:t>매우중요</a:t>
                      </a:r>
                    </a:p>
                  </a:txBody>
                  <a:tcPr marL="82296" marR="82296" marT="82296" marB="82296" anchor="ctr">
                    <a:lnL w="6350" cap="flat" cmpd="sng" algn="ctr">
                      <a:solidFill>
                        <a:srgbClr val="808080"/>
                      </a:solidFill>
                      <a:prstDash val="solid"/>
                      <a:round/>
                      <a:headEnd w="med" len="med"/>
                      <a:tailEnd w="med" len="med"/>
                    </a:lnL>
                    <a:lnR w="6350" cap="flat" cmpd="sng" algn="ctr">
                      <a:solidFill>
                        <a:srgbClr val="808080"/>
                      </a:solidFill>
                      <a:prstDash val="solid"/>
                      <a:round/>
                      <a:headEnd w="med" len="med"/>
                      <a:tailEnd w="med" len="med"/>
                    </a:lnR>
                    <a:lnT w="6350" cap="flat" cmpd="sng" algn="ctr">
                      <a:solidFill>
                        <a:srgbClr val="808080"/>
                      </a:solidFill>
                      <a:prstDash val="solid"/>
                      <a:round/>
                      <a:headEnd w="med" len="med"/>
                      <a:tailEnd w="med" len="med"/>
                    </a:lnT>
                    <a:lnB w="6350" cap="flat" cmpd="sng" algn="ctr">
                      <a:solidFill>
                        <a:srgbClr val="808080"/>
                      </a:solidFill>
                      <a:prstDash val="solid"/>
                      <a:round/>
                      <a:headEnd w="med" len="med"/>
                      <a:tailEnd w="med" len="med"/>
                    </a:lnB>
                    <a:lnTlToBr w="12700" cmpd="sng">
                      <a:noFill/>
                      <a:prstDash val="solid"/>
                    </a:lnTlToBr>
                    <a:lnBlToTr w="12700" cmpd="sng">
                      <a:noFill/>
                      <a:prstDash val="solid"/>
                    </a:lnBlToTr>
                    <a:noFill/>
                  </a:tcPr>
                </a:tc>
                <a:tc>
                  <a:txBody>
                    <a:bodyPr/>
                    <a:lstStyle/>
                    <a:p>
                      <a:pPr marL="0" marR="0" lvl="0" indent="0" algn="ctr" defTabSz="914400" rtl="0" eaLnBrk="1" latinLnBrk="1" hangingPunct="1">
                        <a:lnSpc>
                          <a:spcPct val="100000"/>
                        </a:lnSpc>
                        <a:spcBef>
                          <a:spcPts val="0"/>
                        </a:spcBef>
                        <a:spcAft>
                          <a:spcPts val="0"/>
                        </a:spcAft>
                        <a:buClrTx/>
                        <a:buFontTx/>
                        <a:buNone/>
                        <a:defRPr/>
                      </a:pPr>
                      <a:r>
                        <a:rPr lang="ko-KR" altLang="en-US" sz="1100">
                          <a:solidFill>
                            <a:srgbClr val="5F5F5F"/>
                          </a:solidFill>
                          <a:latin typeface="Segoe UI"/>
                          <a:cs typeface="Segoe UI"/>
                        </a:rPr>
                        <a:t>워크샵 일정</a:t>
                      </a:r>
                    </a:p>
                  </a:txBody>
                  <a:tcPr marL="82296" marR="82296" marT="82296" marB="82296" anchor="ctr">
                    <a:lnL w="6350" cap="flat" cmpd="sng" algn="ctr">
                      <a:solidFill>
                        <a:srgbClr val="808080"/>
                      </a:solidFill>
                      <a:prstDash val="solid"/>
                      <a:round/>
                      <a:headEnd w="med" len="med"/>
                      <a:tailEnd w="med" len="med"/>
                    </a:lnL>
                    <a:lnR w="6350" cap="flat" cmpd="sng" algn="ctr">
                      <a:solidFill>
                        <a:srgbClr val="808080"/>
                      </a:solidFill>
                      <a:prstDash val="solid"/>
                      <a:round/>
                      <a:headEnd w="med" len="med"/>
                      <a:tailEnd w="med" len="med"/>
                    </a:lnR>
                    <a:lnT w="6350" cap="flat" cmpd="sng" algn="ctr">
                      <a:solidFill>
                        <a:srgbClr val="808080"/>
                      </a:solidFill>
                      <a:prstDash val="solid"/>
                      <a:round/>
                      <a:headEnd w="med" len="med"/>
                      <a:tailEnd w="med" len="med"/>
                    </a:lnT>
                    <a:lnB w="6350" cap="flat" cmpd="sng" algn="ctr">
                      <a:solidFill>
                        <a:srgbClr val="808080"/>
                      </a:solidFill>
                      <a:prstDash val="solid"/>
                      <a:round/>
                      <a:headEnd w="med" len="med"/>
                      <a:tailEnd w="med" len="med"/>
                    </a:lnB>
                    <a:lnTlToBr w="12700" cmpd="sng">
                      <a:noFill/>
                      <a:prstDash val="solid"/>
                    </a:lnTlToBr>
                    <a:lnBlToTr w="12700" cmpd="sng">
                      <a:noFill/>
                      <a:prstDash val="solid"/>
                    </a:lnBlToTr>
                    <a:noFill/>
                  </a:tcPr>
                </a:tc>
                <a:tc>
                  <a:txBody>
                    <a:bodyPr/>
                    <a:lstStyle/>
                    <a:p>
                      <a:pPr marL="0" marR="0" lvl="0" indent="0" algn="ctr" defTabSz="914400" rtl="0" eaLnBrk="1" latinLnBrk="1" hangingPunct="1">
                        <a:lnSpc>
                          <a:spcPct val="100000"/>
                        </a:lnSpc>
                        <a:spcBef>
                          <a:spcPts val="0"/>
                        </a:spcBef>
                        <a:spcAft>
                          <a:spcPts val="0"/>
                        </a:spcAft>
                        <a:buClrTx/>
                        <a:buFontTx/>
                        <a:buNone/>
                        <a:defRPr/>
                      </a:pPr>
                      <a:r>
                        <a:rPr lang="en-US" altLang="ko-KR" sz="1100">
                          <a:solidFill>
                            <a:srgbClr val="5F5F5F"/>
                          </a:solidFill>
                          <a:latin typeface="Segoe UI"/>
                          <a:cs typeface="Segoe UI"/>
                        </a:rPr>
                        <a:t>152</a:t>
                      </a:r>
                      <a:endParaRPr lang="ko-KR" altLang="en-US" sz="1100">
                        <a:solidFill>
                          <a:srgbClr val="5F5F5F"/>
                        </a:solidFill>
                        <a:latin typeface="Segoe UI"/>
                        <a:cs typeface="Segoe UI"/>
                      </a:endParaRPr>
                    </a:p>
                  </a:txBody>
                  <a:tcPr marL="82296" marR="82296" marT="82296" marB="82296" anchor="ctr">
                    <a:lnL w="6350" cap="flat" cmpd="sng" algn="ctr">
                      <a:solidFill>
                        <a:srgbClr val="808080"/>
                      </a:solidFill>
                      <a:prstDash val="solid"/>
                      <a:round/>
                      <a:headEnd w="med" len="med"/>
                      <a:tailEnd w="med" len="med"/>
                    </a:lnL>
                    <a:lnR w="6350" cap="flat" cmpd="sng" algn="ctr">
                      <a:solidFill>
                        <a:srgbClr val="808080"/>
                      </a:solidFill>
                      <a:prstDash val="solid"/>
                      <a:round/>
                      <a:headEnd w="med" len="med"/>
                      <a:tailEnd w="med" len="med"/>
                    </a:lnR>
                    <a:lnT w="6350" cap="flat" cmpd="sng" algn="ctr">
                      <a:solidFill>
                        <a:srgbClr val="808080"/>
                      </a:solidFill>
                      <a:prstDash val="solid"/>
                      <a:round/>
                      <a:headEnd w="med" len="med"/>
                      <a:tailEnd w="med" len="med"/>
                    </a:lnT>
                    <a:lnB w="6350" cap="flat" cmpd="sng" algn="ctr">
                      <a:solidFill>
                        <a:srgbClr val="808080"/>
                      </a:solidFill>
                      <a:prstDash val="solid"/>
                      <a:round/>
                      <a:headEnd w="med" len="med"/>
                      <a:tailEnd w="med" len="med"/>
                    </a:lnB>
                    <a:lnTlToBr w="12700" cmpd="sng">
                      <a:noFill/>
                      <a:prstDash val="solid"/>
                    </a:lnTlToBr>
                    <a:lnBlToTr w="12700" cmpd="sng">
                      <a:noFill/>
                      <a:prstDash val="solid"/>
                    </a:lnBlToTr>
                    <a:noFill/>
                  </a:tcPr>
                </a:tc>
                <a:tc>
                  <a:txBody>
                    <a:bodyPr/>
                    <a:lstStyle/>
                    <a:p>
                      <a:pPr algn="ctr">
                        <a:defRPr/>
                      </a:pPr>
                      <a:r>
                        <a:rPr lang="en-US" sz="1100">
                          <a:solidFill>
                            <a:srgbClr val="5F5F5F"/>
                          </a:solidFill>
                          <a:latin typeface="Segoe UI"/>
                          <a:cs typeface="Segoe UI"/>
                        </a:rPr>
                        <a:t>2020-11-28</a:t>
                      </a:r>
                    </a:p>
                  </a:txBody>
                  <a:tcPr marL="82296" marR="82296" marT="82296" marB="82296" anchor="ctr">
                    <a:lnL w="6350" cap="flat" cmpd="sng" algn="ctr">
                      <a:solidFill>
                        <a:srgbClr val="808080"/>
                      </a:solidFill>
                      <a:prstDash val="solid"/>
                      <a:round/>
                      <a:headEnd w="med" len="med"/>
                      <a:tailEnd w="med" len="med"/>
                    </a:lnL>
                    <a:lnR w="6350" cap="flat" cmpd="sng" algn="ctr">
                      <a:solidFill>
                        <a:srgbClr val="808080"/>
                      </a:solidFill>
                      <a:prstDash val="solid"/>
                      <a:round/>
                      <a:headEnd w="med" len="med"/>
                      <a:tailEnd w="med" len="med"/>
                    </a:lnR>
                    <a:lnT w="6350" cap="flat" cmpd="sng" algn="ctr">
                      <a:solidFill>
                        <a:srgbClr val="808080"/>
                      </a:solidFill>
                      <a:prstDash val="solid"/>
                      <a:round/>
                      <a:headEnd w="med" len="med"/>
                      <a:tailEnd w="med" len="med"/>
                    </a:lnT>
                    <a:lnB w="6350" cap="flat" cmpd="sng" algn="ctr">
                      <a:solidFill>
                        <a:srgbClr val="808080"/>
                      </a:solidFill>
                      <a:prstDash val="solid"/>
                      <a:round/>
                      <a:headEnd w="med" len="med"/>
                      <a:tailEnd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bl>
          </a:graphicData>
        </a:graphic>
      </p:graphicFrame>
      <p:grpSp>
        <p:nvGrpSpPr>
          <p:cNvPr id="47" name="그룹 46">
            <a:extLst>
              <a:ext uri="{FF2B5EF4-FFF2-40B4-BE49-F238E27FC236}">
                <a16:creationId xmlns:a16="http://schemas.microsoft.com/office/drawing/2014/main" id="{6A78663A-65D4-44C3-B6BC-F1A376E37165}"/>
              </a:ext>
            </a:extLst>
          </p:cNvPr>
          <p:cNvGrpSpPr/>
          <p:nvPr/>
        </p:nvGrpSpPr>
        <p:grpSpPr>
          <a:xfrm>
            <a:off x="4903538" y="4613161"/>
            <a:ext cx="1396789" cy="215444"/>
            <a:chOff x="4552421" y="3534603"/>
            <a:chExt cx="1396789" cy="215444"/>
          </a:xfrm>
        </p:grpSpPr>
        <p:grpSp>
          <p:nvGrpSpPr>
            <p:cNvPr id="48" name="그룹 47">
              <a:extLst>
                <a:ext uri="{FF2B5EF4-FFF2-40B4-BE49-F238E27FC236}">
                  <a16:creationId xmlns:a16="http://schemas.microsoft.com/office/drawing/2014/main" id="{84F0A305-2750-414B-A2D1-5D7C9F3C1E13}"/>
                </a:ext>
              </a:extLst>
            </p:cNvPr>
            <p:cNvGrpSpPr/>
            <p:nvPr/>
          </p:nvGrpSpPr>
          <p:grpSpPr>
            <a:xfrm>
              <a:off x="4552421" y="3534603"/>
              <a:ext cx="538411" cy="215444"/>
              <a:chOff x="4552421" y="3534603"/>
              <a:chExt cx="538411" cy="215444"/>
            </a:xfrm>
          </p:grpSpPr>
          <p:grpSp>
            <p:nvGrpSpPr>
              <p:cNvPr id="55" name="그룹 54">
                <a:extLst>
                  <a:ext uri="{FF2B5EF4-FFF2-40B4-BE49-F238E27FC236}">
                    <a16:creationId xmlns:a16="http://schemas.microsoft.com/office/drawing/2014/main" id="{0CC5E826-53DA-4CAF-9F94-AA9AAFDB7A5C}"/>
                  </a:ext>
                </a:extLst>
              </p:cNvPr>
              <p:cNvGrpSpPr/>
              <p:nvPr/>
            </p:nvGrpSpPr>
            <p:grpSpPr>
              <a:xfrm rot="10800000">
                <a:off x="4552421" y="3588158"/>
                <a:ext cx="108334" cy="108334"/>
                <a:chOff x="4625340" y="3429000"/>
                <a:chExt cx="534985" cy="534985"/>
              </a:xfrm>
            </p:grpSpPr>
            <p:sp>
              <p:nvSpPr>
                <p:cNvPr id="57" name="직사각형 56">
                  <a:extLst>
                    <a:ext uri="{FF2B5EF4-FFF2-40B4-BE49-F238E27FC236}">
                      <a16:creationId xmlns:a16="http://schemas.microsoft.com/office/drawing/2014/main" id="{209074FC-483D-424D-8C22-2540A934FAE2}"/>
                    </a:ext>
                  </a:extLst>
                </p:cNvPr>
                <p:cNvSpPr/>
                <p:nvPr/>
              </p:nvSpPr>
              <p:spPr>
                <a:xfrm>
                  <a:off x="4625340" y="3429000"/>
                  <a:ext cx="534985" cy="534985"/>
                </a:xfrm>
                <a:prstGeom prst="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58" name="이등변 삼각형 57">
                  <a:extLst>
                    <a:ext uri="{FF2B5EF4-FFF2-40B4-BE49-F238E27FC236}">
                      <a16:creationId xmlns:a16="http://schemas.microsoft.com/office/drawing/2014/main" id="{950D95C1-612A-4C74-9FCA-73D47A700E4B}"/>
                    </a:ext>
                  </a:extLst>
                </p:cNvPr>
                <p:cNvSpPr/>
                <p:nvPr/>
              </p:nvSpPr>
              <p:spPr>
                <a:xfrm rot="5400000">
                  <a:off x="4733202" y="3551633"/>
                  <a:ext cx="343374" cy="296012"/>
                </a:xfrm>
                <a:prstGeom prst="triangle">
                  <a:avLst>
                    <a:gd name="adj" fmla="val 5000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grpSp>
          <p:sp>
            <p:nvSpPr>
              <p:cNvPr id="56" name="TextBox 55">
                <a:extLst>
                  <a:ext uri="{FF2B5EF4-FFF2-40B4-BE49-F238E27FC236}">
                    <a16:creationId xmlns:a16="http://schemas.microsoft.com/office/drawing/2014/main" id="{C1E1755C-FDF3-43E8-93D3-E588B6D321B4}"/>
                  </a:ext>
                </a:extLst>
              </p:cNvPr>
              <p:cNvSpPr txBox="1"/>
              <p:nvPr/>
            </p:nvSpPr>
            <p:spPr>
              <a:xfrm>
                <a:off x="4632203" y="3534603"/>
                <a:ext cx="458629" cy="215444"/>
              </a:xfrm>
              <a:prstGeom prst="rect">
                <a:avLst/>
              </a:prstGeom>
              <a:noFill/>
            </p:spPr>
            <p:txBody>
              <a:bodyPr wrap="square">
                <a:spAutoFit/>
              </a:bodyPr>
              <a:lstStyle/>
              <a:p>
                <a:pPr lvl="0">
                  <a:defRPr/>
                </a:pPr>
                <a:r>
                  <a:rPr lang="ko-KR" altLang="en-US" sz="800">
                    <a:latin typeface="Noto Sans KR Black"/>
                    <a:ea typeface="Noto Sans KR Black"/>
                  </a:rPr>
                  <a:t>이전</a:t>
                </a:r>
              </a:p>
            </p:txBody>
          </p:sp>
        </p:grpSp>
        <p:grpSp>
          <p:nvGrpSpPr>
            <p:cNvPr id="49" name="그룹 48">
              <a:extLst>
                <a:ext uri="{FF2B5EF4-FFF2-40B4-BE49-F238E27FC236}">
                  <a16:creationId xmlns:a16="http://schemas.microsoft.com/office/drawing/2014/main" id="{4A214F32-5D6F-4A1E-B060-EA5119ABF461}"/>
                </a:ext>
              </a:extLst>
            </p:cNvPr>
            <p:cNvGrpSpPr/>
            <p:nvPr/>
          </p:nvGrpSpPr>
          <p:grpSpPr>
            <a:xfrm>
              <a:off x="5484454" y="3534603"/>
              <a:ext cx="464756" cy="215444"/>
              <a:chOff x="5484454" y="3534603"/>
              <a:chExt cx="464756" cy="215444"/>
            </a:xfrm>
          </p:grpSpPr>
          <p:grpSp>
            <p:nvGrpSpPr>
              <p:cNvPr id="51" name="그룹 50">
                <a:extLst>
                  <a:ext uri="{FF2B5EF4-FFF2-40B4-BE49-F238E27FC236}">
                    <a16:creationId xmlns:a16="http://schemas.microsoft.com/office/drawing/2014/main" id="{4F533AF2-555D-46B6-A3DF-C290299F5B99}"/>
                  </a:ext>
                </a:extLst>
              </p:cNvPr>
              <p:cNvGrpSpPr/>
              <p:nvPr/>
            </p:nvGrpSpPr>
            <p:grpSpPr>
              <a:xfrm>
                <a:off x="5840876" y="3588158"/>
                <a:ext cx="108334" cy="108334"/>
                <a:chOff x="4625340" y="3429000"/>
                <a:chExt cx="534985" cy="534985"/>
              </a:xfrm>
            </p:grpSpPr>
            <p:sp>
              <p:nvSpPr>
                <p:cNvPr id="53" name="직사각형 52">
                  <a:extLst>
                    <a:ext uri="{FF2B5EF4-FFF2-40B4-BE49-F238E27FC236}">
                      <a16:creationId xmlns:a16="http://schemas.microsoft.com/office/drawing/2014/main" id="{5599C211-A10C-4204-91C0-7F686F5C2247}"/>
                    </a:ext>
                  </a:extLst>
                </p:cNvPr>
                <p:cNvSpPr/>
                <p:nvPr/>
              </p:nvSpPr>
              <p:spPr>
                <a:xfrm>
                  <a:off x="4625340" y="3429000"/>
                  <a:ext cx="534985" cy="534985"/>
                </a:xfrm>
                <a:prstGeom prst="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54" name="이등변 삼각형 53">
                  <a:extLst>
                    <a:ext uri="{FF2B5EF4-FFF2-40B4-BE49-F238E27FC236}">
                      <a16:creationId xmlns:a16="http://schemas.microsoft.com/office/drawing/2014/main" id="{0AEAC5EB-4CAF-4640-89BA-9238B1163438}"/>
                    </a:ext>
                  </a:extLst>
                </p:cNvPr>
                <p:cNvSpPr/>
                <p:nvPr/>
              </p:nvSpPr>
              <p:spPr>
                <a:xfrm rot="5400000">
                  <a:off x="4733202" y="3551633"/>
                  <a:ext cx="343374" cy="296012"/>
                </a:xfrm>
                <a:prstGeom prst="triangle">
                  <a:avLst>
                    <a:gd name="adj" fmla="val 5000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grpSp>
          <p:sp>
            <p:nvSpPr>
              <p:cNvPr id="52" name="TextBox 51">
                <a:extLst>
                  <a:ext uri="{FF2B5EF4-FFF2-40B4-BE49-F238E27FC236}">
                    <a16:creationId xmlns:a16="http://schemas.microsoft.com/office/drawing/2014/main" id="{2737AB6A-14ED-48B3-8225-2D021010000E}"/>
                  </a:ext>
                </a:extLst>
              </p:cNvPr>
              <p:cNvSpPr txBox="1"/>
              <p:nvPr/>
            </p:nvSpPr>
            <p:spPr>
              <a:xfrm>
                <a:off x="5484454" y="3534603"/>
                <a:ext cx="458629" cy="215444"/>
              </a:xfrm>
              <a:prstGeom prst="rect">
                <a:avLst/>
              </a:prstGeom>
              <a:noFill/>
            </p:spPr>
            <p:txBody>
              <a:bodyPr wrap="square">
                <a:spAutoFit/>
              </a:bodyPr>
              <a:lstStyle/>
              <a:p>
                <a:pPr lvl="0">
                  <a:defRPr/>
                </a:pPr>
                <a:r>
                  <a:rPr lang="ko-KR" altLang="en-US" sz="800">
                    <a:latin typeface="Noto Sans KR Black"/>
                    <a:ea typeface="Noto Sans KR Black"/>
                  </a:rPr>
                  <a:t>다음</a:t>
                </a:r>
              </a:p>
            </p:txBody>
          </p:sp>
        </p:grpSp>
        <p:sp>
          <p:nvSpPr>
            <p:cNvPr id="50" name="TextBox 49">
              <a:extLst>
                <a:ext uri="{FF2B5EF4-FFF2-40B4-BE49-F238E27FC236}">
                  <a16:creationId xmlns:a16="http://schemas.microsoft.com/office/drawing/2014/main" id="{AA8A5CEA-98E1-45B9-8C5E-5C21C22895BE}"/>
                </a:ext>
              </a:extLst>
            </p:cNvPr>
            <p:cNvSpPr txBox="1"/>
            <p:nvPr/>
          </p:nvSpPr>
          <p:spPr>
            <a:xfrm>
              <a:off x="5139163" y="3534603"/>
              <a:ext cx="458629" cy="215444"/>
            </a:xfrm>
            <a:prstGeom prst="rect">
              <a:avLst/>
            </a:prstGeom>
            <a:noFill/>
          </p:spPr>
          <p:txBody>
            <a:bodyPr wrap="square">
              <a:spAutoFit/>
            </a:bodyPr>
            <a:lstStyle/>
            <a:p>
              <a:pPr lvl="0">
                <a:defRPr/>
              </a:pPr>
              <a:r>
                <a:rPr lang="en-US" altLang="ko-KR" sz="800">
                  <a:latin typeface="Noto Sans KR Black"/>
                  <a:ea typeface="Noto Sans KR Black"/>
                </a:rPr>
                <a:t>1</a:t>
              </a:r>
              <a:endParaRPr lang="ko-KR" altLang="en-US" sz="800">
                <a:latin typeface="Noto Sans KR Black"/>
                <a:ea typeface="Noto Sans KR Black"/>
              </a:endParaRPr>
            </a:p>
          </p:txBody>
        </p:sp>
      </p:grpSp>
      <p:graphicFrame>
        <p:nvGraphicFramePr>
          <p:cNvPr id="59" name="표 58">
            <a:extLst>
              <a:ext uri="{FF2B5EF4-FFF2-40B4-BE49-F238E27FC236}">
                <a16:creationId xmlns:a16="http://schemas.microsoft.com/office/drawing/2014/main" id="{FA6D002B-0495-4E55-B735-2299404B8029}"/>
              </a:ext>
            </a:extLst>
          </p:cNvPr>
          <p:cNvGraphicFramePr>
            <a:graphicFrameLocks noGrp="1"/>
          </p:cNvGraphicFramePr>
          <p:nvPr>
            <p:extLst>
              <p:ext uri="{D42A27DB-BD31-4B8C-83A1-F6EECF244321}">
                <p14:modId xmlns:p14="http://schemas.microsoft.com/office/powerpoint/2010/main" val="3533606891"/>
              </p:ext>
            </p:extLst>
          </p:nvPr>
        </p:nvGraphicFramePr>
        <p:xfrm>
          <a:off x="1795464" y="2160005"/>
          <a:ext cx="7926186" cy="332232"/>
        </p:xfrm>
        <a:graphic>
          <a:graphicData uri="http://schemas.openxmlformats.org/drawingml/2006/table">
            <a:tbl>
              <a:tblPr firstRow="1" firstCol="1">
                <a:tableStyleId>{5C22544A-7EE6-4342-B048-85BDC9FD1C3A}</a:tableStyleId>
              </a:tblPr>
              <a:tblGrid>
                <a:gridCol w="1520411">
                  <a:extLst>
                    <a:ext uri="{9D8B030D-6E8A-4147-A177-3AD203B41FA5}">
                      <a16:colId xmlns:a16="http://schemas.microsoft.com/office/drawing/2014/main" val="20000"/>
                    </a:ext>
                  </a:extLst>
                </a:gridCol>
                <a:gridCol w="6405775">
                  <a:extLst>
                    <a:ext uri="{9D8B030D-6E8A-4147-A177-3AD203B41FA5}">
                      <a16:colId xmlns:a16="http://schemas.microsoft.com/office/drawing/2014/main" val="20001"/>
                    </a:ext>
                  </a:extLst>
                </a:gridCol>
              </a:tblGrid>
              <a:tr h="0">
                <a:tc>
                  <a:txBody>
                    <a:bodyPr/>
                    <a:lstStyle/>
                    <a:p>
                      <a:pPr algn="ctr">
                        <a:defRPr/>
                      </a:pPr>
                      <a:endParaRPr lang="ko-KR" altLang="en-US" sz="1100">
                        <a:solidFill>
                          <a:schemeClr val="tx1"/>
                        </a:solidFill>
                        <a:latin typeface="Noto Sans KR Black"/>
                        <a:ea typeface="Noto Sans KR Black"/>
                      </a:endParaRPr>
                    </a:p>
                  </a:txBody>
                  <a:tcPr marL="82296" marR="82296" marT="82296" marB="82296" anchor="ctr">
                    <a:lnL w="6350" cap="flat" cmpd="sng" algn="ctr">
                      <a:solidFill>
                        <a:srgbClr val="808080"/>
                      </a:solidFill>
                      <a:prstDash val="solid"/>
                      <a:round/>
                      <a:headEnd w="med" len="med"/>
                      <a:tailEnd w="med" len="med"/>
                    </a:lnL>
                    <a:lnR w="6350" cap="flat" cmpd="sng" algn="ctr">
                      <a:solidFill>
                        <a:srgbClr val="808080"/>
                      </a:solidFill>
                      <a:prstDash val="solid"/>
                      <a:round/>
                      <a:headEnd w="med" len="med"/>
                      <a:tailEnd w="med" len="med"/>
                    </a:lnR>
                    <a:lnT w="6350" cap="flat" cmpd="sng" algn="ctr">
                      <a:solidFill>
                        <a:srgbClr val="808080"/>
                      </a:solidFill>
                      <a:prstDash val="solid"/>
                      <a:round/>
                      <a:headEnd w="med" len="med"/>
                      <a:tailEnd w="med" len="med"/>
                    </a:lnT>
                    <a:lnB w="6350" cap="flat" cmpd="sng" algn="ctr">
                      <a:solidFill>
                        <a:srgbClr val="808080"/>
                      </a:solidFill>
                      <a:prstDash val="solid"/>
                      <a:round/>
                      <a:headEnd w="med" len="med"/>
                      <a:tailEnd w="med" len="med"/>
                    </a:lnB>
                    <a:lnTlToBr w="12700" cmpd="sng">
                      <a:noFill/>
                      <a:prstDash val="solid"/>
                    </a:lnTlToBr>
                    <a:lnBlToTr w="12700" cmpd="sng">
                      <a:noFill/>
                      <a:prstDash val="solid"/>
                    </a:lnBlToTr>
                    <a:noFill/>
                  </a:tcPr>
                </a:tc>
                <a:tc>
                  <a:txBody>
                    <a:bodyPr/>
                    <a:lstStyle/>
                    <a:p>
                      <a:pPr algn="ctr">
                        <a:defRPr/>
                      </a:pPr>
                      <a:endParaRPr lang="en-US" sz="1100">
                        <a:solidFill>
                          <a:srgbClr val="5F5F5F"/>
                        </a:solidFill>
                        <a:latin typeface="Segoe UI"/>
                        <a:cs typeface="Segoe UI"/>
                      </a:endParaRPr>
                    </a:p>
                  </a:txBody>
                  <a:tcPr marL="82296" marR="82296" marT="82296" marB="82296" anchor="ctr">
                    <a:lnL w="6350" cap="flat" cmpd="sng" algn="ctr">
                      <a:solidFill>
                        <a:srgbClr val="808080"/>
                      </a:solidFill>
                      <a:prstDash val="solid"/>
                      <a:round/>
                      <a:headEnd w="med" len="med"/>
                      <a:tailEnd w="med" len="med"/>
                    </a:lnL>
                    <a:lnR w="6350" cap="flat" cmpd="sng" algn="ctr">
                      <a:solidFill>
                        <a:srgbClr val="808080"/>
                      </a:solidFill>
                      <a:prstDash val="solid"/>
                      <a:round/>
                      <a:headEnd w="med" len="med"/>
                      <a:tailEnd w="med" len="med"/>
                    </a:lnR>
                    <a:lnT w="6350" cap="flat" cmpd="sng" algn="ctr">
                      <a:solidFill>
                        <a:srgbClr val="808080"/>
                      </a:solidFill>
                      <a:prstDash val="solid"/>
                      <a:round/>
                      <a:headEnd w="med" len="med"/>
                      <a:tailEnd w="med" len="med"/>
                    </a:lnT>
                    <a:lnB w="6350" cap="flat" cmpd="sng" algn="ctr">
                      <a:solidFill>
                        <a:srgbClr val="808080"/>
                      </a:solidFill>
                      <a:prstDash val="solid"/>
                      <a:round/>
                      <a:headEnd w="med" len="med"/>
                      <a:tailEnd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grpSp>
        <p:nvGrpSpPr>
          <p:cNvPr id="60" name="그룹 59">
            <a:extLst>
              <a:ext uri="{FF2B5EF4-FFF2-40B4-BE49-F238E27FC236}">
                <a16:creationId xmlns:a16="http://schemas.microsoft.com/office/drawing/2014/main" id="{05D51915-F40D-45B3-9447-6FD7E0F6A5A9}"/>
              </a:ext>
            </a:extLst>
          </p:cNvPr>
          <p:cNvGrpSpPr/>
          <p:nvPr/>
        </p:nvGrpSpPr>
        <p:grpSpPr>
          <a:xfrm>
            <a:off x="1978619" y="2235937"/>
            <a:ext cx="1053982" cy="183650"/>
            <a:chOff x="8051918" y="2291958"/>
            <a:chExt cx="1053982" cy="183650"/>
          </a:xfrm>
        </p:grpSpPr>
        <p:sp>
          <p:nvSpPr>
            <p:cNvPr id="61" name="직사각형 60">
              <a:extLst>
                <a:ext uri="{FF2B5EF4-FFF2-40B4-BE49-F238E27FC236}">
                  <a16:creationId xmlns:a16="http://schemas.microsoft.com/office/drawing/2014/main" id="{DC93B1D9-96CD-459C-8D32-4D730400362A}"/>
                </a:ext>
              </a:extLst>
            </p:cNvPr>
            <p:cNvSpPr/>
            <p:nvPr/>
          </p:nvSpPr>
          <p:spPr>
            <a:xfrm>
              <a:off x="8051918" y="2291958"/>
              <a:ext cx="1053982" cy="18365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ko-KR" altLang="en-US" sz="800">
                  <a:solidFill>
                    <a:schemeClr val="tx1"/>
                  </a:solidFill>
                  <a:latin typeface="Noto Sans KR Black"/>
                  <a:ea typeface="Noto Sans KR Black"/>
                </a:rPr>
                <a:t>제목</a:t>
              </a:r>
            </a:p>
          </p:txBody>
        </p:sp>
        <p:sp>
          <p:nvSpPr>
            <p:cNvPr id="62" name="화살표: 갈매기형 수장 61">
              <a:extLst>
                <a:ext uri="{FF2B5EF4-FFF2-40B4-BE49-F238E27FC236}">
                  <a16:creationId xmlns:a16="http://schemas.microsoft.com/office/drawing/2014/main" id="{5934FFCA-1E0F-46B1-8F08-B6DAEBE8E43A}"/>
                </a:ext>
              </a:extLst>
            </p:cNvPr>
            <p:cNvSpPr/>
            <p:nvPr/>
          </p:nvSpPr>
          <p:spPr>
            <a:xfrm rot="5400000">
              <a:off x="8980098" y="2358484"/>
              <a:ext cx="71303" cy="83801"/>
            </a:xfrm>
            <a:prstGeom prst="chevron">
              <a:avLst>
                <a:gd name="adj" fmla="val 50000"/>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solidFill>
                  <a:schemeClr val="tx1"/>
                </a:solidFill>
              </a:endParaRPr>
            </a:p>
          </p:txBody>
        </p:sp>
      </p:grpSp>
      <p:sp>
        <p:nvSpPr>
          <p:cNvPr id="63" name="직사각형 62">
            <a:extLst>
              <a:ext uri="{FF2B5EF4-FFF2-40B4-BE49-F238E27FC236}">
                <a16:creationId xmlns:a16="http://schemas.microsoft.com/office/drawing/2014/main" id="{5101FDF6-D419-43DC-853A-EF44A471BF4C}"/>
              </a:ext>
            </a:extLst>
          </p:cNvPr>
          <p:cNvSpPr/>
          <p:nvPr/>
        </p:nvSpPr>
        <p:spPr>
          <a:xfrm>
            <a:off x="4621499" y="2234836"/>
            <a:ext cx="395975" cy="191904"/>
          </a:xfrm>
          <a:prstGeom prst="rect">
            <a:avLst/>
          </a:prstGeom>
          <a:solidFill>
            <a:schemeClr val="bg2"/>
          </a:solidFill>
          <a:ln w="9525">
            <a:solidFill>
              <a:schemeClr val="bg1">
                <a:lumMod val="6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ko-KR" altLang="en-US" sz="800">
                <a:solidFill>
                  <a:schemeClr val="tx1"/>
                </a:solidFill>
                <a:latin typeface="Noto Sans KR Black"/>
                <a:ea typeface="Noto Sans KR Black"/>
              </a:rPr>
              <a:t>검색</a:t>
            </a:r>
          </a:p>
        </p:txBody>
      </p:sp>
      <p:sp>
        <p:nvSpPr>
          <p:cNvPr id="65" name="직사각형 64">
            <a:extLst>
              <a:ext uri="{FF2B5EF4-FFF2-40B4-BE49-F238E27FC236}">
                <a16:creationId xmlns:a16="http://schemas.microsoft.com/office/drawing/2014/main" id="{F3C49C73-3B9E-4225-BE47-3872BBAF4414}"/>
              </a:ext>
            </a:extLst>
          </p:cNvPr>
          <p:cNvSpPr/>
          <p:nvPr/>
        </p:nvSpPr>
        <p:spPr>
          <a:xfrm>
            <a:off x="3511552" y="2235937"/>
            <a:ext cx="1053982" cy="18365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sz="800">
              <a:solidFill>
                <a:schemeClr val="tx1"/>
              </a:solidFill>
              <a:latin typeface="Noto Sans KR Black"/>
              <a:ea typeface="Noto Sans KR Black"/>
            </a:endParaRPr>
          </a:p>
        </p:txBody>
      </p:sp>
    </p:spTree>
    <p:extLst>
      <p:ext uri="{BB962C8B-B14F-4D97-AF65-F5344CB8AC3E}">
        <p14:creationId xmlns:p14="http://schemas.microsoft.com/office/powerpoint/2010/main" val="3874637004"/>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Browser" descr="&lt;SmartSettings&gt;&lt;SmartResize enabled=&quot;True&quot; minWidth=&quot;140&quot; minHeight=&quot;50&quot; /&gt;&lt;/SmartSettings&gt;"/>
          <p:cNvGrpSpPr/>
          <p:nvPr>
            <p:custDataLst>
              <p:tags r:id="rId1"/>
            </p:custDataLst>
          </p:nvPr>
        </p:nvGrpSpPr>
        <p:grpSpPr>
          <a:xfrm>
            <a:off x="-1" y="0"/>
            <a:ext cx="9810308" cy="6858000"/>
            <a:chOff x="595684" y="1261242"/>
            <a:chExt cx="6668463" cy="4352544"/>
          </a:xfrm>
        </p:grpSpPr>
        <p:sp>
          <p:nvSpPr>
            <p:cNvPr id="5" name="Window Body" descr="&lt;SmartSettings&gt;&lt;SmartResize anchorLeft=&quot;Absolute&quot; anchorTop=&quot;Absolute&quot; anchorRight=&quot;Absolute&quot; anchorBottom=&quot;Absolute&quot; /&gt;&lt;/SmartSettings&gt;"/>
            <p:cNvSpPr/>
            <p:nvPr>
              <p:custDataLst>
                <p:tags r:id="rId2"/>
              </p:custDataLst>
            </p:nvPr>
          </p:nvSpPr>
          <p:spPr>
            <a:xfrm>
              <a:off x="595684" y="1600779"/>
              <a:ext cx="6668461" cy="4013007"/>
            </a:xfrm>
            <a:prstGeom prst="rect">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vert="horz" wrap="square" lIns="91440" tIns="45720" rIns="91440" bIns="45720" anchor="ctr" anchorCtr="0">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endParaRPr lang="en-US" sz="900">
                <a:solidFill>
                  <a:srgbClr val="5F5F5F"/>
                </a:solidFill>
                <a:latin typeface="Segoe UI"/>
                <a:cs typeface="Segoe UI"/>
              </a:endParaRPr>
            </a:p>
          </p:txBody>
        </p:sp>
        <p:sp>
          <p:nvSpPr>
            <p:cNvPr id="6" name="Title Bar" descr="&lt;SmartSettings&gt;&lt;SmartResize anchorLeft=&quot;Absolute&quot; anchorTop=&quot;Absolute&quot; anchorRight=&quot;Absolute&quot; anchorBottom=&quot;None&quot; /&gt;&lt;/SmartSettings&gt;"/>
            <p:cNvSpPr/>
            <p:nvPr/>
          </p:nvSpPr>
          <p:spPr>
            <a:xfrm>
              <a:off x="595685" y="1261242"/>
              <a:ext cx="6668462" cy="340866"/>
            </a:xfrm>
            <a:prstGeom prst="rect">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vert="horz" wrap="square" lIns="91440" tIns="45720" rIns="228600" bIns="45720" anchor="t" anchorCtr="0">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defRPr/>
              </a:pPr>
              <a:r>
                <a:rPr lang="en-US" sz="900">
                  <a:solidFill>
                    <a:srgbClr val="5F5F5F"/>
                  </a:solidFill>
                  <a:latin typeface="Segoe UI"/>
                  <a:cs typeface="Segoe UI"/>
                </a:rPr>
                <a:t>Browser</a:t>
              </a:r>
            </a:p>
          </p:txBody>
        </p:sp>
        <p:sp>
          <p:nvSpPr>
            <p:cNvPr id="7" name="Menu Button" descr="&lt;SmartSettings&gt;&lt;SmartResize anchorLeft=&quot;None&quot; anchorTop=&quot;Absolute&quot; anchorRight=&quot;Absolute&quot; anchorBottom=&quot;None&quot; /&gt;&lt;/SmartSettings&gt;"/>
            <p:cNvSpPr>
              <a:spLocks noChangeAspect="1" noEditPoints="1"/>
            </p:cNvSpPr>
            <p:nvPr/>
          </p:nvSpPr>
          <p:spPr>
            <a:xfrm>
              <a:off x="7102450" y="1456440"/>
              <a:ext cx="101434" cy="71535"/>
            </a:xfrm>
            <a:custGeom>
              <a:avLst/>
              <a:gdLst>
                <a:gd name="T0" fmla="*/ 0 w 415"/>
                <a:gd name="T1" fmla="*/ 309 h 309"/>
                <a:gd name="T2" fmla="*/ 415 w 415"/>
                <a:gd name="T3" fmla="*/ 309 h 309"/>
                <a:gd name="T4" fmla="*/ 0 w 415"/>
                <a:gd name="T5" fmla="*/ 155 h 309"/>
                <a:gd name="T6" fmla="*/ 415 w 415"/>
                <a:gd name="T7" fmla="*/ 155 h 309"/>
                <a:gd name="T8" fmla="*/ 0 w 415"/>
                <a:gd name="T9" fmla="*/ 0 h 309"/>
                <a:gd name="T10" fmla="*/ 415 w 415"/>
                <a:gd name="T11" fmla="*/ 0 h 309"/>
              </a:gdLst>
              <a:ahLst/>
              <a:cxnLst>
                <a:cxn ang="0">
                  <a:pos x="T0" y="T1"/>
                </a:cxn>
                <a:cxn ang="0">
                  <a:pos x="T2" y="T3"/>
                </a:cxn>
                <a:cxn ang="0">
                  <a:pos x="T4" y="T5"/>
                </a:cxn>
                <a:cxn ang="0">
                  <a:pos x="T6" y="T7"/>
                </a:cxn>
                <a:cxn ang="0">
                  <a:pos x="T8" y="T9"/>
                </a:cxn>
                <a:cxn ang="0">
                  <a:pos x="T10" y="T11"/>
                </a:cxn>
              </a:cxnLst>
              <a:rect l="0" t="0" r="r" b="b"/>
              <a:pathLst>
                <a:path w="415" h="309">
                  <a:moveTo>
                    <a:pt x="0" y="309"/>
                  </a:moveTo>
                  <a:lnTo>
                    <a:pt x="415" y="309"/>
                  </a:lnTo>
                  <a:moveTo>
                    <a:pt x="0" y="155"/>
                  </a:moveTo>
                  <a:lnTo>
                    <a:pt x="415" y="155"/>
                  </a:lnTo>
                  <a:moveTo>
                    <a:pt x="0" y="0"/>
                  </a:moveTo>
                  <a:lnTo>
                    <a:pt x="415" y="0"/>
                  </a:lnTo>
                </a:path>
              </a:pathLst>
            </a:custGeom>
            <a:noFill/>
            <a:ln w="6350" cap="flat">
              <a:solidFill>
                <a:srgbClr val="808080"/>
              </a:solidFill>
              <a:prstDash val="solid"/>
              <a:miter/>
            </a:ln>
          </p:spPr>
          <p:txBody>
            <a:bodyPr vert="horz" wrap="square" lIns="91440" tIns="45720" rIns="91440" bIns="45720" anchor="t" anchorCtr="0">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defRPr/>
              </a:pPr>
              <a:endParaRPr lang="en-US">
                <a:solidFill>
                  <a:srgbClr val="5F5F5F"/>
                </a:solidFill>
                <a:latin typeface="Segoe UI"/>
                <a:cs typeface="Segoe UI"/>
              </a:endParaRPr>
            </a:p>
          </p:txBody>
        </p:sp>
        <p:sp>
          <p:nvSpPr>
            <p:cNvPr id="8" name="Close Button" descr="&lt;SmartSettings&gt;&lt;SmartResize anchorLeft=&quot;None&quot; anchorTop=&quot;Absolute&quot; anchorRight=&quot;Absolute&quot; anchorBottom=&quot;None&quot; /&gt;&lt;/SmartSettings&gt;"/>
            <p:cNvSpPr>
              <a:spLocks noEditPoints="1"/>
            </p:cNvSpPr>
            <p:nvPr/>
          </p:nvSpPr>
          <p:spPr>
            <a:xfrm>
              <a:off x="7120801" y="1306460"/>
              <a:ext cx="66903" cy="60452"/>
            </a:xfrm>
            <a:custGeom>
              <a:avLst/>
              <a:gdLst>
                <a:gd name="T0" fmla="*/ 254 w 254"/>
                <a:gd name="T1" fmla="*/ 0 h 254"/>
                <a:gd name="T2" fmla="*/ 0 w 254"/>
                <a:gd name="T3" fmla="*/ 254 h 254"/>
                <a:gd name="T4" fmla="*/ 0 w 254"/>
                <a:gd name="T5" fmla="*/ 0 h 254"/>
                <a:gd name="T6" fmla="*/ 254 w 254"/>
                <a:gd name="T7" fmla="*/ 254 h 254"/>
              </a:gdLst>
              <a:ahLst/>
              <a:cxnLst>
                <a:cxn ang="0">
                  <a:pos x="T0" y="T1"/>
                </a:cxn>
                <a:cxn ang="0">
                  <a:pos x="T2" y="T3"/>
                </a:cxn>
                <a:cxn ang="0">
                  <a:pos x="T4" y="T5"/>
                </a:cxn>
                <a:cxn ang="0">
                  <a:pos x="T6" y="T7"/>
                </a:cxn>
              </a:cxnLst>
              <a:rect l="0" t="0" r="r" b="b"/>
              <a:pathLst>
                <a:path w="254" h="254">
                  <a:moveTo>
                    <a:pt x="254" y="0"/>
                  </a:moveTo>
                  <a:lnTo>
                    <a:pt x="0" y="254"/>
                  </a:lnTo>
                  <a:moveTo>
                    <a:pt x="0" y="0"/>
                  </a:moveTo>
                  <a:lnTo>
                    <a:pt x="254" y="254"/>
                  </a:lnTo>
                </a:path>
              </a:pathLst>
            </a:custGeom>
            <a:noFill/>
            <a:ln w="9525" cap="flat">
              <a:solidFill>
                <a:srgbClr val="808080"/>
              </a:solidFill>
              <a:prstDash val="solid"/>
              <a:miter/>
            </a:ln>
          </p:spPr>
          <p:txBody>
            <a:bodyPr vert="horz" wrap="square" lIns="91440" tIns="45720" rIns="91440" bIns="45720" anchor="t" anchorCtr="0">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defRPr/>
              </a:pPr>
              <a:endParaRPr lang="en-US">
                <a:solidFill>
                  <a:srgbClr val="5F5F5F"/>
                </a:solidFill>
                <a:latin typeface="Segoe UI"/>
                <a:cs typeface="Segoe UI"/>
              </a:endParaRPr>
            </a:p>
          </p:txBody>
        </p:sp>
        <p:sp>
          <p:nvSpPr>
            <p:cNvPr id="9" name="Address Box" descr="&lt;SmartSettings&gt;&lt;SmartResize anchorLeft=&quot;Absolute&quot; anchorTop=&quot;Absolute&quot; anchorRight=&quot;Absolute&quot; anchorBottom=&quot;None&quot; /&gt;&lt;/SmartSettings&gt;"/>
            <p:cNvSpPr/>
            <p:nvPr/>
          </p:nvSpPr>
          <p:spPr>
            <a:xfrm>
              <a:off x="1209432" y="1416763"/>
              <a:ext cx="5832753" cy="150888"/>
            </a:xfrm>
            <a:prstGeom prst="rect">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vert="horz" wrap="square" lIns="237744" tIns="45720" rIns="91440" bIns="45720" anchor="ctr" anchorCtr="0">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defRPr/>
              </a:pPr>
              <a:r>
                <a:rPr lang="en-US" sz="900">
                  <a:solidFill>
                    <a:srgbClr val="5F5F5F"/>
                  </a:solidFill>
                  <a:latin typeface="Segoe UI"/>
                  <a:cs typeface="Segoe UI"/>
                </a:rPr>
                <a:t>www.example.com/adminpage</a:t>
              </a:r>
            </a:p>
          </p:txBody>
        </p:sp>
        <p:sp>
          <p:nvSpPr>
            <p:cNvPr id="10" name="Document Icon" descr="&lt;SmartSettings&gt;&lt;SmartResize anchorLeft=&quot;Absolute&quot; anchorTop=&quot;Absolute&quot; anchorRight=&quot;None&quot; anchorBottom=&quot;None&quot; /&gt;&lt;/SmartSettings&gt;"/>
            <p:cNvSpPr>
              <a:spLocks noChangeAspect="1" noEditPoints="1"/>
            </p:cNvSpPr>
            <p:nvPr/>
          </p:nvSpPr>
          <p:spPr>
            <a:xfrm>
              <a:off x="1261178" y="1449891"/>
              <a:ext cx="63667" cy="84633"/>
            </a:xfrm>
            <a:custGeom>
              <a:avLst/>
              <a:gdLst>
                <a:gd name="T0" fmla="*/ 153 w 260"/>
                <a:gd name="T1" fmla="*/ 7 h 367"/>
                <a:gd name="T2" fmla="*/ 153 w 260"/>
                <a:gd name="T3" fmla="*/ 108 h 367"/>
                <a:gd name="T4" fmla="*/ 253 w 260"/>
                <a:gd name="T5" fmla="*/ 108 h 367"/>
                <a:gd name="T6" fmla="*/ 0 w 260"/>
                <a:gd name="T7" fmla="*/ 0 h 367"/>
                <a:gd name="T8" fmla="*/ 0 w 260"/>
                <a:gd name="T9" fmla="*/ 367 h 367"/>
                <a:gd name="T10" fmla="*/ 260 w 260"/>
                <a:gd name="T11" fmla="*/ 367 h 367"/>
                <a:gd name="T12" fmla="*/ 260 w 260"/>
                <a:gd name="T13" fmla="*/ 100 h 367"/>
                <a:gd name="T14" fmla="*/ 161 w 260"/>
                <a:gd name="T15" fmla="*/ 1 h 367"/>
                <a:gd name="T16" fmla="*/ 0 w 260"/>
                <a:gd name="T17" fmla="*/ 0 h 3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0" h="367">
                  <a:moveTo>
                    <a:pt x="153" y="7"/>
                  </a:moveTo>
                  <a:lnTo>
                    <a:pt x="153" y="108"/>
                  </a:lnTo>
                  <a:lnTo>
                    <a:pt x="253" y="108"/>
                  </a:lnTo>
                  <a:moveTo>
                    <a:pt x="0" y="0"/>
                  </a:moveTo>
                  <a:lnTo>
                    <a:pt x="0" y="367"/>
                  </a:lnTo>
                  <a:lnTo>
                    <a:pt x="260" y="367"/>
                  </a:lnTo>
                  <a:lnTo>
                    <a:pt x="260" y="100"/>
                  </a:lnTo>
                  <a:lnTo>
                    <a:pt x="161" y="1"/>
                  </a:lnTo>
                  <a:lnTo>
                    <a:pt x="0" y="0"/>
                  </a:lnTo>
                  <a:close/>
                </a:path>
              </a:pathLst>
            </a:custGeom>
            <a:noFill/>
            <a:ln w="6350" cap="flat">
              <a:solidFill>
                <a:srgbClr val="808080"/>
              </a:solidFill>
              <a:prstDash val="solid"/>
              <a:miter/>
            </a:ln>
          </p:spPr>
          <p:txBody>
            <a:bodyPr vert="horz" wrap="square" lIns="91440" tIns="45720" rIns="91440" bIns="45720" anchor="t" anchorCtr="0">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defRPr/>
              </a:pPr>
              <a:endParaRPr lang="en-US">
                <a:solidFill>
                  <a:srgbClr val="5F5F5F"/>
                </a:solidFill>
                <a:latin typeface="Segoe UI"/>
                <a:cs typeface="Segoe UI"/>
              </a:endParaRPr>
            </a:p>
          </p:txBody>
        </p:sp>
        <p:grpSp>
          <p:nvGrpSpPr>
            <p:cNvPr id="11" name="Navigation Buttons"/>
            <p:cNvGrpSpPr/>
            <p:nvPr/>
          </p:nvGrpSpPr>
          <p:grpSpPr>
            <a:xfrm>
              <a:off x="681271" y="1437296"/>
              <a:ext cx="435953" cy="109822"/>
              <a:chOff x="681271" y="1437296"/>
              <a:chExt cx="435953" cy="109822"/>
            </a:xfrm>
          </p:grpSpPr>
          <p:sp>
            <p:nvSpPr>
              <p:cNvPr id="12" name="Back Button" descr="&lt;SmartSettings&gt;&lt;SmartResize anchorLeft=&quot;Absolute&quot; anchorTop=&quot;Absolute&quot; anchorRight=&quot;None&quot; anchorBottom=&quot;None&quot; /&gt;&lt;/SmartSettings&gt;"/>
              <p:cNvSpPr>
                <a:spLocks noChangeAspect="1" noEditPoints="1"/>
              </p:cNvSpPr>
              <p:nvPr/>
            </p:nvSpPr>
            <p:spPr>
              <a:xfrm>
                <a:off x="681271" y="1453921"/>
                <a:ext cx="103592" cy="76573"/>
              </a:xfrm>
              <a:custGeom>
                <a:avLst/>
                <a:gdLst>
                  <a:gd name="T0" fmla="*/ 159 w 423"/>
                  <a:gd name="T1" fmla="*/ 332 h 332"/>
                  <a:gd name="T2" fmla="*/ 0 w 423"/>
                  <a:gd name="T3" fmla="*/ 166 h 332"/>
                  <a:gd name="T4" fmla="*/ 159 w 423"/>
                  <a:gd name="T5" fmla="*/ 0 h 332"/>
                  <a:gd name="T6" fmla="*/ 15 w 423"/>
                  <a:gd name="T7" fmla="*/ 166 h 332"/>
                  <a:gd name="T8" fmla="*/ 423 w 423"/>
                  <a:gd name="T9" fmla="*/ 166 h 332"/>
                </a:gdLst>
                <a:ahLst/>
                <a:cxnLst>
                  <a:cxn ang="0">
                    <a:pos x="T0" y="T1"/>
                  </a:cxn>
                  <a:cxn ang="0">
                    <a:pos x="T2" y="T3"/>
                  </a:cxn>
                  <a:cxn ang="0">
                    <a:pos x="T4" y="T5"/>
                  </a:cxn>
                  <a:cxn ang="0">
                    <a:pos x="T6" y="T7"/>
                  </a:cxn>
                  <a:cxn ang="0">
                    <a:pos x="T8" y="T9"/>
                  </a:cxn>
                </a:cxnLst>
                <a:rect l="0" t="0" r="r" b="b"/>
                <a:pathLst>
                  <a:path w="423" h="332">
                    <a:moveTo>
                      <a:pt x="159" y="332"/>
                    </a:moveTo>
                    <a:lnTo>
                      <a:pt x="0" y="166"/>
                    </a:lnTo>
                    <a:lnTo>
                      <a:pt x="159" y="0"/>
                    </a:lnTo>
                    <a:moveTo>
                      <a:pt x="15" y="166"/>
                    </a:moveTo>
                    <a:lnTo>
                      <a:pt x="423" y="166"/>
                    </a:lnTo>
                  </a:path>
                </a:pathLst>
              </a:custGeom>
              <a:noFill/>
              <a:ln w="6350" cap="sq">
                <a:solidFill>
                  <a:srgbClr val="808080"/>
                </a:solidFill>
                <a:prstDash val="solid"/>
                <a:miter/>
              </a:ln>
            </p:spPr>
            <p:txBody>
              <a:bodyPr vert="horz" wrap="square" lIns="91440" tIns="45720" rIns="91440" bIns="45720" anchor="t" anchorCtr="0">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defRPr/>
                </a:pPr>
                <a:endParaRPr lang="en-US">
                  <a:solidFill>
                    <a:srgbClr val="5F5F5F"/>
                  </a:solidFill>
                  <a:latin typeface="Segoe UI"/>
                  <a:cs typeface="Segoe UI"/>
                </a:endParaRPr>
              </a:p>
            </p:txBody>
          </p:sp>
          <p:sp>
            <p:nvSpPr>
              <p:cNvPr id="13" name="Forward Button" descr="&lt;SmartSettings&gt;&lt;SmartResize anchorLeft=&quot;Absolute&quot; anchorTop=&quot;Absolute&quot; anchorRight=&quot;None&quot; anchorBottom=&quot;None&quot; /&gt;&lt;/SmartSettings&gt;"/>
              <p:cNvSpPr>
                <a:spLocks noChangeAspect="1" noEditPoints="1"/>
              </p:cNvSpPr>
              <p:nvPr/>
            </p:nvSpPr>
            <p:spPr>
              <a:xfrm>
                <a:off x="845294" y="1453921"/>
                <a:ext cx="103592" cy="76573"/>
              </a:xfrm>
              <a:custGeom>
                <a:avLst/>
                <a:gdLst>
                  <a:gd name="T0" fmla="*/ 265 w 423"/>
                  <a:gd name="T1" fmla="*/ 0 h 332"/>
                  <a:gd name="T2" fmla="*/ 423 w 423"/>
                  <a:gd name="T3" fmla="*/ 166 h 332"/>
                  <a:gd name="T4" fmla="*/ 265 w 423"/>
                  <a:gd name="T5" fmla="*/ 332 h 332"/>
                  <a:gd name="T6" fmla="*/ 408 w 423"/>
                  <a:gd name="T7" fmla="*/ 166 h 332"/>
                  <a:gd name="T8" fmla="*/ 0 w 423"/>
                  <a:gd name="T9" fmla="*/ 166 h 332"/>
                </a:gdLst>
                <a:ahLst/>
                <a:cxnLst>
                  <a:cxn ang="0">
                    <a:pos x="T0" y="T1"/>
                  </a:cxn>
                  <a:cxn ang="0">
                    <a:pos x="T2" y="T3"/>
                  </a:cxn>
                  <a:cxn ang="0">
                    <a:pos x="T4" y="T5"/>
                  </a:cxn>
                  <a:cxn ang="0">
                    <a:pos x="T6" y="T7"/>
                  </a:cxn>
                  <a:cxn ang="0">
                    <a:pos x="T8" y="T9"/>
                  </a:cxn>
                </a:cxnLst>
                <a:rect l="0" t="0" r="r" b="b"/>
                <a:pathLst>
                  <a:path w="423" h="332">
                    <a:moveTo>
                      <a:pt x="265" y="0"/>
                    </a:moveTo>
                    <a:lnTo>
                      <a:pt x="423" y="166"/>
                    </a:lnTo>
                    <a:lnTo>
                      <a:pt x="265" y="332"/>
                    </a:lnTo>
                    <a:moveTo>
                      <a:pt x="408" y="166"/>
                    </a:moveTo>
                    <a:lnTo>
                      <a:pt x="0" y="166"/>
                    </a:lnTo>
                  </a:path>
                </a:pathLst>
              </a:custGeom>
              <a:noFill/>
              <a:ln w="6350" cap="sq">
                <a:solidFill>
                  <a:srgbClr val="808080"/>
                </a:solidFill>
                <a:prstDash val="solid"/>
                <a:miter/>
              </a:ln>
            </p:spPr>
            <p:txBody>
              <a:bodyPr vert="horz" wrap="square" lIns="91440" tIns="45720" rIns="91440" bIns="45720" anchor="t" anchorCtr="0">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defRPr/>
                </a:pPr>
                <a:endParaRPr lang="en-US">
                  <a:solidFill>
                    <a:srgbClr val="5F5F5F"/>
                  </a:solidFill>
                  <a:latin typeface="Segoe UI"/>
                  <a:cs typeface="Segoe UI"/>
                </a:endParaRPr>
              </a:p>
            </p:txBody>
          </p:sp>
          <p:sp>
            <p:nvSpPr>
              <p:cNvPr id="14" name="Reload Button" descr="&lt;SmartSettings&gt;&lt;SmartResize anchorLeft=&quot;Absolute&quot; anchorTop=&quot;Absolute&quot; anchorRight=&quot;None&quot; anchorBottom=&quot;None&quot; /&gt;&lt;/SmartSettings&gt;"/>
              <p:cNvSpPr>
                <a:spLocks noChangeAspect="1" noEditPoints="1"/>
              </p:cNvSpPr>
              <p:nvPr/>
            </p:nvSpPr>
            <p:spPr>
              <a:xfrm>
                <a:off x="1009315" y="1437296"/>
                <a:ext cx="107909" cy="109822"/>
              </a:xfrm>
              <a:custGeom>
                <a:avLst/>
                <a:gdLst>
                  <a:gd name="T0" fmla="*/ 441 w 441"/>
                  <a:gd name="T1" fmla="*/ 7 h 474"/>
                  <a:gd name="T2" fmla="*/ 441 w 441"/>
                  <a:gd name="T3" fmla="*/ 144 h 474"/>
                  <a:gd name="T4" fmla="*/ 296 w 441"/>
                  <a:gd name="T5" fmla="*/ 144 h 474"/>
                  <a:gd name="T6" fmla="*/ 438 w 441"/>
                  <a:gd name="T7" fmla="*/ 309 h 474"/>
                  <a:gd name="T8" fmla="*/ 166 w 441"/>
                  <a:gd name="T9" fmla="*/ 434 h 474"/>
                  <a:gd name="T10" fmla="*/ 41 w 441"/>
                  <a:gd name="T11" fmla="*/ 162 h 474"/>
                  <a:gd name="T12" fmla="*/ 313 w 441"/>
                  <a:gd name="T13" fmla="*/ 37 h 474"/>
                  <a:gd name="T14" fmla="*/ 428 w 441"/>
                  <a:gd name="T15" fmla="*/ 139 h 4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41" h="474">
                    <a:moveTo>
                      <a:pt x="441" y="7"/>
                    </a:moveTo>
                    <a:lnTo>
                      <a:pt x="441" y="144"/>
                    </a:lnTo>
                    <a:lnTo>
                      <a:pt x="296" y="144"/>
                    </a:lnTo>
                    <a:moveTo>
                      <a:pt x="438" y="309"/>
                    </a:moveTo>
                    <a:cubicBezTo>
                      <a:pt x="397" y="418"/>
                      <a:pt x="276" y="474"/>
                      <a:pt x="166" y="434"/>
                    </a:cubicBezTo>
                    <a:cubicBezTo>
                      <a:pt x="56" y="393"/>
                      <a:pt x="0" y="271"/>
                      <a:pt x="41" y="162"/>
                    </a:cubicBezTo>
                    <a:cubicBezTo>
                      <a:pt x="82" y="52"/>
                      <a:pt x="202" y="0"/>
                      <a:pt x="313" y="37"/>
                    </a:cubicBezTo>
                    <a:cubicBezTo>
                      <a:pt x="357" y="51"/>
                      <a:pt x="398" y="91"/>
                      <a:pt x="428" y="139"/>
                    </a:cubicBezTo>
                  </a:path>
                </a:pathLst>
              </a:custGeom>
              <a:noFill/>
              <a:ln w="6350" cap="flat">
                <a:solidFill>
                  <a:srgbClr val="808080"/>
                </a:solidFill>
                <a:prstDash val="solid"/>
                <a:miter/>
              </a:ln>
            </p:spPr>
            <p:txBody>
              <a:bodyPr vert="horz" wrap="square" lIns="91440" tIns="45720" rIns="91440" bIns="45720" anchor="t" anchorCtr="0">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defRPr/>
                </a:pPr>
                <a:endParaRPr lang="en-US">
                  <a:solidFill>
                    <a:srgbClr val="5F5F5F"/>
                  </a:solidFill>
                  <a:latin typeface="Segoe UI"/>
                  <a:cs typeface="Segoe UI"/>
                </a:endParaRPr>
              </a:p>
            </p:txBody>
          </p:sp>
        </p:grpSp>
      </p:grpSp>
      <p:sp>
        <p:nvSpPr>
          <p:cNvPr id="16" name="직사각형 15"/>
          <p:cNvSpPr/>
          <p:nvPr/>
        </p:nvSpPr>
        <p:spPr>
          <a:xfrm>
            <a:off x="-2702" y="1236734"/>
            <a:ext cx="9812480" cy="365238"/>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solidFill>
                <a:schemeClr val="tx1"/>
              </a:solidFill>
              <a:latin typeface="Noto Sans KR Black"/>
              <a:ea typeface="Noto Sans KR Black"/>
            </a:endParaRPr>
          </a:p>
        </p:txBody>
      </p:sp>
      <p:sp>
        <p:nvSpPr>
          <p:cNvPr id="17" name="직사각형 16"/>
          <p:cNvSpPr/>
          <p:nvPr/>
        </p:nvSpPr>
        <p:spPr>
          <a:xfrm>
            <a:off x="9809778" y="0"/>
            <a:ext cx="2382222" cy="6858000"/>
          </a:xfrm>
          <a:prstGeom prst="rect">
            <a:avLst/>
          </a:prstGeom>
          <a:solidFill>
            <a:schemeClr val="accent3">
              <a:lumMod val="20000"/>
              <a:lumOff val="80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ko-KR" sz="1400" i="1">
                <a:solidFill>
                  <a:schemeClr val="tx1"/>
                </a:solidFill>
                <a:latin typeface="Noto Sans KR Black"/>
                <a:ea typeface="Noto Sans KR Black"/>
              </a:rPr>
              <a:t>my_contacts</a:t>
            </a:r>
            <a:endParaRPr lang="en-US" altLang="ko-KR" sz="1200">
              <a:solidFill>
                <a:schemeClr val="tx1"/>
              </a:solidFill>
              <a:latin typeface="Noto Sans KR Black"/>
              <a:ea typeface="Noto Sans KR Black"/>
            </a:endParaRPr>
          </a:p>
          <a:p>
            <a:pPr algn="ctr">
              <a:defRPr/>
            </a:pPr>
            <a:r>
              <a:rPr lang="en-US" altLang="ko-KR" sz="1200">
                <a:solidFill>
                  <a:schemeClr val="tx1"/>
                </a:solidFill>
                <a:latin typeface="Noto Sans KR Black"/>
                <a:ea typeface="Noto Sans KR Black"/>
              </a:rPr>
              <a:t>:</a:t>
            </a:r>
          </a:p>
          <a:p>
            <a:pPr algn="ctr">
              <a:defRPr/>
            </a:pPr>
            <a:r>
              <a:rPr lang="ko-KR" altLang="en-US" sz="1200">
                <a:solidFill>
                  <a:schemeClr val="tx1"/>
                </a:solidFill>
                <a:latin typeface="Noto Sans KR Black"/>
                <a:ea typeface="Noto Sans KR Black"/>
              </a:rPr>
              <a:t>사내 모든 사원의 연락처표시</a:t>
            </a:r>
            <a:endParaRPr lang="en-US" altLang="ko-KR" sz="1200">
              <a:solidFill>
                <a:schemeClr val="tx1"/>
              </a:solidFill>
              <a:latin typeface="Noto Sans KR Black"/>
              <a:ea typeface="Noto Sans KR Black"/>
            </a:endParaRPr>
          </a:p>
          <a:p>
            <a:pPr algn="ctr">
              <a:defRPr/>
            </a:pPr>
            <a:r>
              <a:rPr lang="ko-KR" altLang="en-US" sz="1200">
                <a:solidFill>
                  <a:schemeClr val="tx1"/>
                </a:solidFill>
                <a:latin typeface="Noto Sans KR Black"/>
                <a:ea typeface="Noto Sans KR Black"/>
              </a:rPr>
              <a:t>관리자페이지 사원화면과 거의동일</a:t>
            </a:r>
            <a:endParaRPr lang="en-US" altLang="ko-KR" sz="1200">
              <a:solidFill>
                <a:schemeClr val="tx1"/>
              </a:solidFill>
              <a:latin typeface="Noto Sans KR Black"/>
              <a:ea typeface="Noto Sans KR Black"/>
            </a:endParaRPr>
          </a:p>
        </p:txBody>
      </p:sp>
      <p:grpSp>
        <p:nvGrpSpPr>
          <p:cNvPr id="23" name="그룹 22"/>
          <p:cNvGrpSpPr/>
          <p:nvPr/>
        </p:nvGrpSpPr>
        <p:grpSpPr>
          <a:xfrm>
            <a:off x="0" y="1601968"/>
            <a:ext cx="1649364" cy="695320"/>
            <a:chOff x="0" y="900224"/>
            <a:chExt cx="1649364" cy="695320"/>
          </a:xfrm>
        </p:grpSpPr>
        <p:sp>
          <p:nvSpPr>
            <p:cNvPr id="19" name="직사각형 18"/>
            <p:cNvSpPr/>
            <p:nvPr/>
          </p:nvSpPr>
          <p:spPr>
            <a:xfrm>
              <a:off x="474" y="1060559"/>
              <a:ext cx="1648890" cy="534985"/>
            </a:xfrm>
            <a:prstGeom prst="rect">
              <a:avLst/>
            </a:prstGeom>
            <a:solidFill>
              <a:srgbClr val="000136"/>
            </a:solidFill>
            <a:ln w="95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ko-KR">
                  <a:solidFill>
                    <a:schemeClr val="bg1"/>
                  </a:solidFill>
                  <a:latin typeface="Noto Sans KR Black"/>
                  <a:ea typeface="Noto Sans KR Black"/>
                </a:rPr>
                <a:t>__________</a:t>
              </a:r>
              <a:endParaRPr lang="ko-KR" altLang="en-US">
                <a:solidFill>
                  <a:schemeClr val="bg1"/>
                </a:solidFill>
                <a:latin typeface="Noto Sans KR Black"/>
                <a:ea typeface="Noto Sans KR Black"/>
              </a:endParaRPr>
            </a:p>
          </p:txBody>
        </p:sp>
        <p:sp>
          <p:nvSpPr>
            <p:cNvPr id="15" name="직사각형 14"/>
            <p:cNvSpPr/>
            <p:nvPr/>
          </p:nvSpPr>
          <p:spPr>
            <a:xfrm>
              <a:off x="0" y="900224"/>
              <a:ext cx="1648889" cy="534985"/>
            </a:xfrm>
            <a:prstGeom prst="rect">
              <a:avLst/>
            </a:prstGeom>
            <a:solidFill>
              <a:srgbClr val="000136"/>
            </a:solidFill>
            <a:ln w="95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ko-KR" altLang="en-US">
                  <a:latin typeface="Noto Sans KR Black"/>
                  <a:ea typeface="Noto Sans KR Black"/>
                </a:rPr>
                <a:t>마이페이지</a:t>
              </a:r>
            </a:p>
          </p:txBody>
        </p:sp>
      </p:grpSp>
      <p:sp>
        <p:nvSpPr>
          <p:cNvPr id="22" name="직사각형 21"/>
          <p:cNvSpPr/>
          <p:nvPr/>
        </p:nvSpPr>
        <p:spPr>
          <a:xfrm>
            <a:off x="3648" y="4372587"/>
            <a:ext cx="1648889" cy="534985"/>
          </a:xfrm>
          <a:prstGeom prst="rect">
            <a:avLst/>
          </a:prstGeom>
          <a:solidFill>
            <a:srgbClr val="00B0F0"/>
          </a:solidFill>
          <a:ln w="95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ko-KR" altLang="en-US" sz="1400">
                <a:solidFill>
                  <a:schemeClr val="bg1"/>
                </a:solidFill>
                <a:latin typeface="Noto Sans KR Black"/>
                <a:ea typeface="Noto Sans KR Black"/>
              </a:rPr>
              <a:t>연락처</a:t>
            </a:r>
          </a:p>
        </p:txBody>
      </p:sp>
      <p:sp>
        <p:nvSpPr>
          <p:cNvPr id="24" name="직사각형 23"/>
          <p:cNvSpPr/>
          <p:nvPr/>
        </p:nvSpPr>
        <p:spPr>
          <a:xfrm>
            <a:off x="0" y="2300504"/>
            <a:ext cx="1648889" cy="534985"/>
          </a:xfrm>
          <a:prstGeom prst="rect">
            <a:avLst/>
          </a:prstGeom>
          <a:solidFill>
            <a:srgbClr val="000136"/>
          </a:solidFill>
          <a:ln w="95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ko-KR" altLang="en-US" sz="1400">
                <a:solidFill>
                  <a:schemeClr val="bg2">
                    <a:lumMod val="90000"/>
                  </a:schemeClr>
                </a:solidFill>
                <a:latin typeface="Noto Sans KR Black"/>
                <a:ea typeface="Noto Sans KR Black"/>
              </a:rPr>
              <a:t>개인정보 수정</a:t>
            </a:r>
            <a:endParaRPr lang="en-US" altLang="ko-KR" sz="1400">
              <a:solidFill>
                <a:schemeClr val="bg2">
                  <a:lumMod val="90000"/>
                </a:schemeClr>
              </a:solidFill>
              <a:latin typeface="Noto Sans KR Black"/>
              <a:ea typeface="Noto Sans KR Black"/>
            </a:endParaRPr>
          </a:p>
        </p:txBody>
      </p:sp>
      <p:sp>
        <p:nvSpPr>
          <p:cNvPr id="25" name="직사각형 24"/>
          <p:cNvSpPr/>
          <p:nvPr/>
        </p:nvSpPr>
        <p:spPr>
          <a:xfrm>
            <a:off x="0" y="3321262"/>
            <a:ext cx="1648889" cy="534985"/>
          </a:xfrm>
          <a:prstGeom prst="rect">
            <a:avLst/>
          </a:prstGeom>
          <a:solidFill>
            <a:srgbClr val="000136"/>
          </a:solidFill>
          <a:ln w="95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ko-KR" altLang="en-US" sz="1400">
                <a:solidFill>
                  <a:schemeClr val="bg2">
                    <a:lumMod val="90000"/>
                  </a:schemeClr>
                </a:solidFill>
                <a:latin typeface="Noto Sans KR Black"/>
                <a:ea typeface="Noto Sans KR Black"/>
              </a:rPr>
              <a:t>나의 일정</a:t>
            </a:r>
          </a:p>
        </p:txBody>
      </p:sp>
      <p:sp>
        <p:nvSpPr>
          <p:cNvPr id="26" name="직사각형 25"/>
          <p:cNvSpPr/>
          <p:nvPr/>
        </p:nvSpPr>
        <p:spPr>
          <a:xfrm>
            <a:off x="-888" y="2822410"/>
            <a:ext cx="1648889" cy="534985"/>
          </a:xfrm>
          <a:prstGeom prst="rect">
            <a:avLst/>
          </a:prstGeom>
          <a:solidFill>
            <a:srgbClr val="000136"/>
          </a:solidFill>
          <a:ln w="95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ko-KR" altLang="en-US" sz="1400">
                <a:solidFill>
                  <a:schemeClr val="bg2">
                    <a:lumMod val="90000"/>
                  </a:schemeClr>
                </a:solidFill>
                <a:latin typeface="Noto Sans KR Black"/>
                <a:ea typeface="Noto Sans KR Black"/>
              </a:rPr>
              <a:t>나의 근태</a:t>
            </a:r>
          </a:p>
        </p:txBody>
      </p:sp>
      <p:sp>
        <p:nvSpPr>
          <p:cNvPr id="27" name="직사각형 26"/>
          <p:cNvSpPr/>
          <p:nvPr/>
        </p:nvSpPr>
        <p:spPr>
          <a:xfrm>
            <a:off x="0" y="3839430"/>
            <a:ext cx="1648889" cy="534985"/>
          </a:xfrm>
          <a:prstGeom prst="rect">
            <a:avLst/>
          </a:prstGeom>
          <a:solidFill>
            <a:srgbClr val="000136"/>
          </a:solidFill>
          <a:ln w="95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ko-KR" altLang="en-US" sz="1400">
                <a:solidFill>
                  <a:schemeClr val="bg2">
                    <a:lumMod val="90000"/>
                  </a:schemeClr>
                </a:solidFill>
                <a:latin typeface="Noto Sans KR Black"/>
                <a:ea typeface="Noto Sans KR Black"/>
              </a:rPr>
              <a:t>나의 활동</a:t>
            </a:r>
          </a:p>
        </p:txBody>
      </p:sp>
      <p:sp>
        <p:nvSpPr>
          <p:cNvPr id="29" name="직사각형 28"/>
          <p:cNvSpPr/>
          <p:nvPr/>
        </p:nvSpPr>
        <p:spPr>
          <a:xfrm>
            <a:off x="0" y="5943465"/>
            <a:ext cx="1648889" cy="534985"/>
          </a:xfrm>
          <a:prstGeom prst="rect">
            <a:avLst/>
          </a:prstGeom>
          <a:solidFill>
            <a:srgbClr val="000136"/>
          </a:solidFill>
          <a:ln w="95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sz="1400">
              <a:solidFill>
                <a:schemeClr val="bg2">
                  <a:lumMod val="90000"/>
                </a:schemeClr>
              </a:solidFill>
              <a:latin typeface="Noto Sans KR Black"/>
              <a:ea typeface="Noto Sans KR Black"/>
            </a:endParaRPr>
          </a:p>
        </p:txBody>
      </p:sp>
      <p:sp>
        <p:nvSpPr>
          <p:cNvPr id="30" name="직사각형 29"/>
          <p:cNvSpPr/>
          <p:nvPr/>
        </p:nvSpPr>
        <p:spPr>
          <a:xfrm>
            <a:off x="0" y="5422595"/>
            <a:ext cx="1648889" cy="534985"/>
          </a:xfrm>
          <a:prstGeom prst="rect">
            <a:avLst/>
          </a:prstGeom>
          <a:solidFill>
            <a:srgbClr val="000136"/>
          </a:solidFill>
          <a:ln w="95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sz="1400">
              <a:solidFill>
                <a:schemeClr val="bg2">
                  <a:lumMod val="90000"/>
                </a:schemeClr>
              </a:solidFill>
              <a:latin typeface="Noto Sans KR Black"/>
              <a:ea typeface="Noto Sans KR Black"/>
            </a:endParaRPr>
          </a:p>
        </p:txBody>
      </p:sp>
      <p:sp>
        <p:nvSpPr>
          <p:cNvPr id="31" name="직사각형 30"/>
          <p:cNvSpPr/>
          <p:nvPr/>
        </p:nvSpPr>
        <p:spPr>
          <a:xfrm>
            <a:off x="0" y="4898872"/>
            <a:ext cx="1648889" cy="534985"/>
          </a:xfrm>
          <a:prstGeom prst="rect">
            <a:avLst/>
          </a:prstGeom>
          <a:solidFill>
            <a:srgbClr val="000136"/>
          </a:solidFill>
          <a:ln w="95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sz="1400">
              <a:solidFill>
                <a:schemeClr val="bg2">
                  <a:lumMod val="90000"/>
                </a:schemeClr>
              </a:solidFill>
              <a:latin typeface="Noto Sans KR Black"/>
              <a:ea typeface="Noto Sans KR Black"/>
            </a:endParaRPr>
          </a:p>
        </p:txBody>
      </p:sp>
      <p:sp>
        <p:nvSpPr>
          <p:cNvPr id="35" name="직사각형 34"/>
          <p:cNvSpPr/>
          <p:nvPr/>
        </p:nvSpPr>
        <p:spPr>
          <a:xfrm>
            <a:off x="-2702" y="6482770"/>
            <a:ext cx="9812480" cy="37523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ko-KR">
                <a:solidFill>
                  <a:schemeClr val="tx1"/>
                </a:solidFill>
                <a:latin typeface="Noto Sans KR Black"/>
                <a:ea typeface="Noto Sans KR Black"/>
              </a:rPr>
              <a:t>footer</a:t>
            </a:r>
            <a:endParaRPr lang="ko-KR" altLang="en-US">
              <a:solidFill>
                <a:schemeClr val="tx1"/>
              </a:solidFill>
              <a:latin typeface="Noto Sans KR Black"/>
              <a:ea typeface="Noto Sans KR Black"/>
            </a:endParaRPr>
          </a:p>
        </p:txBody>
      </p:sp>
      <p:sp>
        <p:nvSpPr>
          <p:cNvPr id="33" name="직사각형 32"/>
          <p:cNvSpPr/>
          <p:nvPr/>
        </p:nvSpPr>
        <p:spPr>
          <a:xfrm>
            <a:off x="-2702" y="541924"/>
            <a:ext cx="9812480" cy="699384"/>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ko-KR">
                <a:solidFill>
                  <a:schemeClr val="tx1"/>
                </a:solidFill>
                <a:latin typeface="Noto Sans KR Black"/>
                <a:ea typeface="Noto Sans KR Black"/>
              </a:rPr>
              <a:t>			</a:t>
            </a:r>
            <a:r>
              <a:rPr lang="ko-KR" altLang="en-US">
                <a:solidFill>
                  <a:schemeClr val="tx1"/>
                </a:solidFill>
                <a:latin typeface="Noto Sans KR Black"/>
                <a:ea typeface="Noto Sans KR Black"/>
              </a:rPr>
              <a:t>배너</a:t>
            </a:r>
            <a:r>
              <a:rPr lang="en-US" altLang="ko-KR">
                <a:solidFill>
                  <a:schemeClr val="tx1"/>
                </a:solidFill>
                <a:latin typeface="Noto Sans KR Black"/>
                <a:ea typeface="Noto Sans KR Black"/>
              </a:rPr>
              <a:t>	         OOO</a:t>
            </a:r>
            <a:r>
              <a:rPr lang="ko-KR" altLang="en-US">
                <a:solidFill>
                  <a:schemeClr val="tx1"/>
                </a:solidFill>
                <a:latin typeface="Noto Sans KR Black"/>
                <a:ea typeface="Noto Sans KR Black"/>
              </a:rPr>
              <a:t>님</a:t>
            </a:r>
            <a:r>
              <a:rPr lang="en-US" altLang="ko-KR">
                <a:solidFill>
                  <a:schemeClr val="tx1"/>
                </a:solidFill>
                <a:latin typeface="Noto Sans KR Black"/>
                <a:ea typeface="Noto Sans KR Black"/>
              </a:rPr>
              <a:t>, </a:t>
            </a:r>
            <a:r>
              <a:rPr lang="ko-KR" altLang="en-US">
                <a:solidFill>
                  <a:schemeClr val="tx1"/>
                </a:solidFill>
                <a:latin typeface="Noto Sans KR Black"/>
                <a:ea typeface="Noto Sans KR Black"/>
              </a:rPr>
              <a:t>안녕하세요</a:t>
            </a:r>
            <a:r>
              <a:rPr lang="en-US" altLang="ko-KR">
                <a:solidFill>
                  <a:schemeClr val="tx1"/>
                </a:solidFill>
                <a:latin typeface="Noto Sans KR Black"/>
                <a:ea typeface="Noto Sans KR Black"/>
              </a:rPr>
              <a:t>!</a:t>
            </a:r>
            <a:endParaRPr lang="ko-KR" altLang="en-US">
              <a:solidFill>
                <a:schemeClr val="tx1"/>
              </a:solidFill>
              <a:latin typeface="Noto Sans KR Black"/>
              <a:ea typeface="Noto Sans KR Black"/>
            </a:endParaRPr>
          </a:p>
        </p:txBody>
      </p:sp>
      <p:sp>
        <p:nvSpPr>
          <p:cNvPr id="36" name="직사각형 35"/>
          <p:cNvSpPr/>
          <p:nvPr/>
        </p:nvSpPr>
        <p:spPr>
          <a:xfrm>
            <a:off x="8051918" y="706826"/>
            <a:ext cx="716400" cy="365238"/>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ko-KR" altLang="en-US" sz="800">
                <a:solidFill>
                  <a:schemeClr val="tx1"/>
                </a:solidFill>
                <a:latin typeface="Noto Sans KR Black"/>
                <a:ea typeface="Noto Sans KR Black"/>
              </a:rPr>
              <a:t>마이페이지</a:t>
            </a:r>
          </a:p>
        </p:txBody>
      </p:sp>
      <p:sp>
        <p:nvSpPr>
          <p:cNvPr id="37" name="직사각형 36"/>
          <p:cNvSpPr/>
          <p:nvPr/>
        </p:nvSpPr>
        <p:spPr>
          <a:xfrm>
            <a:off x="8930373" y="706826"/>
            <a:ext cx="716400" cy="365238"/>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ko-KR" altLang="en-US" sz="800">
                <a:solidFill>
                  <a:schemeClr val="tx1"/>
                </a:solidFill>
                <a:latin typeface="Noto Sans KR Black"/>
                <a:ea typeface="Noto Sans KR Black"/>
              </a:rPr>
              <a:t>로그아웃</a:t>
            </a:r>
          </a:p>
        </p:txBody>
      </p:sp>
      <p:sp>
        <p:nvSpPr>
          <p:cNvPr id="38" name="직사각형 37"/>
          <p:cNvSpPr/>
          <p:nvPr/>
        </p:nvSpPr>
        <p:spPr>
          <a:xfrm>
            <a:off x="0" y="1241308"/>
            <a:ext cx="1423988" cy="36066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ko-KR" altLang="en-US" sz="800">
                <a:solidFill>
                  <a:schemeClr val="tx1"/>
                </a:solidFill>
                <a:latin typeface="Noto Sans KR Black"/>
                <a:ea typeface="Noto Sans KR Black"/>
              </a:rPr>
              <a:t>공지사항</a:t>
            </a:r>
          </a:p>
        </p:txBody>
      </p:sp>
      <p:sp>
        <p:nvSpPr>
          <p:cNvPr id="39" name="직사각형 38"/>
          <p:cNvSpPr/>
          <p:nvPr/>
        </p:nvSpPr>
        <p:spPr>
          <a:xfrm>
            <a:off x="1415749" y="1241308"/>
            <a:ext cx="1423988" cy="36066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ko-KR" altLang="en-US" sz="800">
                <a:solidFill>
                  <a:schemeClr val="tx1"/>
                </a:solidFill>
                <a:latin typeface="Noto Sans KR Black"/>
                <a:ea typeface="Noto Sans KR Black"/>
              </a:rPr>
              <a:t>업무현황</a:t>
            </a:r>
          </a:p>
        </p:txBody>
      </p:sp>
      <p:sp>
        <p:nvSpPr>
          <p:cNvPr id="40" name="직사각형 39"/>
          <p:cNvSpPr/>
          <p:nvPr/>
        </p:nvSpPr>
        <p:spPr>
          <a:xfrm>
            <a:off x="2839737" y="1241308"/>
            <a:ext cx="1423988" cy="36066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ko-KR" altLang="en-US" sz="800">
                <a:solidFill>
                  <a:schemeClr val="tx1"/>
                </a:solidFill>
                <a:latin typeface="Noto Sans KR Black"/>
                <a:ea typeface="Noto Sans KR Black"/>
              </a:rPr>
              <a:t>인사관리</a:t>
            </a:r>
          </a:p>
        </p:txBody>
      </p:sp>
      <p:sp>
        <p:nvSpPr>
          <p:cNvPr id="41" name="직사각형 40"/>
          <p:cNvSpPr/>
          <p:nvPr/>
        </p:nvSpPr>
        <p:spPr>
          <a:xfrm>
            <a:off x="4255486" y="1241308"/>
            <a:ext cx="1423988" cy="36066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ko-KR" altLang="en-US" sz="800">
                <a:solidFill>
                  <a:schemeClr val="tx1"/>
                </a:solidFill>
                <a:latin typeface="Noto Sans KR Black"/>
                <a:ea typeface="Noto Sans KR Black"/>
              </a:rPr>
              <a:t>일정관리</a:t>
            </a:r>
          </a:p>
        </p:txBody>
      </p:sp>
      <p:sp>
        <p:nvSpPr>
          <p:cNvPr id="42" name="직사각형 41"/>
          <p:cNvSpPr/>
          <p:nvPr/>
        </p:nvSpPr>
        <p:spPr>
          <a:xfrm>
            <a:off x="5679474" y="1241308"/>
            <a:ext cx="1423988" cy="36066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ko-KR" altLang="en-US" sz="800">
                <a:solidFill>
                  <a:schemeClr val="tx1"/>
                </a:solidFill>
                <a:latin typeface="Noto Sans KR Black"/>
                <a:ea typeface="Noto Sans KR Black"/>
              </a:rPr>
              <a:t>메일함</a:t>
            </a:r>
          </a:p>
        </p:txBody>
      </p:sp>
      <p:sp>
        <p:nvSpPr>
          <p:cNvPr id="43" name="직사각형 42"/>
          <p:cNvSpPr/>
          <p:nvPr/>
        </p:nvSpPr>
        <p:spPr>
          <a:xfrm>
            <a:off x="7103462" y="1241308"/>
            <a:ext cx="1423988" cy="36066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ko-KR" altLang="en-US" sz="800">
                <a:solidFill>
                  <a:schemeClr val="tx1"/>
                </a:solidFill>
                <a:latin typeface="Noto Sans KR Black"/>
                <a:ea typeface="Noto Sans KR Black"/>
              </a:rPr>
              <a:t>메신저</a:t>
            </a:r>
          </a:p>
        </p:txBody>
      </p:sp>
      <p:grpSp>
        <p:nvGrpSpPr>
          <p:cNvPr id="20" name="그룹 19"/>
          <p:cNvGrpSpPr/>
          <p:nvPr/>
        </p:nvGrpSpPr>
        <p:grpSpPr>
          <a:xfrm>
            <a:off x="1811894" y="1740682"/>
            <a:ext cx="108334" cy="108334"/>
            <a:chOff x="4625340" y="3429000"/>
            <a:chExt cx="534985" cy="534985"/>
          </a:xfrm>
        </p:grpSpPr>
        <p:sp>
          <p:nvSpPr>
            <p:cNvPr id="3" name="직사각형 2"/>
            <p:cNvSpPr/>
            <p:nvPr/>
          </p:nvSpPr>
          <p:spPr>
            <a:xfrm>
              <a:off x="4625340" y="3429000"/>
              <a:ext cx="534985" cy="534985"/>
            </a:xfrm>
            <a:prstGeom prst="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18" name="이등변 삼각형 17"/>
            <p:cNvSpPr/>
            <p:nvPr/>
          </p:nvSpPr>
          <p:spPr>
            <a:xfrm rot="5400000">
              <a:off x="4733202" y="3551633"/>
              <a:ext cx="343374" cy="296012"/>
            </a:xfrm>
            <a:prstGeom prst="triangle">
              <a:avLst>
                <a:gd name="adj" fmla="val 5000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grpSp>
      <p:sp>
        <p:nvSpPr>
          <p:cNvPr id="21" name="TextBox 20"/>
          <p:cNvSpPr txBox="1"/>
          <p:nvPr/>
        </p:nvSpPr>
        <p:spPr>
          <a:xfrm>
            <a:off x="1984375" y="1686707"/>
            <a:ext cx="3381375" cy="215444"/>
          </a:xfrm>
          <a:prstGeom prst="rect">
            <a:avLst/>
          </a:prstGeom>
          <a:noFill/>
        </p:spPr>
        <p:txBody>
          <a:bodyPr wrap="square">
            <a:spAutoFit/>
          </a:bodyPr>
          <a:lstStyle/>
          <a:p>
            <a:pPr lvl="0">
              <a:defRPr/>
            </a:pPr>
            <a:r>
              <a:rPr lang="ko-KR" altLang="en-US" sz="800">
                <a:latin typeface="Noto Sans KR Black"/>
                <a:ea typeface="Noto Sans KR Black"/>
              </a:rPr>
              <a:t>연락처</a:t>
            </a:r>
          </a:p>
        </p:txBody>
      </p:sp>
      <p:cxnSp>
        <p:nvCxnSpPr>
          <p:cNvPr id="44" name="직선 연결선 43"/>
          <p:cNvCxnSpPr/>
          <p:nvPr/>
        </p:nvCxnSpPr>
        <p:spPr>
          <a:xfrm>
            <a:off x="1795464" y="1885947"/>
            <a:ext cx="7932273" cy="0"/>
          </a:xfrm>
          <a:prstGeom prst="line">
            <a:avLst/>
          </a:prstGeom>
        </p:spPr>
        <p:style>
          <a:lnRef idx="1">
            <a:schemeClr val="accent3"/>
          </a:lnRef>
          <a:fillRef idx="0">
            <a:schemeClr val="accent3"/>
          </a:fillRef>
          <a:effectRef idx="0">
            <a:schemeClr val="accent3"/>
          </a:effectRef>
          <a:fontRef idx="minor">
            <a:schemeClr val="tx1"/>
          </a:fontRef>
        </p:style>
      </p:cxnSp>
      <p:sp>
        <p:nvSpPr>
          <p:cNvPr id="45" name="직사각형 44"/>
          <p:cNvSpPr/>
          <p:nvPr/>
        </p:nvSpPr>
        <p:spPr>
          <a:xfrm>
            <a:off x="11239500" y="6558482"/>
            <a:ext cx="861060" cy="260350"/>
          </a:xfrm>
          <a:prstGeom prst="rect">
            <a:avLst/>
          </a:prstGeom>
          <a:ln/>
        </p:spPr>
        <p:style>
          <a:lnRef idx="1">
            <a:schemeClr val="accent6"/>
          </a:lnRef>
          <a:fillRef idx="2">
            <a:schemeClr val="accent6"/>
          </a:fillRef>
          <a:effectRef idx="1">
            <a:schemeClr val="accent6"/>
          </a:effectRef>
          <a:fontRef idx="minor">
            <a:schemeClr val="dk1"/>
          </a:fontRef>
        </p:style>
        <p:txBody>
          <a:bodyPr anchor="ctr"/>
          <a:lstStyle/>
          <a:p>
            <a:pPr algn="ctr">
              <a:defRPr/>
            </a:pPr>
            <a:r>
              <a:rPr lang="ko-KR" altLang="en-US" sz="800">
                <a:solidFill>
                  <a:schemeClr val="tx1"/>
                </a:solidFill>
                <a:latin typeface="Noto Sans KR Black"/>
                <a:ea typeface="Noto Sans KR Black"/>
                <a:hlinkClick r:id="rId4" action="ppaction://hlinksldjump"/>
              </a:rPr>
              <a:t>목차로</a:t>
            </a:r>
            <a:endParaRPr lang="en-US" altLang="ko-KR" sz="800">
              <a:solidFill>
                <a:schemeClr val="tx1"/>
              </a:solidFill>
              <a:latin typeface="Noto Sans KR Black"/>
              <a:ea typeface="Noto Sans KR Black"/>
            </a:endParaRPr>
          </a:p>
        </p:txBody>
      </p:sp>
      <p:graphicFrame>
        <p:nvGraphicFramePr>
          <p:cNvPr id="46" name="표 45">
            <a:extLst>
              <a:ext uri="{FF2B5EF4-FFF2-40B4-BE49-F238E27FC236}">
                <a16:creationId xmlns:a16="http://schemas.microsoft.com/office/drawing/2014/main" id="{AF5D4298-F5D6-4B31-81DF-F8B3E4A193BB}"/>
              </a:ext>
            </a:extLst>
          </p:cNvPr>
          <p:cNvGraphicFramePr>
            <a:graphicFrameLocks noGrp="1"/>
          </p:cNvGraphicFramePr>
          <p:nvPr>
            <p:extLst>
              <p:ext uri="{D42A27DB-BD31-4B8C-83A1-F6EECF244321}">
                <p14:modId xmlns:p14="http://schemas.microsoft.com/office/powerpoint/2010/main" val="711427074"/>
              </p:ext>
            </p:extLst>
          </p:nvPr>
        </p:nvGraphicFramePr>
        <p:xfrm>
          <a:off x="2087848" y="2621442"/>
          <a:ext cx="7058070" cy="2121408"/>
        </p:xfrm>
        <a:graphic>
          <a:graphicData uri="http://schemas.openxmlformats.org/drawingml/2006/table">
            <a:tbl>
              <a:tblPr firstRow="1" firstCol="1">
                <a:tableStyleId>{5C22544A-7EE6-4342-B048-85BDC9FD1C3A}</a:tableStyleId>
              </a:tblPr>
              <a:tblGrid>
                <a:gridCol w="835304">
                  <a:extLst>
                    <a:ext uri="{9D8B030D-6E8A-4147-A177-3AD203B41FA5}">
                      <a16:colId xmlns:a16="http://schemas.microsoft.com/office/drawing/2014/main" val="20000"/>
                    </a:ext>
                  </a:extLst>
                </a:gridCol>
                <a:gridCol w="520153">
                  <a:extLst>
                    <a:ext uri="{9D8B030D-6E8A-4147-A177-3AD203B41FA5}">
                      <a16:colId xmlns:a16="http://schemas.microsoft.com/office/drawing/2014/main" val="3610160175"/>
                    </a:ext>
                  </a:extLst>
                </a:gridCol>
                <a:gridCol w="467384">
                  <a:extLst>
                    <a:ext uri="{9D8B030D-6E8A-4147-A177-3AD203B41FA5}">
                      <a16:colId xmlns:a16="http://schemas.microsoft.com/office/drawing/2014/main" val="20002"/>
                    </a:ext>
                  </a:extLst>
                </a:gridCol>
                <a:gridCol w="451478">
                  <a:extLst>
                    <a:ext uri="{9D8B030D-6E8A-4147-A177-3AD203B41FA5}">
                      <a16:colId xmlns:a16="http://schemas.microsoft.com/office/drawing/2014/main" val="3014880122"/>
                    </a:ext>
                  </a:extLst>
                </a:gridCol>
                <a:gridCol w="382495">
                  <a:extLst>
                    <a:ext uri="{9D8B030D-6E8A-4147-A177-3AD203B41FA5}">
                      <a16:colId xmlns:a16="http://schemas.microsoft.com/office/drawing/2014/main" val="1408847203"/>
                    </a:ext>
                  </a:extLst>
                </a:gridCol>
                <a:gridCol w="382495">
                  <a:extLst>
                    <a:ext uri="{9D8B030D-6E8A-4147-A177-3AD203B41FA5}">
                      <a16:colId xmlns:a16="http://schemas.microsoft.com/office/drawing/2014/main" val="652858775"/>
                    </a:ext>
                  </a:extLst>
                </a:gridCol>
                <a:gridCol w="412495">
                  <a:extLst>
                    <a:ext uri="{9D8B030D-6E8A-4147-A177-3AD203B41FA5}">
                      <a16:colId xmlns:a16="http://schemas.microsoft.com/office/drawing/2014/main" val="3424048019"/>
                    </a:ext>
                  </a:extLst>
                </a:gridCol>
                <a:gridCol w="434994">
                  <a:extLst>
                    <a:ext uri="{9D8B030D-6E8A-4147-A177-3AD203B41FA5}">
                      <a16:colId xmlns:a16="http://schemas.microsoft.com/office/drawing/2014/main" val="20003"/>
                    </a:ext>
                  </a:extLst>
                </a:gridCol>
                <a:gridCol w="584992">
                  <a:extLst>
                    <a:ext uri="{9D8B030D-6E8A-4147-A177-3AD203B41FA5}">
                      <a16:colId xmlns:a16="http://schemas.microsoft.com/office/drawing/2014/main" val="2406150299"/>
                    </a:ext>
                  </a:extLst>
                </a:gridCol>
                <a:gridCol w="569993">
                  <a:extLst>
                    <a:ext uri="{9D8B030D-6E8A-4147-A177-3AD203B41FA5}">
                      <a16:colId xmlns:a16="http://schemas.microsoft.com/office/drawing/2014/main" val="3381876969"/>
                    </a:ext>
                  </a:extLst>
                </a:gridCol>
                <a:gridCol w="682491">
                  <a:extLst>
                    <a:ext uri="{9D8B030D-6E8A-4147-A177-3AD203B41FA5}">
                      <a16:colId xmlns:a16="http://schemas.microsoft.com/office/drawing/2014/main" val="3302893358"/>
                    </a:ext>
                  </a:extLst>
                </a:gridCol>
                <a:gridCol w="592492">
                  <a:extLst>
                    <a:ext uri="{9D8B030D-6E8A-4147-A177-3AD203B41FA5}">
                      <a16:colId xmlns:a16="http://schemas.microsoft.com/office/drawing/2014/main" val="124166272"/>
                    </a:ext>
                  </a:extLst>
                </a:gridCol>
                <a:gridCol w="741304">
                  <a:extLst>
                    <a:ext uri="{9D8B030D-6E8A-4147-A177-3AD203B41FA5}">
                      <a16:colId xmlns:a16="http://schemas.microsoft.com/office/drawing/2014/main" val="4058426180"/>
                    </a:ext>
                  </a:extLst>
                </a:gridCol>
              </a:tblGrid>
              <a:tr h="0">
                <a:tc>
                  <a:txBody>
                    <a:bodyPr/>
                    <a:lstStyle/>
                    <a:p>
                      <a:pPr algn="ctr"/>
                      <a:r>
                        <a:rPr lang="ko-KR" altLang="en-US" sz="800">
                          <a:solidFill>
                            <a:srgbClr val="5F5F5F"/>
                          </a:solidFill>
                          <a:latin typeface="Segoe UI" panose="020B0502040204020203" pitchFamily="34" charset="0"/>
                          <a:cs typeface="Segoe UI" panose="020B0502040204020203" pitchFamily="34" charset="0"/>
                        </a:rPr>
                        <a:t>사원번호</a:t>
                      </a:r>
                      <a:endParaRPr lang="en-US" sz="800" dirty="0">
                        <a:solidFill>
                          <a:srgbClr val="5F5F5F"/>
                        </a:solidFill>
                        <a:latin typeface="Segoe UI" panose="020B0502040204020203" pitchFamily="34" charset="0"/>
                        <a:cs typeface="Segoe UI" panose="020B0502040204020203" pitchFamily="34" charset="0"/>
                      </a:endParaRPr>
                    </a:p>
                  </a:txBody>
                  <a:tcPr marL="82296" marR="82296" marT="82296" marB="82296"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r>
                        <a:rPr lang="ko-KR" altLang="en-US" sz="800" dirty="0">
                          <a:solidFill>
                            <a:srgbClr val="5F5F5F"/>
                          </a:solidFill>
                          <a:latin typeface="Segoe UI" panose="020B0502040204020203" pitchFamily="34" charset="0"/>
                          <a:cs typeface="Segoe UI" panose="020B0502040204020203" pitchFamily="34" charset="0"/>
                        </a:rPr>
                        <a:t>사원명</a:t>
                      </a:r>
                      <a:endParaRPr lang="en-US" sz="800" dirty="0">
                        <a:solidFill>
                          <a:srgbClr val="5F5F5F"/>
                        </a:solidFill>
                        <a:latin typeface="Segoe UI" panose="020B0502040204020203" pitchFamily="34" charset="0"/>
                        <a:cs typeface="Segoe UI" panose="020B0502040204020203" pitchFamily="34" charset="0"/>
                      </a:endParaRPr>
                    </a:p>
                  </a:txBody>
                  <a:tcPr marL="82296" marR="82296" marT="82296" marB="82296"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r>
                        <a:rPr lang="ko-KR" altLang="en-US" sz="800">
                          <a:solidFill>
                            <a:srgbClr val="5F5F5F"/>
                          </a:solidFill>
                          <a:latin typeface="Segoe UI" panose="020B0502040204020203" pitchFamily="34" charset="0"/>
                          <a:cs typeface="Segoe UI" panose="020B0502040204020203" pitchFamily="34" charset="0"/>
                        </a:rPr>
                        <a:t>회사</a:t>
                      </a:r>
                      <a:endParaRPr lang="en-US" sz="800" dirty="0">
                        <a:solidFill>
                          <a:srgbClr val="5F5F5F"/>
                        </a:solidFill>
                        <a:latin typeface="Segoe UI" panose="020B0502040204020203" pitchFamily="34" charset="0"/>
                        <a:cs typeface="Segoe UI" panose="020B0502040204020203" pitchFamily="34" charset="0"/>
                      </a:endParaRPr>
                    </a:p>
                  </a:txBody>
                  <a:tcPr marL="82296" marR="82296" marT="82296" marB="82296"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r>
                        <a:rPr lang="ko-KR" altLang="en-US" sz="800">
                          <a:solidFill>
                            <a:srgbClr val="5F5F5F"/>
                          </a:solidFill>
                          <a:latin typeface="Segoe UI" panose="020B0502040204020203" pitchFamily="34" charset="0"/>
                          <a:cs typeface="Segoe UI" panose="020B0502040204020203" pitchFamily="34" charset="0"/>
                        </a:rPr>
                        <a:t>사업장</a:t>
                      </a:r>
                      <a:endParaRPr lang="en-US" sz="800" dirty="0">
                        <a:solidFill>
                          <a:srgbClr val="5F5F5F"/>
                        </a:solidFill>
                        <a:latin typeface="Segoe UI" panose="020B0502040204020203" pitchFamily="34" charset="0"/>
                        <a:cs typeface="Segoe UI" panose="020B0502040204020203" pitchFamily="34" charset="0"/>
                      </a:endParaRPr>
                    </a:p>
                  </a:txBody>
                  <a:tcPr marL="82296" marR="82296" marT="82296" marB="82296"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r>
                        <a:rPr lang="ko-KR" altLang="en-US" sz="800">
                          <a:solidFill>
                            <a:srgbClr val="5F5F5F"/>
                          </a:solidFill>
                          <a:latin typeface="Segoe UI" panose="020B0502040204020203" pitchFamily="34" charset="0"/>
                          <a:cs typeface="Segoe UI" panose="020B0502040204020203" pitchFamily="34" charset="0"/>
                        </a:rPr>
                        <a:t>부서</a:t>
                      </a:r>
                      <a:endParaRPr lang="en-US" sz="800" dirty="0">
                        <a:solidFill>
                          <a:srgbClr val="5F5F5F"/>
                        </a:solidFill>
                        <a:latin typeface="Segoe UI" panose="020B0502040204020203" pitchFamily="34" charset="0"/>
                        <a:cs typeface="Segoe UI" panose="020B0502040204020203" pitchFamily="34" charset="0"/>
                      </a:endParaRPr>
                    </a:p>
                  </a:txBody>
                  <a:tcPr marL="82296" marR="82296" marT="82296" marB="82296"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r>
                        <a:rPr lang="ko-KR" altLang="en-US" sz="800">
                          <a:solidFill>
                            <a:srgbClr val="5F5F5F"/>
                          </a:solidFill>
                          <a:latin typeface="Segoe UI" panose="020B0502040204020203" pitchFamily="34" charset="0"/>
                          <a:cs typeface="Segoe UI" panose="020B0502040204020203" pitchFamily="34" charset="0"/>
                        </a:rPr>
                        <a:t>직위</a:t>
                      </a:r>
                      <a:endParaRPr lang="en-US" sz="800" dirty="0">
                        <a:solidFill>
                          <a:srgbClr val="5F5F5F"/>
                        </a:solidFill>
                        <a:latin typeface="Segoe UI" panose="020B0502040204020203" pitchFamily="34" charset="0"/>
                        <a:cs typeface="Segoe UI" panose="020B0502040204020203" pitchFamily="34" charset="0"/>
                      </a:endParaRPr>
                    </a:p>
                  </a:txBody>
                  <a:tcPr marL="82296" marR="82296" marT="82296" marB="82296"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r>
                        <a:rPr lang="ko-KR" altLang="en-US" sz="800">
                          <a:solidFill>
                            <a:srgbClr val="5F5F5F"/>
                          </a:solidFill>
                          <a:latin typeface="Segoe UI" panose="020B0502040204020203" pitchFamily="34" charset="0"/>
                          <a:cs typeface="Segoe UI" panose="020B0502040204020203" pitchFamily="34" charset="0"/>
                        </a:rPr>
                        <a:t>직책</a:t>
                      </a:r>
                      <a:endParaRPr lang="en-US" sz="800" dirty="0">
                        <a:solidFill>
                          <a:srgbClr val="5F5F5F"/>
                        </a:solidFill>
                        <a:latin typeface="Segoe UI" panose="020B0502040204020203" pitchFamily="34" charset="0"/>
                        <a:cs typeface="Segoe UI" panose="020B0502040204020203" pitchFamily="34" charset="0"/>
                      </a:endParaRPr>
                    </a:p>
                  </a:txBody>
                  <a:tcPr marL="82296" marR="82296" marT="82296" marB="82296"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r>
                        <a:rPr lang="ko-KR" altLang="en-US" sz="800">
                          <a:solidFill>
                            <a:srgbClr val="5F5F5F"/>
                          </a:solidFill>
                          <a:latin typeface="Segoe UI" panose="020B0502040204020203" pitchFamily="34" charset="0"/>
                          <a:cs typeface="Segoe UI" panose="020B0502040204020203" pitchFamily="34" charset="0"/>
                        </a:rPr>
                        <a:t>권한</a:t>
                      </a:r>
                      <a:endParaRPr lang="en-US" sz="800" dirty="0">
                        <a:solidFill>
                          <a:srgbClr val="5F5F5F"/>
                        </a:solidFill>
                        <a:latin typeface="Segoe UI" panose="020B0502040204020203" pitchFamily="34" charset="0"/>
                        <a:cs typeface="Segoe UI" panose="020B0502040204020203" pitchFamily="34" charset="0"/>
                      </a:endParaRPr>
                    </a:p>
                  </a:txBody>
                  <a:tcPr marL="82296" marR="82296" marT="82296" marB="82296"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a:solidFill>
                            <a:srgbClr val="5F5F5F"/>
                          </a:solidFill>
                          <a:latin typeface="Segoe UI" panose="020B0502040204020203" pitchFamily="34" charset="0"/>
                          <a:cs typeface="Segoe UI" panose="020B0502040204020203" pitchFamily="34" charset="0"/>
                        </a:rPr>
                        <a:t>내선번호</a:t>
                      </a:r>
                      <a:endParaRPr lang="en-US" altLang="ko-KR" sz="800" dirty="0">
                        <a:solidFill>
                          <a:srgbClr val="5F5F5F"/>
                        </a:solidFill>
                        <a:latin typeface="Segoe UI" panose="020B0502040204020203" pitchFamily="34" charset="0"/>
                        <a:cs typeface="Segoe UI" panose="020B0502040204020203" pitchFamily="34" charset="0"/>
                      </a:endParaRPr>
                    </a:p>
                  </a:txBody>
                  <a:tcPr marL="82296" marR="82296" marT="82296" marB="82296"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a:solidFill>
                            <a:srgbClr val="5F5F5F"/>
                          </a:solidFill>
                          <a:latin typeface="Segoe UI" panose="020B0502040204020203" pitchFamily="34" charset="0"/>
                          <a:cs typeface="Segoe UI" panose="020B0502040204020203" pitchFamily="34" charset="0"/>
                        </a:rPr>
                        <a:t>휴대번호</a:t>
                      </a:r>
                      <a:endParaRPr lang="en-US" altLang="ko-KR" sz="800" dirty="0">
                        <a:solidFill>
                          <a:srgbClr val="5F5F5F"/>
                        </a:solidFill>
                        <a:latin typeface="Segoe UI" panose="020B0502040204020203" pitchFamily="34" charset="0"/>
                        <a:cs typeface="Segoe UI" panose="020B0502040204020203" pitchFamily="34" charset="0"/>
                      </a:endParaRPr>
                    </a:p>
                  </a:txBody>
                  <a:tcPr marL="82296" marR="82296" marT="82296" marB="82296"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a:solidFill>
                            <a:srgbClr val="5F5F5F"/>
                          </a:solidFill>
                          <a:latin typeface="Segoe UI" panose="020B0502040204020203" pitchFamily="34" charset="0"/>
                          <a:cs typeface="Segoe UI" panose="020B0502040204020203" pitchFamily="34" charset="0"/>
                        </a:rPr>
                        <a:t>근무시작일</a:t>
                      </a:r>
                      <a:endParaRPr lang="en-US" altLang="ko-KR" sz="800" dirty="0">
                        <a:solidFill>
                          <a:srgbClr val="5F5F5F"/>
                        </a:solidFill>
                        <a:latin typeface="Segoe UI" panose="020B0502040204020203" pitchFamily="34" charset="0"/>
                        <a:cs typeface="Segoe UI" panose="020B0502040204020203" pitchFamily="34" charset="0"/>
                      </a:endParaRPr>
                    </a:p>
                  </a:txBody>
                  <a:tcPr marL="82296" marR="82296" marT="82296" marB="82296"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a:solidFill>
                            <a:srgbClr val="5F5F5F"/>
                          </a:solidFill>
                          <a:latin typeface="Segoe UI" panose="020B0502040204020203" pitchFamily="34" charset="0"/>
                          <a:cs typeface="Segoe UI" panose="020B0502040204020203" pitchFamily="34" charset="0"/>
                        </a:rPr>
                        <a:t>이메일</a:t>
                      </a:r>
                      <a:endParaRPr lang="en-US" altLang="ko-KR" sz="800" dirty="0">
                        <a:solidFill>
                          <a:srgbClr val="5F5F5F"/>
                        </a:solidFill>
                        <a:latin typeface="Segoe UI" panose="020B0502040204020203" pitchFamily="34" charset="0"/>
                        <a:cs typeface="Segoe UI" panose="020B0502040204020203" pitchFamily="34" charset="0"/>
                      </a:endParaRPr>
                    </a:p>
                  </a:txBody>
                  <a:tcPr marL="82296" marR="82296" marT="82296" marB="82296"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a:solidFill>
                            <a:srgbClr val="5F5F5F"/>
                          </a:solidFill>
                          <a:latin typeface="Segoe UI" panose="020B0502040204020203" pitchFamily="34" charset="0"/>
                          <a:cs typeface="Segoe UI" panose="020B0502040204020203" pitchFamily="34" charset="0"/>
                        </a:rPr>
                        <a:t>주소</a:t>
                      </a:r>
                      <a:endParaRPr lang="en-US" altLang="ko-KR" sz="800" dirty="0">
                        <a:solidFill>
                          <a:srgbClr val="5F5F5F"/>
                        </a:solidFill>
                        <a:latin typeface="Segoe UI" panose="020B0502040204020203" pitchFamily="34" charset="0"/>
                        <a:cs typeface="Segoe UI" panose="020B0502040204020203" pitchFamily="34" charset="0"/>
                      </a:endParaRPr>
                    </a:p>
                  </a:txBody>
                  <a:tcPr marL="82296" marR="82296" marT="82296" marB="82296"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extLst>
                  <a:ext uri="{0D108BD9-81ED-4DB2-BD59-A6C34878D82A}">
                    <a16:rowId xmlns:a16="http://schemas.microsoft.com/office/drawing/2014/main" val="10000"/>
                  </a:ext>
                </a:extLst>
              </a:tr>
              <a:tr h="0">
                <a:tc>
                  <a:txBody>
                    <a:bodyPr/>
                    <a:lstStyle/>
                    <a:p>
                      <a:pPr algn="ctr"/>
                      <a:r>
                        <a:rPr lang="en-US" sz="800">
                          <a:solidFill>
                            <a:srgbClr val="5F5F5F"/>
                          </a:solidFill>
                          <a:latin typeface="Segoe UI" panose="020B0502040204020203" pitchFamily="34" charset="0"/>
                          <a:cs typeface="Segoe UI" panose="020B0502040204020203" pitchFamily="34" charset="0"/>
                        </a:rPr>
                        <a:t>10000001</a:t>
                      </a:r>
                      <a:endParaRPr lang="en-US" sz="800" dirty="0">
                        <a:solidFill>
                          <a:srgbClr val="5F5F5F"/>
                        </a:solidFill>
                        <a:latin typeface="Segoe UI" panose="020B0502040204020203" pitchFamily="34" charset="0"/>
                        <a:cs typeface="Segoe UI" panose="020B0502040204020203" pitchFamily="34" charset="0"/>
                      </a:endParaRPr>
                    </a:p>
                  </a:txBody>
                  <a:tcPr marL="82296" marR="82296" marT="82296" marB="82296"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ko-KR" altLang="en-US" sz="800">
                          <a:solidFill>
                            <a:srgbClr val="5F5F5F"/>
                          </a:solidFill>
                          <a:latin typeface="Segoe UI" panose="020B0502040204020203" pitchFamily="34" charset="0"/>
                          <a:cs typeface="Segoe UI" panose="020B0502040204020203" pitchFamily="34" charset="0"/>
                        </a:rPr>
                        <a:t>김사장</a:t>
                      </a:r>
                      <a:endParaRPr lang="en-US" sz="800" dirty="0">
                        <a:solidFill>
                          <a:srgbClr val="5F5F5F"/>
                        </a:solidFill>
                        <a:latin typeface="Segoe UI" panose="020B0502040204020203" pitchFamily="34" charset="0"/>
                        <a:cs typeface="Segoe UI" panose="020B0502040204020203" pitchFamily="34" charset="0"/>
                      </a:endParaRPr>
                    </a:p>
                  </a:txBody>
                  <a:tcPr marL="82296" marR="82296" marT="82296" marB="82296"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ko-KR" altLang="en-US" sz="800">
                          <a:solidFill>
                            <a:srgbClr val="5F5F5F"/>
                          </a:solidFill>
                          <a:latin typeface="Segoe UI" panose="020B0502040204020203" pitchFamily="34" charset="0"/>
                          <a:cs typeface="Segoe UI" panose="020B0502040204020203" pitchFamily="34" charset="0"/>
                        </a:rPr>
                        <a:t>테스트물산</a:t>
                      </a:r>
                      <a:endParaRPr lang="en-US" sz="800" dirty="0">
                        <a:solidFill>
                          <a:srgbClr val="5F5F5F"/>
                        </a:solidFill>
                        <a:latin typeface="Segoe UI" panose="020B0502040204020203" pitchFamily="34" charset="0"/>
                        <a:cs typeface="Segoe UI" panose="020B0502040204020203" pitchFamily="34" charset="0"/>
                      </a:endParaRPr>
                    </a:p>
                  </a:txBody>
                  <a:tcPr marL="82296" marR="82296" marT="82296" marB="82296"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ko-KR" altLang="en-US" sz="800">
                          <a:solidFill>
                            <a:srgbClr val="5F5F5F"/>
                          </a:solidFill>
                          <a:latin typeface="Segoe UI" panose="020B0502040204020203" pitchFamily="34" charset="0"/>
                          <a:cs typeface="Segoe UI" panose="020B0502040204020203" pitchFamily="34" charset="0"/>
                        </a:rPr>
                        <a:t>본사</a:t>
                      </a:r>
                      <a:endParaRPr lang="en-US" sz="800" dirty="0">
                        <a:solidFill>
                          <a:srgbClr val="5F5F5F"/>
                        </a:solidFill>
                        <a:latin typeface="Segoe UI" panose="020B0502040204020203" pitchFamily="34" charset="0"/>
                        <a:cs typeface="Segoe UI" panose="020B0502040204020203" pitchFamily="34" charset="0"/>
                      </a:endParaRPr>
                    </a:p>
                  </a:txBody>
                  <a:tcPr marL="82296" marR="82296" marT="82296" marB="82296"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ko-KR" altLang="en-US" sz="800">
                          <a:solidFill>
                            <a:srgbClr val="5F5F5F"/>
                          </a:solidFill>
                          <a:latin typeface="Segoe UI" panose="020B0502040204020203" pitchFamily="34" charset="0"/>
                          <a:cs typeface="Segoe UI" panose="020B0502040204020203" pitchFamily="34" charset="0"/>
                        </a:rPr>
                        <a:t>임원</a:t>
                      </a:r>
                      <a:endParaRPr lang="en-US" sz="800" dirty="0">
                        <a:solidFill>
                          <a:srgbClr val="5F5F5F"/>
                        </a:solidFill>
                        <a:latin typeface="Segoe UI" panose="020B0502040204020203" pitchFamily="34" charset="0"/>
                        <a:cs typeface="Segoe UI" panose="020B0502040204020203" pitchFamily="34" charset="0"/>
                      </a:endParaRPr>
                    </a:p>
                  </a:txBody>
                  <a:tcPr marL="82296" marR="82296" marT="82296" marB="82296"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ko-KR" altLang="en-US" sz="800">
                          <a:solidFill>
                            <a:srgbClr val="5F5F5F"/>
                          </a:solidFill>
                          <a:latin typeface="Segoe UI" panose="020B0502040204020203" pitchFamily="34" charset="0"/>
                          <a:cs typeface="Segoe UI" panose="020B0502040204020203" pitchFamily="34" charset="0"/>
                        </a:rPr>
                        <a:t>대표이사</a:t>
                      </a:r>
                      <a:endParaRPr lang="en-US" sz="800" dirty="0">
                        <a:solidFill>
                          <a:srgbClr val="5F5F5F"/>
                        </a:solidFill>
                        <a:latin typeface="Segoe UI" panose="020B0502040204020203" pitchFamily="34" charset="0"/>
                        <a:cs typeface="Segoe UI" panose="020B0502040204020203" pitchFamily="34" charset="0"/>
                      </a:endParaRPr>
                    </a:p>
                  </a:txBody>
                  <a:tcPr marL="82296" marR="82296" marT="82296" marB="82296"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ko-KR" altLang="en-US" sz="800">
                          <a:solidFill>
                            <a:srgbClr val="5F5F5F"/>
                          </a:solidFill>
                          <a:latin typeface="Segoe UI" panose="020B0502040204020203" pitchFamily="34" charset="0"/>
                          <a:cs typeface="Segoe UI" panose="020B0502040204020203" pitchFamily="34" charset="0"/>
                        </a:rPr>
                        <a:t>대표이사</a:t>
                      </a:r>
                      <a:endParaRPr lang="en-US" sz="800" dirty="0">
                        <a:solidFill>
                          <a:srgbClr val="5F5F5F"/>
                        </a:solidFill>
                        <a:latin typeface="Segoe UI" panose="020B0502040204020203" pitchFamily="34" charset="0"/>
                        <a:cs typeface="Segoe UI" panose="020B0502040204020203" pitchFamily="34" charset="0"/>
                      </a:endParaRPr>
                    </a:p>
                  </a:txBody>
                  <a:tcPr marL="82296" marR="82296" marT="82296" marB="82296"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ko-KR" altLang="en-US" sz="800">
                          <a:solidFill>
                            <a:srgbClr val="5F5F5F"/>
                          </a:solidFill>
                          <a:latin typeface="Segoe UI" panose="020B0502040204020203" pitchFamily="34" charset="0"/>
                          <a:cs typeface="Segoe UI" panose="020B0502040204020203" pitchFamily="34" charset="0"/>
                        </a:rPr>
                        <a:t>관리자</a:t>
                      </a:r>
                      <a:endParaRPr lang="en-US" sz="800" dirty="0">
                        <a:solidFill>
                          <a:srgbClr val="5F5F5F"/>
                        </a:solidFill>
                        <a:latin typeface="Segoe UI" panose="020B0502040204020203" pitchFamily="34" charset="0"/>
                        <a:cs typeface="Segoe UI" panose="020B0502040204020203" pitchFamily="34" charset="0"/>
                      </a:endParaRPr>
                    </a:p>
                  </a:txBody>
                  <a:tcPr marL="82296" marR="82296" marT="82296" marB="82296"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800">
                          <a:solidFill>
                            <a:srgbClr val="5F5F5F"/>
                          </a:solidFill>
                          <a:latin typeface="Segoe UI" panose="020B0502040204020203" pitchFamily="34" charset="0"/>
                          <a:cs typeface="Segoe UI" panose="020B0502040204020203" pitchFamily="34" charset="0"/>
                        </a:rPr>
                        <a:t>02-000-0001</a:t>
                      </a:r>
                      <a:endParaRPr lang="en-US" sz="800" dirty="0">
                        <a:solidFill>
                          <a:srgbClr val="5F5F5F"/>
                        </a:solidFill>
                        <a:latin typeface="Segoe UI" panose="020B0502040204020203" pitchFamily="34" charset="0"/>
                        <a:cs typeface="Segoe UI" panose="020B0502040204020203" pitchFamily="34" charset="0"/>
                      </a:endParaRPr>
                    </a:p>
                  </a:txBody>
                  <a:tcPr marL="82296" marR="82296" marT="82296" marB="82296"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800">
                          <a:solidFill>
                            <a:srgbClr val="5F5F5F"/>
                          </a:solidFill>
                          <a:latin typeface="Segoe UI" panose="020B0502040204020203" pitchFamily="34" charset="0"/>
                          <a:cs typeface="Segoe UI" panose="020B0502040204020203" pitchFamily="34" charset="0"/>
                        </a:rPr>
                        <a:t>010-1234-1234</a:t>
                      </a:r>
                      <a:endParaRPr lang="en-US" sz="800" dirty="0">
                        <a:solidFill>
                          <a:srgbClr val="5F5F5F"/>
                        </a:solidFill>
                        <a:latin typeface="Segoe UI" panose="020B0502040204020203" pitchFamily="34" charset="0"/>
                        <a:cs typeface="Segoe UI" panose="020B0502040204020203" pitchFamily="34" charset="0"/>
                      </a:endParaRPr>
                    </a:p>
                  </a:txBody>
                  <a:tcPr marL="82296" marR="82296" marT="82296" marB="82296"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800">
                          <a:solidFill>
                            <a:srgbClr val="5F5F5F"/>
                          </a:solidFill>
                          <a:latin typeface="Segoe UI" panose="020B0502040204020203" pitchFamily="34" charset="0"/>
                          <a:cs typeface="Segoe UI" panose="020B0502040204020203" pitchFamily="34" charset="0"/>
                        </a:rPr>
                        <a:t>2015-05-12</a:t>
                      </a:r>
                      <a:endParaRPr lang="en-US" sz="800" dirty="0">
                        <a:solidFill>
                          <a:srgbClr val="5F5F5F"/>
                        </a:solidFill>
                        <a:latin typeface="Segoe UI" panose="020B0502040204020203" pitchFamily="34" charset="0"/>
                        <a:cs typeface="Segoe UI" panose="020B0502040204020203" pitchFamily="34" charset="0"/>
                      </a:endParaRPr>
                    </a:p>
                  </a:txBody>
                  <a:tcPr marL="82296" marR="82296" marT="82296" marB="82296"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800">
                          <a:solidFill>
                            <a:srgbClr val="5F5F5F"/>
                          </a:solidFill>
                          <a:latin typeface="Segoe UI" panose="020B0502040204020203" pitchFamily="34" charset="0"/>
                          <a:cs typeface="Segoe UI" panose="020B0502040204020203" pitchFamily="34" charset="0"/>
                          <a:hlinkClick r:id="rId5"/>
                        </a:rPr>
                        <a:t>master@groupware.com</a:t>
                      </a:r>
                      <a:endParaRPr lang="en-US" sz="800" dirty="0">
                        <a:solidFill>
                          <a:srgbClr val="5F5F5F"/>
                        </a:solidFill>
                        <a:latin typeface="Segoe UI" panose="020B0502040204020203" pitchFamily="34" charset="0"/>
                        <a:cs typeface="Segoe UI" panose="020B0502040204020203" pitchFamily="34" charset="0"/>
                      </a:endParaRPr>
                    </a:p>
                  </a:txBody>
                  <a:tcPr marL="82296" marR="82296" marT="82296" marB="82296"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ko-KR" altLang="en-US" sz="800">
                          <a:solidFill>
                            <a:srgbClr val="5F5F5F"/>
                          </a:solidFill>
                          <a:latin typeface="Segoe UI" panose="020B0502040204020203" pitchFamily="34" charset="0"/>
                          <a:cs typeface="Segoe UI" panose="020B0502040204020203" pitchFamily="34" charset="0"/>
                        </a:rPr>
                        <a:t>서울시 송파구 잠실동 </a:t>
                      </a:r>
                      <a:r>
                        <a:rPr lang="en-US" altLang="ko-KR" sz="800">
                          <a:solidFill>
                            <a:srgbClr val="5F5F5F"/>
                          </a:solidFill>
                          <a:latin typeface="Segoe UI" panose="020B0502040204020203" pitchFamily="34" charset="0"/>
                          <a:cs typeface="Segoe UI" panose="020B0502040204020203" pitchFamily="34" charset="0"/>
                        </a:rPr>
                        <a:t>1234</a:t>
                      </a:r>
                      <a:r>
                        <a:rPr lang="ko-KR" altLang="en-US" sz="800">
                          <a:solidFill>
                            <a:srgbClr val="5F5F5F"/>
                          </a:solidFill>
                          <a:latin typeface="Segoe UI" panose="020B0502040204020203" pitchFamily="34" charset="0"/>
                          <a:cs typeface="Segoe UI" panose="020B0502040204020203" pitchFamily="34" charset="0"/>
                        </a:rPr>
                        <a:t>번지</a:t>
                      </a:r>
                      <a:endParaRPr lang="en-US" sz="800" dirty="0">
                        <a:solidFill>
                          <a:srgbClr val="5F5F5F"/>
                        </a:solidFill>
                        <a:latin typeface="Segoe UI" panose="020B0502040204020203" pitchFamily="34" charset="0"/>
                        <a:cs typeface="Segoe UI" panose="020B0502040204020203" pitchFamily="34" charset="0"/>
                      </a:endParaRPr>
                    </a:p>
                  </a:txBody>
                  <a:tcPr marL="82296" marR="82296" marT="82296" marB="82296"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0">
                <a:tc>
                  <a:txBody>
                    <a:bodyPr/>
                    <a:lstStyle/>
                    <a:p>
                      <a:pPr algn="ctr"/>
                      <a:r>
                        <a:rPr lang="en-US" sz="800">
                          <a:solidFill>
                            <a:srgbClr val="5F5F5F"/>
                          </a:solidFill>
                          <a:latin typeface="Segoe UI" panose="020B0502040204020203" pitchFamily="34" charset="0"/>
                          <a:cs typeface="Segoe UI" panose="020B0502040204020203" pitchFamily="34" charset="0"/>
                        </a:rPr>
                        <a:t>10000001</a:t>
                      </a:r>
                      <a:endParaRPr lang="en-US" sz="800" dirty="0">
                        <a:solidFill>
                          <a:srgbClr val="5F5F5F"/>
                        </a:solidFill>
                        <a:latin typeface="Segoe UI" panose="020B0502040204020203" pitchFamily="34" charset="0"/>
                        <a:cs typeface="Segoe UI" panose="020B0502040204020203" pitchFamily="34" charset="0"/>
                      </a:endParaRPr>
                    </a:p>
                  </a:txBody>
                  <a:tcPr marL="82296" marR="82296" marT="82296" marB="82296"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ko-KR" altLang="en-US" sz="800">
                          <a:solidFill>
                            <a:srgbClr val="5F5F5F"/>
                          </a:solidFill>
                          <a:latin typeface="Segoe UI" panose="020B0502040204020203" pitchFamily="34" charset="0"/>
                          <a:cs typeface="Segoe UI" panose="020B0502040204020203" pitchFamily="34" charset="0"/>
                        </a:rPr>
                        <a:t>최대리</a:t>
                      </a:r>
                      <a:endParaRPr lang="en-US" sz="800" dirty="0">
                        <a:solidFill>
                          <a:srgbClr val="5F5F5F"/>
                        </a:solidFill>
                        <a:latin typeface="Segoe UI" panose="020B0502040204020203" pitchFamily="34" charset="0"/>
                        <a:cs typeface="Segoe UI" panose="020B0502040204020203" pitchFamily="34" charset="0"/>
                      </a:endParaRPr>
                    </a:p>
                  </a:txBody>
                  <a:tcPr marL="82296" marR="82296" marT="82296" marB="82296"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ko-KR" altLang="en-US" sz="800">
                          <a:solidFill>
                            <a:srgbClr val="5F5F5F"/>
                          </a:solidFill>
                          <a:latin typeface="Segoe UI" panose="020B0502040204020203" pitchFamily="34" charset="0"/>
                          <a:cs typeface="Segoe UI" panose="020B0502040204020203" pitchFamily="34" charset="0"/>
                        </a:rPr>
                        <a:t>테스트물산</a:t>
                      </a:r>
                      <a:endParaRPr lang="en-US" sz="800" dirty="0">
                        <a:solidFill>
                          <a:srgbClr val="5F5F5F"/>
                        </a:solidFill>
                        <a:latin typeface="Segoe UI" panose="020B0502040204020203" pitchFamily="34" charset="0"/>
                        <a:cs typeface="Segoe UI" panose="020B0502040204020203" pitchFamily="34" charset="0"/>
                      </a:endParaRPr>
                    </a:p>
                  </a:txBody>
                  <a:tcPr marL="82296" marR="82296" marT="82296" marB="82296"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ko-KR" altLang="en-US" sz="800">
                          <a:solidFill>
                            <a:srgbClr val="5F5F5F"/>
                          </a:solidFill>
                          <a:latin typeface="Segoe UI" panose="020B0502040204020203" pitchFamily="34" charset="0"/>
                          <a:cs typeface="Segoe UI" panose="020B0502040204020203" pitchFamily="34" charset="0"/>
                        </a:rPr>
                        <a:t>부산지사</a:t>
                      </a:r>
                      <a:endParaRPr lang="en-US" sz="800" dirty="0">
                        <a:solidFill>
                          <a:srgbClr val="5F5F5F"/>
                        </a:solidFill>
                        <a:latin typeface="Segoe UI" panose="020B0502040204020203" pitchFamily="34" charset="0"/>
                        <a:cs typeface="Segoe UI" panose="020B0502040204020203" pitchFamily="34" charset="0"/>
                      </a:endParaRPr>
                    </a:p>
                  </a:txBody>
                  <a:tcPr marL="82296" marR="82296" marT="82296" marB="82296"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ko-KR" altLang="en-US" sz="800">
                          <a:solidFill>
                            <a:srgbClr val="5F5F5F"/>
                          </a:solidFill>
                          <a:latin typeface="Segoe UI" panose="020B0502040204020203" pitchFamily="34" charset="0"/>
                          <a:cs typeface="Segoe UI" panose="020B0502040204020203" pitchFamily="34" charset="0"/>
                        </a:rPr>
                        <a:t>임원</a:t>
                      </a:r>
                      <a:endParaRPr lang="en-US" sz="800" dirty="0">
                        <a:solidFill>
                          <a:srgbClr val="5F5F5F"/>
                        </a:solidFill>
                        <a:latin typeface="Segoe UI" panose="020B0502040204020203" pitchFamily="34" charset="0"/>
                        <a:cs typeface="Segoe UI" panose="020B0502040204020203" pitchFamily="34" charset="0"/>
                      </a:endParaRPr>
                    </a:p>
                  </a:txBody>
                  <a:tcPr marL="82296" marR="82296" marT="82296" marB="82296"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ko-KR" altLang="en-US" sz="800">
                          <a:solidFill>
                            <a:srgbClr val="5F5F5F"/>
                          </a:solidFill>
                          <a:latin typeface="Segoe UI" panose="020B0502040204020203" pitchFamily="34" charset="0"/>
                          <a:cs typeface="Segoe UI" panose="020B0502040204020203" pitchFamily="34" charset="0"/>
                        </a:rPr>
                        <a:t>대리</a:t>
                      </a:r>
                      <a:endParaRPr lang="en-US" sz="800" dirty="0">
                        <a:solidFill>
                          <a:srgbClr val="5F5F5F"/>
                        </a:solidFill>
                        <a:latin typeface="Segoe UI" panose="020B0502040204020203" pitchFamily="34" charset="0"/>
                        <a:cs typeface="Segoe UI" panose="020B0502040204020203" pitchFamily="34" charset="0"/>
                      </a:endParaRPr>
                    </a:p>
                  </a:txBody>
                  <a:tcPr marL="82296" marR="82296" marT="82296" marB="82296"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ko-KR" altLang="en-US" sz="800">
                          <a:solidFill>
                            <a:srgbClr val="5F5F5F"/>
                          </a:solidFill>
                          <a:latin typeface="Segoe UI" panose="020B0502040204020203" pitchFamily="34" charset="0"/>
                          <a:cs typeface="Segoe UI" panose="020B0502040204020203" pitchFamily="34" charset="0"/>
                        </a:rPr>
                        <a:t>파트장</a:t>
                      </a:r>
                      <a:endParaRPr lang="en-US" sz="800" dirty="0">
                        <a:solidFill>
                          <a:srgbClr val="5F5F5F"/>
                        </a:solidFill>
                        <a:latin typeface="Segoe UI" panose="020B0502040204020203" pitchFamily="34" charset="0"/>
                        <a:cs typeface="Segoe UI" panose="020B0502040204020203" pitchFamily="34" charset="0"/>
                      </a:endParaRPr>
                    </a:p>
                  </a:txBody>
                  <a:tcPr marL="82296" marR="82296" marT="82296" marB="82296"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ko-KR" altLang="en-US" sz="800">
                          <a:solidFill>
                            <a:srgbClr val="5F5F5F"/>
                          </a:solidFill>
                          <a:latin typeface="Segoe UI" panose="020B0502040204020203" pitchFamily="34" charset="0"/>
                          <a:cs typeface="Segoe UI" panose="020B0502040204020203" pitchFamily="34" charset="0"/>
                        </a:rPr>
                        <a:t>일반</a:t>
                      </a:r>
                      <a:endParaRPr lang="en-US" sz="800" dirty="0">
                        <a:solidFill>
                          <a:srgbClr val="5F5F5F"/>
                        </a:solidFill>
                        <a:latin typeface="Segoe UI" panose="020B0502040204020203" pitchFamily="34" charset="0"/>
                        <a:cs typeface="Segoe UI" panose="020B0502040204020203" pitchFamily="34" charset="0"/>
                      </a:endParaRPr>
                    </a:p>
                  </a:txBody>
                  <a:tcPr marL="82296" marR="82296" marT="82296" marB="82296"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800">
                          <a:solidFill>
                            <a:srgbClr val="5F5F5F"/>
                          </a:solidFill>
                          <a:latin typeface="Segoe UI" panose="020B0502040204020203" pitchFamily="34" charset="0"/>
                          <a:cs typeface="Segoe UI" panose="020B0502040204020203" pitchFamily="34" charset="0"/>
                        </a:rPr>
                        <a:t>02-000-0002</a:t>
                      </a:r>
                      <a:endParaRPr lang="en-US" sz="800" dirty="0">
                        <a:solidFill>
                          <a:srgbClr val="5F5F5F"/>
                        </a:solidFill>
                        <a:latin typeface="Segoe UI" panose="020B0502040204020203" pitchFamily="34" charset="0"/>
                        <a:cs typeface="Segoe UI" panose="020B0502040204020203" pitchFamily="34" charset="0"/>
                      </a:endParaRPr>
                    </a:p>
                  </a:txBody>
                  <a:tcPr marL="82296" marR="82296" marT="82296" marB="82296"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800">
                          <a:solidFill>
                            <a:srgbClr val="5F5F5F"/>
                          </a:solidFill>
                          <a:latin typeface="Segoe UI" panose="020B0502040204020203" pitchFamily="34" charset="0"/>
                          <a:cs typeface="Segoe UI" panose="020B0502040204020203" pitchFamily="34" charset="0"/>
                        </a:rPr>
                        <a:t>010-1234-1234</a:t>
                      </a:r>
                      <a:endParaRPr lang="en-US" sz="800" dirty="0">
                        <a:solidFill>
                          <a:srgbClr val="5F5F5F"/>
                        </a:solidFill>
                        <a:latin typeface="Segoe UI" panose="020B0502040204020203" pitchFamily="34" charset="0"/>
                        <a:cs typeface="Segoe UI" panose="020B0502040204020203" pitchFamily="34" charset="0"/>
                      </a:endParaRPr>
                    </a:p>
                  </a:txBody>
                  <a:tcPr marL="82296" marR="82296" marT="82296" marB="82296"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800">
                          <a:solidFill>
                            <a:srgbClr val="5F5F5F"/>
                          </a:solidFill>
                          <a:latin typeface="Segoe UI" panose="020B0502040204020203" pitchFamily="34" charset="0"/>
                          <a:cs typeface="Segoe UI" panose="020B0502040204020203" pitchFamily="34" charset="0"/>
                        </a:rPr>
                        <a:t>2018-12-22</a:t>
                      </a:r>
                      <a:endParaRPr lang="en-US" sz="800" dirty="0">
                        <a:solidFill>
                          <a:srgbClr val="5F5F5F"/>
                        </a:solidFill>
                        <a:latin typeface="Segoe UI" panose="020B0502040204020203" pitchFamily="34" charset="0"/>
                        <a:cs typeface="Segoe UI" panose="020B0502040204020203" pitchFamily="34" charset="0"/>
                      </a:endParaRPr>
                    </a:p>
                  </a:txBody>
                  <a:tcPr marL="82296" marR="82296" marT="82296" marB="82296"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800">
                          <a:solidFill>
                            <a:srgbClr val="5F5F5F"/>
                          </a:solidFill>
                          <a:latin typeface="Segoe UI" panose="020B0502040204020203" pitchFamily="34" charset="0"/>
                          <a:cs typeface="Segoe UI" panose="020B0502040204020203" pitchFamily="34" charset="0"/>
                          <a:hlinkClick r:id="rId6"/>
                        </a:rPr>
                        <a:t>dsapdqw@groupware.com</a:t>
                      </a:r>
                      <a:endParaRPr lang="en-US" sz="800" dirty="0">
                        <a:solidFill>
                          <a:srgbClr val="5F5F5F"/>
                        </a:solidFill>
                        <a:latin typeface="Segoe UI" panose="020B0502040204020203" pitchFamily="34" charset="0"/>
                        <a:cs typeface="Segoe UI" panose="020B0502040204020203" pitchFamily="34" charset="0"/>
                      </a:endParaRPr>
                    </a:p>
                  </a:txBody>
                  <a:tcPr marL="82296" marR="82296" marT="82296" marB="82296"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ko-KR" altLang="en-US" sz="800">
                          <a:solidFill>
                            <a:srgbClr val="5F5F5F"/>
                          </a:solidFill>
                          <a:latin typeface="Segoe UI" panose="020B0502040204020203" pitchFamily="34" charset="0"/>
                          <a:cs typeface="Segoe UI" panose="020B0502040204020203" pitchFamily="34" charset="0"/>
                        </a:rPr>
                        <a:t>서울시 송파구 잠실동 </a:t>
                      </a:r>
                      <a:r>
                        <a:rPr lang="en-US" altLang="ko-KR" sz="800">
                          <a:solidFill>
                            <a:srgbClr val="5F5F5F"/>
                          </a:solidFill>
                          <a:latin typeface="Segoe UI" panose="020B0502040204020203" pitchFamily="34" charset="0"/>
                          <a:cs typeface="Segoe UI" panose="020B0502040204020203" pitchFamily="34" charset="0"/>
                        </a:rPr>
                        <a:t>1234</a:t>
                      </a:r>
                      <a:r>
                        <a:rPr lang="ko-KR" altLang="en-US" sz="800">
                          <a:solidFill>
                            <a:srgbClr val="5F5F5F"/>
                          </a:solidFill>
                          <a:latin typeface="Segoe UI" panose="020B0502040204020203" pitchFamily="34" charset="0"/>
                          <a:cs typeface="Segoe UI" panose="020B0502040204020203" pitchFamily="34" charset="0"/>
                        </a:rPr>
                        <a:t>번지</a:t>
                      </a:r>
                      <a:endParaRPr lang="en-US" sz="800" dirty="0">
                        <a:solidFill>
                          <a:srgbClr val="5F5F5F"/>
                        </a:solidFill>
                        <a:latin typeface="Segoe UI" panose="020B0502040204020203" pitchFamily="34" charset="0"/>
                        <a:cs typeface="Segoe UI" panose="020B0502040204020203" pitchFamily="34" charset="0"/>
                      </a:endParaRPr>
                    </a:p>
                  </a:txBody>
                  <a:tcPr marL="82296" marR="82296" marT="82296" marB="82296"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0">
                <a:tc>
                  <a:txBody>
                    <a:bodyPr/>
                    <a:lstStyle/>
                    <a:p>
                      <a:pPr algn="ctr"/>
                      <a:r>
                        <a:rPr lang="en-US" sz="800">
                          <a:solidFill>
                            <a:srgbClr val="5F5F5F"/>
                          </a:solidFill>
                          <a:latin typeface="Segoe UI" panose="020B0502040204020203" pitchFamily="34" charset="0"/>
                          <a:cs typeface="Segoe UI" panose="020B0502040204020203" pitchFamily="34" charset="0"/>
                        </a:rPr>
                        <a:t>10000001</a:t>
                      </a:r>
                      <a:endParaRPr lang="en-US" sz="800" dirty="0">
                        <a:solidFill>
                          <a:srgbClr val="5F5F5F"/>
                        </a:solidFill>
                        <a:latin typeface="Segoe UI" panose="020B0502040204020203" pitchFamily="34" charset="0"/>
                        <a:cs typeface="Segoe UI" panose="020B0502040204020203" pitchFamily="34" charset="0"/>
                      </a:endParaRPr>
                    </a:p>
                  </a:txBody>
                  <a:tcPr marL="82296" marR="82296" marT="82296" marB="82296"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ko-KR" altLang="en-US" sz="800">
                          <a:solidFill>
                            <a:srgbClr val="5F5F5F"/>
                          </a:solidFill>
                          <a:latin typeface="Segoe UI" panose="020B0502040204020203" pitchFamily="34" charset="0"/>
                          <a:cs typeface="Segoe UI" panose="020B0502040204020203" pitchFamily="34" charset="0"/>
                        </a:rPr>
                        <a:t>박전무</a:t>
                      </a:r>
                      <a:endParaRPr lang="en-US" sz="800" dirty="0">
                        <a:solidFill>
                          <a:srgbClr val="5F5F5F"/>
                        </a:solidFill>
                        <a:latin typeface="Segoe UI" panose="020B0502040204020203" pitchFamily="34" charset="0"/>
                        <a:cs typeface="Segoe UI" panose="020B0502040204020203" pitchFamily="34" charset="0"/>
                      </a:endParaRPr>
                    </a:p>
                  </a:txBody>
                  <a:tcPr marL="82296" marR="82296" marT="82296" marB="82296"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ko-KR" altLang="en-US" sz="800">
                          <a:solidFill>
                            <a:srgbClr val="5F5F5F"/>
                          </a:solidFill>
                          <a:latin typeface="Segoe UI" panose="020B0502040204020203" pitchFamily="34" charset="0"/>
                          <a:cs typeface="Segoe UI" panose="020B0502040204020203" pitchFamily="34" charset="0"/>
                        </a:rPr>
                        <a:t>테스트증권</a:t>
                      </a:r>
                      <a:endParaRPr lang="en-US" sz="800" dirty="0">
                        <a:solidFill>
                          <a:srgbClr val="5F5F5F"/>
                        </a:solidFill>
                        <a:latin typeface="Segoe UI" panose="020B0502040204020203" pitchFamily="34" charset="0"/>
                        <a:cs typeface="Segoe UI" panose="020B0502040204020203" pitchFamily="34" charset="0"/>
                      </a:endParaRPr>
                    </a:p>
                  </a:txBody>
                  <a:tcPr marL="82296" marR="82296" marT="82296" marB="82296"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ko-KR" altLang="en-US" sz="800">
                          <a:solidFill>
                            <a:srgbClr val="5F5F5F"/>
                          </a:solidFill>
                          <a:latin typeface="Segoe UI" panose="020B0502040204020203" pitchFamily="34" charset="0"/>
                          <a:cs typeface="Segoe UI" panose="020B0502040204020203" pitchFamily="34" charset="0"/>
                        </a:rPr>
                        <a:t>본사</a:t>
                      </a:r>
                      <a:endParaRPr lang="en-US" sz="800" dirty="0">
                        <a:solidFill>
                          <a:srgbClr val="5F5F5F"/>
                        </a:solidFill>
                        <a:latin typeface="Segoe UI" panose="020B0502040204020203" pitchFamily="34" charset="0"/>
                        <a:cs typeface="Segoe UI" panose="020B0502040204020203" pitchFamily="34" charset="0"/>
                      </a:endParaRPr>
                    </a:p>
                  </a:txBody>
                  <a:tcPr marL="82296" marR="82296" marT="82296" marB="82296"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ko-KR" altLang="en-US" sz="800">
                          <a:solidFill>
                            <a:srgbClr val="5F5F5F"/>
                          </a:solidFill>
                          <a:latin typeface="Segoe UI" panose="020B0502040204020203" pitchFamily="34" charset="0"/>
                          <a:cs typeface="Segoe UI" panose="020B0502040204020203" pitchFamily="34" charset="0"/>
                        </a:rPr>
                        <a:t>임원</a:t>
                      </a:r>
                      <a:endParaRPr lang="en-US" sz="800" dirty="0">
                        <a:solidFill>
                          <a:srgbClr val="5F5F5F"/>
                        </a:solidFill>
                        <a:latin typeface="Segoe UI" panose="020B0502040204020203" pitchFamily="34" charset="0"/>
                        <a:cs typeface="Segoe UI" panose="020B0502040204020203" pitchFamily="34" charset="0"/>
                      </a:endParaRPr>
                    </a:p>
                  </a:txBody>
                  <a:tcPr marL="82296" marR="82296" marT="82296" marB="82296"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ko-KR" altLang="en-US" sz="800">
                          <a:solidFill>
                            <a:srgbClr val="5F5F5F"/>
                          </a:solidFill>
                          <a:latin typeface="Segoe UI" panose="020B0502040204020203" pitchFamily="34" charset="0"/>
                          <a:cs typeface="Segoe UI" panose="020B0502040204020203" pitchFamily="34" charset="0"/>
                        </a:rPr>
                        <a:t>전무</a:t>
                      </a:r>
                      <a:endParaRPr lang="en-US" sz="800" dirty="0">
                        <a:solidFill>
                          <a:srgbClr val="5F5F5F"/>
                        </a:solidFill>
                        <a:latin typeface="Segoe UI" panose="020B0502040204020203" pitchFamily="34" charset="0"/>
                        <a:cs typeface="Segoe UI" panose="020B0502040204020203" pitchFamily="34" charset="0"/>
                      </a:endParaRPr>
                    </a:p>
                  </a:txBody>
                  <a:tcPr marL="82296" marR="82296" marT="82296" marB="82296"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ko-KR" altLang="en-US" sz="800">
                          <a:solidFill>
                            <a:srgbClr val="5F5F5F"/>
                          </a:solidFill>
                          <a:latin typeface="Segoe UI" panose="020B0502040204020203" pitchFamily="34" charset="0"/>
                          <a:cs typeface="Segoe UI" panose="020B0502040204020203" pitchFamily="34" charset="0"/>
                        </a:rPr>
                        <a:t>사업부장</a:t>
                      </a:r>
                      <a:endParaRPr lang="en-US" sz="800" dirty="0">
                        <a:solidFill>
                          <a:srgbClr val="5F5F5F"/>
                        </a:solidFill>
                        <a:latin typeface="Segoe UI" panose="020B0502040204020203" pitchFamily="34" charset="0"/>
                        <a:cs typeface="Segoe UI" panose="020B0502040204020203" pitchFamily="34" charset="0"/>
                      </a:endParaRPr>
                    </a:p>
                  </a:txBody>
                  <a:tcPr marL="82296" marR="82296" marT="82296" marB="82296"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ko-KR" altLang="en-US" sz="800">
                          <a:solidFill>
                            <a:srgbClr val="5F5F5F"/>
                          </a:solidFill>
                          <a:latin typeface="Segoe UI" panose="020B0502040204020203" pitchFamily="34" charset="0"/>
                          <a:cs typeface="Segoe UI" panose="020B0502040204020203" pitchFamily="34" charset="0"/>
                        </a:rPr>
                        <a:t>인사</a:t>
                      </a:r>
                      <a:endParaRPr lang="en-US" sz="800" dirty="0">
                        <a:solidFill>
                          <a:srgbClr val="5F5F5F"/>
                        </a:solidFill>
                        <a:latin typeface="Segoe UI" panose="020B0502040204020203" pitchFamily="34" charset="0"/>
                        <a:cs typeface="Segoe UI" panose="020B0502040204020203" pitchFamily="34" charset="0"/>
                      </a:endParaRPr>
                    </a:p>
                  </a:txBody>
                  <a:tcPr marL="82296" marR="82296" marT="82296" marB="82296"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800">
                          <a:solidFill>
                            <a:srgbClr val="5F5F5F"/>
                          </a:solidFill>
                          <a:latin typeface="Segoe UI" panose="020B0502040204020203" pitchFamily="34" charset="0"/>
                          <a:cs typeface="Segoe UI" panose="020B0502040204020203" pitchFamily="34" charset="0"/>
                        </a:rPr>
                        <a:t>02-000-0003</a:t>
                      </a:r>
                      <a:endParaRPr lang="en-US" sz="800" dirty="0">
                        <a:solidFill>
                          <a:srgbClr val="5F5F5F"/>
                        </a:solidFill>
                        <a:latin typeface="Segoe UI" panose="020B0502040204020203" pitchFamily="34" charset="0"/>
                        <a:cs typeface="Segoe UI" panose="020B0502040204020203" pitchFamily="34" charset="0"/>
                      </a:endParaRPr>
                    </a:p>
                  </a:txBody>
                  <a:tcPr marL="82296" marR="82296" marT="82296" marB="82296"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800">
                          <a:solidFill>
                            <a:srgbClr val="5F5F5F"/>
                          </a:solidFill>
                          <a:latin typeface="Segoe UI" panose="020B0502040204020203" pitchFamily="34" charset="0"/>
                          <a:cs typeface="Segoe UI" panose="020B0502040204020203" pitchFamily="34" charset="0"/>
                        </a:rPr>
                        <a:t>010-1234-1234</a:t>
                      </a:r>
                      <a:endParaRPr lang="en-US" sz="800" dirty="0">
                        <a:solidFill>
                          <a:srgbClr val="5F5F5F"/>
                        </a:solidFill>
                        <a:latin typeface="Segoe UI" panose="020B0502040204020203" pitchFamily="34" charset="0"/>
                        <a:cs typeface="Segoe UI" panose="020B0502040204020203" pitchFamily="34" charset="0"/>
                      </a:endParaRPr>
                    </a:p>
                  </a:txBody>
                  <a:tcPr marL="82296" marR="82296" marT="82296" marB="82296"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800">
                          <a:solidFill>
                            <a:srgbClr val="5F5F5F"/>
                          </a:solidFill>
                          <a:latin typeface="Segoe UI" panose="020B0502040204020203" pitchFamily="34" charset="0"/>
                          <a:cs typeface="Segoe UI" panose="020B0502040204020203" pitchFamily="34" charset="0"/>
                        </a:rPr>
                        <a:t>2017-04-15</a:t>
                      </a:r>
                      <a:endParaRPr lang="en-US" sz="800" dirty="0">
                        <a:solidFill>
                          <a:srgbClr val="5F5F5F"/>
                        </a:solidFill>
                        <a:latin typeface="Segoe UI" panose="020B0502040204020203" pitchFamily="34" charset="0"/>
                        <a:cs typeface="Segoe UI" panose="020B0502040204020203" pitchFamily="34" charset="0"/>
                      </a:endParaRPr>
                    </a:p>
                  </a:txBody>
                  <a:tcPr marL="82296" marR="82296" marT="82296" marB="82296"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800">
                          <a:solidFill>
                            <a:srgbClr val="5F5F5F"/>
                          </a:solidFill>
                          <a:latin typeface="Segoe UI" panose="020B0502040204020203" pitchFamily="34" charset="0"/>
                          <a:cs typeface="Segoe UI" panose="020B0502040204020203" pitchFamily="34" charset="0"/>
                          <a:hlinkClick r:id="rId5"/>
                        </a:rPr>
                        <a:t>master@groupware.com</a:t>
                      </a:r>
                      <a:endParaRPr lang="en-US" sz="800" dirty="0">
                        <a:solidFill>
                          <a:srgbClr val="5F5F5F"/>
                        </a:solidFill>
                        <a:latin typeface="Segoe UI" panose="020B0502040204020203" pitchFamily="34" charset="0"/>
                        <a:cs typeface="Segoe UI" panose="020B0502040204020203" pitchFamily="34" charset="0"/>
                      </a:endParaRPr>
                    </a:p>
                  </a:txBody>
                  <a:tcPr marL="82296" marR="82296" marT="82296" marB="82296"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ko-KR" altLang="en-US" sz="800">
                          <a:solidFill>
                            <a:srgbClr val="5F5F5F"/>
                          </a:solidFill>
                          <a:latin typeface="Segoe UI" panose="020B0502040204020203" pitchFamily="34" charset="0"/>
                          <a:cs typeface="Segoe UI" panose="020B0502040204020203" pitchFamily="34" charset="0"/>
                        </a:rPr>
                        <a:t>서울시 송파구 잠실동 </a:t>
                      </a:r>
                      <a:r>
                        <a:rPr lang="en-US" altLang="ko-KR" sz="800">
                          <a:solidFill>
                            <a:srgbClr val="5F5F5F"/>
                          </a:solidFill>
                          <a:latin typeface="Segoe UI" panose="020B0502040204020203" pitchFamily="34" charset="0"/>
                          <a:cs typeface="Segoe UI" panose="020B0502040204020203" pitchFamily="34" charset="0"/>
                        </a:rPr>
                        <a:t>1234</a:t>
                      </a:r>
                      <a:r>
                        <a:rPr lang="ko-KR" altLang="en-US" sz="800">
                          <a:solidFill>
                            <a:srgbClr val="5F5F5F"/>
                          </a:solidFill>
                          <a:latin typeface="Segoe UI" panose="020B0502040204020203" pitchFamily="34" charset="0"/>
                          <a:cs typeface="Segoe UI" panose="020B0502040204020203" pitchFamily="34" charset="0"/>
                        </a:rPr>
                        <a:t>번지</a:t>
                      </a:r>
                      <a:endParaRPr lang="en-US" sz="800" dirty="0">
                        <a:solidFill>
                          <a:srgbClr val="5F5F5F"/>
                        </a:solidFill>
                        <a:latin typeface="Segoe UI" panose="020B0502040204020203" pitchFamily="34" charset="0"/>
                        <a:cs typeface="Segoe UI" panose="020B0502040204020203" pitchFamily="34" charset="0"/>
                      </a:endParaRPr>
                    </a:p>
                  </a:txBody>
                  <a:tcPr marL="82296" marR="82296" marT="82296" marB="82296"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graphicFrame>
        <p:nvGraphicFramePr>
          <p:cNvPr id="47" name="표 46">
            <a:extLst>
              <a:ext uri="{FF2B5EF4-FFF2-40B4-BE49-F238E27FC236}">
                <a16:creationId xmlns:a16="http://schemas.microsoft.com/office/drawing/2014/main" id="{1B08BFFA-D82C-40A2-827B-82FB3B3D750C}"/>
              </a:ext>
            </a:extLst>
          </p:cNvPr>
          <p:cNvGraphicFramePr>
            <a:graphicFrameLocks noGrp="1"/>
          </p:cNvGraphicFramePr>
          <p:nvPr>
            <p:extLst>
              <p:ext uri="{D42A27DB-BD31-4B8C-83A1-F6EECF244321}">
                <p14:modId xmlns:p14="http://schemas.microsoft.com/office/powerpoint/2010/main" val="1314777582"/>
              </p:ext>
            </p:extLst>
          </p:nvPr>
        </p:nvGraphicFramePr>
        <p:xfrm>
          <a:off x="1795464" y="2160005"/>
          <a:ext cx="7926186" cy="332232"/>
        </p:xfrm>
        <a:graphic>
          <a:graphicData uri="http://schemas.openxmlformats.org/drawingml/2006/table">
            <a:tbl>
              <a:tblPr firstRow="1" firstCol="1">
                <a:tableStyleId>{5C22544A-7EE6-4342-B048-85BDC9FD1C3A}</a:tableStyleId>
              </a:tblPr>
              <a:tblGrid>
                <a:gridCol w="1520411">
                  <a:extLst>
                    <a:ext uri="{9D8B030D-6E8A-4147-A177-3AD203B41FA5}">
                      <a16:colId xmlns:a16="http://schemas.microsoft.com/office/drawing/2014/main" val="20000"/>
                    </a:ext>
                  </a:extLst>
                </a:gridCol>
                <a:gridCol w="6405775">
                  <a:extLst>
                    <a:ext uri="{9D8B030D-6E8A-4147-A177-3AD203B41FA5}">
                      <a16:colId xmlns:a16="http://schemas.microsoft.com/office/drawing/2014/main" val="20001"/>
                    </a:ext>
                  </a:extLst>
                </a:gridCol>
              </a:tblGrid>
              <a:tr h="0">
                <a:tc>
                  <a:txBody>
                    <a:bodyPr/>
                    <a:lstStyle/>
                    <a:p>
                      <a:pPr algn="ctr">
                        <a:defRPr/>
                      </a:pPr>
                      <a:endParaRPr lang="ko-KR" altLang="en-US" sz="1100">
                        <a:solidFill>
                          <a:schemeClr val="tx1"/>
                        </a:solidFill>
                        <a:latin typeface="Noto Sans KR Black"/>
                        <a:ea typeface="Noto Sans KR Black"/>
                      </a:endParaRPr>
                    </a:p>
                  </a:txBody>
                  <a:tcPr marL="82296" marR="82296" marT="82296" marB="82296" anchor="ctr">
                    <a:lnL w="6350" cap="flat" cmpd="sng" algn="ctr">
                      <a:solidFill>
                        <a:srgbClr val="808080"/>
                      </a:solidFill>
                      <a:prstDash val="solid"/>
                      <a:round/>
                      <a:headEnd w="med" len="med"/>
                      <a:tailEnd w="med" len="med"/>
                    </a:lnL>
                    <a:lnR w="6350" cap="flat" cmpd="sng" algn="ctr">
                      <a:solidFill>
                        <a:srgbClr val="808080"/>
                      </a:solidFill>
                      <a:prstDash val="solid"/>
                      <a:round/>
                      <a:headEnd w="med" len="med"/>
                      <a:tailEnd w="med" len="med"/>
                    </a:lnR>
                    <a:lnT w="6350" cap="flat" cmpd="sng" algn="ctr">
                      <a:solidFill>
                        <a:srgbClr val="808080"/>
                      </a:solidFill>
                      <a:prstDash val="solid"/>
                      <a:round/>
                      <a:headEnd w="med" len="med"/>
                      <a:tailEnd w="med" len="med"/>
                    </a:lnT>
                    <a:lnB w="6350" cap="flat" cmpd="sng" algn="ctr">
                      <a:solidFill>
                        <a:srgbClr val="808080"/>
                      </a:solidFill>
                      <a:prstDash val="solid"/>
                      <a:round/>
                      <a:headEnd w="med" len="med"/>
                      <a:tailEnd w="med" len="med"/>
                    </a:lnB>
                    <a:lnTlToBr w="12700" cmpd="sng">
                      <a:noFill/>
                      <a:prstDash val="solid"/>
                    </a:lnTlToBr>
                    <a:lnBlToTr w="12700" cmpd="sng">
                      <a:noFill/>
                      <a:prstDash val="solid"/>
                    </a:lnBlToTr>
                    <a:noFill/>
                  </a:tcPr>
                </a:tc>
                <a:tc>
                  <a:txBody>
                    <a:bodyPr/>
                    <a:lstStyle/>
                    <a:p>
                      <a:pPr algn="ctr">
                        <a:defRPr/>
                      </a:pPr>
                      <a:endParaRPr lang="en-US" sz="1100">
                        <a:solidFill>
                          <a:srgbClr val="5F5F5F"/>
                        </a:solidFill>
                        <a:latin typeface="Segoe UI"/>
                        <a:cs typeface="Segoe UI"/>
                      </a:endParaRPr>
                    </a:p>
                  </a:txBody>
                  <a:tcPr marL="82296" marR="82296" marT="82296" marB="82296" anchor="ctr">
                    <a:lnL w="6350" cap="flat" cmpd="sng" algn="ctr">
                      <a:solidFill>
                        <a:srgbClr val="808080"/>
                      </a:solidFill>
                      <a:prstDash val="solid"/>
                      <a:round/>
                      <a:headEnd w="med" len="med"/>
                      <a:tailEnd w="med" len="med"/>
                    </a:lnL>
                    <a:lnR w="6350" cap="flat" cmpd="sng" algn="ctr">
                      <a:solidFill>
                        <a:srgbClr val="808080"/>
                      </a:solidFill>
                      <a:prstDash val="solid"/>
                      <a:round/>
                      <a:headEnd w="med" len="med"/>
                      <a:tailEnd w="med" len="med"/>
                    </a:lnR>
                    <a:lnT w="6350" cap="flat" cmpd="sng" algn="ctr">
                      <a:solidFill>
                        <a:srgbClr val="808080"/>
                      </a:solidFill>
                      <a:prstDash val="solid"/>
                      <a:round/>
                      <a:headEnd w="med" len="med"/>
                      <a:tailEnd w="med" len="med"/>
                    </a:lnT>
                    <a:lnB w="6350" cap="flat" cmpd="sng" algn="ctr">
                      <a:solidFill>
                        <a:srgbClr val="808080"/>
                      </a:solidFill>
                      <a:prstDash val="solid"/>
                      <a:round/>
                      <a:headEnd w="med" len="med"/>
                      <a:tailEnd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grpSp>
        <p:nvGrpSpPr>
          <p:cNvPr id="48" name="그룹 47">
            <a:extLst>
              <a:ext uri="{FF2B5EF4-FFF2-40B4-BE49-F238E27FC236}">
                <a16:creationId xmlns:a16="http://schemas.microsoft.com/office/drawing/2014/main" id="{19F7B51E-60D5-498F-BDCB-CD2E83B6B45B}"/>
              </a:ext>
            </a:extLst>
          </p:cNvPr>
          <p:cNvGrpSpPr/>
          <p:nvPr/>
        </p:nvGrpSpPr>
        <p:grpSpPr>
          <a:xfrm>
            <a:off x="1978619" y="2235937"/>
            <a:ext cx="1053982" cy="183650"/>
            <a:chOff x="8051918" y="2291958"/>
            <a:chExt cx="1053982" cy="183650"/>
          </a:xfrm>
        </p:grpSpPr>
        <p:sp>
          <p:nvSpPr>
            <p:cNvPr id="49" name="직사각형 48">
              <a:extLst>
                <a:ext uri="{FF2B5EF4-FFF2-40B4-BE49-F238E27FC236}">
                  <a16:creationId xmlns:a16="http://schemas.microsoft.com/office/drawing/2014/main" id="{26502E23-CB9E-499F-BE22-8FFAEB0C3C65}"/>
                </a:ext>
              </a:extLst>
            </p:cNvPr>
            <p:cNvSpPr/>
            <p:nvPr/>
          </p:nvSpPr>
          <p:spPr>
            <a:xfrm>
              <a:off x="8051918" y="2291958"/>
              <a:ext cx="1053982" cy="18365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ko-KR" altLang="en-US" sz="800">
                  <a:solidFill>
                    <a:schemeClr val="tx1"/>
                  </a:solidFill>
                  <a:latin typeface="Noto Sans KR Black"/>
                  <a:ea typeface="Noto Sans KR Black"/>
                </a:rPr>
                <a:t>모든회사</a:t>
              </a:r>
            </a:p>
          </p:txBody>
        </p:sp>
        <p:sp>
          <p:nvSpPr>
            <p:cNvPr id="50" name="화살표: 갈매기형 수장 49">
              <a:extLst>
                <a:ext uri="{FF2B5EF4-FFF2-40B4-BE49-F238E27FC236}">
                  <a16:creationId xmlns:a16="http://schemas.microsoft.com/office/drawing/2014/main" id="{501EF20B-2C4D-4F0F-A5F3-812454F10D4E}"/>
                </a:ext>
              </a:extLst>
            </p:cNvPr>
            <p:cNvSpPr/>
            <p:nvPr/>
          </p:nvSpPr>
          <p:spPr>
            <a:xfrm rot="5400000">
              <a:off x="8980098" y="2358484"/>
              <a:ext cx="71303" cy="83801"/>
            </a:xfrm>
            <a:prstGeom prst="chevron">
              <a:avLst>
                <a:gd name="adj" fmla="val 50000"/>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solidFill>
                  <a:schemeClr val="tx1"/>
                </a:solidFill>
              </a:endParaRPr>
            </a:p>
          </p:txBody>
        </p:sp>
      </p:grpSp>
      <p:sp>
        <p:nvSpPr>
          <p:cNvPr id="51" name="직사각형 50">
            <a:extLst>
              <a:ext uri="{FF2B5EF4-FFF2-40B4-BE49-F238E27FC236}">
                <a16:creationId xmlns:a16="http://schemas.microsoft.com/office/drawing/2014/main" id="{D63A2AAC-B93A-42E4-8526-C9B3E90B7A40}"/>
              </a:ext>
            </a:extLst>
          </p:cNvPr>
          <p:cNvSpPr/>
          <p:nvPr/>
        </p:nvSpPr>
        <p:spPr>
          <a:xfrm>
            <a:off x="5707997" y="2234836"/>
            <a:ext cx="395975" cy="191904"/>
          </a:xfrm>
          <a:prstGeom prst="rect">
            <a:avLst/>
          </a:prstGeom>
          <a:solidFill>
            <a:schemeClr val="bg2"/>
          </a:solidFill>
          <a:ln w="9525">
            <a:solidFill>
              <a:schemeClr val="bg1">
                <a:lumMod val="6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ko-KR" altLang="en-US" sz="800">
                <a:solidFill>
                  <a:schemeClr val="tx1"/>
                </a:solidFill>
                <a:latin typeface="Noto Sans KR Black"/>
                <a:ea typeface="Noto Sans KR Black"/>
              </a:rPr>
              <a:t>검색</a:t>
            </a:r>
          </a:p>
        </p:txBody>
      </p:sp>
      <p:sp>
        <p:nvSpPr>
          <p:cNvPr id="52" name="직사각형 51">
            <a:extLst>
              <a:ext uri="{FF2B5EF4-FFF2-40B4-BE49-F238E27FC236}">
                <a16:creationId xmlns:a16="http://schemas.microsoft.com/office/drawing/2014/main" id="{DD51F03D-77DE-4CF3-B257-26B4F21986BC}"/>
              </a:ext>
            </a:extLst>
          </p:cNvPr>
          <p:cNvSpPr/>
          <p:nvPr/>
        </p:nvSpPr>
        <p:spPr>
          <a:xfrm>
            <a:off x="4598050" y="2235937"/>
            <a:ext cx="1053982" cy="18365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sz="800">
              <a:solidFill>
                <a:schemeClr val="tx1"/>
              </a:solidFill>
              <a:latin typeface="Noto Sans KR Black"/>
              <a:ea typeface="Noto Sans KR Black"/>
            </a:endParaRPr>
          </a:p>
        </p:txBody>
      </p:sp>
      <p:sp>
        <p:nvSpPr>
          <p:cNvPr id="53" name="직사각형 52">
            <a:extLst>
              <a:ext uri="{FF2B5EF4-FFF2-40B4-BE49-F238E27FC236}">
                <a16:creationId xmlns:a16="http://schemas.microsoft.com/office/drawing/2014/main" id="{6E9CD4DD-ADAC-4310-804C-90ADB5DCE230}"/>
              </a:ext>
            </a:extLst>
          </p:cNvPr>
          <p:cNvSpPr/>
          <p:nvPr/>
        </p:nvSpPr>
        <p:spPr>
          <a:xfrm>
            <a:off x="1730929" y="4852998"/>
            <a:ext cx="692032" cy="254623"/>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ko-KR" altLang="en-US" sz="800">
                <a:solidFill>
                  <a:schemeClr val="tx1"/>
                </a:solidFill>
                <a:latin typeface="Noto Sans KR Black"/>
                <a:ea typeface="Noto Sans KR Black"/>
              </a:rPr>
              <a:t>선택 삭제</a:t>
            </a:r>
          </a:p>
        </p:txBody>
      </p:sp>
      <p:grpSp>
        <p:nvGrpSpPr>
          <p:cNvPr id="54" name="그룹 53">
            <a:extLst>
              <a:ext uri="{FF2B5EF4-FFF2-40B4-BE49-F238E27FC236}">
                <a16:creationId xmlns:a16="http://schemas.microsoft.com/office/drawing/2014/main" id="{E7B149DA-64B2-406C-AC15-72690004EE6F}"/>
              </a:ext>
            </a:extLst>
          </p:cNvPr>
          <p:cNvGrpSpPr/>
          <p:nvPr/>
        </p:nvGrpSpPr>
        <p:grpSpPr>
          <a:xfrm>
            <a:off x="4667355" y="4892177"/>
            <a:ext cx="1396789" cy="215444"/>
            <a:chOff x="4552421" y="3534603"/>
            <a:chExt cx="1396789" cy="215444"/>
          </a:xfrm>
        </p:grpSpPr>
        <p:grpSp>
          <p:nvGrpSpPr>
            <p:cNvPr id="55" name="그룹 54">
              <a:extLst>
                <a:ext uri="{FF2B5EF4-FFF2-40B4-BE49-F238E27FC236}">
                  <a16:creationId xmlns:a16="http://schemas.microsoft.com/office/drawing/2014/main" id="{87BB757C-DC38-484D-98F8-ABB11597DD4D}"/>
                </a:ext>
              </a:extLst>
            </p:cNvPr>
            <p:cNvGrpSpPr/>
            <p:nvPr/>
          </p:nvGrpSpPr>
          <p:grpSpPr>
            <a:xfrm>
              <a:off x="4552421" y="3534603"/>
              <a:ext cx="538411" cy="215444"/>
              <a:chOff x="4552421" y="3534603"/>
              <a:chExt cx="538411" cy="215444"/>
            </a:xfrm>
          </p:grpSpPr>
          <p:grpSp>
            <p:nvGrpSpPr>
              <p:cNvPr id="62" name="그룹 61">
                <a:extLst>
                  <a:ext uri="{FF2B5EF4-FFF2-40B4-BE49-F238E27FC236}">
                    <a16:creationId xmlns:a16="http://schemas.microsoft.com/office/drawing/2014/main" id="{66F6BC84-7944-425D-9659-717D481453F0}"/>
                  </a:ext>
                </a:extLst>
              </p:cNvPr>
              <p:cNvGrpSpPr/>
              <p:nvPr/>
            </p:nvGrpSpPr>
            <p:grpSpPr>
              <a:xfrm rot="10800000">
                <a:off x="4552421" y="3588158"/>
                <a:ext cx="108334" cy="108334"/>
                <a:chOff x="4625340" y="3429000"/>
                <a:chExt cx="534985" cy="534985"/>
              </a:xfrm>
            </p:grpSpPr>
            <p:sp>
              <p:nvSpPr>
                <p:cNvPr id="64" name="직사각형 63">
                  <a:extLst>
                    <a:ext uri="{FF2B5EF4-FFF2-40B4-BE49-F238E27FC236}">
                      <a16:creationId xmlns:a16="http://schemas.microsoft.com/office/drawing/2014/main" id="{59B6FB75-B92F-4AAE-9536-969454E2B81B}"/>
                    </a:ext>
                  </a:extLst>
                </p:cNvPr>
                <p:cNvSpPr/>
                <p:nvPr/>
              </p:nvSpPr>
              <p:spPr>
                <a:xfrm>
                  <a:off x="4625340" y="3429000"/>
                  <a:ext cx="534985" cy="534985"/>
                </a:xfrm>
                <a:prstGeom prst="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65" name="이등변 삼각형 64">
                  <a:extLst>
                    <a:ext uri="{FF2B5EF4-FFF2-40B4-BE49-F238E27FC236}">
                      <a16:creationId xmlns:a16="http://schemas.microsoft.com/office/drawing/2014/main" id="{8AAF92CE-3337-4B31-B873-75F04ACAF4C5}"/>
                    </a:ext>
                  </a:extLst>
                </p:cNvPr>
                <p:cNvSpPr/>
                <p:nvPr/>
              </p:nvSpPr>
              <p:spPr>
                <a:xfrm rot="5400000">
                  <a:off x="4733202" y="3551633"/>
                  <a:ext cx="343374" cy="296012"/>
                </a:xfrm>
                <a:prstGeom prst="triangle">
                  <a:avLst>
                    <a:gd name="adj" fmla="val 5000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grpSp>
          <p:sp>
            <p:nvSpPr>
              <p:cNvPr id="63" name="TextBox 62">
                <a:extLst>
                  <a:ext uri="{FF2B5EF4-FFF2-40B4-BE49-F238E27FC236}">
                    <a16:creationId xmlns:a16="http://schemas.microsoft.com/office/drawing/2014/main" id="{9660B8E5-5E82-435D-8246-B7E57069AC46}"/>
                  </a:ext>
                </a:extLst>
              </p:cNvPr>
              <p:cNvSpPr txBox="1"/>
              <p:nvPr/>
            </p:nvSpPr>
            <p:spPr>
              <a:xfrm>
                <a:off x="4632203" y="3534603"/>
                <a:ext cx="458629" cy="215444"/>
              </a:xfrm>
              <a:prstGeom prst="rect">
                <a:avLst/>
              </a:prstGeom>
              <a:noFill/>
            </p:spPr>
            <p:txBody>
              <a:bodyPr wrap="square">
                <a:spAutoFit/>
              </a:bodyPr>
              <a:lstStyle/>
              <a:p>
                <a:pPr lvl="0">
                  <a:defRPr/>
                </a:pPr>
                <a:r>
                  <a:rPr lang="ko-KR" altLang="en-US" sz="800">
                    <a:latin typeface="Noto Sans KR Black"/>
                    <a:ea typeface="Noto Sans KR Black"/>
                  </a:rPr>
                  <a:t>이전</a:t>
                </a:r>
              </a:p>
            </p:txBody>
          </p:sp>
        </p:grpSp>
        <p:grpSp>
          <p:nvGrpSpPr>
            <p:cNvPr id="56" name="그룹 55">
              <a:extLst>
                <a:ext uri="{FF2B5EF4-FFF2-40B4-BE49-F238E27FC236}">
                  <a16:creationId xmlns:a16="http://schemas.microsoft.com/office/drawing/2014/main" id="{46AD093F-9B5A-4CCB-A387-D7916388279C}"/>
                </a:ext>
              </a:extLst>
            </p:cNvPr>
            <p:cNvGrpSpPr/>
            <p:nvPr/>
          </p:nvGrpSpPr>
          <p:grpSpPr>
            <a:xfrm>
              <a:off x="5484454" y="3534603"/>
              <a:ext cx="464756" cy="215444"/>
              <a:chOff x="5484454" y="3534603"/>
              <a:chExt cx="464756" cy="215444"/>
            </a:xfrm>
          </p:grpSpPr>
          <p:grpSp>
            <p:nvGrpSpPr>
              <p:cNvPr id="58" name="그룹 57">
                <a:extLst>
                  <a:ext uri="{FF2B5EF4-FFF2-40B4-BE49-F238E27FC236}">
                    <a16:creationId xmlns:a16="http://schemas.microsoft.com/office/drawing/2014/main" id="{194A4490-72CB-4D8D-AB01-24EE29FD8869}"/>
                  </a:ext>
                </a:extLst>
              </p:cNvPr>
              <p:cNvGrpSpPr/>
              <p:nvPr/>
            </p:nvGrpSpPr>
            <p:grpSpPr>
              <a:xfrm>
                <a:off x="5840876" y="3588158"/>
                <a:ext cx="108334" cy="108334"/>
                <a:chOff x="4625340" y="3429000"/>
                <a:chExt cx="534985" cy="534985"/>
              </a:xfrm>
            </p:grpSpPr>
            <p:sp>
              <p:nvSpPr>
                <p:cNvPr id="60" name="직사각형 59">
                  <a:extLst>
                    <a:ext uri="{FF2B5EF4-FFF2-40B4-BE49-F238E27FC236}">
                      <a16:creationId xmlns:a16="http://schemas.microsoft.com/office/drawing/2014/main" id="{6A5DF122-4745-46EC-A5EA-A1EE97B0AADC}"/>
                    </a:ext>
                  </a:extLst>
                </p:cNvPr>
                <p:cNvSpPr/>
                <p:nvPr/>
              </p:nvSpPr>
              <p:spPr>
                <a:xfrm>
                  <a:off x="4625340" y="3429000"/>
                  <a:ext cx="534985" cy="534985"/>
                </a:xfrm>
                <a:prstGeom prst="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61" name="이등변 삼각형 60">
                  <a:extLst>
                    <a:ext uri="{FF2B5EF4-FFF2-40B4-BE49-F238E27FC236}">
                      <a16:creationId xmlns:a16="http://schemas.microsoft.com/office/drawing/2014/main" id="{D51397F0-ABAA-4A3A-8E8B-A56C44B29028}"/>
                    </a:ext>
                  </a:extLst>
                </p:cNvPr>
                <p:cNvSpPr/>
                <p:nvPr/>
              </p:nvSpPr>
              <p:spPr>
                <a:xfrm rot="5400000">
                  <a:off x="4733202" y="3551633"/>
                  <a:ext cx="343374" cy="296012"/>
                </a:xfrm>
                <a:prstGeom prst="triangle">
                  <a:avLst>
                    <a:gd name="adj" fmla="val 5000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grpSp>
          <p:sp>
            <p:nvSpPr>
              <p:cNvPr id="59" name="TextBox 58">
                <a:extLst>
                  <a:ext uri="{FF2B5EF4-FFF2-40B4-BE49-F238E27FC236}">
                    <a16:creationId xmlns:a16="http://schemas.microsoft.com/office/drawing/2014/main" id="{FD6A16F8-0599-4DC9-8F8A-EC7B172BEB24}"/>
                  </a:ext>
                </a:extLst>
              </p:cNvPr>
              <p:cNvSpPr txBox="1"/>
              <p:nvPr/>
            </p:nvSpPr>
            <p:spPr>
              <a:xfrm>
                <a:off x="5484454" y="3534603"/>
                <a:ext cx="458629" cy="215444"/>
              </a:xfrm>
              <a:prstGeom prst="rect">
                <a:avLst/>
              </a:prstGeom>
              <a:noFill/>
            </p:spPr>
            <p:txBody>
              <a:bodyPr wrap="square">
                <a:spAutoFit/>
              </a:bodyPr>
              <a:lstStyle/>
              <a:p>
                <a:pPr lvl="0">
                  <a:defRPr/>
                </a:pPr>
                <a:r>
                  <a:rPr lang="ko-KR" altLang="en-US" sz="800">
                    <a:latin typeface="Noto Sans KR Black"/>
                    <a:ea typeface="Noto Sans KR Black"/>
                  </a:rPr>
                  <a:t>다음</a:t>
                </a:r>
              </a:p>
            </p:txBody>
          </p:sp>
        </p:grpSp>
        <p:sp>
          <p:nvSpPr>
            <p:cNvPr id="57" name="TextBox 56">
              <a:extLst>
                <a:ext uri="{FF2B5EF4-FFF2-40B4-BE49-F238E27FC236}">
                  <a16:creationId xmlns:a16="http://schemas.microsoft.com/office/drawing/2014/main" id="{9E65CD02-AA88-43B0-9FEC-15E74C57DAD1}"/>
                </a:ext>
              </a:extLst>
            </p:cNvPr>
            <p:cNvSpPr txBox="1"/>
            <p:nvPr/>
          </p:nvSpPr>
          <p:spPr>
            <a:xfrm>
              <a:off x="5139163" y="3534603"/>
              <a:ext cx="458629" cy="215444"/>
            </a:xfrm>
            <a:prstGeom prst="rect">
              <a:avLst/>
            </a:prstGeom>
            <a:noFill/>
          </p:spPr>
          <p:txBody>
            <a:bodyPr wrap="square">
              <a:spAutoFit/>
            </a:bodyPr>
            <a:lstStyle/>
            <a:p>
              <a:pPr lvl="0">
                <a:defRPr/>
              </a:pPr>
              <a:r>
                <a:rPr lang="en-US" altLang="ko-KR" sz="800">
                  <a:latin typeface="Noto Sans KR Black"/>
                  <a:ea typeface="Noto Sans KR Black"/>
                </a:rPr>
                <a:t>1</a:t>
              </a:r>
              <a:endParaRPr lang="ko-KR" altLang="en-US" sz="800">
                <a:latin typeface="Noto Sans KR Black"/>
                <a:ea typeface="Noto Sans KR Black"/>
              </a:endParaRPr>
            </a:p>
          </p:txBody>
        </p:sp>
      </p:grpSp>
      <p:sp>
        <p:nvSpPr>
          <p:cNvPr id="66" name="직사각형 65">
            <a:extLst>
              <a:ext uri="{FF2B5EF4-FFF2-40B4-BE49-F238E27FC236}">
                <a16:creationId xmlns:a16="http://schemas.microsoft.com/office/drawing/2014/main" id="{4A7D816E-D2F7-4068-A804-4DA55B9A3B43}"/>
              </a:ext>
            </a:extLst>
          </p:cNvPr>
          <p:cNvSpPr/>
          <p:nvPr/>
        </p:nvSpPr>
        <p:spPr>
          <a:xfrm>
            <a:off x="8991366" y="4852998"/>
            <a:ext cx="692032" cy="254623"/>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ko-KR" altLang="en-US" sz="800">
                <a:solidFill>
                  <a:schemeClr val="tx1"/>
                </a:solidFill>
                <a:latin typeface="Noto Sans KR Black"/>
                <a:ea typeface="Noto Sans KR Black"/>
              </a:rPr>
              <a:t>사원 등록</a:t>
            </a:r>
          </a:p>
        </p:txBody>
      </p:sp>
      <p:grpSp>
        <p:nvGrpSpPr>
          <p:cNvPr id="67" name="그룹 66">
            <a:extLst>
              <a:ext uri="{FF2B5EF4-FFF2-40B4-BE49-F238E27FC236}">
                <a16:creationId xmlns:a16="http://schemas.microsoft.com/office/drawing/2014/main" id="{E1AC635E-30ED-4A30-B866-BA0614093F12}"/>
              </a:ext>
            </a:extLst>
          </p:cNvPr>
          <p:cNvGrpSpPr/>
          <p:nvPr/>
        </p:nvGrpSpPr>
        <p:grpSpPr>
          <a:xfrm>
            <a:off x="3455941" y="2235937"/>
            <a:ext cx="1053982" cy="183650"/>
            <a:chOff x="8051918" y="2291958"/>
            <a:chExt cx="1053982" cy="183650"/>
          </a:xfrm>
        </p:grpSpPr>
        <p:sp>
          <p:nvSpPr>
            <p:cNvPr id="68" name="직사각형 67">
              <a:extLst>
                <a:ext uri="{FF2B5EF4-FFF2-40B4-BE49-F238E27FC236}">
                  <a16:creationId xmlns:a16="http://schemas.microsoft.com/office/drawing/2014/main" id="{DCEC6EED-4EB3-44CF-BD64-C6A66B414317}"/>
                </a:ext>
              </a:extLst>
            </p:cNvPr>
            <p:cNvSpPr/>
            <p:nvPr/>
          </p:nvSpPr>
          <p:spPr>
            <a:xfrm>
              <a:off x="8051918" y="2291958"/>
              <a:ext cx="1053982" cy="18365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ko-KR" altLang="en-US" sz="800">
                  <a:solidFill>
                    <a:schemeClr val="tx1"/>
                  </a:solidFill>
                  <a:latin typeface="Noto Sans KR Black"/>
                  <a:ea typeface="Noto Sans KR Black"/>
                </a:rPr>
                <a:t>사원번호</a:t>
              </a:r>
            </a:p>
          </p:txBody>
        </p:sp>
        <p:sp>
          <p:nvSpPr>
            <p:cNvPr id="69" name="화살표: 갈매기형 수장 68">
              <a:extLst>
                <a:ext uri="{FF2B5EF4-FFF2-40B4-BE49-F238E27FC236}">
                  <a16:creationId xmlns:a16="http://schemas.microsoft.com/office/drawing/2014/main" id="{A739A886-7602-4878-90A3-3B52C291A3A1}"/>
                </a:ext>
              </a:extLst>
            </p:cNvPr>
            <p:cNvSpPr/>
            <p:nvPr/>
          </p:nvSpPr>
          <p:spPr>
            <a:xfrm rot="5400000">
              <a:off x="8980098" y="2358484"/>
              <a:ext cx="71303" cy="83801"/>
            </a:xfrm>
            <a:prstGeom prst="chevron">
              <a:avLst>
                <a:gd name="adj" fmla="val 50000"/>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solidFill>
                  <a:schemeClr val="tx1"/>
                </a:solidFill>
              </a:endParaRPr>
            </a:p>
          </p:txBody>
        </p:sp>
      </p:grpSp>
    </p:spTree>
    <p:extLst>
      <p:ext uri="{BB962C8B-B14F-4D97-AF65-F5344CB8AC3E}">
        <p14:creationId xmlns:p14="http://schemas.microsoft.com/office/powerpoint/2010/main" val="320579365"/>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64160" y="223520"/>
            <a:ext cx="4904740" cy="3622675"/>
          </a:xfrm>
          <a:prstGeom prst="rect">
            <a:avLst/>
          </a:prstGeom>
          <a:noFill/>
        </p:spPr>
        <p:txBody>
          <a:bodyPr wrap="square">
            <a:spAutoFit/>
          </a:bodyPr>
          <a:lstStyle/>
          <a:p>
            <a:pPr lvl="0">
              <a:defRPr/>
            </a:pPr>
            <a:r>
              <a:rPr lang="ko-KR" altLang="en-US" sz="800"/>
              <a:t>메모</a:t>
            </a:r>
          </a:p>
          <a:p>
            <a:pPr lvl="0">
              <a:defRPr/>
            </a:pPr>
            <a:r>
              <a:rPr lang="ko-KR" altLang="en-US" sz="800"/>
              <a:t>스프링시큐리티 </a:t>
            </a:r>
            <a:r>
              <a:rPr lang="en-US" altLang="ko-KR" sz="800"/>
              <a:t>:</a:t>
            </a:r>
          </a:p>
          <a:p>
            <a:pPr lvl="0">
              <a:defRPr/>
            </a:pPr>
            <a:r>
              <a:rPr lang="en-US" altLang="ko-KR" sz="800">
                <a:hlinkClick r:id="rId2"/>
              </a:rPr>
              <a:t>https://melonpeach.tistory.com/49?category=806570</a:t>
            </a:r>
            <a:endParaRPr lang="en-US" altLang="ko-KR" sz="800"/>
          </a:p>
          <a:p>
            <a:pPr lvl="0">
              <a:defRPr/>
            </a:pPr>
            <a:r>
              <a:rPr lang="ko-KR" altLang="en-US" sz="800"/>
              <a:t>하위부서 </a:t>
            </a:r>
            <a:r>
              <a:rPr lang="en-US" altLang="ko-KR" sz="800"/>
              <a:t>:</a:t>
            </a:r>
          </a:p>
          <a:p>
            <a:pPr lvl="0">
              <a:defRPr/>
            </a:pPr>
            <a:r>
              <a:rPr lang="en-US" altLang="ko-KR" sz="800">
                <a:hlinkClick r:id="rId3"/>
              </a:rPr>
              <a:t>https://kimvampa.tistory.com/197?category=771727</a:t>
            </a:r>
            <a:endParaRPr lang="en-US" altLang="ko-KR" sz="800"/>
          </a:p>
          <a:p>
            <a:pPr lvl="0">
              <a:defRPr/>
            </a:pPr>
            <a:r>
              <a:rPr lang="en-US" altLang="ko-KR" sz="800"/>
              <a:t>CSS :</a:t>
            </a:r>
          </a:p>
          <a:p>
            <a:pPr lvl="0">
              <a:defRPr/>
            </a:pPr>
            <a:r>
              <a:rPr lang="en-US" altLang="ko-KR" sz="800">
                <a:hlinkClick r:id="rId4"/>
              </a:rPr>
              <a:t>https://wowjs.uk/</a:t>
            </a:r>
            <a:endParaRPr lang="en-US" altLang="ko-KR" sz="800"/>
          </a:p>
          <a:p>
            <a:pPr lvl="0">
              <a:defRPr/>
            </a:pPr>
            <a:r>
              <a:rPr lang="en-US" altLang="ko-KR" sz="800">
                <a:hlinkClick r:id="rId5"/>
              </a:rPr>
              <a:t>https://css-tricks.com/the-shapes-of-css/</a:t>
            </a:r>
            <a:endParaRPr lang="en-US" altLang="ko-KR" sz="800"/>
          </a:p>
          <a:p>
            <a:pPr lvl="0">
              <a:defRPr/>
            </a:pPr>
            <a:r>
              <a:rPr lang="en-US" altLang="ko-KR" sz="800">
                <a:hlinkClick r:id="rId6"/>
              </a:rPr>
              <a:t>https://animista.net/play/basic</a:t>
            </a:r>
            <a:endParaRPr lang="en-US" altLang="ko-KR" sz="800"/>
          </a:p>
          <a:p>
            <a:pPr lvl="0">
              <a:defRPr/>
            </a:pPr>
            <a:r>
              <a:rPr lang="en-US" altLang="ko-KR" sz="800"/>
              <a:t>https://codepen.io/sheikh_ishaan/pen/oNWpgoK</a:t>
            </a:r>
          </a:p>
          <a:p>
            <a:pPr lvl="0">
              <a:defRPr/>
            </a:pPr>
            <a:endParaRPr lang="en-US" altLang="ko-KR" sz="800"/>
          </a:p>
          <a:p>
            <a:pPr lvl="0">
              <a:defRPr/>
            </a:pPr>
            <a:endParaRPr lang="en-US" altLang="ko-KR" sz="800"/>
          </a:p>
          <a:p>
            <a:pPr lvl="0">
              <a:defRPr/>
            </a:pPr>
            <a:endParaRPr lang="en-US" altLang="ko-KR" sz="800"/>
          </a:p>
          <a:p>
            <a:pPr lvl="0">
              <a:defRPr/>
            </a:pPr>
            <a:r>
              <a:rPr lang="en-US" altLang="ko-KR" sz="800"/>
              <a:t>API:</a:t>
            </a:r>
          </a:p>
          <a:p>
            <a:pPr lvl="0">
              <a:defRPr/>
            </a:pPr>
            <a:r>
              <a:rPr lang="en-US" altLang="ko-KR" sz="800"/>
              <a:t>https://devdocs.io/</a:t>
            </a:r>
          </a:p>
          <a:p>
            <a:pPr lvl="0">
              <a:defRPr/>
            </a:pPr>
            <a:endParaRPr lang="en-US" altLang="ko-KR" sz="800"/>
          </a:p>
          <a:p>
            <a:pPr lvl="0">
              <a:defRPr/>
            </a:pPr>
            <a:endParaRPr lang="en-US" altLang="ko-KR" sz="800"/>
          </a:p>
          <a:p>
            <a:pPr lvl="0">
              <a:defRPr/>
            </a:pPr>
            <a:endParaRPr lang="en-US" altLang="ko-KR" sz="800"/>
          </a:p>
          <a:p>
            <a:pPr lvl="0">
              <a:defRPr/>
            </a:pPr>
            <a:endParaRPr lang="en-US" altLang="ko-KR" sz="800"/>
          </a:p>
          <a:p>
            <a:pPr lvl="0">
              <a:defRPr/>
            </a:pPr>
            <a:endParaRPr lang="en-US" altLang="ko-KR" sz="800"/>
          </a:p>
          <a:p>
            <a:pPr lvl="0">
              <a:defRPr/>
            </a:pPr>
            <a:endParaRPr lang="en-US" altLang="ko-KR" sz="800"/>
          </a:p>
          <a:p>
            <a:pPr lvl="0">
              <a:defRPr/>
            </a:pPr>
            <a:endParaRPr lang="en-US" altLang="ko-KR" sz="800"/>
          </a:p>
          <a:p>
            <a:pPr lvl="0">
              <a:defRPr/>
            </a:pPr>
            <a:endParaRPr lang="en-US" altLang="ko-KR" sz="800"/>
          </a:p>
          <a:p>
            <a:pPr lvl="0">
              <a:defRPr/>
            </a:pPr>
            <a:endParaRPr lang="en-US" altLang="ko-KR" sz="800"/>
          </a:p>
          <a:p>
            <a:pPr lvl="0">
              <a:defRPr/>
            </a:pPr>
            <a:endParaRPr lang="en-US" altLang="ko-KR" sz="800"/>
          </a:p>
          <a:p>
            <a:pPr lvl="0">
              <a:defRPr/>
            </a:pPr>
            <a:endParaRPr lang="en-US" altLang="ko-KR" sz="800"/>
          </a:p>
          <a:p>
            <a:pPr lvl="0">
              <a:defRPr/>
            </a:pPr>
            <a:endParaRPr lang="en-US" altLang="ko-KR" sz="800"/>
          </a:p>
          <a:p>
            <a:pPr lvl="0">
              <a:defRPr/>
            </a:pPr>
            <a:endParaRPr lang="en-US" altLang="ko-KR" sz="800"/>
          </a:p>
          <a:p>
            <a:pPr lvl="0">
              <a:defRPr/>
            </a:pPr>
            <a:endParaRPr lang="ko-KR" altLang="en-US" sz="800"/>
          </a:p>
        </p:txBody>
      </p:sp>
      <p:sp>
        <p:nvSpPr>
          <p:cNvPr id="5" name="직사각형 4"/>
          <p:cNvSpPr/>
          <p:nvPr/>
        </p:nvSpPr>
        <p:spPr>
          <a:xfrm>
            <a:off x="11239500" y="6558482"/>
            <a:ext cx="861060" cy="260350"/>
          </a:xfrm>
          <a:prstGeom prst="rect">
            <a:avLst/>
          </a:prstGeom>
          <a:ln/>
        </p:spPr>
        <p:style>
          <a:lnRef idx="1">
            <a:schemeClr val="accent6"/>
          </a:lnRef>
          <a:fillRef idx="2">
            <a:schemeClr val="accent6"/>
          </a:fillRef>
          <a:effectRef idx="1">
            <a:schemeClr val="accent6"/>
          </a:effectRef>
          <a:fontRef idx="minor">
            <a:schemeClr val="dk1"/>
          </a:fontRef>
        </p:style>
        <p:txBody>
          <a:bodyPr anchor="ctr"/>
          <a:lstStyle/>
          <a:p>
            <a:pPr algn="ctr">
              <a:defRPr/>
            </a:pPr>
            <a:r>
              <a:rPr lang="ko-KR" altLang="en-US" sz="800">
                <a:solidFill>
                  <a:schemeClr val="tx1"/>
                </a:solidFill>
                <a:latin typeface="Noto Sans KR Black"/>
                <a:ea typeface="Noto Sans KR Black"/>
                <a:hlinkClick r:id="rId7" action="ppaction://hlinksldjump"/>
              </a:rPr>
              <a:t>목차로</a:t>
            </a:r>
            <a:endParaRPr lang="en-US" altLang="ko-KR" sz="800">
              <a:solidFill>
                <a:schemeClr val="tx1"/>
              </a:solidFill>
              <a:latin typeface="Noto Sans KR Black"/>
              <a:ea typeface="Noto Sans KR Black"/>
            </a:endParaRPr>
          </a:p>
        </p:txBody>
      </p:sp>
      <p:sp>
        <p:nvSpPr>
          <p:cNvPr id="6" name="TextBox 5"/>
          <p:cNvSpPr txBox="1"/>
          <p:nvPr/>
        </p:nvSpPr>
        <p:spPr>
          <a:xfrm>
            <a:off x="6906260" y="223520"/>
            <a:ext cx="4904740" cy="3170099"/>
          </a:xfrm>
          <a:prstGeom prst="rect">
            <a:avLst/>
          </a:prstGeom>
          <a:noFill/>
        </p:spPr>
        <p:txBody>
          <a:bodyPr wrap="square">
            <a:spAutoFit/>
          </a:bodyPr>
          <a:lstStyle/>
          <a:p>
            <a:pPr lvl="0">
              <a:defRPr/>
            </a:pPr>
            <a:r>
              <a:rPr lang="ko-KR" altLang="en-US" sz="800"/>
              <a:t>할것</a:t>
            </a:r>
          </a:p>
          <a:p>
            <a:pPr lvl="0">
              <a:defRPr/>
            </a:pPr>
            <a:r>
              <a:rPr lang="en-US" altLang="ko-KR" sz="800"/>
              <a:t>0729: DTO </a:t>
            </a:r>
            <a:r>
              <a:rPr lang="ko-KR" altLang="en-US" sz="800"/>
              <a:t>마무리</a:t>
            </a:r>
            <a:r>
              <a:rPr lang="en-US" altLang="ko-KR" sz="800"/>
              <a:t>/ </a:t>
            </a:r>
            <a:r>
              <a:rPr lang="ko-KR" altLang="en-US" sz="800"/>
              <a:t>시간나면 </a:t>
            </a:r>
            <a:r>
              <a:rPr lang="en-US" altLang="ko-KR" sz="800"/>
              <a:t>sql datas</a:t>
            </a:r>
          </a:p>
          <a:p>
            <a:pPr lvl="0">
              <a:defRPr/>
            </a:pPr>
            <a:r>
              <a:rPr lang="en-US" altLang="ko-KR" sz="800"/>
              <a:t>0730:</a:t>
            </a:r>
          </a:p>
          <a:p>
            <a:pPr lvl="0">
              <a:defRPr/>
            </a:pPr>
            <a:endParaRPr lang="en-US" altLang="ko-KR" sz="800"/>
          </a:p>
          <a:p>
            <a:pPr lvl="0">
              <a:defRPr/>
            </a:pPr>
            <a:r>
              <a:rPr lang="en-US" altLang="ko-KR" sz="800"/>
              <a:t>0807: </a:t>
            </a:r>
          </a:p>
          <a:p>
            <a:pPr lvl="0">
              <a:defRPr/>
            </a:pPr>
            <a:r>
              <a:rPr lang="ko-KR" altLang="en-US" sz="800"/>
              <a:t>바이트체크함수 복붙시 제대로 작동안함 </a:t>
            </a:r>
            <a:endParaRPr lang="en-US" altLang="ko-KR" sz="800"/>
          </a:p>
          <a:p>
            <a:pPr lvl="0">
              <a:defRPr/>
            </a:pPr>
            <a:r>
              <a:rPr lang="ko-KR" altLang="en-US" sz="800"/>
              <a:t>검색하고 페이징누르면 초기화</a:t>
            </a:r>
            <a:endParaRPr lang="en-US" altLang="ko-KR" sz="800"/>
          </a:p>
          <a:p>
            <a:pPr lvl="0">
              <a:defRPr/>
            </a:pPr>
            <a:r>
              <a:rPr lang="ko-KR" altLang="en-US" sz="800"/>
              <a:t>수정</a:t>
            </a:r>
            <a:r>
              <a:rPr lang="en-US" altLang="ko-KR" sz="800"/>
              <a:t>/</a:t>
            </a:r>
            <a:r>
              <a:rPr lang="ko-KR" altLang="en-US" sz="800"/>
              <a:t>삭제</a:t>
            </a:r>
            <a:r>
              <a:rPr lang="en-US" altLang="ko-KR" sz="800"/>
              <a:t>/</a:t>
            </a:r>
            <a:r>
              <a:rPr lang="ko-KR" altLang="en-US" sz="800"/>
              <a:t>보기</a:t>
            </a:r>
            <a:r>
              <a:rPr lang="en-US" altLang="ko-KR" sz="800"/>
              <a:t> </a:t>
            </a:r>
            <a:r>
              <a:rPr lang="ko-KR" altLang="en-US" sz="800"/>
              <a:t>연동</a:t>
            </a:r>
            <a:endParaRPr lang="en-US" altLang="ko-KR" sz="800"/>
          </a:p>
          <a:p>
            <a:pPr lvl="0">
              <a:defRPr/>
            </a:pPr>
            <a:r>
              <a:rPr lang="ko-KR" altLang="en-US" sz="800"/>
              <a:t>선택삭제</a:t>
            </a:r>
            <a:endParaRPr lang="en-US" altLang="ko-KR" sz="800"/>
          </a:p>
          <a:p>
            <a:pPr lvl="0">
              <a:defRPr/>
            </a:pPr>
            <a:r>
              <a:rPr lang="ko-KR" altLang="en-US" sz="800"/>
              <a:t>엑셀</a:t>
            </a:r>
            <a:endParaRPr lang="en-US" altLang="ko-KR" sz="800"/>
          </a:p>
          <a:p>
            <a:pPr lvl="0">
              <a:defRPr/>
            </a:pPr>
            <a:endParaRPr lang="en-US" altLang="ko-KR" sz="800"/>
          </a:p>
          <a:p>
            <a:pPr lvl="0">
              <a:defRPr/>
            </a:pPr>
            <a:endParaRPr lang="en-US" altLang="ko-KR" sz="800"/>
          </a:p>
          <a:p>
            <a:pPr lvl="0">
              <a:defRPr/>
            </a:pPr>
            <a:endParaRPr lang="en-US" altLang="ko-KR" sz="800"/>
          </a:p>
          <a:p>
            <a:pPr lvl="0">
              <a:defRPr/>
            </a:pPr>
            <a:endParaRPr lang="en-US" altLang="ko-KR" sz="800"/>
          </a:p>
          <a:p>
            <a:pPr lvl="0">
              <a:defRPr/>
            </a:pPr>
            <a:endParaRPr lang="en-US" altLang="ko-KR" sz="800"/>
          </a:p>
          <a:p>
            <a:pPr lvl="0">
              <a:defRPr/>
            </a:pPr>
            <a:endParaRPr lang="en-US" altLang="ko-KR" sz="800"/>
          </a:p>
          <a:p>
            <a:pPr lvl="0">
              <a:defRPr/>
            </a:pPr>
            <a:endParaRPr lang="en-US" altLang="ko-KR" sz="800"/>
          </a:p>
          <a:p>
            <a:pPr lvl="0">
              <a:defRPr/>
            </a:pPr>
            <a:endParaRPr lang="en-US" altLang="ko-KR" sz="800"/>
          </a:p>
          <a:p>
            <a:pPr lvl="0">
              <a:defRPr/>
            </a:pPr>
            <a:endParaRPr lang="en-US" altLang="ko-KR" sz="800"/>
          </a:p>
          <a:p>
            <a:pPr lvl="0">
              <a:defRPr/>
            </a:pPr>
            <a:endParaRPr lang="en-US" altLang="ko-KR" sz="800"/>
          </a:p>
          <a:p>
            <a:pPr lvl="0">
              <a:defRPr/>
            </a:pPr>
            <a:endParaRPr lang="en-US" altLang="ko-KR" sz="800"/>
          </a:p>
          <a:p>
            <a:pPr lvl="0">
              <a:defRPr/>
            </a:pPr>
            <a:endParaRPr lang="en-US" altLang="ko-KR" sz="800"/>
          </a:p>
          <a:p>
            <a:pPr lvl="0">
              <a:defRPr/>
            </a:pPr>
            <a:endParaRPr lang="en-US" altLang="ko-KR" sz="800"/>
          </a:p>
          <a:p>
            <a:pPr lvl="0">
              <a:defRPr/>
            </a:pPr>
            <a:endParaRPr lang="en-US" altLang="ko-KR" sz="800"/>
          </a:p>
          <a:p>
            <a:pPr lvl="0">
              <a:defRPr/>
            </a:pPr>
            <a:endParaRPr lang="ko-KR" altLang="en-US" sz="800"/>
          </a:p>
        </p:txBody>
      </p:sp>
      <p:sp>
        <p:nvSpPr>
          <p:cNvPr id="7" name="TextBox 6"/>
          <p:cNvSpPr txBox="1"/>
          <p:nvPr/>
        </p:nvSpPr>
        <p:spPr>
          <a:xfrm>
            <a:off x="6906260" y="4141470"/>
            <a:ext cx="4904740" cy="2185214"/>
          </a:xfrm>
          <a:prstGeom prst="rect">
            <a:avLst/>
          </a:prstGeom>
          <a:noFill/>
        </p:spPr>
        <p:txBody>
          <a:bodyPr wrap="square">
            <a:spAutoFit/>
          </a:bodyPr>
          <a:lstStyle/>
          <a:p>
            <a:pPr lvl="0">
              <a:defRPr/>
            </a:pPr>
            <a:r>
              <a:rPr lang="ko-KR" altLang="en-US" sz="800"/>
              <a:t>문제점</a:t>
            </a:r>
          </a:p>
          <a:p>
            <a:pPr lvl="0">
              <a:defRPr/>
            </a:pPr>
            <a:r>
              <a:rPr lang="en-US" altLang="ko-KR" sz="800"/>
              <a:t>0728: USER</a:t>
            </a:r>
            <a:r>
              <a:rPr lang="ko-KR" altLang="en-US" sz="800"/>
              <a:t>가 </a:t>
            </a:r>
            <a:r>
              <a:rPr lang="en-US" altLang="ko-KR" sz="800"/>
              <a:t>RESERVED WORD</a:t>
            </a:r>
            <a:r>
              <a:rPr lang="ko-KR" altLang="en-US" sz="800"/>
              <a:t>라서 테이블 생성안됨 </a:t>
            </a:r>
            <a:r>
              <a:rPr lang="en-US" altLang="ko-KR" sz="800"/>
              <a:t>→ </a:t>
            </a:r>
            <a:r>
              <a:rPr lang="ko-KR" altLang="en-US" sz="800"/>
              <a:t>임시로 </a:t>
            </a:r>
            <a:r>
              <a:rPr lang="en-US" altLang="ko-KR" sz="800"/>
              <a:t>TB_USER </a:t>
            </a:r>
            <a:r>
              <a:rPr lang="ko-KR" altLang="en-US" sz="800"/>
              <a:t>생성</a:t>
            </a:r>
          </a:p>
          <a:p>
            <a:pPr lvl="0">
              <a:defRPr/>
            </a:pPr>
            <a:r>
              <a:rPr lang="ko-KR" altLang="en-US" sz="800"/>
              <a:t>시퀀스 범위 아직 협의안됨</a:t>
            </a:r>
            <a:r>
              <a:rPr lang="en-US" altLang="ko-KR" sz="800"/>
              <a:t> → </a:t>
            </a:r>
            <a:r>
              <a:rPr lang="ko-KR" altLang="en-US" sz="800"/>
              <a:t>임시로 </a:t>
            </a:r>
            <a:r>
              <a:rPr lang="en-US" altLang="ko-KR" sz="800"/>
              <a:t>1000~6999 </a:t>
            </a:r>
            <a:r>
              <a:rPr lang="ko-KR" altLang="en-US" sz="800"/>
              <a:t>생성</a:t>
            </a:r>
            <a:endParaRPr lang="en-US" altLang="ko-KR" sz="800"/>
          </a:p>
          <a:p>
            <a:pPr lvl="0">
              <a:defRPr/>
            </a:pPr>
            <a:endParaRPr lang="en-US" altLang="ko-KR" sz="800"/>
          </a:p>
          <a:p>
            <a:pPr lvl="0">
              <a:defRPr/>
            </a:pPr>
            <a:r>
              <a:rPr lang="en-US" altLang="ko-KR" sz="800"/>
              <a:t>0807: </a:t>
            </a:r>
            <a:r>
              <a:rPr lang="ko-KR" altLang="en-US" sz="800"/>
              <a:t>레프트메뉴 넓어보임</a:t>
            </a:r>
          </a:p>
          <a:p>
            <a:pPr lvl="0">
              <a:defRPr/>
            </a:pPr>
            <a:endParaRPr lang="en-US" altLang="ko-KR" sz="800"/>
          </a:p>
          <a:p>
            <a:pPr lvl="0">
              <a:defRPr/>
            </a:pPr>
            <a:endParaRPr lang="en-US" altLang="ko-KR" sz="800"/>
          </a:p>
          <a:p>
            <a:pPr lvl="0">
              <a:defRPr/>
            </a:pPr>
            <a:endParaRPr lang="en-US" altLang="ko-KR" sz="800"/>
          </a:p>
          <a:p>
            <a:pPr lvl="0">
              <a:defRPr/>
            </a:pPr>
            <a:endParaRPr lang="en-US" altLang="ko-KR" sz="800"/>
          </a:p>
          <a:p>
            <a:pPr lvl="0">
              <a:defRPr/>
            </a:pPr>
            <a:endParaRPr lang="en-US" altLang="ko-KR" sz="800"/>
          </a:p>
          <a:p>
            <a:pPr lvl="0">
              <a:defRPr/>
            </a:pPr>
            <a:endParaRPr lang="en-US" altLang="ko-KR" sz="800"/>
          </a:p>
          <a:p>
            <a:pPr lvl="0">
              <a:defRPr/>
            </a:pPr>
            <a:endParaRPr lang="en-US" altLang="ko-KR" sz="800"/>
          </a:p>
          <a:p>
            <a:pPr lvl="0">
              <a:defRPr/>
            </a:pPr>
            <a:endParaRPr lang="en-US" altLang="ko-KR" sz="800"/>
          </a:p>
          <a:p>
            <a:pPr lvl="0">
              <a:defRPr/>
            </a:pPr>
            <a:endParaRPr lang="en-US" altLang="ko-KR" sz="800"/>
          </a:p>
          <a:p>
            <a:pPr lvl="0">
              <a:defRPr/>
            </a:pPr>
            <a:endParaRPr lang="en-US" altLang="ko-KR" sz="800"/>
          </a:p>
          <a:p>
            <a:pPr lvl="0">
              <a:defRPr/>
            </a:pPr>
            <a:endParaRPr lang="en-US" altLang="ko-KR" sz="800"/>
          </a:p>
          <a:p>
            <a:pPr lvl="0">
              <a:defRPr/>
            </a:pPr>
            <a:endParaRPr lang="ko-KR" altLang="en-US" sz="800"/>
          </a:p>
        </p:txBody>
      </p:sp>
    </p:spTree>
  </p:cSld>
  <p:clrMapOvr>
    <a:masterClrMapping/>
  </p:clrMapOvr>
  <mc:AlternateContent xmlns:mc="http://schemas.openxmlformats.org/markup-compatibility/2006" xmlns:p14="http://schemas.microsoft.com/office/powerpoint/2010/main">
    <mc:Choice Requires="p14">
      <p:transition/>
    </mc:Choice>
    <mc:Fallback xmlns="" xmlns:c="http://schemas.openxmlformats.org/drawingml/2006/chart" xmlns:dgm="http://schemas.openxmlformats.org/drawingml/2006/diagram" xmlns:dsp="http://schemas.microsoft.com/office/drawing/2008/diagram">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화살표: 아래쪽 1">
            <a:extLst>
              <a:ext uri="{FF2B5EF4-FFF2-40B4-BE49-F238E27FC236}">
                <a16:creationId xmlns:a16="http://schemas.microsoft.com/office/drawing/2014/main" id="{D46F1FF9-3371-4204-93E0-CB02C034A0D9}"/>
              </a:ext>
            </a:extLst>
          </p:cNvPr>
          <p:cNvSpPr/>
          <p:nvPr/>
        </p:nvSpPr>
        <p:spPr>
          <a:xfrm>
            <a:off x="219741" y="517452"/>
            <a:ext cx="4089990" cy="596132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 name="TextBox 2">
            <a:extLst>
              <a:ext uri="{FF2B5EF4-FFF2-40B4-BE49-F238E27FC236}">
                <a16:creationId xmlns:a16="http://schemas.microsoft.com/office/drawing/2014/main" id="{D849E53E-34BA-4A43-941A-2F72A5E79CF2}"/>
              </a:ext>
            </a:extLst>
          </p:cNvPr>
          <p:cNvSpPr txBox="1"/>
          <p:nvPr/>
        </p:nvSpPr>
        <p:spPr>
          <a:xfrm>
            <a:off x="4423143" y="2509284"/>
            <a:ext cx="5825757" cy="1569660"/>
          </a:xfrm>
          <a:prstGeom prst="rect">
            <a:avLst/>
          </a:prstGeom>
          <a:noFill/>
        </p:spPr>
        <p:txBody>
          <a:bodyPr wrap="square" rtlCol="0">
            <a:spAutoFit/>
          </a:bodyPr>
          <a:lstStyle/>
          <a:p>
            <a:r>
              <a:rPr lang="ko-KR" altLang="en-US" sz="9600"/>
              <a:t>이하 임시</a:t>
            </a:r>
          </a:p>
        </p:txBody>
      </p:sp>
    </p:spTree>
    <p:extLst>
      <p:ext uri="{BB962C8B-B14F-4D97-AF65-F5344CB8AC3E}">
        <p14:creationId xmlns:p14="http://schemas.microsoft.com/office/powerpoint/2010/main" val="42132132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타원 7">
            <a:extLst>
              <a:ext uri="{FF2B5EF4-FFF2-40B4-BE49-F238E27FC236}">
                <a16:creationId xmlns:a16="http://schemas.microsoft.com/office/drawing/2014/main" id="{2CFDD099-3360-4812-A0CB-86DC3A041AC1}"/>
              </a:ext>
            </a:extLst>
          </p:cNvPr>
          <p:cNvSpPr/>
          <p:nvPr/>
        </p:nvSpPr>
        <p:spPr>
          <a:xfrm>
            <a:off x="2003880" y="2581473"/>
            <a:ext cx="646372" cy="6463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t>부서</a:t>
            </a:r>
            <a:r>
              <a:rPr lang="en-US" altLang="ko-KR" sz="800"/>
              <a:t>1</a:t>
            </a:r>
            <a:endParaRPr lang="ko-KR" altLang="en-US" sz="800"/>
          </a:p>
        </p:txBody>
      </p:sp>
      <p:sp>
        <p:nvSpPr>
          <p:cNvPr id="9" name="타원 8">
            <a:extLst>
              <a:ext uri="{FF2B5EF4-FFF2-40B4-BE49-F238E27FC236}">
                <a16:creationId xmlns:a16="http://schemas.microsoft.com/office/drawing/2014/main" id="{E107FF07-A7A0-4102-BCE7-D14F517C3605}"/>
              </a:ext>
            </a:extLst>
          </p:cNvPr>
          <p:cNvSpPr/>
          <p:nvPr/>
        </p:nvSpPr>
        <p:spPr>
          <a:xfrm>
            <a:off x="2956315" y="2581473"/>
            <a:ext cx="646372" cy="6463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t>부서</a:t>
            </a:r>
            <a:r>
              <a:rPr lang="en-US" altLang="ko-KR" sz="800"/>
              <a:t>2</a:t>
            </a:r>
            <a:endParaRPr lang="ko-KR" altLang="en-US" sz="800"/>
          </a:p>
        </p:txBody>
      </p:sp>
      <p:sp>
        <p:nvSpPr>
          <p:cNvPr id="10" name="타원 9">
            <a:extLst>
              <a:ext uri="{FF2B5EF4-FFF2-40B4-BE49-F238E27FC236}">
                <a16:creationId xmlns:a16="http://schemas.microsoft.com/office/drawing/2014/main" id="{53E6CAF4-BDF0-477B-9956-7A1FE723DD81}"/>
              </a:ext>
            </a:extLst>
          </p:cNvPr>
          <p:cNvSpPr/>
          <p:nvPr/>
        </p:nvSpPr>
        <p:spPr>
          <a:xfrm>
            <a:off x="3908750" y="2581473"/>
            <a:ext cx="646372" cy="6463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t>부서</a:t>
            </a:r>
            <a:r>
              <a:rPr lang="en-US" altLang="ko-KR" sz="800"/>
              <a:t>3</a:t>
            </a:r>
            <a:endParaRPr lang="ko-KR" altLang="en-US" sz="800"/>
          </a:p>
        </p:txBody>
      </p:sp>
      <p:sp>
        <p:nvSpPr>
          <p:cNvPr id="11" name="타원 10">
            <a:extLst>
              <a:ext uri="{FF2B5EF4-FFF2-40B4-BE49-F238E27FC236}">
                <a16:creationId xmlns:a16="http://schemas.microsoft.com/office/drawing/2014/main" id="{A9B784D4-4481-47F4-8908-7E71813D60E6}"/>
              </a:ext>
            </a:extLst>
          </p:cNvPr>
          <p:cNvSpPr/>
          <p:nvPr/>
        </p:nvSpPr>
        <p:spPr>
          <a:xfrm>
            <a:off x="2803283" y="1593471"/>
            <a:ext cx="952435" cy="6463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t>사업장</a:t>
            </a:r>
            <a:r>
              <a:rPr lang="en-US" altLang="ko-KR" sz="800"/>
              <a:t>1</a:t>
            </a:r>
            <a:endParaRPr lang="ko-KR" altLang="en-US" sz="800"/>
          </a:p>
        </p:txBody>
      </p:sp>
      <p:sp>
        <p:nvSpPr>
          <p:cNvPr id="12" name="타원 11">
            <a:extLst>
              <a:ext uri="{FF2B5EF4-FFF2-40B4-BE49-F238E27FC236}">
                <a16:creationId xmlns:a16="http://schemas.microsoft.com/office/drawing/2014/main" id="{6A3FD706-A385-4428-B67B-06F7FE0622DE}"/>
              </a:ext>
            </a:extLst>
          </p:cNvPr>
          <p:cNvSpPr/>
          <p:nvPr/>
        </p:nvSpPr>
        <p:spPr>
          <a:xfrm>
            <a:off x="5283055" y="2581473"/>
            <a:ext cx="646372" cy="6463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t>부서</a:t>
            </a:r>
            <a:r>
              <a:rPr lang="en-US" altLang="ko-KR" sz="800"/>
              <a:t>1</a:t>
            </a:r>
            <a:endParaRPr lang="ko-KR" altLang="en-US" sz="800"/>
          </a:p>
        </p:txBody>
      </p:sp>
      <p:sp>
        <p:nvSpPr>
          <p:cNvPr id="13" name="타원 12">
            <a:extLst>
              <a:ext uri="{FF2B5EF4-FFF2-40B4-BE49-F238E27FC236}">
                <a16:creationId xmlns:a16="http://schemas.microsoft.com/office/drawing/2014/main" id="{312B1251-DF80-4E7C-9F34-E14171999C21}"/>
              </a:ext>
            </a:extLst>
          </p:cNvPr>
          <p:cNvSpPr/>
          <p:nvPr/>
        </p:nvSpPr>
        <p:spPr>
          <a:xfrm>
            <a:off x="6235490" y="2581473"/>
            <a:ext cx="646372" cy="6463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t>부서</a:t>
            </a:r>
            <a:r>
              <a:rPr lang="en-US" altLang="ko-KR" sz="800"/>
              <a:t>2</a:t>
            </a:r>
            <a:endParaRPr lang="ko-KR" altLang="en-US" sz="800"/>
          </a:p>
        </p:txBody>
      </p:sp>
      <p:sp>
        <p:nvSpPr>
          <p:cNvPr id="14" name="타원 13">
            <a:extLst>
              <a:ext uri="{FF2B5EF4-FFF2-40B4-BE49-F238E27FC236}">
                <a16:creationId xmlns:a16="http://schemas.microsoft.com/office/drawing/2014/main" id="{85DF67EF-986A-46DB-8054-1D82EEE54B6E}"/>
              </a:ext>
            </a:extLst>
          </p:cNvPr>
          <p:cNvSpPr/>
          <p:nvPr/>
        </p:nvSpPr>
        <p:spPr>
          <a:xfrm>
            <a:off x="7187925" y="2581473"/>
            <a:ext cx="646372" cy="6463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t>부서</a:t>
            </a:r>
            <a:r>
              <a:rPr lang="en-US" altLang="ko-KR" sz="800"/>
              <a:t>3</a:t>
            </a:r>
            <a:endParaRPr lang="ko-KR" altLang="en-US" sz="800"/>
          </a:p>
        </p:txBody>
      </p:sp>
      <p:sp>
        <p:nvSpPr>
          <p:cNvPr id="15" name="타원 14">
            <a:extLst>
              <a:ext uri="{FF2B5EF4-FFF2-40B4-BE49-F238E27FC236}">
                <a16:creationId xmlns:a16="http://schemas.microsoft.com/office/drawing/2014/main" id="{05AD9C3B-70C0-47E3-B6E3-70B5BD8B73AF}"/>
              </a:ext>
            </a:extLst>
          </p:cNvPr>
          <p:cNvSpPr/>
          <p:nvPr/>
        </p:nvSpPr>
        <p:spPr>
          <a:xfrm>
            <a:off x="6082458" y="1593471"/>
            <a:ext cx="952435" cy="6463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t>사업장</a:t>
            </a:r>
            <a:r>
              <a:rPr lang="en-US" altLang="ko-KR" sz="800"/>
              <a:t>2</a:t>
            </a:r>
            <a:endParaRPr lang="ko-KR" altLang="en-US" sz="800"/>
          </a:p>
        </p:txBody>
      </p:sp>
      <p:sp>
        <p:nvSpPr>
          <p:cNvPr id="16" name="타원 15">
            <a:extLst>
              <a:ext uri="{FF2B5EF4-FFF2-40B4-BE49-F238E27FC236}">
                <a16:creationId xmlns:a16="http://schemas.microsoft.com/office/drawing/2014/main" id="{84F4AA56-1C77-40A6-AC2E-FB96B6ADEEBF}"/>
              </a:ext>
            </a:extLst>
          </p:cNvPr>
          <p:cNvSpPr/>
          <p:nvPr/>
        </p:nvSpPr>
        <p:spPr>
          <a:xfrm>
            <a:off x="4438650" y="328007"/>
            <a:ext cx="952435" cy="6463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t>회사</a:t>
            </a:r>
            <a:r>
              <a:rPr lang="en-US" altLang="ko-KR" sz="800"/>
              <a:t>1</a:t>
            </a:r>
            <a:endParaRPr lang="ko-KR" altLang="en-US" sz="800"/>
          </a:p>
        </p:txBody>
      </p:sp>
      <p:cxnSp>
        <p:nvCxnSpPr>
          <p:cNvPr id="20" name="연결선: 꺾임 19">
            <a:extLst>
              <a:ext uri="{FF2B5EF4-FFF2-40B4-BE49-F238E27FC236}">
                <a16:creationId xmlns:a16="http://schemas.microsoft.com/office/drawing/2014/main" id="{A38994EB-C3E8-4A0D-8EA8-0515FC43F33B}"/>
              </a:ext>
            </a:extLst>
          </p:cNvPr>
          <p:cNvCxnSpPr>
            <a:cxnSpLocks/>
            <a:stCxn id="8" idx="0"/>
            <a:endCxn id="10" idx="0"/>
          </p:cNvCxnSpPr>
          <p:nvPr/>
        </p:nvCxnSpPr>
        <p:spPr>
          <a:xfrm rot="5400000" flipH="1" flipV="1">
            <a:off x="3279501" y="1629038"/>
            <a:ext cx="12700" cy="1904870"/>
          </a:xfrm>
          <a:prstGeom prst="bentConnector3">
            <a:avLst>
              <a:gd name="adj1" fmla="val 1800000"/>
            </a:avLst>
          </a:prstGeom>
        </p:spPr>
        <p:style>
          <a:lnRef idx="1">
            <a:schemeClr val="accent1"/>
          </a:lnRef>
          <a:fillRef idx="0">
            <a:schemeClr val="accent1"/>
          </a:fillRef>
          <a:effectRef idx="0">
            <a:schemeClr val="accent1"/>
          </a:effectRef>
          <a:fontRef idx="minor">
            <a:schemeClr val="tx1"/>
          </a:fontRef>
        </p:style>
      </p:cxnSp>
      <p:cxnSp>
        <p:nvCxnSpPr>
          <p:cNvPr id="23" name="직선 연결선 22">
            <a:extLst>
              <a:ext uri="{FF2B5EF4-FFF2-40B4-BE49-F238E27FC236}">
                <a16:creationId xmlns:a16="http://schemas.microsoft.com/office/drawing/2014/main" id="{AF6B0AF5-94AB-4A27-97CC-34690596182B}"/>
              </a:ext>
            </a:extLst>
          </p:cNvPr>
          <p:cNvCxnSpPr>
            <a:stCxn id="9" idx="0"/>
            <a:endCxn id="11" idx="4"/>
          </p:cNvCxnSpPr>
          <p:nvPr/>
        </p:nvCxnSpPr>
        <p:spPr>
          <a:xfrm flipV="1">
            <a:off x="3279501" y="2239843"/>
            <a:ext cx="0" cy="34163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연결선: 꺾임 23">
            <a:extLst>
              <a:ext uri="{FF2B5EF4-FFF2-40B4-BE49-F238E27FC236}">
                <a16:creationId xmlns:a16="http://schemas.microsoft.com/office/drawing/2014/main" id="{80DAE253-0B38-4DCF-B36B-FC1350733E5C}"/>
              </a:ext>
            </a:extLst>
          </p:cNvPr>
          <p:cNvCxnSpPr>
            <a:cxnSpLocks/>
          </p:cNvCxnSpPr>
          <p:nvPr/>
        </p:nvCxnSpPr>
        <p:spPr>
          <a:xfrm rot="5400000" flipH="1" flipV="1">
            <a:off x="3273151" y="3527752"/>
            <a:ext cx="12700" cy="1904870"/>
          </a:xfrm>
          <a:prstGeom prst="bentConnector3">
            <a:avLst>
              <a:gd name="adj1" fmla="val 1800000"/>
            </a:avLst>
          </a:prstGeom>
        </p:spPr>
        <p:style>
          <a:lnRef idx="1">
            <a:schemeClr val="accent1"/>
          </a:lnRef>
          <a:fillRef idx="0">
            <a:schemeClr val="accent1"/>
          </a:fillRef>
          <a:effectRef idx="0">
            <a:schemeClr val="accent1"/>
          </a:effectRef>
          <a:fontRef idx="minor">
            <a:schemeClr val="tx1"/>
          </a:fontRef>
        </p:style>
      </p:cxnSp>
      <p:cxnSp>
        <p:nvCxnSpPr>
          <p:cNvPr id="25" name="직선 연결선 24">
            <a:extLst>
              <a:ext uri="{FF2B5EF4-FFF2-40B4-BE49-F238E27FC236}">
                <a16:creationId xmlns:a16="http://schemas.microsoft.com/office/drawing/2014/main" id="{8337CB32-5205-4DD1-9851-40BC7D4DFAB5}"/>
              </a:ext>
            </a:extLst>
          </p:cNvPr>
          <p:cNvCxnSpPr/>
          <p:nvPr/>
        </p:nvCxnSpPr>
        <p:spPr>
          <a:xfrm flipV="1">
            <a:off x="3273151" y="4138557"/>
            <a:ext cx="0" cy="34163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연결선: 꺾임 25">
            <a:extLst>
              <a:ext uri="{FF2B5EF4-FFF2-40B4-BE49-F238E27FC236}">
                <a16:creationId xmlns:a16="http://schemas.microsoft.com/office/drawing/2014/main" id="{8A0CB4A2-DD78-4171-AE5E-970EFE6DF0AD}"/>
              </a:ext>
            </a:extLst>
          </p:cNvPr>
          <p:cNvCxnSpPr>
            <a:cxnSpLocks/>
            <a:endCxn id="15" idx="0"/>
          </p:cNvCxnSpPr>
          <p:nvPr/>
        </p:nvCxnSpPr>
        <p:spPr>
          <a:xfrm>
            <a:off x="3285851" y="1583946"/>
            <a:ext cx="3272825" cy="9525"/>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27" name="직선 연결선 26">
            <a:extLst>
              <a:ext uri="{FF2B5EF4-FFF2-40B4-BE49-F238E27FC236}">
                <a16:creationId xmlns:a16="http://schemas.microsoft.com/office/drawing/2014/main" id="{CB99F85F-0622-47F6-9C3B-887876F98D6A}"/>
              </a:ext>
            </a:extLst>
          </p:cNvPr>
          <p:cNvCxnSpPr>
            <a:cxnSpLocks/>
            <a:endCxn id="16" idx="4"/>
          </p:cNvCxnSpPr>
          <p:nvPr/>
        </p:nvCxnSpPr>
        <p:spPr>
          <a:xfrm flipH="1" flipV="1">
            <a:off x="4914868" y="974379"/>
            <a:ext cx="19198" cy="619092"/>
          </a:xfrm>
          <a:prstGeom prst="line">
            <a:avLst/>
          </a:prstGeom>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6E0DD30E-73BF-4A26-9F47-091AD33B2F7C}"/>
              </a:ext>
            </a:extLst>
          </p:cNvPr>
          <p:cNvSpPr txBox="1"/>
          <p:nvPr/>
        </p:nvSpPr>
        <p:spPr>
          <a:xfrm>
            <a:off x="6881862" y="122452"/>
            <a:ext cx="4197852" cy="1200329"/>
          </a:xfrm>
          <a:prstGeom prst="rect">
            <a:avLst/>
          </a:prstGeom>
          <a:noFill/>
        </p:spPr>
        <p:txBody>
          <a:bodyPr wrap="square" rtlCol="0">
            <a:spAutoFit/>
          </a:bodyPr>
          <a:lstStyle/>
          <a:p>
            <a:r>
              <a:rPr lang="en-US" altLang="ko-KR">
                <a:solidFill>
                  <a:schemeClr val="accent6"/>
                </a:solidFill>
              </a:rPr>
              <a:t>comcode</a:t>
            </a:r>
          </a:p>
          <a:p>
            <a:r>
              <a:rPr lang="en-US" altLang="ko-KR">
                <a:solidFill>
                  <a:srgbClr val="0070C0"/>
                </a:solidFill>
              </a:rPr>
              <a:t>wpcode</a:t>
            </a:r>
          </a:p>
          <a:p>
            <a:r>
              <a:rPr lang="en-US" altLang="ko-KR">
                <a:solidFill>
                  <a:srgbClr val="00B0F0"/>
                </a:solidFill>
              </a:rPr>
              <a:t>parentdeptcode</a:t>
            </a:r>
            <a:endParaRPr lang="en-US" altLang="ko-KR">
              <a:solidFill>
                <a:srgbClr val="0070C0"/>
              </a:solidFill>
            </a:endParaRPr>
          </a:p>
          <a:p>
            <a:r>
              <a:rPr lang="en-US" altLang="ko-KR">
                <a:solidFill>
                  <a:srgbClr val="FF0000"/>
                </a:solidFill>
              </a:rPr>
              <a:t>deptcode</a:t>
            </a:r>
          </a:p>
        </p:txBody>
      </p:sp>
      <p:cxnSp>
        <p:nvCxnSpPr>
          <p:cNvPr id="36" name="연결선: 꺾임 35">
            <a:extLst>
              <a:ext uri="{FF2B5EF4-FFF2-40B4-BE49-F238E27FC236}">
                <a16:creationId xmlns:a16="http://schemas.microsoft.com/office/drawing/2014/main" id="{00A5C118-B4DE-4200-9DAC-C7FAF3DD649A}"/>
              </a:ext>
            </a:extLst>
          </p:cNvPr>
          <p:cNvCxnSpPr>
            <a:cxnSpLocks/>
          </p:cNvCxnSpPr>
          <p:nvPr/>
        </p:nvCxnSpPr>
        <p:spPr>
          <a:xfrm rot="5400000" flipH="1" flipV="1">
            <a:off x="2312164" y="2558800"/>
            <a:ext cx="12700" cy="1904870"/>
          </a:xfrm>
          <a:prstGeom prst="bentConnector3">
            <a:avLst>
              <a:gd name="adj1" fmla="val 1800000"/>
            </a:avLst>
          </a:prstGeom>
        </p:spPr>
        <p:style>
          <a:lnRef idx="1">
            <a:schemeClr val="accent1"/>
          </a:lnRef>
          <a:fillRef idx="0">
            <a:schemeClr val="accent1"/>
          </a:fillRef>
          <a:effectRef idx="0">
            <a:schemeClr val="accent1"/>
          </a:effectRef>
          <a:fontRef idx="minor">
            <a:schemeClr val="tx1"/>
          </a:fontRef>
        </p:style>
      </p:cxnSp>
      <p:cxnSp>
        <p:nvCxnSpPr>
          <p:cNvPr id="37" name="직선 연결선 36">
            <a:extLst>
              <a:ext uri="{FF2B5EF4-FFF2-40B4-BE49-F238E27FC236}">
                <a16:creationId xmlns:a16="http://schemas.microsoft.com/office/drawing/2014/main" id="{334218BD-C155-4D9A-9B77-17CACAE8AB33}"/>
              </a:ext>
            </a:extLst>
          </p:cNvPr>
          <p:cNvCxnSpPr/>
          <p:nvPr/>
        </p:nvCxnSpPr>
        <p:spPr>
          <a:xfrm flipV="1">
            <a:off x="2312164" y="3169605"/>
            <a:ext cx="0" cy="341630"/>
          </a:xfrm>
          <a:prstGeom prst="line">
            <a:avLst/>
          </a:prstGeom>
        </p:spPr>
        <p:style>
          <a:lnRef idx="1">
            <a:schemeClr val="accent1"/>
          </a:lnRef>
          <a:fillRef idx="0">
            <a:schemeClr val="accent1"/>
          </a:fillRef>
          <a:effectRef idx="0">
            <a:schemeClr val="accent1"/>
          </a:effectRef>
          <a:fontRef idx="minor">
            <a:schemeClr val="tx1"/>
          </a:fontRef>
        </p:style>
      </p:cxnSp>
      <p:sp>
        <p:nvSpPr>
          <p:cNvPr id="40" name="타원 39">
            <a:extLst>
              <a:ext uri="{FF2B5EF4-FFF2-40B4-BE49-F238E27FC236}">
                <a16:creationId xmlns:a16="http://schemas.microsoft.com/office/drawing/2014/main" id="{B163C6E2-9E3D-459A-8C2C-F7FB9A9D1CE3}"/>
              </a:ext>
            </a:extLst>
          </p:cNvPr>
          <p:cNvSpPr/>
          <p:nvPr/>
        </p:nvSpPr>
        <p:spPr>
          <a:xfrm>
            <a:off x="1042893" y="3523329"/>
            <a:ext cx="646372" cy="6463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t>부서</a:t>
            </a:r>
            <a:r>
              <a:rPr lang="en-US" altLang="ko-KR" sz="800"/>
              <a:t>1</a:t>
            </a:r>
            <a:endParaRPr lang="ko-KR" altLang="en-US" sz="800"/>
          </a:p>
        </p:txBody>
      </p:sp>
      <p:sp>
        <p:nvSpPr>
          <p:cNvPr id="41" name="타원 40">
            <a:extLst>
              <a:ext uri="{FF2B5EF4-FFF2-40B4-BE49-F238E27FC236}">
                <a16:creationId xmlns:a16="http://schemas.microsoft.com/office/drawing/2014/main" id="{81E5ED25-3AED-4F46-9331-65C81F1EC46E}"/>
              </a:ext>
            </a:extLst>
          </p:cNvPr>
          <p:cNvSpPr/>
          <p:nvPr/>
        </p:nvSpPr>
        <p:spPr>
          <a:xfrm>
            <a:off x="1995328" y="3523329"/>
            <a:ext cx="646372" cy="6463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t>부서</a:t>
            </a:r>
            <a:r>
              <a:rPr lang="en-US" altLang="ko-KR" sz="800"/>
              <a:t>2</a:t>
            </a:r>
            <a:endParaRPr lang="ko-KR" altLang="en-US" sz="800"/>
          </a:p>
        </p:txBody>
      </p:sp>
      <p:sp>
        <p:nvSpPr>
          <p:cNvPr id="42" name="타원 41">
            <a:extLst>
              <a:ext uri="{FF2B5EF4-FFF2-40B4-BE49-F238E27FC236}">
                <a16:creationId xmlns:a16="http://schemas.microsoft.com/office/drawing/2014/main" id="{37F56C50-E5D8-4E4D-BE6C-867B2FC3F0BB}"/>
              </a:ext>
            </a:extLst>
          </p:cNvPr>
          <p:cNvSpPr/>
          <p:nvPr/>
        </p:nvSpPr>
        <p:spPr>
          <a:xfrm>
            <a:off x="2947763" y="3523329"/>
            <a:ext cx="646372" cy="6463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t>부서</a:t>
            </a:r>
            <a:r>
              <a:rPr lang="en-US" altLang="ko-KR" sz="800"/>
              <a:t>3</a:t>
            </a:r>
            <a:endParaRPr lang="ko-KR" altLang="en-US" sz="800"/>
          </a:p>
        </p:txBody>
      </p:sp>
      <p:sp>
        <p:nvSpPr>
          <p:cNvPr id="50" name="TextBox 49">
            <a:extLst>
              <a:ext uri="{FF2B5EF4-FFF2-40B4-BE49-F238E27FC236}">
                <a16:creationId xmlns:a16="http://schemas.microsoft.com/office/drawing/2014/main" id="{C020191E-496F-4EB0-9821-937E7BA96824}"/>
              </a:ext>
            </a:extLst>
          </p:cNvPr>
          <p:cNvSpPr txBox="1"/>
          <p:nvPr/>
        </p:nvSpPr>
        <p:spPr>
          <a:xfrm>
            <a:off x="3646445" y="1695742"/>
            <a:ext cx="311304" cy="369332"/>
          </a:xfrm>
          <a:prstGeom prst="rect">
            <a:avLst/>
          </a:prstGeom>
          <a:noFill/>
        </p:spPr>
        <p:txBody>
          <a:bodyPr wrap="none" rtlCol="0">
            <a:spAutoFit/>
          </a:bodyPr>
          <a:lstStyle/>
          <a:p>
            <a:r>
              <a:rPr lang="en-US" altLang="ko-KR">
                <a:solidFill>
                  <a:srgbClr val="0070C0"/>
                </a:solidFill>
              </a:rPr>
              <a:t>1</a:t>
            </a:r>
            <a:endParaRPr lang="ko-KR" altLang="en-US">
              <a:solidFill>
                <a:srgbClr val="0070C0"/>
              </a:solidFill>
            </a:endParaRPr>
          </a:p>
        </p:txBody>
      </p:sp>
      <p:sp>
        <p:nvSpPr>
          <p:cNvPr id="51" name="TextBox 50">
            <a:extLst>
              <a:ext uri="{FF2B5EF4-FFF2-40B4-BE49-F238E27FC236}">
                <a16:creationId xmlns:a16="http://schemas.microsoft.com/office/drawing/2014/main" id="{EB3D4EC4-1070-4260-A18E-7DE1688EF6CB}"/>
              </a:ext>
            </a:extLst>
          </p:cNvPr>
          <p:cNvSpPr txBox="1"/>
          <p:nvPr/>
        </p:nvSpPr>
        <p:spPr>
          <a:xfrm>
            <a:off x="7034893" y="1695742"/>
            <a:ext cx="311304" cy="369332"/>
          </a:xfrm>
          <a:prstGeom prst="rect">
            <a:avLst/>
          </a:prstGeom>
          <a:noFill/>
        </p:spPr>
        <p:txBody>
          <a:bodyPr wrap="none" rtlCol="0">
            <a:spAutoFit/>
          </a:bodyPr>
          <a:lstStyle/>
          <a:p>
            <a:r>
              <a:rPr lang="en-US" altLang="ko-KR">
                <a:solidFill>
                  <a:srgbClr val="0070C0"/>
                </a:solidFill>
              </a:rPr>
              <a:t>2</a:t>
            </a:r>
            <a:endParaRPr lang="ko-KR" altLang="en-US">
              <a:solidFill>
                <a:srgbClr val="0070C0"/>
              </a:solidFill>
            </a:endParaRPr>
          </a:p>
        </p:txBody>
      </p:sp>
      <p:sp>
        <p:nvSpPr>
          <p:cNvPr id="52" name="TextBox 51">
            <a:extLst>
              <a:ext uri="{FF2B5EF4-FFF2-40B4-BE49-F238E27FC236}">
                <a16:creationId xmlns:a16="http://schemas.microsoft.com/office/drawing/2014/main" id="{5497ED20-025C-4F41-A774-D2E8E9D87729}"/>
              </a:ext>
            </a:extLst>
          </p:cNvPr>
          <p:cNvSpPr txBox="1"/>
          <p:nvPr/>
        </p:nvSpPr>
        <p:spPr>
          <a:xfrm>
            <a:off x="1842736" y="2504164"/>
            <a:ext cx="981359" cy="369332"/>
          </a:xfrm>
          <a:prstGeom prst="rect">
            <a:avLst/>
          </a:prstGeom>
          <a:noFill/>
        </p:spPr>
        <p:txBody>
          <a:bodyPr wrap="none" rtlCol="0">
            <a:spAutoFit/>
          </a:bodyPr>
          <a:lstStyle/>
          <a:p>
            <a:r>
              <a:rPr lang="en-US" altLang="ko-KR"/>
              <a:t>1-1-n-1</a:t>
            </a:r>
            <a:endParaRPr lang="ko-KR" altLang="en-US"/>
          </a:p>
        </p:txBody>
      </p:sp>
      <p:sp>
        <p:nvSpPr>
          <p:cNvPr id="53" name="TextBox 52">
            <a:extLst>
              <a:ext uri="{FF2B5EF4-FFF2-40B4-BE49-F238E27FC236}">
                <a16:creationId xmlns:a16="http://schemas.microsoft.com/office/drawing/2014/main" id="{9F29C570-6560-4A03-8A73-0EF049316A13}"/>
              </a:ext>
            </a:extLst>
          </p:cNvPr>
          <p:cNvSpPr txBox="1"/>
          <p:nvPr/>
        </p:nvSpPr>
        <p:spPr>
          <a:xfrm>
            <a:off x="2789973" y="2535477"/>
            <a:ext cx="981359" cy="369332"/>
          </a:xfrm>
          <a:prstGeom prst="rect">
            <a:avLst/>
          </a:prstGeom>
          <a:noFill/>
        </p:spPr>
        <p:txBody>
          <a:bodyPr wrap="none" rtlCol="0">
            <a:spAutoFit/>
          </a:bodyPr>
          <a:lstStyle/>
          <a:p>
            <a:r>
              <a:rPr lang="en-US" altLang="ko-KR"/>
              <a:t>1-1-n-2</a:t>
            </a:r>
            <a:endParaRPr lang="ko-KR" altLang="en-US"/>
          </a:p>
        </p:txBody>
      </p:sp>
      <p:sp>
        <p:nvSpPr>
          <p:cNvPr id="54" name="TextBox 53">
            <a:extLst>
              <a:ext uri="{FF2B5EF4-FFF2-40B4-BE49-F238E27FC236}">
                <a16:creationId xmlns:a16="http://schemas.microsoft.com/office/drawing/2014/main" id="{5ECEF374-7FE6-4920-8D48-1C0578838546}"/>
              </a:ext>
            </a:extLst>
          </p:cNvPr>
          <p:cNvSpPr txBox="1"/>
          <p:nvPr/>
        </p:nvSpPr>
        <p:spPr>
          <a:xfrm>
            <a:off x="3831929" y="2535477"/>
            <a:ext cx="981359" cy="369332"/>
          </a:xfrm>
          <a:prstGeom prst="rect">
            <a:avLst/>
          </a:prstGeom>
          <a:noFill/>
        </p:spPr>
        <p:txBody>
          <a:bodyPr wrap="none" rtlCol="0">
            <a:spAutoFit/>
          </a:bodyPr>
          <a:lstStyle/>
          <a:p>
            <a:r>
              <a:rPr lang="en-US" altLang="ko-KR"/>
              <a:t>1-1-n-3</a:t>
            </a:r>
            <a:endParaRPr lang="ko-KR" altLang="en-US"/>
          </a:p>
        </p:txBody>
      </p:sp>
      <p:sp>
        <p:nvSpPr>
          <p:cNvPr id="55" name="TextBox 54">
            <a:extLst>
              <a:ext uri="{FF2B5EF4-FFF2-40B4-BE49-F238E27FC236}">
                <a16:creationId xmlns:a16="http://schemas.microsoft.com/office/drawing/2014/main" id="{DB14ECEB-E7DF-49B5-9252-BFBE5777226D}"/>
              </a:ext>
            </a:extLst>
          </p:cNvPr>
          <p:cNvSpPr txBox="1"/>
          <p:nvPr/>
        </p:nvSpPr>
        <p:spPr>
          <a:xfrm>
            <a:off x="875399" y="3416256"/>
            <a:ext cx="981359" cy="369332"/>
          </a:xfrm>
          <a:prstGeom prst="rect">
            <a:avLst/>
          </a:prstGeom>
          <a:noFill/>
        </p:spPr>
        <p:txBody>
          <a:bodyPr wrap="none" rtlCol="0">
            <a:spAutoFit/>
          </a:bodyPr>
          <a:lstStyle/>
          <a:p>
            <a:r>
              <a:rPr lang="en-US" altLang="ko-KR"/>
              <a:t>1-1-1-4</a:t>
            </a:r>
            <a:endParaRPr lang="ko-KR" altLang="en-US"/>
          </a:p>
        </p:txBody>
      </p:sp>
      <p:sp>
        <p:nvSpPr>
          <p:cNvPr id="56" name="TextBox 55">
            <a:extLst>
              <a:ext uri="{FF2B5EF4-FFF2-40B4-BE49-F238E27FC236}">
                <a16:creationId xmlns:a16="http://schemas.microsoft.com/office/drawing/2014/main" id="{AB101BC3-D530-4969-A303-3E1034C21647}"/>
              </a:ext>
            </a:extLst>
          </p:cNvPr>
          <p:cNvSpPr txBox="1"/>
          <p:nvPr/>
        </p:nvSpPr>
        <p:spPr>
          <a:xfrm>
            <a:off x="1913410" y="3416256"/>
            <a:ext cx="981359" cy="369332"/>
          </a:xfrm>
          <a:prstGeom prst="rect">
            <a:avLst/>
          </a:prstGeom>
          <a:noFill/>
        </p:spPr>
        <p:txBody>
          <a:bodyPr wrap="none" rtlCol="0">
            <a:spAutoFit/>
          </a:bodyPr>
          <a:lstStyle/>
          <a:p>
            <a:r>
              <a:rPr lang="en-US" altLang="ko-KR"/>
              <a:t>1-1-1-5</a:t>
            </a:r>
            <a:endParaRPr lang="ko-KR" altLang="en-US"/>
          </a:p>
        </p:txBody>
      </p:sp>
      <p:sp>
        <p:nvSpPr>
          <p:cNvPr id="57" name="TextBox 56">
            <a:extLst>
              <a:ext uri="{FF2B5EF4-FFF2-40B4-BE49-F238E27FC236}">
                <a16:creationId xmlns:a16="http://schemas.microsoft.com/office/drawing/2014/main" id="{586BAEB6-F7C3-4443-910F-B7A7CDEC643D}"/>
              </a:ext>
            </a:extLst>
          </p:cNvPr>
          <p:cNvSpPr txBox="1"/>
          <p:nvPr/>
        </p:nvSpPr>
        <p:spPr>
          <a:xfrm>
            <a:off x="2985964" y="3416256"/>
            <a:ext cx="981359" cy="369332"/>
          </a:xfrm>
          <a:prstGeom prst="rect">
            <a:avLst/>
          </a:prstGeom>
          <a:noFill/>
        </p:spPr>
        <p:txBody>
          <a:bodyPr wrap="none" rtlCol="0">
            <a:spAutoFit/>
          </a:bodyPr>
          <a:lstStyle/>
          <a:p>
            <a:r>
              <a:rPr lang="en-US" altLang="ko-KR"/>
              <a:t>1-1-1-6</a:t>
            </a:r>
            <a:endParaRPr lang="ko-KR" altLang="en-US"/>
          </a:p>
        </p:txBody>
      </p:sp>
      <p:sp>
        <p:nvSpPr>
          <p:cNvPr id="58" name="타원 57">
            <a:extLst>
              <a:ext uri="{FF2B5EF4-FFF2-40B4-BE49-F238E27FC236}">
                <a16:creationId xmlns:a16="http://schemas.microsoft.com/office/drawing/2014/main" id="{67D3902C-187F-41A9-A140-109FD02F62B3}"/>
              </a:ext>
            </a:extLst>
          </p:cNvPr>
          <p:cNvSpPr/>
          <p:nvPr/>
        </p:nvSpPr>
        <p:spPr>
          <a:xfrm>
            <a:off x="2003880" y="4492693"/>
            <a:ext cx="646372" cy="6463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t>부서</a:t>
            </a:r>
            <a:r>
              <a:rPr lang="en-US" altLang="ko-KR" sz="800"/>
              <a:t>1</a:t>
            </a:r>
            <a:endParaRPr lang="ko-KR" altLang="en-US" sz="800"/>
          </a:p>
        </p:txBody>
      </p:sp>
      <p:sp>
        <p:nvSpPr>
          <p:cNvPr id="59" name="타원 58">
            <a:extLst>
              <a:ext uri="{FF2B5EF4-FFF2-40B4-BE49-F238E27FC236}">
                <a16:creationId xmlns:a16="http://schemas.microsoft.com/office/drawing/2014/main" id="{0F796D47-2B0C-4E21-919D-674707949F72}"/>
              </a:ext>
            </a:extLst>
          </p:cNvPr>
          <p:cNvSpPr/>
          <p:nvPr/>
        </p:nvSpPr>
        <p:spPr>
          <a:xfrm>
            <a:off x="2956315" y="4492693"/>
            <a:ext cx="646372" cy="6463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t>부서</a:t>
            </a:r>
            <a:r>
              <a:rPr lang="en-US" altLang="ko-KR" sz="800"/>
              <a:t>2</a:t>
            </a:r>
            <a:endParaRPr lang="ko-KR" altLang="en-US" sz="800"/>
          </a:p>
        </p:txBody>
      </p:sp>
      <p:sp>
        <p:nvSpPr>
          <p:cNvPr id="60" name="타원 59">
            <a:extLst>
              <a:ext uri="{FF2B5EF4-FFF2-40B4-BE49-F238E27FC236}">
                <a16:creationId xmlns:a16="http://schemas.microsoft.com/office/drawing/2014/main" id="{EE936EF8-C08B-43AC-9272-DE962C583B3D}"/>
              </a:ext>
            </a:extLst>
          </p:cNvPr>
          <p:cNvSpPr/>
          <p:nvPr/>
        </p:nvSpPr>
        <p:spPr>
          <a:xfrm>
            <a:off x="3908750" y="4492693"/>
            <a:ext cx="646372" cy="6463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t>부서</a:t>
            </a:r>
            <a:r>
              <a:rPr lang="en-US" altLang="ko-KR" sz="800"/>
              <a:t>3</a:t>
            </a:r>
            <a:endParaRPr lang="ko-KR" altLang="en-US" sz="800"/>
          </a:p>
        </p:txBody>
      </p:sp>
      <p:sp>
        <p:nvSpPr>
          <p:cNvPr id="61" name="TextBox 60">
            <a:extLst>
              <a:ext uri="{FF2B5EF4-FFF2-40B4-BE49-F238E27FC236}">
                <a16:creationId xmlns:a16="http://schemas.microsoft.com/office/drawing/2014/main" id="{B1A1B2F3-DDC7-4AEE-8203-9EEC1D410FE2}"/>
              </a:ext>
            </a:extLst>
          </p:cNvPr>
          <p:cNvSpPr txBox="1"/>
          <p:nvPr/>
        </p:nvSpPr>
        <p:spPr>
          <a:xfrm>
            <a:off x="1821924" y="4328348"/>
            <a:ext cx="981359" cy="369332"/>
          </a:xfrm>
          <a:prstGeom prst="rect">
            <a:avLst/>
          </a:prstGeom>
          <a:noFill/>
        </p:spPr>
        <p:txBody>
          <a:bodyPr wrap="none" rtlCol="0">
            <a:spAutoFit/>
          </a:bodyPr>
          <a:lstStyle/>
          <a:p>
            <a:r>
              <a:rPr lang="en-US" altLang="ko-KR"/>
              <a:t>1-1-6-8</a:t>
            </a:r>
            <a:endParaRPr lang="ko-KR" altLang="en-US"/>
          </a:p>
        </p:txBody>
      </p:sp>
      <p:sp>
        <p:nvSpPr>
          <p:cNvPr id="62" name="TextBox 61">
            <a:extLst>
              <a:ext uri="{FF2B5EF4-FFF2-40B4-BE49-F238E27FC236}">
                <a16:creationId xmlns:a16="http://schemas.microsoft.com/office/drawing/2014/main" id="{DFCB280B-1B3E-434D-BE4B-ED44F8C0E85C}"/>
              </a:ext>
            </a:extLst>
          </p:cNvPr>
          <p:cNvSpPr txBox="1"/>
          <p:nvPr/>
        </p:nvSpPr>
        <p:spPr>
          <a:xfrm>
            <a:off x="2765798" y="4328348"/>
            <a:ext cx="974947" cy="369332"/>
          </a:xfrm>
          <a:prstGeom prst="rect">
            <a:avLst/>
          </a:prstGeom>
          <a:noFill/>
        </p:spPr>
        <p:txBody>
          <a:bodyPr wrap="none" rtlCol="0">
            <a:spAutoFit/>
          </a:bodyPr>
          <a:lstStyle/>
          <a:p>
            <a:r>
              <a:rPr lang="en-US" altLang="ko-KR"/>
              <a:t>1-1-6-9</a:t>
            </a:r>
            <a:endParaRPr lang="ko-KR" altLang="en-US"/>
          </a:p>
        </p:txBody>
      </p:sp>
      <p:sp>
        <p:nvSpPr>
          <p:cNvPr id="63" name="TextBox 62">
            <a:extLst>
              <a:ext uri="{FF2B5EF4-FFF2-40B4-BE49-F238E27FC236}">
                <a16:creationId xmlns:a16="http://schemas.microsoft.com/office/drawing/2014/main" id="{99EF1C5B-529E-4299-A007-C10E187EF461}"/>
              </a:ext>
            </a:extLst>
          </p:cNvPr>
          <p:cNvSpPr txBox="1"/>
          <p:nvPr/>
        </p:nvSpPr>
        <p:spPr>
          <a:xfrm>
            <a:off x="3760791" y="4328348"/>
            <a:ext cx="1101584" cy="369332"/>
          </a:xfrm>
          <a:prstGeom prst="rect">
            <a:avLst/>
          </a:prstGeom>
          <a:noFill/>
        </p:spPr>
        <p:txBody>
          <a:bodyPr wrap="none" rtlCol="0">
            <a:spAutoFit/>
          </a:bodyPr>
          <a:lstStyle/>
          <a:p>
            <a:r>
              <a:rPr lang="en-US" altLang="ko-KR"/>
              <a:t>1-1-6-10</a:t>
            </a:r>
            <a:endParaRPr lang="ko-KR" altLang="en-US"/>
          </a:p>
        </p:txBody>
      </p:sp>
      <p:sp>
        <p:nvSpPr>
          <p:cNvPr id="64" name="타원 63">
            <a:extLst>
              <a:ext uri="{FF2B5EF4-FFF2-40B4-BE49-F238E27FC236}">
                <a16:creationId xmlns:a16="http://schemas.microsoft.com/office/drawing/2014/main" id="{F17F10B1-276B-4152-AB30-DEFFAB41D399}"/>
              </a:ext>
            </a:extLst>
          </p:cNvPr>
          <p:cNvSpPr/>
          <p:nvPr/>
        </p:nvSpPr>
        <p:spPr>
          <a:xfrm>
            <a:off x="1051445" y="4484206"/>
            <a:ext cx="646372" cy="6463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t>부서</a:t>
            </a:r>
            <a:r>
              <a:rPr lang="en-US" altLang="ko-KR" sz="800"/>
              <a:t>1</a:t>
            </a:r>
            <a:endParaRPr lang="ko-KR" altLang="en-US" sz="800"/>
          </a:p>
        </p:txBody>
      </p:sp>
      <p:cxnSp>
        <p:nvCxnSpPr>
          <p:cNvPr id="65" name="직선 연결선 64">
            <a:extLst>
              <a:ext uri="{FF2B5EF4-FFF2-40B4-BE49-F238E27FC236}">
                <a16:creationId xmlns:a16="http://schemas.microsoft.com/office/drawing/2014/main" id="{0BE9F4E7-E5C6-4D4B-870A-02581E5FEF13}"/>
              </a:ext>
            </a:extLst>
          </p:cNvPr>
          <p:cNvCxnSpPr>
            <a:stCxn id="64" idx="0"/>
          </p:cNvCxnSpPr>
          <p:nvPr/>
        </p:nvCxnSpPr>
        <p:spPr>
          <a:xfrm flipV="1">
            <a:off x="1374631" y="4142576"/>
            <a:ext cx="0" cy="341630"/>
          </a:xfrm>
          <a:prstGeom prst="line">
            <a:avLst/>
          </a:prstGeom>
        </p:spPr>
        <p:style>
          <a:lnRef idx="1">
            <a:schemeClr val="accent1"/>
          </a:lnRef>
          <a:fillRef idx="0">
            <a:schemeClr val="accent1"/>
          </a:fillRef>
          <a:effectRef idx="0">
            <a:schemeClr val="accent1"/>
          </a:effectRef>
          <a:fontRef idx="minor">
            <a:schemeClr val="tx1"/>
          </a:fontRef>
        </p:style>
      </p:cxnSp>
      <p:sp>
        <p:nvSpPr>
          <p:cNvPr id="66" name="TextBox 65">
            <a:extLst>
              <a:ext uri="{FF2B5EF4-FFF2-40B4-BE49-F238E27FC236}">
                <a16:creationId xmlns:a16="http://schemas.microsoft.com/office/drawing/2014/main" id="{73A8EEC1-BE21-4E76-962A-D5DF24AD4C90}"/>
              </a:ext>
            </a:extLst>
          </p:cNvPr>
          <p:cNvSpPr txBox="1"/>
          <p:nvPr/>
        </p:nvSpPr>
        <p:spPr>
          <a:xfrm>
            <a:off x="875399" y="4253394"/>
            <a:ext cx="986167" cy="369332"/>
          </a:xfrm>
          <a:prstGeom prst="rect">
            <a:avLst/>
          </a:prstGeom>
          <a:noFill/>
        </p:spPr>
        <p:txBody>
          <a:bodyPr wrap="none" rtlCol="0">
            <a:spAutoFit/>
          </a:bodyPr>
          <a:lstStyle/>
          <a:p>
            <a:r>
              <a:rPr lang="en-US" altLang="ko-KR"/>
              <a:t>1-1-4-7</a:t>
            </a:r>
            <a:endParaRPr lang="ko-KR" altLang="en-US"/>
          </a:p>
        </p:txBody>
      </p:sp>
      <p:cxnSp>
        <p:nvCxnSpPr>
          <p:cNvPr id="67" name="연결선: 꺾임 66">
            <a:extLst>
              <a:ext uri="{FF2B5EF4-FFF2-40B4-BE49-F238E27FC236}">
                <a16:creationId xmlns:a16="http://schemas.microsoft.com/office/drawing/2014/main" id="{E466D25F-6C3B-4838-BA1A-47E4D41A9C51}"/>
              </a:ext>
            </a:extLst>
          </p:cNvPr>
          <p:cNvCxnSpPr>
            <a:cxnSpLocks/>
          </p:cNvCxnSpPr>
          <p:nvPr/>
        </p:nvCxnSpPr>
        <p:spPr>
          <a:xfrm rot="5400000" flipH="1" flipV="1">
            <a:off x="6552326" y="1629038"/>
            <a:ext cx="12700" cy="1904870"/>
          </a:xfrm>
          <a:prstGeom prst="bentConnector3">
            <a:avLst>
              <a:gd name="adj1" fmla="val 1800000"/>
            </a:avLst>
          </a:prstGeom>
        </p:spPr>
        <p:style>
          <a:lnRef idx="1">
            <a:schemeClr val="accent1"/>
          </a:lnRef>
          <a:fillRef idx="0">
            <a:schemeClr val="accent1"/>
          </a:fillRef>
          <a:effectRef idx="0">
            <a:schemeClr val="accent1"/>
          </a:effectRef>
          <a:fontRef idx="minor">
            <a:schemeClr val="tx1"/>
          </a:fontRef>
        </p:style>
      </p:cxnSp>
      <p:cxnSp>
        <p:nvCxnSpPr>
          <p:cNvPr id="68" name="직선 연결선 67">
            <a:extLst>
              <a:ext uri="{FF2B5EF4-FFF2-40B4-BE49-F238E27FC236}">
                <a16:creationId xmlns:a16="http://schemas.microsoft.com/office/drawing/2014/main" id="{A6314961-B95A-4D2E-8137-110328E553E9}"/>
              </a:ext>
            </a:extLst>
          </p:cNvPr>
          <p:cNvCxnSpPr/>
          <p:nvPr/>
        </p:nvCxnSpPr>
        <p:spPr>
          <a:xfrm flipV="1">
            <a:off x="6552326" y="2239843"/>
            <a:ext cx="0" cy="341630"/>
          </a:xfrm>
          <a:prstGeom prst="line">
            <a:avLst/>
          </a:prstGeom>
        </p:spPr>
        <p:style>
          <a:lnRef idx="1">
            <a:schemeClr val="accent1"/>
          </a:lnRef>
          <a:fillRef idx="0">
            <a:schemeClr val="accent1"/>
          </a:fillRef>
          <a:effectRef idx="0">
            <a:schemeClr val="accent1"/>
          </a:effectRef>
          <a:fontRef idx="minor">
            <a:schemeClr val="tx1"/>
          </a:fontRef>
        </p:style>
      </p:cxnSp>
      <p:sp>
        <p:nvSpPr>
          <p:cNvPr id="69" name="TextBox 68">
            <a:extLst>
              <a:ext uri="{FF2B5EF4-FFF2-40B4-BE49-F238E27FC236}">
                <a16:creationId xmlns:a16="http://schemas.microsoft.com/office/drawing/2014/main" id="{44E67469-60BA-4312-A831-C943CECEEF6D}"/>
              </a:ext>
            </a:extLst>
          </p:cNvPr>
          <p:cNvSpPr txBox="1"/>
          <p:nvPr/>
        </p:nvSpPr>
        <p:spPr>
          <a:xfrm>
            <a:off x="5391085" y="226612"/>
            <a:ext cx="311304" cy="369332"/>
          </a:xfrm>
          <a:prstGeom prst="rect">
            <a:avLst/>
          </a:prstGeom>
          <a:noFill/>
        </p:spPr>
        <p:txBody>
          <a:bodyPr wrap="none" rtlCol="0">
            <a:spAutoFit/>
          </a:bodyPr>
          <a:lstStyle/>
          <a:p>
            <a:r>
              <a:rPr lang="en-US" altLang="ko-KR">
                <a:solidFill>
                  <a:schemeClr val="accent6"/>
                </a:solidFill>
              </a:rPr>
              <a:t>1</a:t>
            </a:r>
            <a:endParaRPr lang="ko-KR" altLang="en-US">
              <a:solidFill>
                <a:schemeClr val="accent6"/>
              </a:solidFill>
            </a:endParaRPr>
          </a:p>
        </p:txBody>
      </p:sp>
      <p:sp>
        <p:nvSpPr>
          <p:cNvPr id="70" name="TextBox 69">
            <a:extLst>
              <a:ext uri="{FF2B5EF4-FFF2-40B4-BE49-F238E27FC236}">
                <a16:creationId xmlns:a16="http://schemas.microsoft.com/office/drawing/2014/main" id="{2032949D-9142-4932-9D17-DF8631BEC993}"/>
              </a:ext>
            </a:extLst>
          </p:cNvPr>
          <p:cNvSpPr txBox="1"/>
          <p:nvPr/>
        </p:nvSpPr>
        <p:spPr>
          <a:xfrm>
            <a:off x="4939272" y="2535477"/>
            <a:ext cx="1107996" cy="369332"/>
          </a:xfrm>
          <a:prstGeom prst="rect">
            <a:avLst/>
          </a:prstGeom>
          <a:noFill/>
        </p:spPr>
        <p:txBody>
          <a:bodyPr wrap="none" rtlCol="0">
            <a:spAutoFit/>
          </a:bodyPr>
          <a:lstStyle/>
          <a:p>
            <a:r>
              <a:rPr lang="en-US" altLang="ko-KR"/>
              <a:t>1-2-n-11</a:t>
            </a:r>
            <a:endParaRPr lang="ko-KR" altLang="en-US"/>
          </a:p>
        </p:txBody>
      </p:sp>
      <p:sp>
        <p:nvSpPr>
          <p:cNvPr id="71" name="TextBox 70">
            <a:extLst>
              <a:ext uri="{FF2B5EF4-FFF2-40B4-BE49-F238E27FC236}">
                <a16:creationId xmlns:a16="http://schemas.microsoft.com/office/drawing/2014/main" id="{64AC0194-25FD-412C-BF63-2AD9A9D8F1FB}"/>
              </a:ext>
            </a:extLst>
          </p:cNvPr>
          <p:cNvSpPr txBox="1"/>
          <p:nvPr/>
        </p:nvSpPr>
        <p:spPr>
          <a:xfrm>
            <a:off x="6004678" y="2535477"/>
            <a:ext cx="1107996" cy="369332"/>
          </a:xfrm>
          <a:prstGeom prst="rect">
            <a:avLst/>
          </a:prstGeom>
          <a:noFill/>
        </p:spPr>
        <p:txBody>
          <a:bodyPr wrap="none" rtlCol="0">
            <a:spAutoFit/>
          </a:bodyPr>
          <a:lstStyle/>
          <a:p>
            <a:r>
              <a:rPr lang="en-US" altLang="ko-KR"/>
              <a:t>1-2-n-12</a:t>
            </a:r>
            <a:endParaRPr lang="ko-KR" altLang="en-US"/>
          </a:p>
        </p:txBody>
      </p:sp>
      <p:sp>
        <p:nvSpPr>
          <p:cNvPr id="72" name="TextBox 71">
            <a:extLst>
              <a:ext uri="{FF2B5EF4-FFF2-40B4-BE49-F238E27FC236}">
                <a16:creationId xmlns:a16="http://schemas.microsoft.com/office/drawing/2014/main" id="{B24D20A8-4646-46F4-8394-26C34CC03A9E}"/>
              </a:ext>
            </a:extLst>
          </p:cNvPr>
          <p:cNvSpPr txBox="1"/>
          <p:nvPr/>
        </p:nvSpPr>
        <p:spPr>
          <a:xfrm>
            <a:off x="7300896" y="2535477"/>
            <a:ext cx="1107996" cy="369332"/>
          </a:xfrm>
          <a:prstGeom prst="rect">
            <a:avLst/>
          </a:prstGeom>
          <a:noFill/>
        </p:spPr>
        <p:txBody>
          <a:bodyPr wrap="none" rtlCol="0">
            <a:spAutoFit/>
          </a:bodyPr>
          <a:lstStyle/>
          <a:p>
            <a:r>
              <a:rPr lang="en-US" altLang="ko-KR"/>
              <a:t>1-2-n-13</a:t>
            </a:r>
            <a:endParaRPr lang="ko-KR" altLang="en-US"/>
          </a:p>
        </p:txBody>
      </p:sp>
      <p:cxnSp>
        <p:nvCxnSpPr>
          <p:cNvPr id="74" name="직선 연결선 73">
            <a:extLst>
              <a:ext uri="{FF2B5EF4-FFF2-40B4-BE49-F238E27FC236}">
                <a16:creationId xmlns:a16="http://schemas.microsoft.com/office/drawing/2014/main" id="{42C9F325-7177-47C3-B449-533F6C40303B}"/>
              </a:ext>
            </a:extLst>
          </p:cNvPr>
          <p:cNvCxnSpPr/>
          <p:nvPr/>
        </p:nvCxnSpPr>
        <p:spPr>
          <a:xfrm flipV="1">
            <a:off x="7504761" y="3182306"/>
            <a:ext cx="0" cy="341630"/>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직선 연결선 76">
            <a:extLst>
              <a:ext uri="{FF2B5EF4-FFF2-40B4-BE49-F238E27FC236}">
                <a16:creationId xmlns:a16="http://schemas.microsoft.com/office/drawing/2014/main" id="{2E679A01-E104-4890-93EF-A27D2D752DD7}"/>
              </a:ext>
            </a:extLst>
          </p:cNvPr>
          <p:cNvCxnSpPr>
            <a:cxnSpLocks/>
          </p:cNvCxnSpPr>
          <p:nvPr/>
        </p:nvCxnSpPr>
        <p:spPr>
          <a:xfrm>
            <a:off x="7502559" y="3523935"/>
            <a:ext cx="854286"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79" name="직선 연결선 78">
            <a:extLst>
              <a:ext uri="{FF2B5EF4-FFF2-40B4-BE49-F238E27FC236}">
                <a16:creationId xmlns:a16="http://schemas.microsoft.com/office/drawing/2014/main" id="{B11BAFBF-D3F8-4EC4-B55D-B4E69E94874B}"/>
              </a:ext>
            </a:extLst>
          </p:cNvPr>
          <p:cNvCxnSpPr>
            <a:cxnSpLocks/>
          </p:cNvCxnSpPr>
          <p:nvPr/>
        </p:nvCxnSpPr>
        <p:spPr>
          <a:xfrm flipV="1">
            <a:off x="6558676" y="3182306"/>
            <a:ext cx="0" cy="664209"/>
          </a:xfrm>
          <a:prstGeom prst="line">
            <a:avLst/>
          </a:prstGeom>
        </p:spPr>
        <p:style>
          <a:lnRef idx="1">
            <a:schemeClr val="accent1"/>
          </a:lnRef>
          <a:fillRef idx="0">
            <a:schemeClr val="accent1"/>
          </a:fillRef>
          <a:effectRef idx="0">
            <a:schemeClr val="accent1"/>
          </a:effectRef>
          <a:fontRef idx="minor">
            <a:schemeClr val="tx1"/>
          </a:fontRef>
        </p:style>
      </p:cxnSp>
      <p:cxnSp>
        <p:nvCxnSpPr>
          <p:cNvPr id="81" name="직선 연결선 80">
            <a:extLst>
              <a:ext uri="{FF2B5EF4-FFF2-40B4-BE49-F238E27FC236}">
                <a16:creationId xmlns:a16="http://schemas.microsoft.com/office/drawing/2014/main" id="{D83CE9E8-9F4F-42E5-A353-24340FD171AD}"/>
              </a:ext>
            </a:extLst>
          </p:cNvPr>
          <p:cNvCxnSpPr>
            <a:cxnSpLocks/>
          </p:cNvCxnSpPr>
          <p:nvPr/>
        </p:nvCxnSpPr>
        <p:spPr>
          <a:xfrm>
            <a:off x="6552326" y="3846515"/>
            <a:ext cx="854286"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직선 연결선 81">
            <a:extLst>
              <a:ext uri="{FF2B5EF4-FFF2-40B4-BE49-F238E27FC236}">
                <a16:creationId xmlns:a16="http://schemas.microsoft.com/office/drawing/2014/main" id="{D0447549-9576-4BEF-B5FE-B10742FDB1BB}"/>
              </a:ext>
            </a:extLst>
          </p:cNvPr>
          <p:cNvCxnSpPr>
            <a:cxnSpLocks/>
          </p:cNvCxnSpPr>
          <p:nvPr/>
        </p:nvCxnSpPr>
        <p:spPr>
          <a:xfrm flipV="1">
            <a:off x="5573984" y="3182308"/>
            <a:ext cx="0" cy="1763073"/>
          </a:xfrm>
          <a:prstGeom prst="line">
            <a:avLst/>
          </a:prstGeom>
        </p:spPr>
        <p:style>
          <a:lnRef idx="1">
            <a:schemeClr val="accent1"/>
          </a:lnRef>
          <a:fillRef idx="0">
            <a:schemeClr val="accent1"/>
          </a:fillRef>
          <a:effectRef idx="0">
            <a:schemeClr val="accent1"/>
          </a:effectRef>
          <a:fontRef idx="minor">
            <a:schemeClr val="tx1"/>
          </a:fontRef>
        </p:style>
      </p:cxnSp>
      <p:cxnSp>
        <p:nvCxnSpPr>
          <p:cNvPr id="84" name="직선 연결선 83">
            <a:extLst>
              <a:ext uri="{FF2B5EF4-FFF2-40B4-BE49-F238E27FC236}">
                <a16:creationId xmlns:a16="http://schemas.microsoft.com/office/drawing/2014/main" id="{A0B48C6F-B870-4335-86A6-3BB7A4A215BB}"/>
              </a:ext>
            </a:extLst>
          </p:cNvPr>
          <p:cNvCxnSpPr>
            <a:cxnSpLocks/>
          </p:cNvCxnSpPr>
          <p:nvPr/>
        </p:nvCxnSpPr>
        <p:spPr>
          <a:xfrm>
            <a:off x="5573984" y="4945381"/>
            <a:ext cx="3098047" cy="0"/>
          </a:xfrm>
          <a:prstGeom prst="line">
            <a:avLst/>
          </a:prstGeom>
        </p:spPr>
        <p:style>
          <a:lnRef idx="1">
            <a:schemeClr val="accent1"/>
          </a:lnRef>
          <a:fillRef idx="0">
            <a:schemeClr val="accent1"/>
          </a:fillRef>
          <a:effectRef idx="0">
            <a:schemeClr val="accent1"/>
          </a:effectRef>
          <a:fontRef idx="minor">
            <a:schemeClr val="tx1"/>
          </a:fontRef>
        </p:style>
      </p:cxnSp>
      <p:sp>
        <p:nvSpPr>
          <p:cNvPr id="87" name="타원 86">
            <a:extLst>
              <a:ext uri="{FF2B5EF4-FFF2-40B4-BE49-F238E27FC236}">
                <a16:creationId xmlns:a16="http://schemas.microsoft.com/office/drawing/2014/main" id="{A8281742-2121-48F8-832F-5F7A2EECEBB7}"/>
              </a:ext>
            </a:extLst>
          </p:cNvPr>
          <p:cNvSpPr/>
          <p:nvPr/>
        </p:nvSpPr>
        <p:spPr>
          <a:xfrm>
            <a:off x="5280357" y="5332838"/>
            <a:ext cx="646372" cy="6463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t>부서</a:t>
            </a:r>
            <a:r>
              <a:rPr lang="en-US" altLang="ko-KR" sz="800"/>
              <a:t>1</a:t>
            </a:r>
            <a:endParaRPr lang="ko-KR" altLang="en-US" sz="800"/>
          </a:p>
        </p:txBody>
      </p:sp>
      <p:cxnSp>
        <p:nvCxnSpPr>
          <p:cNvPr id="88" name="직선 연결선 87">
            <a:extLst>
              <a:ext uri="{FF2B5EF4-FFF2-40B4-BE49-F238E27FC236}">
                <a16:creationId xmlns:a16="http://schemas.microsoft.com/office/drawing/2014/main" id="{C4C6526E-54C1-4E9B-AF5E-B1E45F46C9AD}"/>
              </a:ext>
            </a:extLst>
          </p:cNvPr>
          <p:cNvCxnSpPr>
            <a:cxnSpLocks/>
          </p:cNvCxnSpPr>
          <p:nvPr/>
        </p:nvCxnSpPr>
        <p:spPr>
          <a:xfrm flipV="1">
            <a:off x="5573984" y="4945381"/>
            <a:ext cx="0" cy="416509"/>
          </a:xfrm>
          <a:prstGeom prst="line">
            <a:avLst/>
          </a:prstGeom>
        </p:spPr>
        <p:style>
          <a:lnRef idx="1">
            <a:schemeClr val="accent1"/>
          </a:lnRef>
          <a:fillRef idx="0">
            <a:schemeClr val="accent1"/>
          </a:fillRef>
          <a:effectRef idx="0">
            <a:schemeClr val="accent1"/>
          </a:effectRef>
          <a:fontRef idx="minor">
            <a:schemeClr val="tx1"/>
          </a:fontRef>
        </p:style>
      </p:cxnSp>
      <p:sp>
        <p:nvSpPr>
          <p:cNvPr id="92" name="타원 91">
            <a:extLst>
              <a:ext uri="{FF2B5EF4-FFF2-40B4-BE49-F238E27FC236}">
                <a16:creationId xmlns:a16="http://schemas.microsoft.com/office/drawing/2014/main" id="{C59CA00E-AF57-4C76-AC36-C1D385BFB555}"/>
              </a:ext>
            </a:extLst>
          </p:cNvPr>
          <p:cNvSpPr/>
          <p:nvPr/>
        </p:nvSpPr>
        <p:spPr>
          <a:xfrm>
            <a:off x="6047268" y="5332838"/>
            <a:ext cx="646372" cy="6463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t>부서</a:t>
            </a:r>
            <a:r>
              <a:rPr lang="en-US" altLang="ko-KR" sz="800"/>
              <a:t>1</a:t>
            </a:r>
            <a:endParaRPr lang="ko-KR" altLang="en-US" sz="800"/>
          </a:p>
        </p:txBody>
      </p:sp>
      <p:cxnSp>
        <p:nvCxnSpPr>
          <p:cNvPr id="93" name="직선 연결선 92">
            <a:extLst>
              <a:ext uri="{FF2B5EF4-FFF2-40B4-BE49-F238E27FC236}">
                <a16:creationId xmlns:a16="http://schemas.microsoft.com/office/drawing/2014/main" id="{CF616E22-EF89-4EDD-8731-4D4C98C94F6A}"/>
              </a:ext>
            </a:extLst>
          </p:cNvPr>
          <p:cNvCxnSpPr>
            <a:cxnSpLocks/>
          </p:cNvCxnSpPr>
          <p:nvPr/>
        </p:nvCxnSpPr>
        <p:spPr>
          <a:xfrm flipV="1">
            <a:off x="6340895" y="4945381"/>
            <a:ext cx="0" cy="416509"/>
          </a:xfrm>
          <a:prstGeom prst="line">
            <a:avLst/>
          </a:prstGeom>
        </p:spPr>
        <p:style>
          <a:lnRef idx="1">
            <a:schemeClr val="accent1"/>
          </a:lnRef>
          <a:fillRef idx="0">
            <a:schemeClr val="accent1"/>
          </a:fillRef>
          <a:effectRef idx="0">
            <a:schemeClr val="accent1"/>
          </a:effectRef>
          <a:fontRef idx="minor">
            <a:schemeClr val="tx1"/>
          </a:fontRef>
        </p:style>
      </p:cxnSp>
      <p:sp>
        <p:nvSpPr>
          <p:cNvPr id="94" name="타원 93">
            <a:extLst>
              <a:ext uri="{FF2B5EF4-FFF2-40B4-BE49-F238E27FC236}">
                <a16:creationId xmlns:a16="http://schemas.microsoft.com/office/drawing/2014/main" id="{0ED268E3-4841-4F56-9567-A1C4E8F55819}"/>
              </a:ext>
            </a:extLst>
          </p:cNvPr>
          <p:cNvSpPr/>
          <p:nvPr/>
        </p:nvSpPr>
        <p:spPr>
          <a:xfrm>
            <a:off x="6814179" y="5332838"/>
            <a:ext cx="646372" cy="6463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t>부서</a:t>
            </a:r>
            <a:r>
              <a:rPr lang="en-US" altLang="ko-KR" sz="800"/>
              <a:t>1</a:t>
            </a:r>
            <a:endParaRPr lang="ko-KR" altLang="en-US" sz="800"/>
          </a:p>
        </p:txBody>
      </p:sp>
      <p:cxnSp>
        <p:nvCxnSpPr>
          <p:cNvPr id="95" name="직선 연결선 94">
            <a:extLst>
              <a:ext uri="{FF2B5EF4-FFF2-40B4-BE49-F238E27FC236}">
                <a16:creationId xmlns:a16="http://schemas.microsoft.com/office/drawing/2014/main" id="{F26F9F8F-CF1F-4131-9FE7-C9315536114D}"/>
              </a:ext>
            </a:extLst>
          </p:cNvPr>
          <p:cNvCxnSpPr>
            <a:cxnSpLocks/>
          </p:cNvCxnSpPr>
          <p:nvPr/>
        </p:nvCxnSpPr>
        <p:spPr>
          <a:xfrm flipV="1">
            <a:off x="7107806" y="4945381"/>
            <a:ext cx="0" cy="416509"/>
          </a:xfrm>
          <a:prstGeom prst="line">
            <a:avLst/>
          </a:prstGeom>
        </p:spPr>
        <p:style>
          <a:lnRef idx="1">
            <a:schemeClr val="accent1"/>
          </a:lnRef>
          <a:fillRef idx="0">
            <a:schemeClr val="accent1"/>
          </a:fillRef>
          <a:effectRef idx="0">
            <a:schemeClr val="accent1"/>
          </a:effectRef>
          <a:fontRef idx="minor">
            <a:schemeClr val="tx1"/>
          </a:fontRef>
        </p:style>
      </p:cxnSp>
      <p:sp>
        <p:nvSpPr>
          <p:cNvPr id="96" name="타원 95">
            <a:extLst>
              <a:ext uri="{FF2B5EF4-FFF2-40B4-BE49-F238E27FC236}">
                <a16:creationId xmlns:a16="http://schemas.microsoft.com/office/drawing/2014/main" id="{E7FDF432-FAE6-4225-83ED-D4191640B172}"/>
              </a:ext>
            </a:extLst>
          </p:cNvPr>
          <p:cNvSpPr/>
          <p:nvPr/>
        </p:nvSpPr>
        <p:spPr>
          <a:xfrm>
            <a:off x="7596292" y="5332838"/>
            <a:ext cx="646372" cy="6463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t>부서</a:t>
            </a:r>
            <a:r>
              <a:rPr lang="en-US" altLang="ko-KR" sz="800"/>
              <a:t>1</a:t>
            </a:r>
            <a:endParaRPr lang="ko-KR" altLang="en-US" sz="800"/>
          </a:p>
        </p:txBody>
      </p:sp>
      <p:cxnSp>
        <p:nvCxnSpPr>
          <p:cNvPr id="97" name="직선 연결선 96">
            <a:extLst>
              <a:ext uri="{FF2B5EF4-FFF2-40B4-BE49-F238E27FC236}">
                <a16:creationId xmlns:a16="http://schemas.microsoft.com/office/drawing/2014/main" id="{946E56ED-46D9-4798-96C7-70C293ADDC4A}"/>
              </a:ext>
            </a:extLst>
          </p:cNvPr>
          <p:cNvCxnSpPr>
            <a:cxnSpLocks/>
          </p:cNvCxnSpPr>
          <p:nvPr/>
        </p:nvCxnSpPr>
        <p:spPr>
          <a:xfrm flipV="1">
            <a:off x="7889919" y="4945381"/>
            <a:ext cx="0" cy="416509"/>
          </a:xfrm>
          <a:prstGeom prst="line">
            <a:avLst/>
          </a:prstGeom>
        </p:spPr>
        <p:style>
          <a:lnRef idx="1">
            <a:schemeClr val="accent1"/>
          </a:lnRef>
          <a:fillRef idx="0">
            <a:schemeClr val="accent1"/>
          </a:fillRef>
          <a:effectRef idx="0">
            <a:schemeClr val="accent1"/>
          </a:effectRef>
          <a:fontRef idx="minor">
            <a:schemeClr val="tx1"/>
          </a:fontRef>
        </p:style>
      </p:cxnSp>
      <p:sp>
        <p:nvSpPr>
          <p:cNvPr id="98" name="타원 97">
            <a:extLst>
              <a:ext uri="{FF2B5EF4-FFF2-40B4-BE49-F238E27FC236}">
                <a16:creationId xmlns:a16="http://schemas.microsoft.com/office/drawing/2014/main" id="{5501995C-9EFF-4CF9-9D08-1AFAA8BCF166}"/>
              </a:ext>
            </a:extLst>
          </p:cNvPr>
          <p:cNvSpPr/>
          <p:nvPr/>
        </p:nvSpPr>
        <p:spPr>
          <a:xfrm>
            <a:off x="8378404" y="5332838"/>
            <a:ext cx="646372" cy="6463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t>부서</a:t>
            </a:r>
            <a:r>
              <a:rPr lang="en-US" altLang="ko-KR" sz="800"/>
              <a:t>1</a:t>
            </a:r>
            <a:endParaRPr lang="ko-KR" altLang="en-US" sz="800"/>
          </a:p>
        </p:txBody>
      </p:sp>
      <p:cxnSp>
        <p:nvCxnSpPr>
          <p:cNvPr id="99" name="직선 연결선 98">
            <a:extLst>
              <a:ext uri="{FF2B5EF4-FFF2-40B4-BE49-F238E27FC236}">
                <a16:creationId xmlns:a16="http://schemas.microsoft.com/office/drawing/2014/main" id="{9D6B6C71-6693-458D-B508-C9C1A878698A}"/>
              </a:ext>
            </a:extLst>
          </p:cNvPr>
          <p:cNvCxnSpPr>
            <a:cxnSpLocks/>
          </p:cNvCxnSpPr>
          <p:nvPr/>
        </p:nvCxnSpPr>
        <p:spPr>
          <a:xfrm flipV="1">
            <a:off x="8672031" y="4945381"/>
            <a:ext cx="0" cy="416509"/>
          </a:xfrm>
          <a:prstGeom prst="line">
            <a:avLst/>
          </a:prstGeom>
        </p:spPr>
        <p:style>
          <a:lnRef idx="1">
            <a:schemeClr val="accent1"/>
          </a:lnRef>
          <a:fillRef idx="0">
            <a:schemeClr val="accent1"/>
          </a:fillRef>
          <a:effectRef idx="0">
            <a:schemeClr val="accent1"/>
          </a:effectRef>
          <a:fontRef idx="minor">
            <a:schemeClr val="tx1"/>
          </a:fontRef>
        </p:style>
      </p:cxnSp>
      <p:cxnSp>
        <p:nvCxnSpPr>
          <p:cNvPr id="101" name="직선 연결선 100">
            <a:extLst>
              <a:ext uri="{FF2B5EF4-FFF2-40B4-BE49-F238E27FC236}">
                <a16:creationId xmlns:a16="http://schemas.microsoft.com/office/drawing/2014/main" id="{5C3BC979-FCF6-46FC-9CCF-CBCCCB2F165C}"/>
              </a:ext>
            </a:extLst>
          </p:cNvPr>
          <p:cNvCxnSpPr>
            <a:cxnSpLocks/>
          </p:cNvCxnSpPr>
          <p:nvPr/>
        </p:nvCxnSpPr>
        <p:spPr>
          <a:xfrm flipV="1">
            <a:off x="6552326" y="3836885"/>
            <a:ext cx="0" cy="416509"/>
          </a:xfrm>
          <a:prstGeom prst="line">
            <a:avLst/>
          </a:prstGeom>
        </p:spPr>
        <p:style>
          <a:lnRef idx="1">
            <a:schemeClr val="accent1"/>
          </a:lnRef>
          <a:fillRef idx="0">
            <a:schemeClr val="accent1"/>
          </a:fillRef>
          <a:effectRef idx="0">
            <a:schemeClr val="accent1"/>
          </a:effectRef>
          <a:fontRef idx="minor">
            <a:schemeClr val="tx1"/>
          </a:fontRef>
        </p:style>
      </p:cxnSp>
      <p:sp>
        <p:nvSpPr>
          <p:cNvPr id="102" name="타원 101">
            <a:extLst>
              <a:ext uri="{FF2B5EF4-FFF2-40B4-BE49-F238E27FC236}">
                <a16:creationId xmlns:a16="http://schemas.microsoft.com/office/drawing/2014/main" id="{EDBAA187-2B0F-46AF-A75F-D8D673E4F0EF}"/>
              </a:ext>
            </a:extLst>
          </p:cNvPr>
          <p:cNvSpPr/>
          <p:nvPr/>
        </p:nvSpPr>
        <p:spPr>
          <a:xfrm>
            <a:off x="6235490" y="4263024"/>
            <a:ext cx="646372" cy="6463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t>부서</a:t>
            </a:r>
            <a:r>
              <a:rPr lang="en-US" altLang="ko-KR" sz="800"/>
              <a:t>1</a:t>
            </a:r>
            <a:endParaRPr lang="ko-KR" altLang="en-US" sz="800"/>
          </a:p>
        </p:txBody>
      </p:sp>
      <p:sp>
        <p:nvSpPr>
          <p:cNvPr id="104" name="타원 103">
            <a:extLst>
              <a:ext uri="{FF2B5EF4-FFF2-40B4-BE49-F238E27FC236}">
                <a16:creationId xmlns:a16="http://schemas.microsoft.com/office/drawing/2014/main" id="{A71A4E4B-D9D6-4378-AA8F-91BA4D774329}"/>
              </a:ext>
            </a:extLst>
          </p:cNvPr>
          <p:cNvSpPr/>
          <p:nvPr/>
        </p:nvSpPr>
        <p:spPr>
          <a:xfrm>
            <a:off x="7101666" y="4233972"/>
            <a:ext cx="646372" cy="6463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t>부서</a:t>
            </a:r>
            <a:r>
              <a:rPr lang="en-US" altLang="ko-KR" sz="800"/>
              <a:t>2</a:t>
            </a:r>
            <a:endParaRPr lang="ko-KR" altLang="en-US" sz="800"/>
          </a:p>
        </p:txBody>
      </p:sp>
      <p:cxnSp>
        <p:nvCxnSpPr>
          <p:cNvPr id="105" name="직선 연결선 104">
            <a:extLst>
              <a:ext uri="{FF2B5EF4-FFF2-40B4-BE49-F238E27FC236}">
                <a16:creationId xmlns:a16="http://schemas.microsoft.com/office/drawing/2014/main" id="{11CDBE04-3792-422A-B088-287B1F2E1D9E}"/>
              </a:ext>
            </a:extLst>
          </p:cNvPr>
          <p:cNvCxnSpPr>
            <a:cxnSpLocks/>
          </p:cNvCxnSpPr>
          <p:nvPr/>
        </p:nvCxnSpPr>
        <p:spPr>
          <a:xfrm flipV="1">
            <a:off x="7395293" y="3846515"/>
            <a:ext cx="0" cy="416509"/>
          </a:xfrm>
          <a:prstGeom prst="line">
            <a:avLst/>
          </a:prstGeom>
        </p:spPr>
        <p:style>
          <a:lnRef idx="1">
            <a:schemeClr val="accent1"/>
          </a:lnRef>
          <a:fillRef idx="0">
            <a:schemeClr val="accent1"/>
          </a:fillRef>
          <a:effectRef idx="0">
            <a:schemeClr val="accent1"/>
          </a:effectRef>
          <a:fontRef idx="minor">
            <a:schemeClr val="tx1"/>
          </a:fontRef>
        </p:style>
      </p:cxnSp>
      <p:cxnSp>
        <p:nvCxnSpPr>
          <p:cNvPr id="106" name="직선 연결선 105">
            <a:extLst>
              <a:ext uri="{FF2B5EF4-FFF2-40B4-BE49-F238E27FC236}">
                <a16:creationId xmlns:a16="http://schemas.microsoft.com/office/drawing/2014/main" id="{22B1149B-6A4B-406F-BA30-8D4C72173BBF}"/>
              </a:ext>
            </a:extLst>
          </p:cNvPr>
          <p:cNvCxnSpPr>
            <a:cxnSpLocks/>
          </p:cNvCxnSpPr>
          <p:nvPr/>
        </p:nvCxnSpPr>
        <p:spPr>
          <a:xfrm flipV="1">
            <a:off x="8360526" y="3523936"/>
            <a:ext cx="0" cy="416509"/>
          </a:xfrm>
          <a:prstGeom prst="line">
            <a:avLst/>
          </a:prstGeom>
        </p:spPr>
        <p:style>
          <a:lnRef idx="1">
            <a:schemeClr val="accent1"/>
          </a:lnRef>
          <a:fillRef idx="0">
            <a:schemeClr val="accent1"/>
          </a:fillRef>
          <a:effectRef idx="0">
            <a:schemeClr val="accent1"/>
          </a:effectRef>
          <a:fontRef idx="minor">
            <a:schemeClr val="tx1"/>
          </a:fontRef>
        </p:style>
      </p:cxnSp>
      <p:sp>
        <p:nvSpPr>
          <p:cNvPr id="107" name="타원 106">
            <a:extLst>
              <a:ext uri="{FF2B5EF4-FFF2-40B4-BE49-F238E27FC236}">
                <a16:creationId xmlns:a16="http://schemas.microsoft.com/office/drawing/2014/main" id="{E12D7717-C997-4789-AC45-5A0774AACDC4}"/>
              </a:ext>
            </a:extLst>
          </p:cNvPr>
          <p:cNvSpPr/>
          <p:nvPr/>
        </p:nvSpPr>
        <p:spPr>
          <a:xfrm>
            <a:off x="8058724" y="3957831"/>
            <a:ext cx="646372" cy="6463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t>부서</a:t>
            </a:r>
            <a:r>
              <a:rPr lang="en-US" altLang="ko-KR" sz="800"/>
              <a:t>1</a:t>
            </a:r>
            <a:endParaRPr lang="ko-KR" altLang="en-US" sz="800"/>
          </a:p>
        </p:txBody>
      </p:sp>
      <p:sp>
        <p:nvSpPr>
          <p:cNvPr id="108" name="TextBox 107">
            <a:extLst>
              <a:ext uri="{FF2B5EF4-FFF2-40B4-BE49-F238E27FC236}">
                <a16:creationId xmlns:a16="http://schemas.microsoft.com/office/drawing/2014/main" id="{A571E60B-2FB9-4033-8BF9-E0CA63CA4462}"/>
              </a:ext>
            </a:extLst>
          </p:cNvPr>
          <p:cNvSpPr txBox="1"/>
          <p:nvPr/>
        </p:nvSpPr>
        <p:spPr>
          <a:xfrm>
            <a:off x="5693618" y="4117205"/>
            <a:ext cx="1228221" cy="369332"/>
          </a:xfrm>
          <a:prstGeom prst="rect">
            <a:avLst/>
          </a:prstGeom>
          <a:noFill/>
        </p:spPr>
        <p:txBody>
          <a:bodyPr wrap="none" rtlCol="0">
            <a:spAutoFit/>
          </a:bodyPr>
          <a:lstStyle/>
          <a:p>
            <a:r>
              <a:rPr lang="en-US" altLang="ko-KR"/>
              <a:t>1-2-11-14</a:t>
            </a:r>
            <a:endParaRPr lang="ko-KR" altLang="en-US"/>
          </a:p>
        </p:txBody>
      </p:sp>
      <p:sp>
        <p:nvSpPr>
          <p:cNvPr id="110" name="TextBox 109">
            <a:extLst>
              <a:ext uri="{FF2B5EF4-FFF2-40B4-BE49-F238E27FC236}">
                <a16:creationId xmlns:a16="http://schemas.microsoft.com/office/drawing/2014/main" id="{D3E42FC2-1DB5-4DC3-A062-B12D80801EEA}"/>
              </a:ext>
            </a:extLst>
          </p:cNvPr>
          <p:cNvSpPr txBox="1"/>
          <p:nvPr/>
        </p:nvSpPr>
        <p:spPr>
          <a:xfrm>
            <a:off x="6897000" y="4117505"/>
            <a:ext cx="1228221" cy="369332"/>
          </a:xfrm>
          <a:prstGeom prst="rect">
            <a:avLst/>
          </a:prstGeom>
          <a:noFill/>
        </p:spPr>
        <p:txBody>
          <a:bodyPr wrap="none" rtlCol="0">
            <a:spAutoFit/>
          </a:bodyPr>
          <a:lstStyle/>
          <a:p>
            <a:r>
              <a:rPr lang="en-US" altLang="ko-KR"/>
              <a:t>1-2-11-15</a:t>
            </a:r>
            <a:endParaRPr lang="ko-KR" altLang="en-US"/>
          </a:p>
        </p:txBody>
      </p:sp>
      <p:sp>
        <p:nvSpPr>
          <p:cNvPr id="111" name="TextBox 110">
            <a:extLst>
              <a:ext uri="{FF2B5EF4-FFF2-40B4-BE49-F238E27FC236}">
                <a16:creationId xmlns:a16="http://schemas.microsoft.com/office/drawing/2014/main" id="{5FD0035D-EA50-42B0-8231-75CCC9E28DD2}"/>
              </a:ext>
            </a:extLst>
          </p:cNvPr>
          <p:cNvSpPr txBox="1"/>
          <p:nvPr/>
        </p:nvSpPr>
        <p:spPr>
          <a:xfrm>
            <a:off x="8373959" y="3827985"/>
            <a:ext cx="1228221" cy="369332"/>
          </a:xfrm>
          <a:prstGeom prst="rect">
            <a:avLst/>
          </a:prstGeom>
          <a:noFill/>
        </p:spPr>
        <p:txBody>
          <a:bodyPr wrap="none" rtlCol="0">
            <a:spAutoFit/>
          </a:bodyPr>
          <a:lstStyle/>
          <a:p>
            <a:r>
              <a:rPr lang="en-US" altLang="ko-KR"/>
              <a:t>1-2-13-16</a:t>
            </a:r>
            <a:endParaRPr lang="ko-KR" altLang="en-US"/>
          </a:p>
        </p:txBody>
      </p:sp>
      <p:sp>
        <p:nvSpPr>
          <p:cNvPr id="112" name="TextBox 111">
            <a:extLst>
              <a:ext uri="{FF2B5EF4-FFF2-40B4-BE49-F238E27FC236}">
                <a16:creationId xmlns:a16="http://schemas.microsoft.com/office/drawing/2014/main" id="{9247D694-6569-46F9-82FA-93753BAC17D9}"/>
              </a:ext>
            </a:extLst>
          </p:cNvPr>
          <p:cNvSpPr txBox="1"/>
          <p:nvPr/>
        </p:nvSpPr>
        <p:spPr>
          <a:xfrm>
            <a:off x="5122705" y="5223390"/>
            <a:ext cx="881973" cy="276999"/>
          </a:xfrm>
          <a:prstGeom prst="rect">
            <a:avLst/>
          </a:prstGeom>
          <a:noFill/>
        </p:spPr>
        <p:txBody>
          <a:bodyPr wrap="none" rtlCol="0">
            <a:spAutoFit/>
          </a:bodyPr>
          <a:lstStyle/>
          <a:p>
            <a:r>
              <a:rPr lang="en-US" altLang="ko-KR" sz="1200"/>
              <a:t>1-2-11-18</a:t>
            </a:r>
            <a:endParaRPr lang="ko-KR" altLang="en-US" sz="1200"/>
          </a:p>
        </p:txBody>
      </p:sp>
      <p:sp>
        <p:nvSpPr>
          <p:cNvPr id="114" name="TextBox 113">
            <a:extLst>
              <a:ext uri="{FF2B5EF4-FFF2-40B4-BE49-F238E27FC236}">
                <a16:creationId xmlns:a16="http://schemas.microsoft.com/office/drawing/2014/main" id="{63024B5A-CA3B-43AC-A283-851C3CD4A1D2}"/>
              </a:ext>
            </a:extLst>
          </p:cNvPr>
          <p:cNvSpPr txBox="1"/>
          <p:nvPr/>
        </p:nvSpPr>
        <p:spPr>
          <a:xfrm>
            <a:off x="5932206" y="5223390"/>
            <a:ext cx="881973" cy="276999"/>
          </a:xfrm>
          <a:prstGeom prst="rect">
            <a:avLst/>
          </a:prstGeom>
          <a:noFill/>
        </p:spPr>
        <p:txBody>
          <a:bodyPr wrap="none" rtlCol="0">
            <a:spAutoFit/>
          </a:bodyPr>
          <a:lstStyle/>
          <a:p>
            <a:r>
              <a:rPr lang="en-US" altLang="ko-KR" sz="1200"/>
              <a:t>1-2-11-19</a:t>
            </a:r>
            <a:endParaRPr lang="ko-KR" altLang="en-US" sz="1200"/>
          </a:p>
        </p:txBody>
      </p:sp>
      <p:sp>
        <p:nvSpPr>
          <p:cNvPr id="115" name="TextBox 114">
            <a:extLst>
              <a:ext uri="{FF2B5EF4-FFF2-40B4-BE49-F238E27FC236}">
                <a16:creationId xmlns:a16="http://schemas.microsoft.com/office/drawing/2014/main" id="{AF4814BA-5F35-4025-9CD4-6874DA56E300}"/>
              </a:ext>
            </a:extLst>
          </p:cNvPr>
          <p:cNvSpPr txBox="1"/>
          <p:nvPr/>
        </p:nvSpPr>
        <p:spPr>
          <a:xfrm>
            <a:off x="6756648" y="5223390"/>
            <a:ext cx="881973" cy="276999"/>
          </a:xfrm>
          <a:prstGeom prst="rect">
            <a:avLst/>
          </a:prstGeom>
          <a:noFill/>
        </p:spPr>
        <p:txBody>
          <a:bodyPr wrap="none" rtlCol="0">
            <a:spAutoFit/>
          </a:bodyPr>
          <a:lstStyle/>
          <a:p>
            <a:r>
              <a:rPr lang="en-US" altLang="ko-KR" sz="1200"/>
              <a:t>1-2-11-20</a:t>
            </a:r>
            <a:endParaRPr lang="ko-KR" altLang="en-US" sz="1200"/>
          </a:p>
        </p:txBody>
      </p:sp>
      <p:sp>
        <p:nvSpPr>
          <p:cNvPr id="116" name="TextBox 115">
            <a:extLst>
              <a:ext uri="{FF2B5EF4-FFF2-40B4-BE49-F238E27FC236}">
                <a16:creationId xmlns:a16="http://schemas.microsoft.com/office/drawing/2014/main" id="{1F56CF3B-7B6C-4D9C-B8EC-4CF803328E14}"/>
              </a:ext>
            </a:extLst>
          </p:cNvPr>
          <p:cNvSpPr txBox="1"/>
          <p:nvPr/>
        </p:nvSpPr>
        <p:spPr>
          <a:xfrm>
            <a:off x="7538759" y="5223390"/>
            <a:ext cx="881973" cy="276999"/>
          </a:xfrm>
          <a:prstGeom prst="rect">
            <a:avLst/>
          </a:prstGeom>
          <a:noFill/>
        </p:spPr>
        <p:txBody>
          <a:bodyPr wrap="none" rtlCol="0">
            <a:spAutoFit/>
          </a:bodyPr>
          <a:lstStyle/>
          <a:p>
            <a:r>
              <a:rPr lang="en-US" altLang="ko-KR" sz="1200"/>
              <a:t>1-2-11-21</a:t>
            </a:r>
            <a:endParaRPr lang="ko-KR" altLang="en-US" sz="1200"/>
          </a:p>
        </p:txBody>
      </p:sp>
      <p:sp>
        <p:nvSpPr>
          <p:cNvPr id="117" name="TextBox 116">
            <a:extLst>
              <a:ext uri="{FF2B5EF4-FFF2-40B4-BE49-F238E27FC236}">
                <a16:creationId xmlns:a16="http://schemas.microsoft.com/office/drawing/2014/main" id="{3A2612D4-73C4-4F57-84C1-BCA409101364}"/>
              </a:ext>
            </a:extLst>
          </p:cNvPr>
          <p:cNvSpPr txBox="1"/>
          <p:nvPr/>
        </p:nvSpPr>
        <p:spPr>
          <a:xfrm>
            <a:off x="8468360" y="5223390"/>
            <a:ext cx="881973" cy="276999"/>
          </a:xfrm>
          <a:prstGeom prst="rect">
            <a:avLst/>
          </a:prstGeom>
          <a:noFill/>
        </p:spPr>
        <p:txBody>
          <a:bodyPr wrap="none" rtlCol="0">
            <a:spAutoFit/>
          </a:bodyPr>
          <a:lstStyle/>
          <a:p>
            <a:r>
              <a:rPr lang="en-US" altLang="ko-KR" sz="1200"/>
              <a:t>1-2-11-22</a:t>
            </a:r>
            <a:endParaRPr lang="ko-KR" altLang="en-US" sz="1200"/>
          </a:p>
        </p:txBody>
      </p:sp>
      <p:sp>
        <p:nvSpPr>
          <p:cNvPr id="118" name="TextBox 117">
            <a:extLst>
              <a:ext uri="{FF2B5EF4-FFF2-40B4-BE49-F238E27FC236}">
                <a16:creationId xmlns:a16="http://schemas.microsoft.com/office/drawing/2014/main" id="{77899AB6-7618-4B71-A8DA-FAFE95C8A706}"/>
              </a:ext>
            </a:extLst>
          </p:cNvPr>
          <p:cNvSpPr txBox="1"/>
          <p:nvPr/>
        </p:nvSpPr>
        <p:spPr>
          <a:xfrm>
            <a:off x="3013241" y="1219377"/>
            <a:ext cx="532518" cy="369332"/>
          </a:xfrm>
          <a:prstGeom prst="rect">
            <a:avLst/>
          </a:prstGeom>
          <a:noFill/>
        </p:spPr>
        <p:txBody>
          <a:bodyPr wrap="none" rtlCol="0">
            <a:spAutoFit/>
          </a:bodyPr>
          <a:lstStyle/>
          <a:p>
            <a:r>
              <a:rPr lang="en-US" altLang="ko-KR"/>
              <a:t>1-1</a:t>
            </a:r>
            <a:endParaRPr lang="ko-KR" altLang="en-US"/>
          </a:p>
        </p:txBody>
      </p:sp>
      <p:sp>
        <p:nvSpPr>
          <p:cNvPr id="120" name="TextBox 119">
            <a:extLst>
              <a:ext uri="{FF2B5EF4-FFF2-40B4-BE49-F238E27FC236}">
                <a16:creationId xmlns:a16="http://schemas.microsoft.com/office/drawing/2014/main" id="{580DFBA8-EF90-46C5-8569-1ADCBB53E3FC}"/>
              </a:ext>
            </a:extLst>
          </p:cNvPr>
          <p:cNvSpPr txBox="1"/>
          <p:nvPr/>
        </p:nvSpPr>
        <p:spPr>
          <a:xfrm>
            <a:off x="6303175" y="1219377"/>
            <a:ext cx="532518" cy="369332"/>
          </a:xfrm>
          <a:prstGeom prst="rect">
            <a:avLst/>
          </a:prstGeom>
          <a:noFill/>
        </p:spPr>
        <p:txBody>
          <a:bodyPr wrap="none" rtlCol="0">
            <a:spAutoFit/>
          </a:bodyPr>
          <a:lstStyle/>
          <a:p>
            <a:r>
              <a:rPr lang="en-US" altLang="ko-KR"/>
              <a:t>1-2</a:t>
            </a:r>
            <a:endParaRPr lang="ko-KR" altLang="en-US"/>
          </a:p>
        </p:txBody>
      </p:sp>
      <p:sp>
        <p:nvSpPr>
          <p:cNvPr id="121" name="TextBox 120">
            <a:extLst>
              <a:ext uri="{FF2B5EF4-FFF2-40B4-BE49-F238E27FC236}">
                <a16:creationId xmlns:a16="http://schemas.microsoft.com/office/drawing/2014/main" id="{CCE4E148-1464-4652-B3C1-8A16BD17E24B}"/>
              </a:ext>
            </a:extLst>
          </p:cNvPr>
          <p:cNvSpPr txBox="1"/>
          <p:nvPr/>
        </p:nvSpPr>
        <p:spPr>
          <a:xfrm>
            <a:off x="4894999" y="0"/>
            <a:ext cx="311304" cy="369332"/>
          </a:xfrm>
          <a:prstGeom prst="rect">
            <a:avLst/>
          </a:prstGeom>
          <a:noFill/>
        </p:spPr>
        <p:txBody>
          <a:bodyPr wrap="none" rtlCol="0">
            <a:spAutoFit/>
          </a:bodyPr>
          <a:lstStyle/>
          <a:p>
            <a:r>
              <a:rPr lang="en-US" altLang="ko-KR"/>
              <a:t>1</a:t>
            </a:r>
            <a:endParaRPr lang="ko-KR" altLang="en-US"/>
          </a:p>
        </p:txBody>
      </p:sp>
    </p:spTree>
    <p:extLst>
      <p:ext uri="{BB962C8B-B14F-4D97-AF65-F5344CB8AC3E}">
        <p14:creationId xmlns:p14="http://schemas.microsoft.com/office/powerpoint/2010/main" val="16364173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그룹 15">
            <a:extLst>
              <a:ext uri="{FF2B5EF4-FFF2-40B4-BE49-F238E27FC236}">
                <a16:creationId xmlns:a16="http://schemas.microsoft.com/office/drawing/2014/main" id="{487D1838-FEBC-4660-880B-2ACC65F3F049}"/>
              </a:ext>
            </a:extLst>
          </p:cNvPr>
          <p:cNvGrpSpPr/>
          <p:nvPr/>
        </p:nvGrpSpPr>
        <p:grpSpPr>
          <a:xfrm>
            <a:off x="0" y="1275455"/>
            <a:ext cx="1649365" cy="5582545"/>
            <a:chOff x="1303019" y="930704"/>
            <a:chExt cx="1649365" cy="5582545"/>
          </a:xfrm>
        </p:grpSpPr>
        <p:grpSp>
          <p:nvGrpSpPr>
            <p:cNvPr id="4" name="그룹 3">
              <a:extLst>
                <a:ext uri="{FF2B5EF4-FFF2-40B4-BE49-F238E27FC236}">
                  <a16:creationId xmlns:a16="http://schemas.microsoft.com/office/drawing/2014/main" id="{A4577897-BA34-49B3-B533-1A2C3684B45F}"/>
                </a:ext>
              </a:extLst>
            </p:cNvPr>
            <p:cNvGrpSpPr/>
            <p:nvPr/>
          </p:nvGrpSpPr>
          <p:grpSpPr>
            <a:xfrm>
              <a:off x="1303020" y="930704"/>
              <a:ext cx="1649364" cy="695320"/>
              <a:chOff x="0" y="900224"/>
              <a:chExt cx="1649364" cy="695320"/>
            </a:xfrm>
          </p:grpSpPr>
          <p:sp>
            <p:nvSpPr>
              <p:cNvPr id="5" name="직사각형 4">
                <a:extLst>
                  <a:ext uri="{FF2B5EF4-FFF2-40B4-BE49-F238E27FC236}">
                    <a16:creationId xmlns:a16="http://schemas.microsoft.com/office/drawing/2014/main" id="{4429961C-3841-445A-8FF3-2DEDF44A54D8}"/>
                  </a:ext>
                </a:extLst>
              </p:cNvPr>
              <p:cNvSpPr/>
              <p:nvPr/>
            </p:nvSpPr>
            <p:spPr>
              <a:xfrm>
                <a:off x="474" y="1060559"/>
                <a:ext cx="1648890" cy="534985"/>
              </a:xfrm>
              <a:prstGeom prst="rect">
                <a:avLst/>
              </a:prstGeom>
              <a:solidFill>
                <a:srgbClr val="000136"/>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a:solidFill>
                      <a:schemeClr val="bg1"/>
                    </a:solidFill>
                    <a:latin typeface="Noto Sans KR Black" panose="020B0A00000000000000" pitchFamily="34" charset="-127"/>
                    <a:ea typeface="Noto Sans KR Black" panose="020B0A00000000000000" pitchFamily="34" charset="-127"/>
                  </a:rPr>
                  <a:t>__________</a:t>
                </a:r>
                <a:endParaRPr lang="ko-KR" altLang="en-US">
                  <a:solidFill>
                    <a:schemeClr val="bg1"/>
                  </a:solidFill>
                  <a:latin typeface="Noto Sans KR Black" panose="020B0A00000000000000" pitchFamily="34" charset="-127"/>
                  <a:ea typeface="Noto Sans KR Black" panose="020B0A00000000000000" pitchFamily="34" charset="-127"/>
                </a:endParaRPr>
              </a:p>
            </p:txBody>
          </p:sp>
          <p:sp>
            <p:nvSpPr>
              <p:cNvPr id="6" name="직사각형 5">
                <a:extLst>
                  <a:ext uri="{FF2B5EF4-FFF2-40B4-BE49-F238E27FC236}">
                    <a16:creationId xmlns:a16="http://schemas.microsoft.com/office/drawing/2014/main" id="{4C924A07-72EF-4B13-82B6-3659D68783BA}"/>
                  </a:ext>
                </a:extLst>
              </p:cNvPr>
              <p:cNvSpPr/>
              <p:nvPr/>
            </p:nvSpPr>
            <p:spPr>
              <a:xfrm>
                <a:off x="0" y="900224"/>
                <a:ext cx="1648889" cy="534985"/>
              </a:xfrm>
              <a:prstGeom prst="rect">
                <a:avLst/>
              </a:prstGeom>
              <a:solidFill>
                <a:srgbClr val="000136"/>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a:latin typeface="Noto Sans KR Black" panose="020B0A00000000000000" pitchFamily="34" charset="-127"/>
                    <a:ea typeface="Noto Sans KR Black" panose="020B0A00000000000000" pitchFamily="34" charset="-127"/>
                  </a:rPr>
                  <a:t>관리자페이지</a:t>
                </a:r>
              </a:p>
            </p:txBody>
          </p:sp>
        </p:grpSp>
        <p:sp>
          <p:nvSpPr>
            <p:cNvPr id="7" name="직사각형 6">
              <a:extLst>
                <a:ext uri="{FF2B5EF4-FFF2-40B4-BE49-F238E27FC236}">
                  <a16:creationId xmlns:a16="http://schemas.microsoft.com/office/drawing/2014/main" id="{118ABED6-97F0-41D2-A753-9B4AA5F3B5B0}"/>
                </a:ext>
              </a:extLst>
            </p:cNvPr>
            <p:cNvSpPr/>
            <p:nvPr/>
          </p:nvSpPr>
          <p:spPr>
            <a:xfrm>
              <a:off x="1303019" y="2131407"/>
              <a:ext cx="1648889" cy="534985"/>
            </a:xfrm>
            <a:prstGeom prst="rect">
              <a:avLst/>
            </a:prstGeom>
            <a:solidFill>
              <a:srgbClr val="00B0F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a:solidFill>
                    <a:schemeClr val="bg1"/>
                  </a:solidFill>
                  <a:latin typeface="Noto Sans KR Black" panose="020B0A00000000000000" pitchFamily="34" charset="-127"/>
                  <a:ea typeface="Noto Sans KR Black" panose="020B0A00000000000000" pitchFamily="34" charset="-127"/>
                </a:rPr>
                <a:t>조직관리</a:t>
              </a:r>
            </a:p>
          </p:txBody>
        </p:sp>
        <p:sp>
          <p:nvSpPr>
            <p:cNvPr id="8" name="직사각형 7">
              <a:extLst>
                <a:ext uri="{FF2B5EF4-FFF2-40B4-BE49-F238E27FC236}">
                  <a16:creationId xmlns:a16="http://schemas.microsoft.com/office/drawing/2014/main" id="{9ECAA77F-C102-43CA-8348-EE215955964C}"/>
                </a:ext>
              </a:extLst>
            </p:cNvPr>
            <p:cNvSpPr/>
            <p:nvPr/>
          </p:nvSpPr>
          <p:spPr>
            <a:xfrm>
              <a:off x="1303020" y="1610372"/>
              <a:ext cx="1648889" cy="534985"/>
            </a:xfrm>
            <a:prstGeom prst="rect">
              <a:avLst/>
            </a:prstGeom>
            <a:solidFill>
              <a:srgbClr val="000136"/>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a:solidFill>
                    <a:schemeClr val="bg2">
                      <a:lumMod val="90000"/>
                    </a:schemeClr>
                  </a:solidFill>
                  <a:latin typeface="Noto Sans KR Black" panose="020B0A00000000000000" pitchFamily="34" charset="-127"/>
                  <a:ea typeface="Noto Sans KR Black" panose="020B0A00000000000000" pitchFamily="34" charset="-127"/>
                </a:rPr>
                <a:t>메인</a:t>
              </a:r>
              <a:endParaRPr lang="en-US" altLang="ko-KR">
                <a:solidFill>
                  <a:schemeClr val="bg2">
                    <a:lumMod val="90000"/>
                  </a:schemeClr>
                </a:solidFill>
                <a:latin typeface="Noto Sans KR Black" panose="020B0A00000000000000" pitchFamily="34" charset="-127"/>
                <a:ea typeface="Noto Sans KR Black" panose="020B0A00000000000000" pitchFamily="34" charset="-127"/>
              </a:endParaRPr>
            </a:p>
          </p:txBody>
        </p:sp>
        <p:sp>
          <p:nvSpPr>
            <p:cNvPr id="9" name="직사각형 8">
              <a:extLst>
                <a:ext uri="{FF2B5EF4-FFF2-40B4-BE49-F238E27FC236}">
                  <a16:creationId xmlns:a16="http://schemas.microsoft.com/office/drawing/2014/main" id="{E838C8F8-B4AB-43F6-ADE7-BF770F81942B}"/>
                </a:ext>
              </a:extLst>
            </p:cNvPr>
            <p:cNvSpPr/>
            <p:nvPr/>
          </p:nvSpPr>
          <p:spPr>
            <a:xfrm>
              <a:off x="1303020" y="2656028"/>
              <a:ext cx="1648889" cy="534985"/>
            </a:xfrm>
            <a:prstGeom prst="rect">
              <a:avLst/>
            </a:prstGeom>
            <a:solidFill>
              <a:srgbClr val="000136"/>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a:solidFill>
                    <a:schemeClr val="bg2">
                      <a:lumMod val="90000"/>
                    </a:schemeClr>
                  </a:solidFill>
                  <a:latin typeface="Noto Sans KR Black" panose="020B0A00000000000000" pitchFamily="34" charset="-127"/>
                  <a:ea typeface="Noto Sans KR Black" panose="020B0A00000000000000" pitchFamily="34" charset="-127"/>
                </a:rPr>
                <a:t>사원관리</a:t>
              </a:r>
            </a:p>
          </p:txBody>
        </p:sp>
        <p:sp>
          <p:nvSpPr>
            <p:cNvPr id="10" name="직사각형 9">
              <a:extLst>
                <a:ext uri="{FF2B5EF4-FFF2-40B4-BE49-F238E27FC236}">
                  <a16:creationId xmlns:a16="http://schemas.microsoft.com/office/drawing/2014/main" id="{CF0A1197-1D08-4FBC-BCC0-5ADEB1582880}"/>
                </a:ext>
              </a:extLst>
            </p:cNvPr>
            <p:cNvSpPr/>
            <p:nvPr/>
          </p:nvSpPr>
          <p:spPr>
            <a:xfrm>
              <a:off x="1303020" y="3178695"/>
              <a:ext cx="1648889" cy="534985"/>
            </a:xfrm>
            <a:prstGeom prst="rect">
              <a:avLst/>
            </a:prstGeom>
            <a:solidFill>
              <a:srgbClr val="000136"/>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a:solidFill>
                    <a:schemeClr val="bg2">
                      <a:lumMod val="90000"/>
                    </a:schemeClr>
                  </a:solidFill>
                  <a:latin typeface="Noto Sans KR Black" panose="020B0A00000000000000" pitchFamily="34" charset="-127"/>
                  <a:ea typeface="Noto Sans KR Black" panose="020B0A00000000000000" pitchFamily="34" charset="-127"/>
                </a:rPr>
                <a:t>게시판관리</a:t>
              </a:r>
            </a:p>
          </p:txBody>
        </p:sp>
        <p:sp>
          <p:nvSpPr>
            <p:cNvPr id="11" name="직사각형 10">
              <a:extLst>
                <a:ext uri="{FF2B5EF4-FFF2-40B4-BE49-F238E27FC236}">
                  <a16:creationId xmlns:a16="http://schemas.microsoft.com/office/drawing/2014/main" id="{E37D4065-2E6A-468F-8D26-C562520FAEC1}"/>
                </a:ext>
              </a:extLst>
            </p:cNvPr>
            <p:cNvSpPr/>
            <p:nvPr/>
          </p:nvSpPr>
          <p:spPr>
            <a:xfrm>
              <a:off x="1303020" y="3708442"/>
              <a:ext cx="1648889" cy="534985"/>
            </a:xfrm>
            <a:prstGeom prst="rect">
              <a:avLst/>
            </a:prstGeom>
            <a:solidFill>
              <a:srgbClr val="000136"/>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a:solidFill>
                    <a:schemeClr val="bg2">
                      <a:lumMod val="90000"/>
                    </a:schemeClr>
                  </a:solidFill>
                  <a:latin typeface="Noto Sans KR Black" panose="020B0A00000000000000" pitchFamily="34" charset="-127"/>
                  <a:ea typeface="Noto Sans KR Black" panose="020B0A00000000000000" pitchFamily="34" charset="-127"/>
                </a:rPr>
                <a:t>문서관리</a:t>
              </a:r>
            </a:p>
          </p:txBody>
        </p:sp>
        <p:sp>
          <p:nvSpPr>
            <p:cNvPr id="12" name="직사각형 11">
              <a:extLst>
                <a:ext uri="{FF2B5EF4-FFF2-40B4-BE49-F238E27FC236}">
                  <a16:creationId xmlns:a16="http://schemas.microsoft.com/office/drawing/2014/main" id="{E530055B-3B63-4C32-8DAA-A7EA703BCA20}"/>
                </a:ext>
              </a:extLst>
            </p:cNvPr>
            <p:cNvSpPr/>
            <p:nvPr/>
          </p:nvSpPr>
          <p:spPr>
            <a:xfrm>
              <a:off x="1303020" y="4225871"/>
              <a:ext cx="1648889" cy="534985"/>
            </a:xfrm>
            <a:prstGeom prst="rect">
              <a:avLst/>
            </a:prstGeom>
            <a:solidFill>
              <a:srgbClr val="000136"/>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a:solidFill>
                    <a:schemeClr val="bg2">
                      <a:lumMod val="90000"/>
                    </a:schemeClr>
                  </a:solidFill>
                  <a:latin typeface="Noto Sans KR Black" panose="020B0A00000000000000" pitchFamily="34" charset="-127"/>
                  <a:ea typeface="Noto Sans KR Black" panose="020B0A00000000000000" pitchFamily="34" charset="-127"/>
                </a:rPr>
                <a:t>사이트관리</a:t>
              </a:r>
            </a:p>
          </p:txBody>
        </p:sp>
        <p:sp>
          <p:nvSpPr>
            <p:cNvPr id="13" name="직사각형 12">
              <a:extLst>
                <a:ext uri="{FF2B5EF4-FFF2-40B4-BE49-F238E27FC236}">
                  <a16:creationId xmlns:a16="http://schemas.microsoft.com/office/drawing/2014/main" id="{D552AC03-5CF1-480C-9069-C6AAF202F3B6}"/>
                </a:ext>
              </a:extLst>
            </p:cNvPr>
            <p:cNvSpPr/>
            <p:nvPr/>
          </p:nvSpPr>
          <p:spPr>
            <a:xfrm>
              <a:off x="1303020" y="4760856"/>
              <a:ext cx="1648889" cy="534985"/>
            </a:xfrm>
            <a:prstGeom prst="rect">
              <a:avLst/>
            </a:prstGeom>
            <a:solidFill>
              <a:srgbClr val="000136"/>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a:solidFill>
                    <a:schemeClr val="bg2">
                      <a:lumMod val="90000"/>
                    </a:schemeClr>
                  </a:solidFill>
                  <a:latin typeface="Noto Sans KR Black" panose="020B0A00000000000000" pitchFamily="34" charset="-127"/>
                  <a:ea typeface="Noto Sans KR Black" panose="020B0A00000000000000" pitchFamily="34" charset="-127"/>
                </a:rPr>
                <a:t>임시</a:t>
              </a:r>
            </a:p>
          </p:txBody>
        </p:sp>
        <p:sp>
          <p:nvSpPr>
            <p:cNvPr id="14" name="직사각형 13">
              <a:extLst>
                <a:ext uri="{FF2B5EF4-FFF2-40B4-BE49-F238E27FC236}">
                  <a16:creationId xmlns:a16="http://schemas.microsoft.com/office/drawing/2014/main" id="{E7417044-F3B6-448E-9D8B-5AF7961BF690}"/>
                </a:ext>
              </a:extLst>
            </p:cNvPr>
            <p:cNvSpPr/>
            <p:nvPr/>
          </p:nvSpPr>
          <p:spPr>
            <a:xfrm>
              <a:off x="1303020" y="5288707"/>
              <a:ext cx="1648889" cy="534985"/>
            </a:xfrm>
            <a:prstGeom prst="rect">
              <a:avLst/>
            </a:prstGeom>
            <a:solidFill>
              <a:srgbClr val="000136"/>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a:solidFill>
                    <a:schemeClr val="bg2">
                      <a:lumMod val="90000"/>
                    </a:schemeClr>
                  </a:solidFill>
                  <a:latin typeface="Noto Sans KR Black" panose="020B0A00000000000000" pitchFamily="34" charset="-127"/>
                  <a:ea typeface="Noto Sans KR Black" panose="020B0A00000000000000" pitchFamily="34" charset="-127"/>
                </a:rPr>
                <a:t>임시</a:t>
              </a:r>
            </a:p>
          </p:txBody>
        </p:sp>
        <p:sp>
          <p:nvSpPr>
            <p:cNvPr id="15" name="직사각형 14">
              <a:extLst>
                <a:ext uri="{FF2B5EF4-FFF2-40B4-BE49-F238E27FC236}">
                  <a16:creationId xmlns:a16="http://schemas.microsoft.com/office/drawing/2014/main" id="{36D6BFD3-B120-4338-A61F-CD5DD3F7C544}"/>
                </a:ext>
              </a:extLst>
            </p:cNvPr>
            <p:cNvSpPr/>
            <p:nvPr/>
          </p:nvSpPr>
          <p:spPr>
            <a:xfrm>
              <a:off x="1303020" y="5823692"/>
              <a:ext cx="1648889" cy="689557"/>
            </a:xfrm>
            <a:prstGeom prst="rect">
              <a:avLst/>
            </a:prstGeom>
            <a:solidFill>
              <a:srgbClr val="000136"/>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a:solidFill>
                    <a:schemeClr val="bg2">
                      <a:lumMod val="90000"/>
                    </a:schemeClr>
                  </a:solidFill>
                  <a:latin typeface="Noto Sans KR Black" panose="020B0A00000000000000" pitchFamily="34" charset="-127"/>
                  <a:ea typeface="Noto Sans KR Black" panose="020B0A00000000000000" pitchFamily="34" charset="-127"/>
                </a:rPr>
                <a:t>임시</a:t>
              </a:r>
            </a:p>
          </p:txBody>
        </p:sp>
      </p:grpSp>
      <p:sp>
        <p:nvSpPr>
          <p:cNvPr id="17" name="직사각형 16">
            <a:extLst>
              <a:ext uri="{FF2B5EF4-FFF2-40B4-BE49-F238E27FC236}">
                <a16:creationId xmlns:a16="http://schemas.microsoft.com/office/drawing/2014/main" id="{78DB8990-9A00-4193-897C-D01C41AF4204}"/>
              </a:ext>
            </a:extLst>
          </p:cNvPr>
          <p:cNvSpPr/>
          <p:nvPr/>
        </p:nvSpPr>
        <p:spPr>
          <a:xfrm>
            <a:off x="1793717" y="1275455"/>
            <a:ext cx="1562100" cy="64008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ko-KR" sz="1200">
              <a:solidFill>
                <a:schemeClr val="tx1"/>
              </a:solidFill>
              <a:latin typeface="Noto Sans KR Black" panose="020B0A00000000000000" pitchFamily="34" charset="-127"/>
              <a:ea typeface="Noto Sans KR Black" panose="020B0A00000000000000" pitchFamily="34" charset="-127"/>
            </a:endParaRPr>
          </a:p>
          <a:p>
            <a:pPr algn="ctr"/>
            <a:r>
              <a:rPr lang="en-US" altLang="ko-KR" sz="1200">
                <a:solidFill>
                  <a:schemeClr val="tx1"/>
                </a:solidFill>
                <a:latin typeface="Noto Sans KR Black" panose="020B0A00000000000000" pitchFamily="34" charset="-127"/>
                <a:ea typeface="Noto Sans KR Black" panose="020B0A00000000000000" pitchFamily="34" charset="-127"/>
              </a:rPr>
              <a:t>left menu</a:t>
            </a:r>
          </a:p>
          <a:p>
            <a:pPr algn="ctr"/>
            <a:r>
              <a:rPr lang="ko-KR" altLang="en-US" sz="1200">
                <a:solidFill>
                  <a:schemeClr val="tx1"/>
                </a:solidFill>
                <a:latin typeface="Noto Sans KR Black" panose="020B0A00000000000000" pitchFamily="34" charset="-127"/>
                <a:ea typeface="Noto Sans KR Black" panose="020B0A00000000000000" pitchFamily="34" charset="-127"/>
              </a:rPr>
              <a:t>마우스 </a:t>
            </a:r>
            <a:r>
              <a:rPr lang="en-US" altLang="ko-KR" sz="1200">
                <a:solidFill>
                  <a:schemeClr val="tx1"/>
                </a:solidFill>
                <a:latin typeface="Noto Sans KR Black" panose="020B0A00000000000000" pitchFamily="34" charset="-127"/>
                <a:ea typeface="Noto Sans KR Black" panose="020B0A00000000000000" pitchFamily="34" charset="-127"/>
              </a:rPr>
              <a:t>over</a:t>
            </a:r>
            <a:r>
              <a:rPr lang="ko-KR" altLang="en-US" sz="1200">
                <a:solidFill>
                  <a:schemeClr val="tx1"/>
                </a:solidFill>
                <a:latin typeface="Noto Sans KR Black" panose="020B0A00000000000000" pitchFamily="34" charset="-127"/>
                <a:ea typeface="Noto Sans KR Black" panose="020B0A00000000000000" pitchFamily="34" charset="-127"/>
              </a:rPr>
              <a:t>시</a:t>
            </a:r>
            <a:endParaRPr lang="en-US" altLang="ko-KR" sz="1200">
              <a:solidFill>
                <a:schemeClr val="tx1"/>
              </a:solidFill>
              <a:latin typeface="Noto Sans KR Black" panose="020B0A00000000000000" pitchFamily="34" charset="-127"/>
              <a:ea typeface="Noto Sans KR Black" panose="020B0A00000000000000" pitchFamily="34" charset="-127"/>
            </a:endParaRPr>
          </a:p>
          <a:p>
            <a:pPr algn="ctr"/>
            <a:endParaRPr lang="en-US" altLang="ko-KR" sz="1200">
              <a:solidFill>
                <a:schemeClr val="tx1"/>
              </a:solidFill>
              <a:latin typeface="Noto Sans KR Black" panose="020B0A00000000000000" pitchFamily="34" charset="-127"/>
              <a:ea typeface="Noto Sans KR Black" panose="020B0A00000000000000" pitchFamily="34" charset="-127"/>
            </a:endParaRPr>
          </a:p>
        </p:txBody>
      </p:sp>
      <p:sp>
        <p:nvSpPr>
          <p:cNvPr id="20" name="직사각형 19">
            <a:extLst>
              <a:ext uri="{FF2B5EF4-FFF2-40B4-BE49-F238E27FC236}">
                <a16:creationId xmlns:a16="http://schemas.microsoft.com/office/drawing/2014/main" id="{D6B6BEE7-253A-42FE-BCC8-8DD8B0C22F9F}"/>
              </a:ext>
            </a:extLst>
          </p:cNvPr>
          <p:cNvSpPr/>
          <p:nvPr/>
        </p:nvSpPr>
        <p:spPr>
          <a:xfrm>
            <a:off x="1648889" y="2367298"/>
            <a:ext cx="1193371" cy="267493"/>
          </a:xfrm>
          <a:prstGeom prst="rect">
            <a:avLst/>
          </a:prstGeom>
          <a:solidFill>
            <a:srgbClr val="000136"/>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a:latin typeface="Noto Sans KR Black" panose="020B0A00000000000000" pitchFamily="34" charset="-127"/>
                <a:ea typeface="Noto Sans KR Black" panose="020B0A00000000000000" pitchFamily="34" charset="-127"/>
              </a:rPr>
              <a:t>회사 정보관리</a:t>
            </a:r>
          </a:p>
        </p:txBody>
      </p:sp>
      <p:sp>
        <p:nvSpPr>
          <p:cNvPr id="22" name="직사각형 21">
            <a:extLst>
              <a:ext uri="{FF2B5EF4-FFF2-40B4-BE49-F238E27FC236}">
                <a16:creationId xmlns:a16="http://schemas.microsoft.com/office/drawing/2014/main" id="{7FDFE4F8-B17F-49B5-9767-FD4E625CDA8A}"/>
              </a:ext>
            </a:extLst>
          </p:cNvPr>
          <p:cNvSpPr/>
          <p:nvPr/>
        </p:nvSpPr>
        <p:spPr>
          <a:xfrm>
            <a:off x="1648889" y="2623393"/>
            <a:ext cx="1193371" cy="267493"/>
          </a:xfrm>
          <a:prstGeom prst="rect">
            <a:avLst/>
          </a:prstGeom>
          <a:solidFill>
            <a:srgbClr val="000136"/>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a:latin typeface="Noto Sans KR Black" panose="020B0A00000000000000" pitchFamily="34" charset="-127"/>
                <a:ea typeface="Noto Sans KR Black" panose="020B0A00000000000000" pitchFamily="34" charset="-127"/>
              </a:rPr>
              <a:t>사업장 정보관리</a:t>
            </a:r>
            <a:endParaRPr lang="en-US" altLang="ko-KR" sz="900">
              <a:latin typeface="Noto Sans KR Black" panose="020B0A00000000000000" pitchFamily="34" charset="-127"/>
              <a:ea typeface="Noto Sans KR Black" panose="020B0A00000000000000" pitchFamily="34" charset="-127"/>
            </a:endParaRPr>
          </a:p>
        </p:txBody>
      </p:sp>
      <p:sp>
        <p:nvSpPr>
          <p:cNvPr id="23" name="직사각형 22">
            <a:extLst>
              <a:ext uri="{FF2B5EF4-FFF2-40B4-BE49-F238E27FC236}">
                <a16:creationId xmlns:a16="http://schemas.microsoft.com/office/drawing/2014/main" id="{E19949CD-A611-42DE-974A-707F2756703A}"/>
              </a:ext>
            </a:extLst>
          </p:cNvPr>
          <p:cNvSpPr/>
          <p:nvPr/>
        </p:nvSpPr>
        <p:spPr>
          <a:xfrm>
            <a:off x="1648889" y="2876613"/>
            <a:ext cx="1193371" cy="267493"/>
          </a:xfrm>
          <a:prstGeom prst="rect">
            <a:avLst/>
          </a:prstGeom>
          <a:solidFill>
            <a:srgbClr val="00B0F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a:latin typeface="Noto Sans KR Black" panose="020B0A00000000000000" pitchFamily="34" charset="-127"/>
                <a:ea typeface="Noto Sans KR Black" panose="020B0A00000000000000" pitchFamily="34" charset="-127"/>
              </a:rPr>
              <a:t>조직도 등록</a:t>
            </a:r>
            <a:endParaRPr lang="en-US" altLang="ko-KR" sz="900">
              <a:latin typeface="Noto Sans KR Black" panose="020B0A00000000000000" pitchFamily="34" charset="-127"/>
              <a:ea typeface="Noto Sans KR Black" panose="020B0A00000000000000" pitchFamily="34" charset="-127"/>
            </a:endParaRPr>
          </a:p>
        </p:txBody>
      </p:sp>
      <p:pic>
        <p:nvPicPr>
          <p:cNvPr id="25" name="그림 24">
            <a:extLst>
              <a:ext uri="{FF2B5EF4-FFF2-40B4-BE49-F238E27FC236}">
                <a16:creationId xmlns:a16="http://schemas.microsoft.com/office/drawing/2014/main" id="{9287DD7C-ECF2-4CCD-9990-CF3276A3603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74767" y="2924156"/>
            <a:ext cx="267493" cy="267493"/>
          </a:xfrm>
          <a:prstGeom prst="rect">
            <a:avLst/>
          </a:prstGeom>
        </p:spPr>
      </p:pic>
      <p:sp>
        <p:nvSpPr>
          <p:cNvPr id="26" name="직사각형 25">
            <a:extLst>
              <a:ext uri="{FF2B5EF4-FFF2-40B4-BE49-F238E27FC236}">
                <a16:creationId xmlns:a16="http://schemas.microsoft.com/office/drawing/2014/main" id="{43A62B51-86A5-474F-B428-CE537DCBDEF6}"/>
              </a:ext>
            </a:extLst>
          </p:cNvPr>
          <p:cNvSpPr/>
          <p:nvPr/>
        </p:nvSpPr>
        <p:spPr>
          <a:xfrm>
            <a:off x="10629900" y="0"/>
            <a:ext cx="1562100" cy="640080"/>
          </a:xfrm>
          <a:prstGeom prst="rect">
            <a:avLst/>
          </a:prstGeom>
          <a:solidFill>
            <a:schemeClr val="accent2">
              <a:lumMod val="60000"/>
              <a:lumOff val="40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200">
                <a:solidFill>
                  <a:schemeClr val="tx1"/>
                </a:solidFill>
                <a:latin typeface="Noto Sans KR Black" panose="020B0A00000000000000" pitchFamily="34" charset="-127"/>
                <a:ea typeface="Noto Sans KR Black" panose="020B0A00000000000000" pitchFamily="34" charset="-127"/>
              </a:rPr>
              <a:t>조직관리</a:t>
            </a:r>
            <a:endParaRPr lang="en-US" altLang="ko-KR" sz="1200">
              <a:solidFill>
                <a:schemeClr val="tx1"/>
              </a:solidFill>
              <a:latin typeface="Noto Sans KR Black" panose="020B0A00000000000000" pitchFamily="34" charset="-127"/>
              <a:ea typeface="Noto Sans KR Black" panose="020B0A00000000000000" pitchFamily="34" charset="-127"/>
            </a:endParaRPr>
          </a:p>
        </p:txBody>
      </p:sp>
      <p:sp>
        <p:nvSpPr>
          <p:cNvPr id="27" name="직사각형 26">
            <a:extLst>
              <a:ext uri="{FF2B5EF4-FFF2-40B4-BE49-F238E27FC236}">
                <a16:creationId xmlns:a16="http://schemas.microsoft.com/office/drawing/2014/main" id="{1A86FD46-53E1-4AC4-A44A-D6EE7EFFBECC}"/>
              </a:ext>
            </a:extLst>
          </p:cNvPr>
          <p:cNvSpPr/>
          <p:nvPr/>
        </p:nvSpPr>
        <p:spPr>
          <a:xfrm>
            <a:off x="10629900" y="635375"/>
            <a:ext cx="1562100" cy="640080"/>
          </a:xfrm>
          <a:prstGeom prst="rect">
            <a:avLst/>
          </a:prstGeom>
          <a:solidFill>
            <a:schemeClr val="accent1">
              <a:lumMod val="40000"/>
              <a:lumOff val="60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200">
                <a:solidFill>
                  <a:schemeClr val="tx1"/>
                </a:solidFill>
                <a:latin typeface="Noto Sans KR Black" panose="020B0A00000000000000" pitchFamily="34" charset="-127"/>
                <a:ea typeface="Noto Sans KR Black" panose="020B0A00000000000000" pitchFamily="34" charset="-127"/>
              </a:rPr>
              <a:t>사원관리</a:t>
            </a:r>
            <a:endParaRPr lang="en-US" altLang="ko-KR" sz="1200">
              <a:solidFill>
                <a:schemeClr val="tx1"/>
              </a:solidFill>
              <a:latin typeface="Noto Sans KR Black" panose="020B0A00000000000000" pitchFamily="34" charset="-127"/>
              <a:ea typeface="Noto Sans KR Black" panose="020B0A00000000000000" pitchFamily="34" charset="-127"/>
            </a:endParaRPr>
          </a:p>
        </p:txBody>
      </p:sp>
      <p:sp>
        <p:nvSpPr>
          <p:cNvPr id="28" name="직사각형 27">
            <a:extLst>
              <a:ext uri="{FF2B5EF4-FFF2-40B4-BE49-F238E27FC236}">
                <a16:creationId xmlns:a16="http://schemas.microsoft.com/office/drawing/2014/main" id="{65B86AD1-C1C6-4F23-B49F-A03CED5E5282}"/>
              </a:ext>
            </a:extLst>
          </p:cNvPr>
          <p:cNvSpPr/>
          <p:nvPr/>
        </p:nvSpPr>
        <p:spPr>
          <a:xfrm>
            <a:off x="10629900" y="1275455"/>
            <a:ext cx="1562100" cy="640080"/>
          </a:xfrm>
          <a:prstGeom prst="rect">
            <a:avLst/>
          </a:prstGeom>
          <a:solidFill>
            <a:schemeClr val="accent3">
              <a:lumMod val="40000"/>
              <a:lumOff val="60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200">
                <a:solidFill>
                  <a:schemeClr val="tx1"/>
                </a:solidFill>
                <a:latin typeface="Noto Sans KR Black" panose="020B0A00000000000000" pitchFamily="34" charset="-127"/>
                <a:ea typeface="Noto Sans KR Black" panose="020B0A00000000000000" pitchFamily="34" charset="-127"/>
              </a:rPr>
              <a:t>게시판관리</a:t>
            </a:r>
            <a:endParaRPr lang="en-US" altLang="ko-KR" sz="1200">
              <a:solidFill>
                <a:schemeClr val="tx1"/>
              </a:solidFill>
              <a:latin typeface="Noto Sans KR Black" panose="020B0A00000000000000" pitchFamily="34" charset="-127"/>
              <a:ea typeface="Noto Sans KR Black" panose="020B0A00000000000000" pitchFamily="34" charset="-127"/>
            </a:endParaRPr>
          </a:p>
        </p:txBody>
      </p:sp>
      <p:sp>
        <p:nvSpPr>
          <p:cNvPr id="29" name="직사각형 28">
            <a:extLst>
              <a:ext uri="{FF2B5EF4-FFF2-40B4-BE49-F238E27FC236}">
                <a16:creationId xmlns:a16="http://schemas.microsoft.com/office/drawing/2014/main" id="{8CFF1F6B-8AEC-4D9C-A4E4-8CB973DB2038}"/>
              </a:ext>
            </a:extLst>
          </p:cNvPr>
          <p:cNvSpPr/>
          <p:nvPr/>
        </p:nvSpPr>
        <p:spPr>
          <a:xfrm>
            <a:off x="10629900" y="1902575"/>
            <a:ext cx="1562100" cy="640080"/>
          </a:xfrm>
          <a:prstGeom prst="rect">
            <a:avLst/>
          </a:prstGeom>
          <a:solidFill>
            <a:schemeClr val="accent6">
              <a:lumMod val="20000"/>
              <a:lumOff val="80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200">
                <a:solidFill>
                  <a:schemeClr val="tx1"/>
                </a:solidFill>
                <a:latin typeface="Noto Sans KR Black" panose="020B0A00000000000000" pitchFamily="34" charset="-127"/>
                <a:ea typeface="Noto Sans KR Black" panose="020B0A00000000000000" pitchFamily="34" charset="-127"/>
              </a:rPr>
              <a:t>문서관리</a:t>
            </a:r>
            <a:endParaRPr lang="en-US" altLang="ko-KR" sz="1200">
              <a:solidFill>
                <a:schemeClr val="tx1"/>
              </a:solidFill>
              <a:latin typeface="Noto Sans KR Black" panose="020B0A00000000000000" pitchFamily="34" charset="-127"/>
              <a:ea typeface="Noto Sans KR Black" panose="020B0A00000000000000" pitchFamily="34" charset="-127"/>
            </a:endParaRPr>
          </a:p>
        </p:txBody>
      </p:sp>
      <p:sp>
        <p:nvSpPr>
          <p:cNvPr id="30" name="직사각형 29">
            <a:extLst>
              <a:ext uri="{FF2B5EF4-FFF2-40B4-BE49-F238E27FC236}">
                <a16:creationId xmlns:a16="http://schemas.microsoft.com/office/drawing/2014/main" id="{6DD480AA-543A-4378-A776-0E4D089BB4C4}"/>
              </a:ext>
            </a:extLst>
          </p:cNvPr>
          <p:cNvSpPr/>
          <p:nvPr/>
        </p:nvSpPr>
        <p:spPr>
          <a:xfrm>
            <a:off x="10629900" y="2529695"/>
            <a:ext cx="1562100" cy="640080"/>
          </a:xfrm>
          <a:prstGeom prst="rect">
            <a:avLst/>
          </a:prstGeom>
          <a:solidFill>
            <a:srgbClr val="FFFF00"/>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200">
                <a:solidFill>
                  <a:schemeClr val="tx1"/>
                </a:solidFill>
                <a:latin typeface="Noto Sans KR Black" panose="020B0A00000000000000" pitchFamily="34" charset="-127"/>
                <a:ea typeface="Noto Sans KR Black" panose="020B0A00000000000000" pitchFamily="34" charset="-127"/>
              </a:rPr>
              <a:t>사이트관리</a:t>
            </a:r>
            <a:endParaRPr lang="en-US" altLang="ko-KR" sz="1200">
              <a:solidFill>
                <a:schemeClr val="tx1"/>
              </a:solidFill>
              <a:latin typeface="Noto Sans KR Black" panose="020B0A00000000000000" pitchFamily="34" charset="-127"/>
              <a:ea typeface="Noto Sans KR Black" panose="020B0A00000000000000" pitchFamily="34" charset="-127"/>
            </a:endParaRPr>
          </a:p>
        </p:txBody>
      </p:sp>
    </p:spTree>
    <p:extLst>
      <p:ext uri="{BB962C8B-B14F-4D97-AF65-F5344CB8AC3E}">
        <p14:creationId xmlns:p14="http://schemas.microsoft.com/office/powerpoint/2010/main" val="22561624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그룹 3"/>
          <p:cNvGrpSpPr/>
          <p:nvPr/>
        </p:nvGrpSpPr>
        <p:grpSpPr>
          <a:xfrm>
            <a:off x="385333" y="2306202"/>
            <a:ext cx="1595057" cy="230832"/>
            <a:chOff x="5677281" y="2319282"/>
            <a:chExt cx="1595057" cy="230832"/>
          </a:xfrm>
        </p:grpSpPr>
        <p:pic>
          <p:nvPicPr>
            <p:cNvPr id="5" name="그림 4"/>
            <p:cNvPicPr>
              <a:picLocks noChangeAspect="1"/>
            </p:cNvPicPr>
            <p:nvPr/>
          </p:nvPicPr>
          <p:blipFill rotWithShape="1">
            <a:blip r:embed="rId2"/>
            <a:stretch>
              <a:fillRect/>
            </a:stretch>
          </p:blipFill>
          <p:spPr>
            <a:xfrm>
              <a:off x="5677281" y="2377849"/>
              <a:ext cx="112939" cy="112939"/>
            </a:xfrm>
            <a:prstGeom prst="rect">
              <a:avLst/>
            </a:prstGeom>
          </p:spPr>
        </p:pic>
        <p:sp>
          <p:nvSpPr>
            <p:cNvPr id="6" name="TextBox 5"/>
            <p:cNvSpPr txBox="1"/>
            <p:nvPr/>
          </p:nvSpPr>
          <p:spPr>
            <a:xfrm>
              <a:off x="5711345" y="2319282"/>
              <a:ext cx="1560993" cy="230832"/>
            </a:xfrm>
            <a:prstGeom prst="rect">
              <a:avLst/>
            </a:prstGeom>
            <a:noFill/>
          </p:spPr>
          <p:txBody>
            <a:bodyPr wrap="square">
              <a:spAutoFit/>
            </a:bodyPr>
            <a:lstStyle/>
            <a:p>
              <a:pPr lvl="0">
                <a:defRPr/>
              </a:pPr>
              <a:r>
                <a:rPr lang="ko-KR" altLang="en-US" sz="900">
                  <a:latin typeface="Noto Sans KR Black"/>
                  <a:ea typeface="Noto Sans KR Black"/>
                </a:rPr>
                <a:t>㈜테스트물산</a:t>
              </a:r>
              <a:r>
                <a:rPr lang="en-US" altLang="ko-KR" sz="900">
                  <a:latin typeface="Noto Sans KR Black"/>
                  <a:ea typeface="Noto Sans KR Black"/>
                </a:rPr>
                <a:t>(COM1001)</a:t>
              </a:r>
              <a:endParaRPr lang="ko-KR" altLang="en-US" sz="900">
                <a:latin typeface="Noto Sans KR Black"/>
                <a:ea typeface="Noto Sans KR Black"/>
              </a:endParaRPr>
            </a:p>
          </p:txBody>
        </p:sp>
      </p:grpSp>
      <p:grpSp>
        <p:nvGrpSpPr>
          <p:cNvPr id="7" name="그룹 6"/>
          <p:cNvGrpSpPr/>
          <p:nvPr/>
        </p:nvGrpSpPr>
        <p:grpSpPr>
          <a:xfrm>
            <a:off x="588533" y="2544502"/>
            <a:ext cx="1595057" cy="230832"/>
            <a:chOff x="5677281" y="2319282"/>
            <a:chExt cx="1595057" cy="230832"/>
          </a:xfrm>
        </p:grpSpPr>
        <p:pic>
          <p:nvPicPr>
            <p:cNvPr id="8" name="그림 7"/>
            <p:cNvPicPr>
              <a:picLocks noChangeAspect="1"/>
            </p:cNvPicPr>
            <p:nvPr/>
          </p:nvPicPr>
          <p:blipFill rotWithShape="1">
            <a:blip r:embed="rId2"/>
            <a:stretch>
              <a:fillRect/>
            </a:stretch>
          </p:blipFill>
          <p:spPr>
            <a:xfrm>
              <a:off x="5677281" y="2377849"/>
              <a:ext cx="112939" cy="112939"/>
            </a:xfrm>
            <a:prstGeom prst="rect">
              <a:avLst/>
            </a:prstGeom>
          </p:spPr>
        </p:pic>
        <p:sp>
          <p:nvSpPr>
            <p:cNvPr id="9" name="TextBox 8"/>
            <p:cNvSpPr txBox="1"/>
            <p:nvPr/>
          </p:nvSpPr>
          <p:spPr>
            <a:xfrm>
              <a:off x="5711345" y="2319282"/>
              <a:ext cx="1560993" cy="230832"/>
            </a:xfrm>
            <a:prstGeom prst="rect">
              <a:avLst/>
            </a:prstGeom>
            <a:noFill/>
          </p:spPr>
          <p:txBody>
            <a:bodyPr wrap="square">
              <a:spAutoFit/>
            </a:bodyPr>
            <a:lstStyle/>
            <a:p>
              <a:pPr lvl="0">
                <a:defRPr/>
              </a:pPr>
              <a:r>
                <a:rPr lang="en-US" altLang="ko-KR" sz="900">
                  <a:latin typeface="Noto Sans KR Black"/>
                  <a:ea typeface="Noto Sans KR Black"/>
                </a:rPr>
                <a:t> </a:t>
              </a:r>
              <a:r>
                <a:rPr lang="ko-KR" altLang="en-US" sz="900">
                  <a:latin typeface="Noto Sans KR Black"/>
                  <a:ea typeface="Noto Sans KR Black"/>
                </a:rPr>
                <a:t>본사</a:t>
              </a:r>
            </a:p>
          </p:txBody>
        </p:sp>
      </p:grpSp>
      <p:grpSp>
        <p:nvGrpSpPr>
          <p:cNvPr id="10" name="그룹 9"/>
          <p:cNvGrpSpPr/>
          <p:nvPr/>
        </p:nvGrpSpPr>
        <p:grpSpPr>
          <a:xfrm>
            <a:off x="588533" y="5368850"/>
            <a:ext cx="1595057" cy="230832"/>
            <a:chOff x="5677281" y="2319282"/>
            <a:chExt cx="1595057" cy="230832"/>
          </a:xfrm>
        </p:grpSpPr>
        <p:pic>
          <p:nvPicPr>
            <p:cNvPr id="11" name="그림 10"/>
            <p:cNvPicPr>
              <a:picLocks noChangeAspect="1"/>
            </p:cNvPicPr>
            <p:nvPr/>
          </p:nvPicPr>
          <p:blipFill rotWithShape="1">
            <a:blip r:embed="rId2"/>
            <a:stretch>
              <a:fillRect/>
            </a:stretch>
          </p:blipFill>
          <p:spPr>
            <a:xfrm>
              <a:off x="5677281" y="2377849"/>
              <a:ext cx="112939" cy="112939"/>
            </a:xfrm>
            <a:prstGeom prst="rect">
              <a:avLst/>
            </a:prstGeom>
          </p:spPr>
        </p:pic>
        <p:sp>
          <p:nvSpPr>
            <p:cNvPr id="12" name="TextBox 11"/>
            <p:cNvSpPr txBox="1"/>
            <p:nvPr/>
          </p:nvSpPr>
          <p:spPr>
            <a:xfrm>
              <a:off x="5711345" y="2319282"/>
              <a:ext cx="1560993" cy="230832"/>
            </a:xfrm>
            <a:prstGeom prst="rect">
              <a:avLst/>
            </a:prstGeom>
            <a:noFill/>
          </p:spPr>
          <p:txBody>
            <a:bodyPr wrap="square">
              <a:spAutoFit/>
            </a:bodyPr>
            <a:lstStyle/>
            <a:p>
              <a:pPr lvl="0">
                <a:defRPr/>
              </a:pPr>
              <a:r>
                <a:rPr lang="en-US" altLang="ko-KR" sz="900">
                  <a:latin typeface="Noto Sans KR Black"/>
                  <a:ea typeface="Noto Sans KR Black"/>
                </a:rPr>
                <a:t> </a:t>
              </a:r>
              <a:r>
                <a:rPr lang="ko-KR" altLang="en-US" sz="900">
                  <a:latin typeface="Noto Sans KR Black"/>
                  <a:ea typeface="Noto Sans KR Black"/>
                </a:rPr>
                <a:t>부산지사</a:t>
              </a:r>
            </a:p>
          </p:txBody>
        </p:sp>
      </p:grpSp>
      <p:grpSp>
        <p:nvGrpSpPr>
          <p:cNvPr id="13" name="그룹 12"/>
          <p:cNvGrpSpPr/>
          <p:nvPr/>
        </p:nvGrpSpPr>
        <p:grpSpPr>
          <a:xfrm>
            <a:off x="801893" y="2824440"/>
            <a:ext cx="1595057" cy="230832"/>
            <a:chOff x="5677281" y="2319282"/>
            <a:chExt cx="1595057" cy="230832"/>
          </a:xfrm>
        </p:grpSpPr>
        <p:pic>
          <p:nvPicPr>
            <p:cNvPr id="14" name="그림 13"/>
            <p:cNvPicPr>
              <a:picLocks noChangeAspect="1"/>
            </p:cNvPicPr>
            <p:nvPr/>
          </p:nvPicPr>
          <p:blipFill rotWithShape="1">
            <a:blip r:embed="rId2"/>
            <a:stretch>
              <a:fillRect/>
            </a:stretch>
          </p:blipFill>
          <p:spPr>
            <a:xfrm>
              <a:off x="5677281" y="2377849"/>
              <a:ext cx="112939" cy="112939"/>
            </a:xfrm>
            <a:prstGeom prst="rect">
              <a:avLst/>
            </a:prstGeom>
          </p:spPr>
        </p:pic>
        <p:sp>
          <p:nvSpPr>
            <p:cNvPr id="15" name="TextBox 14"/>
            <p:cNvSpPr txBox="1"/>
            <p:nvPr/>
          </p:nvSpPr>
          <p:spPr>
            <a:xfrm>
              <a:off x="5711345" y="2319282"/>
              <a:ext cx="1560993" cy="230832"/>
            </a:xfrm>
            <a:prstGeom prst="rect">
              <a:avLst/>
            </a:prstGeom>
            <a:noFill/>
          </p:spPr>
          <p:txBody>
            <a:bodyPr wrap="square">
              <a:spAutoFit/>
            </a:bodyPr>
            <a:lstStyle/>
            <a:p>
              <a:pPr lvl="0">
                <a:defRPr/>
              </a:pPr>
              <a:r>
                <a:rPr lang="en-US" altLang="ko-KR" sz="900">
                  <a:latin typeface="Noto Sans KR Black"/>
                  <a:ea typeface="Noto Sans KR Black"/>
                </a:rPr>
                <a:t> </a:t>
              </a:r>
              <a:r>
                <a:rPr lang="ko-KR" altLang="en-US" sz="900">
                  <a:latin typeface="Noto Sans KR Black"/>
                  <a:ea typeface="Noto Sans KR Black"/>
                </a:rPr>
                <a:t>경영지원팀</a:t>
              </a:r>
            </a:p>
          </p:txBody>
        </p:sp>
      </p:grpSp>
      <p:grpSp>
        <p:nvGrpSpPr>
          <p:cNvPr id="16" name="그룹 15"/>
          <p:cNvGrpSpPr/>
          <p:nvPr/>
        </p:nvGrpSpPr>
        <p:grpSpPr>
          <a:xfrm>
            <a:off x="801893" y="3108920"/>
            <a:ext cx="1595057" cy="230832"/>
            <a:chOff x="5677281" y="2319282"/>
            <a:chExt cx="1595057" cy="230832"/>
          </a:xfrm>
        </p:grpSpPr>
        <p:pic>
          <p:nvPicPr>
            <p:cNvPr id="17" name="그림 16"/>
            <p:cNvPicPr>
              <a:picLocks noChangeAspect="1"/>
            </p:cNvPicPr>
            <p:nvPr/>
          </p:nvPicPr>
          <p:blipFill rotWithShape="1">
            <a:blip r:embed="rId2"/>
            <a:stretch>
              <a:fillRect/>
            </a:stretch>
          </p:blipFill>
          <p:spPr>
            <a:xfrm>
              <a:off x="5677281" y="2377849"/>
              <a:ext cx="112939" cy="112939"/>
            </a:xfrm>
            <a:prstGeom prst="rect">
              <a:avLst/>
            </a:prstGeom>
          </p:spPr>
        </p:pic>
        <p:sp>
          <p:nvSpPr>
            <p:cNvPr id="18" name="TextBox 17"/>
            <p:cNvSpPr txBox="1"/>
            <p:nvPr/>
          </p:nvSpPr>
          <p:spPr>
            <a:xfrm>
              <a:off x="5711345" y="2319282"/>
              <a:ext cx="1560993" cy="230832"/>
            </a:xfrm>
            <a:prstGeom prst="rect">
              <a:avLst/>
            </a:prstGeom>
            <a:noFill/>
          </p:spPr>
          <p:txBody>
            <a:bodyPr wrap="square">
              <a:spAutoFit/>
            </a:bodyPr>
            <a:lstStyle/>
            <a:p>
              <a:pPr lvl="0">
                <a:defRPr/>
              </a:pPr>
              <a:r>
                <a:rPr lang="en-US" altLang="ko-KR" sz="900">
                  <a:latin typeface="Noto Sans KR Black"/>
                  <a:ea typeface="Noto Sans KR Black"/>
                </a:rPr>
                <a:t> </a:t>
              </a:r>
              <a:r>
                <a:rPr lang="ko-KR" altLang="en-US" sz="900">
                  <a:latin typeface="Noto Sans KR Black"/>
                  <a:ea typeface="Noto Sans KR Black"/>
                </a:rPr>
                <a:t>인사팀</a:t>
              </a:r>
            </a:p>
          </p:txBody>
        </p:sp>
      </p:grpSp>
      <p:grpSp>
        <p:nvGrpSpPr>
          <p:cNvPr id="19" name="그룹 18"/>
          <p:cNvGrpSpPr/>
          <p:nvPr/>
        </p:nvGrpSpPr>
        <p:grpSpPr>
          <a:xfrm>
            <a:off x="801893" y="3392203"/>
            <a:ext cx="1595057" cy="230832"/>
            <a:chOff x="5677281" y="2319282"/>
            <a:chExt cx="1595057" cy="230832"/>
          </a:xfrm>
        </p:grpSpPr>
        <p:pic>
          <p:nvPicPr>
            <p:cNvPr id="20" name="그림 19"/>
            <p:cNvPicPr>
              <a:picLocks noChangeAspect="1"/>
            </p:cNvPicPr>
            <p:nvPr/>
          </p:nvPicPr>
          <p:blipFill rotWithShape="1">
            <a:blip r:embed="rId2"/>
            <a:stretch>
              <a:fillRect/>
            </a:stretch>
          </p:blipFill>
          <p:spPr>
            <a:xfrm>
              <a:off x="5677281" y="2377849"/>
              <a:ext cx="112939" cy="112939"/>
            </a:xfrm>
            <a:prstGeom prst="rect">
              <a:avLst/>
            </a:prstGeom>
          </p:spPr>
        </p:pic>
        <p:sp>
          <p:nvSpPr>
            <p:cNvPr id="21" name="TextBox 20"/>
            <p:cNvSpPr txBox="1"/>
            <p:nvPr/>
          </p:nvSpPr>
          <p:spPr>
            <a:xfrm>
              <a:off x="5711345" y="2319282"/>
              <a:ext cx="1560993" cy="230832"/>
            </a:xfrm>
            <a:prstGeom prst="rect">
              <a:avLst/>
            </a:prstGeom>
            <a:noFill/>
          </p:spPr>
          <p:txBody>
            <a:bodyPr wrap="square">
              <a:spAutoFit/>
            </a:bodyPr>
            <a:lstStyle/>
            <a:p>
              <a:pPr lvl="0">
                <a:defRPr/>
              </a:pPr>
              <a:r>
                <a:rPr lang="ko-KR" altLang="en-US" sz="900">
                  <a:latin typeface="Noto Sans KR Black"/>
                  <a:ea typeface="Noto Sans KR Black"/>
                </a:rPr>
                <a:t> 총무팀</a:t>
              </a:r>
            </a:p>
          </p:txBody>
        </p:sp>
      </p:grpSp>
      <p:grpSp>
        <p:nvGrpSpPr>
          <p:cNvPr id="22" name="그룹 21"/>
          <p:cNvGrpSpPr/>
          <p:nvPr/>
        </p:nvGrpSpPr>
        <p:grpSpPr>
          <a:xfrm>
            <a:off x="801893" y="3707792"/>
            <a:ext cx="1595057" cy="230832"/>
            <a:chOff x="5677281" y="2319282"/>
            <a:chExt cx="1595057" cy="230832"/>
          </a:xfrm>
        </p:grpSpPr>
        <p:pic>
          <p:nvPicPr>
            <p:cNvPr id="23" name="그림 22"/>
            <p:cNvPicPr>
              <a:picLocks noChangeAspect="1"/>
            </p:cNvPicPr>
            <p:nvPr/>
          </p:nvPicPr>
          <p:blipFill rotWithShape="1">
            <a:blip r:embed="rId2"/>
            <a:stretch>
              <a:fillRect/>
            </a:stretch>
          </p:blipFill>
          <p:spPr>
            <a:xfrm>
              <a:off x="5677281" y="2377849"/>
              <a:ext cx="112939" cy="112939"/>
            </a:xfrm>
            <a:prstGeom prst="rect">
              <a:avLst/>
            </a:prstGeom>
          </p:spPr>
        </p:pic>
        <p:sp>
          <p:nvSpPr>
            <p:cNvPr id="24" name="TextBox 23"/>
            <p:cNvSpPr txBox="1"/>
            <p:nvPr/>
          </p:nvSpPr>
          <p:spPr>
            <a:xfrm>
              <a:off x="5711345" y="2319282"/>
              <a:ext cx="1560993" cy="230832"/>
            </a:xfrm>
            <a:prstGeom prst="rect">
              <a:avLst/>
            </a:prstGeom>
            <a:noFill/>
          </p:spPr>
          <p:txBody>
            <a:bodyPr wrap="square">
              <a:spAutoFit/>
            </a:bodyPr>
            <a:lstStyle/>
            <a:p>
              <a:pPr lvl="0">
                <a:defRPr/>
              </a:pPr>
              <a:r>
                <a:rPr lang="en-US" altLang="ko-KR" sz="900">
                  <a:latin typeface="Noto Sans KR Black"/>
                  <a:ea typeface="Noto Sans KR Black"/>
                </a:rPr>
                <a:t> </a:t>
              </a:r>
              <a:r>
                <a:rPr lang="ko-KR" altLang="en-US" sz="900">
                  <a:latin typeface="Noto Sans KR Black"/>
                  <a:ea typeface="Noto Sans KR Black"/>
                </a:rPr>
                <a:t>개발팀</a:t>
              </a:r>
            </a:p>
          </p:txBody>
        </p:sp>
      </p:grpSp>
      <p:grpSp>
        <p:nvGrpSpPr>
          <p:cNvPr id="25" name="그룹 24"/>
          <p:cNvGrpSpPr/>
          <p:nvPr/>
        </p:nvGrpSpPr>
        <p:grpSpPr>
          <a:xfrm>
            <a:off x="801893" y="5068158"/>
            <a:ext cx="1595057" cy="230832"/>
            <a:chOff x="5677281" y="2319282"/>
            <a:chExt cx="1595057" cy="230832"/>
          </a:xfrm>
        </p:grpSpPr>
        <p:pic>
          <p:nvPicPr>
            <p:cNvPr id="26" name="그림 25"/>
            <p:cNvPicPr>
              <a:picLocks noChangeAspect="1"/>
            </p:cNvPicPr>
            <p:nvPr/>
          </p:nvPicPr>
          <p:blipFill rotWithShape="1">
            <a:blip r:embed="rId2"/>
            <a:stretch>
              <a:fillRect/>
            </a:stretch>
          </p:blipFill>
          <p:spPr>
            <a:xfrm>
              <a:off x="5677281" y="2377849"/>
              <a:ext cx="112939" cy="112939"/>
            </a:xfrm>
            <a:prstGeom prst="rect">
              <a:avLst/>
            </a:prstGeom>
          </p:spPr>
        </p:pic>
        <p:sp>
          <p:nvSpPr>
            <p:cNvPr id="27" name="TextBox 26"/>
            <p:cNvSpPr txBox="1"/>
            <p:nvPr/>
          </p:nvSpPr>
          <p:spPr>
            <a:xfrm>
              <a:off x="5711345" y="2319282"/>
              <a:ext cx="1560993" cy="230832"/>
            </a:xfrm>
            <a:prstGeom prst="rect">
              <a:avLst/>
            </a:prstGeom>
            <a:noFill/>
          </p:spPr>
          <p:txBody>
            <a:bodyPr wrap="square">
              <a:spAutoFit/>
            </a:bodyPr>
            <a:lstStyle/>
            <a:p>
              <a:pPr lvl="0">
                <a:defRPr/>
              </a:pPr>
              <a:r>
                <a:rPr lang="en-US" altLang="ko-KR" sz="900">
                  <a:latin typeface="Noto Sans KR Black"/>
                  <a:ea typeface="Noto Sans KR Black"/>
                </a:rPr>
                <a:t> </a:t>
              </a:r>
              <a:r>
                <a:rPr lang="ko-KR" altLang="en-US" sz="900">
                  <a:latin typeface="Noto Sans KR Black"/>
                  <a:ea typeface="Noto Sans KR Black"/>
                </a:rPr>
                <a:t>홍보팀</a:t>
              </a:r>
            </a:p>
          </p:txBody>
        </p:sp>
      </p:grpSp>
      <p:grpSp>
        <p:nvGrpSpPr>
          <p:cNvPr id="28" name="그룹 27"/>
          <p:cNvGrpSpPr/>
          <p:nvPr/>
        </p:nvGrpSpPr>
        <p:grpSpPr>
          <a:xfrm>
            <a:off x="914832" y="3991674"/>
            <a:ext cx="1595057" cy="230832"/>
            <a:chOff x="5677281" y="2319282"/>
            <a:chExt cx="1595057" cy="230832"/>
          </a:xfrm>
        </p:grpSpPr>
        <p:pic>
          <p:nvPicPr>
            <p:cNvPr id="29" name="그림 28"/>
            <p:cNvPicPr>
              <a:picLocks noChangeAspect="1"/>
            </p:cNvPicPr>
            <p:nvPr/>
          </p:nvPicPr>
          <p:blipFill rotWithShape="1">
            <a:blip r:embed="rId2"/>
            <a:stretch>
              <a:fillRect/>
            </a:stretch>
          </p:blipFill>
          <p:spPr>
            <a:xfrm>
              <a:off x="5677281" y="2377849"/>
              <a:ext cx="112939" cy="112939"/>
            </a:xfrm>
            <a:prstGeom prst="rect">
              <a:avLst/>
            </a:prstGeom>
          </p:spPr>
        </p:pic>
        <p:sp>
          <p:nvSpPr>
            <p:cNvPr id="30" name="TextBox 29"/>
            <p:cNvSpPr txBox="1"/>
            <p:nvPr/>
          </p:nvSpPr>
          <p:spPr>
            <a:xfrm>
              <a:off x="5711345" y="2319282"/>
              <a:ext cx="1560993" cy="230832"/>
            </a:xfrm>
            <a:prstGeom prst="rect">
              <a:avLst/>
            </a:prstGeom>
            <a:noFill/>
          </p:spPr>
          <p:txBody>
            <a:bodyPr wrap="square">
              <a:spAutoFit/>
            </a:bodyPr>
            <a:lstStyle/>
            <a:p>
              <a:pPr lvl="0">
                <a:defRPr/>
              </a:pPr>
              <a:r>
                <a:rPr lang="en-US" altLang="ko-KR" sz="900">
                  <a:latin typeface="Noto Sans KR Black"/>
                  <a:ea typeface="Noto Sans KR Black"/>
                </a:rPr>
                <a:t> </a:t>
              </a:r>
              <a:r>
                <a:rPr lang="ko-KR" altLang="en-US" sz="900">
                  <a:latin typeface="Noto Sans KR Black"/>
                  <a:ea typeface="Noto Sans KR Black"/>
                </a:rPr>
                <a:t>안드로이드 개발팀</a:t>
              </a:r>
            </a:p>
          </p:txBody>
        </p:sp>
      </p:grpSp>
      <p:grpSp>
        <p:nvGrpSpPr>
          <p:cNvPr id="31" name="그룹 30"/>
          <p:cNvGrpSpPr/>
          <p:nvPr/>
        </p:nvGrpSpPr>
        <p:grpSpPr>
          <a:xfrm>
            <a:off x="914832" y="4818546"/>
            <a:ext cx="1595057" cy="230832"/>
            <a:chOff x="5677281" y="2319282"/>
            <a:chExt cx="1595057" cy="230832"/>
          </a:xfrm>
        </p:grpSpPr>
        <p:pic>
          <p:nvPicPr>
            <p:cNvPr id="32" name="그림 31"/>
            <p:cNvPicPr>
              <a:picLocks noChangeAspect="1"/>
            </p:cNvPicPr>
            <p:nvPr/>
          </p:nvPicPr>
          <p:blipFill rotWithShape="1">
            <a:blip r:embed="rId2"/>
            <a:stretch>
              <a:fillRect/>
            </a:stretch>
          </p:blipFill>
          <p:spPr>
            <a:xfrm>
              <a:off x="5677281" y="2377849"/>
              <a:ext cx="112939" cy="112939"/>
            </a:xfrm>
            <a:prstGeom prst="rect">
              <a:avLst/>
            </a:prstGeom>
          </p:spPr>
        </p:pic>
        <p:sp>
          <p:nvSpPr>
            <p:cNvPr id="33" name="TextBox 32"/>
            <p:cNvSpPr txBox="1"/>
            <p:nvPr/>
          </p:nvSpPr>
          <p:spPr>
            <a:xfrm>
              <a:off x="5711345" y="2319282"/>
              <a:ext cx="1560993" cy="230832"/>
            </a:xfrm>
            <a:prstGeom prst="rect">
              <a:avLst/>
            </a:prstGeom>
            <a:noFill/>
          </p:spPr>
          <p:txBody>
            <a:bodyPr wrap="square">
              <a:spAutoFit/>
            </a:bodyPr>
            <a:lstStyle/>
            <a:p>
              <a:pPr lvl="0">
                <a:defRPr/>
              </a:pPr>
              <a:r>
                <a:rPr lang="en-US" altLang="ko-KR" sz="900">
                  <a:latin typeface="Noto Sans KR Black"/>
                  <a:ea typeface="Noto Sans KR Black"/>
                </a:rPr>
                <a:t> IOS </a:t>
              </a:r>
              <a:r>
                <a:rPr lang="ko-KR" altLang="en-US" sz="900">
                  <a:latin typeface="Noto Sans KR Black"/>
                  <a:ea typeface="Noto Sans KR Black"/>
                </a:rPr>
                <a:t>개발팀</a:t>
              </a:r>
            </a:p>
          </p:txBody>
        </p:sp>
      </p:grpSp>
      <p:sp>
        <p:nvSpPr>
          <p:cNvPr id="34" name="화살표: 오른쪽 33"/>
          <p:cNvSpPr/>
          <p:nvPr/>
        </p:nvSpPr>
        <p:spPr>
          <a:xfrm>
            <a:off x="701472" y="1343202"/>
            <a:ext cx="3249498" cy="210725"/>
          </a:xfrm>
          <a:prstGeom prst="rightArrow">
            <a:avLst>
              <a:gd name="adj1" fmla="val 50000"/>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36" name="TextBox 35"/>
          <p:cNvSpPr txBox="1"/>
          <p:nvPr/>
        </p:nvSpPr>
        <p:spPr>
          <a:xfrm>
            <a:off x="441803" y="1631079"/>
            <a:ext cx="3719012" cy="369332"/>
          </a:xfrm>
          <a:prstGeom prst="rect">
            <a:avLst/>
          </a:prstGeom>
          <a:noFill/>
        </p:spPr>
        <p:txBody>
          <a:bodyPr wrap="square">
            <a:spAutoFit/>
          </a:bodyPr>
          <a:lstStyle/>
          <a:p>
            <a:pPr lvl="0">
              <a:defRPr/>
            </a:pPr>
            <a:r>
              <a:rPr lang="en-US" altLang="ko-KR"/>
              <a:t>comcode-wpcode-ref-step-depth</a:t>
            </a:r>
          </a:p>
        </p:txBody>
      </p:sp>
      <p:sp>
        <p:nvSpPr>
          <p:cNvPr id="37" name="직사각형 36"/>
          <p:cNvSpPr/>
          <p:nvPr/>
        </p:nvSpPr>
        <p:spPr>
          <a:xfrm>
            <a:off x="2217654" y="2323427"/>
            <a:ext cx="1943160" cy="210725"/>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ko-KR" sz="800">
                <a:solidFill>
                  <a:schemeClr val="tx1"/>
                </a:solidFill>
                <a:latin typeface="Noto Sans KR Black"/>
                <a:ea typeface="Noto Sans KR Black"/>
              </a:rPr>
              <a:t>1-1-0-0-0</a:t>
            </a:r>
            <a:endParaRPr lang="ko-KR" altLang="en-US" sz="800">
              <a:solidFill>
                <a:schemeClr val="tx1"/>
              </a:solidFill>
              <a:latin typeface="Noto Sans KR Black"/>
              <a:ea typeface="Noto Sans KR Black"/>
            </a:endParaRPr>
          </a:p>
        </p:txBody>
      </p:sp>
      <p:sp>
        <p:nvSpPr>
          <p:cNvPr id="38" name="TextBox 35"/>
          <p:cNvSpPr txBox="1"/>
          <p:nvPr/>
        </p:nvSpPr>
        <p:spPr>
          <a:xfrm>
            <a:off x="2485432" y="2667497"/>
            <a:ext cx="5325339" cy="362269"/>
          </a:xfrm>
          <a:prstGeom prst="rect">
            <a:avLst/>
          </a:prstGeom>
          <a:noFill/>
        </p:spPr>
        <p:txBody>
          <a:bodyPr wrap="square">
            <a:spAutoFit/>
          </a:bodyPr>
          <a:lstStyle/>
          <a:p>
            <a:pPr lvl="0">
              <a:defRPr/>
            </a:pPr>
            <a:endParaRPr lang="en-US" altLang="ko-KR"/>
          </a:p>
        </p:txBody>
      </p:sp>
      <p:sp>
        <p:nvSpPr>
          <p:cNvPr id="39" name="직사각형 38">
            <a:extLst>
              <a:ext uri="{FF2B5EF4-FFF2-40B4-BE49-F238E27FC236}">
                <a16:creationId xmlns:a16="http://schemas.microsoft.com/office/drawing/2014/main" id="{193E7A2F-5F30-406B-BC86-79B04425B1B9}"/>
              </a:ext>
            </a:extLst>
          </p:cNvPr>
          <p:cNvSpPr/>
          <p:nvPr/>
        </p:nvSpPr>
        <p:spPr>
          <a:xfrm>
            <a:off x="2217654" y="2599945"/>
            <a:ext cx="1943160" cy="210725"/>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ko-KR" sz="800">
                <a:solidFill>
                  <a:schemeClr val="tx1"/>
                </a:solidFill>
                <a:latin typeface="Noto Sans KR Black"/>
                <a:ea typeface="Noto Sans KR Black"/>
              </a:rPr>
              <a:t>1-1-0-0-0</a:t>
            </a:r>
            <a:endParaRPr lang="ko-KR" altLang="en-US" sz="800">
              <a:solidFill>
                <a:schemeClr val="tx1"/>
              </a:solidFill>
              <a:latin typeface="Noto Sans KR Black"/>
              <a:ea typeface="Noto Sans KR Black"/>
            </a:endParaRPr>
          </a:p>
        </p:txBody>
      </p:sp>
      <p:sp>
        <p:nvSpPr>
          <p:cNvPr id="40" name="직사각형 39">
            <a:extLst>
              <a:ext uri="{FF2B5EF4-FFF2-40B4-BE49-F238E27FC236}">
                <a16:creationId xmlns:a16="http://schemas.microsoft.com/office/drawing/2014/main" id="{D6DB9C4E-F0EE-4272-9BEF-7F49CBB1FDAA}"/>
              </a:ext>
            </a:extLst>
          </p:cNvPr>
          <p:cNvSpPr/>
          <p:nvPr/>
        </p:nvSpPr>
        <p:spPr>
          <a:xfrm>
            <a:off x="2217654" y="5364801"/>
            <a:ext cx="1943160" cy="210725"/>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ko-KR" sz="800">
                <a:solidFill>
                  <a:schemeClr val="tx1"/>
                </a:solidFill>
                <a:latin typeface="Noto Sans KR Black"/>
                <a:ea typeface="Noto Sans KR Black"/>
              </a:rPr>
              <a:t>1-2-0-0-0</a:t>
            </a:r>
            <a:endParaRPr lang="ko-KR" altLang="en-US" sz="800">
              <a:solidFill>
                <a:schemeClr val="tx1"/>
              </a:solidFill>
              <a:latin typeface="Noto Sans KR Black"/>
              <a:ea typeface="Noto Sans KR Black"/>
            </a:endParaRPr>
          </a:p>
        </p:txBody>
      </p:sp>
      <p:sp>
        <p:nvSpPr>
          <p:cNvPr id="41" name="직사각형 40">
            <a:extLst>
              <a:ext uri="{FF2B5EF4-FFF2-40B4-BE49-F238E27FC236}">
                <a16:creationId xmlns:a16="http://schemas.microsoft.com/office/drawing/2014/main" id="{39638D41-DFC3-49E0-861E-88241911E149}"/>
              </a:ext>
            </a:extLst>
          </p:cNvPr>
          <p:cNvSpPr/>
          <p:nvPr/>
        </p:nvSpPr>
        <p:spPr>
          <a:xfrm>
            <a:off x="2217654" y="2850486"/>
            <a:ext cx="1943160" cy="210725"/>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ko-KR" sz="800">
                <a:solidFill>
                  <a:schemeClr val="tx1"/>
                </a:solidFill>
                <a:latin typeface="Noto Sans KR Black"/>
                <a:ea typeface="Noto Sans KR Black"/>
              </a:rPr>
              <a:t>1-1-1-1-1</a:t>
            </a:r>
            <a:endParaRPr lang="ko-KR" altLang="en-US" sz="800">
              <a:solidFill>
                <a:schemeClr val="tx1"/>
              </a:solidFill>
              <a:latin typeface="Noto Sans KR Black"/>
              <a:ea typeface="Noto Sans KR Black"/>
            </a:endParaRPr>
          </a:p>
        </p:txBody>
      </p:sp>
      <p:sp>
        <p:nvSpPr>
          <p:cNvPr id="42" name="직사각형 41">
            <a:extLst>
              <a:ext uri="{FF2B5EF4-FFF2-40B4-BE49-F238E27FC236}">
                <a16:creationId xmlns:a16="http://schemas.microsoft.com/office/drawing/2014/main" id="{B268AF17-59F9-4027-8DFF-6C47297283CE}"/>
              </a:ext>
            </a:extLst>
          </p:cNvPr>
          <p:cNvSpPr/>
          <p:nvPr/>
        </p:nvSpPr>
        <p:spPr>
          <a:xfrm>
            <a:off x="2217654" y="3146594"/>
            <a:ext cx="1943160" cy="210725"/>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ko-KR" sz="800">
                <a:solidFill>
                  <a:schemeClr val="tx1"/>
                </a:solidFill>
                <a:latin typeface="Noto Sans KR Black"/>
                <a:ea typeface="Noto Sans KR Black"/>
              </a:rPr>
              <a:t>1-1-2-2-1</a:t>
            </a:r>
            <a:endParaRPr lang="ko-KR" altLang="en-US" sz="800">
              <a:solidFill>
                <a:schemeClr val="tx1"/>
              </a:solidFill>
              <a:latin typeface="Noto Sans KR Black"/>
              <a:ea typeface="Noto Sans KR Black"/>
            </a:endParaRPr>
          </a:p>
        </p:txBody>
      </p:sp>
      <p:sp>
        <p:nvSpPr>
          <p:cNvPr id="43" name="직사각형 42">
            <a:extLst>
              <a:ext uri="{FF2B5EF4-FFF2-40B4-BE49-F238E27FC236}">
                <a16:creationId xmlns:a16="http://schemas.microsoft.com/office/drawing/2014/main" id="{3532D1DD-541B-4519-9841-81E76DDD886C}"/>
              </a:ext>
            </a:extLst>
          </p:cNvPr>
          <p:cNvSpPr/>
          <p:nvPr/>
        </p:nvSpPr>
        <p:spPr>
          <a:xfrm>
            <a:off x="2217654" y="3407716"/>
            <a:ext cx="1943160" cy="210725"/>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ko-KR" sz="800">
                <a:solidFill>
                  <a:schemeClr val="tx1"/>
                </a:solidFill>
                <a:latin typeface="Noto Sans KR Black"/>
                <a:ea typeface="Noto Sans KR Black"/>
              </a:rPr>
              <a:t>1-1-3-3-1</a:t>
            </a:r>
            <a:endParaRPr lang="ko-KR" altLang="en-US" sz="800">
              <a:solidFill>
                <a:schemeClr val="tx1"/>
              </a:solidFill>
              <a:latin typeface="Noto Sans KR Black"/>
              <a:ea typeface="Noto Sans KR Black"/>
            </a:endParaRPr>
          </a:p>
        </p:txBody>
      </p:sp>
      <p:sp>
        <p:nvSpPr>
          <p:cNvPr id="44" name="직사각형 43">
            <a:extLst>
              <a:ext uri="{FF2B5EF4-FFF2-40B4-BE49-F238E27FC236}">
                <a16:creationId xmlns:a16="http://schemas.microsoft.com/office/drawing/2014/main" id="{A0E88B45-F03A-4270-A82B-8B92A13EFA5A}"/>
              </a:ext>
            </a:extLst>
          </p:cNvPr>
          <p:cNvSpPr/>
          <p:nvPr/>
        </p:nvSpPr>
        <p:spPr>
          <a:xfrm>
            <a:off x="2217654" y="3712985"/>
            <a:ext cx="1943160" cy="210725"/>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ko-KR" sz="800">
                <a:solidFill>
                  <a:schemeClr val="tx1"/>
                </a:solidFill>
                <a:latin typeface="Noto Sans KR Black"/>
                <a:ea typeface="Noto Sans KR Black"/>
              </a:rPr>
              <a:t>1-1-4-4-1</a:t>
            </a:r>
            <a:endParaRPr lang="ko-KR" altLang="en-US" sz="800">
              <a:solidFill>
                <a:schemeClr val="tx1"/>
              </a:solidFill>
              <a:latin typeface="Noto Sans KR Black"/>
              <a:ea typeface="Noto Sans KR Black"/>
            </a:endParaRPr>
          </a:p>
        </p:txBody>
      </p:sp>
      <p:sp>
        <p:nvSpPr>
          <p:cNvPr id="45" name="직사각형 44">
            <a:extLst>
              <a:ext uri="{FF2B5EF4-FFF2-40B4-BE49-F238E27FC236}">
                <a16:creationId xmlns:a16="http://schemas.microsoft.com/office/drawing/2014/main" id="{7CCE09B2-ECA2-481D-9DC7-DE96F93B0B1C}"/>
              </a:ext>
            </a:extLst>
          </p:cNvPr>
          <p:cNvSpPr/>
          <p:nvPr/>
        </p:nvSpPr>
        <p:spPr>
          <a:xfrm>
            <a:off x="2217654" y="3996210"/>
            <a:ext cx="1943160" cy="210725"/>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ko-KR" sz="800">
                <a:solidFill>
                  <a:schemeClr val="tx1"/>
                </a:solidFill>
                <a:latin typeface="Noto Sans KR Black"/>
                <a:ea typeface="Noto Sans KR Black"/>
              </a:rPr>
              <a:t>1-1-4-1-2</a:t>
            </a:r>
            <a:endParaRPr lang="ko-KR" altLang="en-US" sz="800">
              <a:solidFill>
                <a:schemeClr val="tx1"/>
              </a:solidFill>
              <a:latin typeface="Noto Sans KR Black"/>
              <a:ea typeface="Noto Sans KR Black"/>
            </a:endParaRPr>
          </a:p>
        </p:txBody>
      </p:sp>
      <p:sp>
        <p:nvSpPr>
          <p:cNvPr id="46" name="직사각형 45">
            <a:extLst>
              <a:ext uri="{FF2B5EF4-FFF2-40B4-BE49-F238E27FC236}">
                <a16:creationId xmlns:a16="http://schemas.microsoft.com/office/drawing/2014/main" id="{14E47E31-476A-4642-B367-9C80E4BA6AAC}"/>
              </a:ext>
            </a:extLst>
          </p:cNvPr>
          <p:cNvSpPr/>
          <p:nvPr/>
        </p:nvSpPr>
        <p:spPr>
          <a:xfrm>
            <a:off x="2217654" y="4860026"/>
            <a:ext cx="1943160" cy="210725"/>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ko-KR" sz="800">
                <a:solidFill>
                  <a:schemeClr val="tx1"/>
                </a:solidFill>
                <a:latin typeface="Noto Sans KR Black"/>
                <a:ea typeface="Noto Sans KR Black"/>
              </a:rPr>
              <a:t>1-1-4-2-2</a:t>
            </a:r>
            <a:endParaRPr lang="ko-KR" altLang="en-US" sz="800">
              <a:solidFill>
                <a:schemeClr val="tx1"/>
              </a:solidFill>
              <a:latin typeface="Noto Sans KR Black"/>
              <a:ea typeface="Noto Sans KR Black"/>
            </a:endParaRPr>
          </a:p>
        </p:txBody>
      </p:sp>
      <p:sp>
        <p:nvSpPr>
          <p:cNvPr id="47" name="직사각형 46">
            <a:extLst>
              <a:ext uri="{FF2B5EF4-FFF2-40B4-BE49-F238E27FC236}">
                <a16:creationId xmlns:a16="http://schemas.microsoft.com/office/drawing/2014/main" id="{5449CA66-C83B-4FB8-9D0F-F59ACFBD06F4}"/>
              </a:ext>
            </a:extLst>
          </p:cNvPr>
          <p:cNvSpPr/>
          <p:nvPr/>
        </p:nvSpPr>
        <p:spPr>
          <a:xfrm>
            <a:off x="2217654" y="5121021"/>
            <a:ext cx="1943160" cy="210725"/>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ko-KR" sz="800">
                <a:solidFill>
                  <a:schemeClr val="tx1"/>
                </a:solidFill>
                <a:latin typeface="Noto Sans KR Black"/>
                <a:ea typeface="Noto Sans KR Black"/>
              </a:rPr>
              <a:t>1-1-5-2-2</a:t>
            </a:r>
            <a:endParaRPr lang="ko-KR" altLang="en-US" sz="800">
              <a:solidFill>
                <a:schemeClr val="tx1"/>
              </a:solidFill>
              <a:latin typeface="Noto Sans KR Black"/>
              <a:ea typeface="Noto Sans KR Black"/>
            </a:endParaRPr>
          </a:p>
        </p:txBody>
      </p:sp>
      <p:grpSp>
        <p:nvGrpSpPr>
          <p:cNvPr id="48" name="그룹 47">
            <a:extLst>
              <a:ext uri="{FF2B5EF4-FFF2-40B4-BE49-F238E27FC236}">
                <a16:creationId xmlns:a16="http://schemas.microsoft.com/office/drawing/2014/main" id="{20FCF056-C4BE-4F6C-89D7-3237C61BF838}"/>
              </a:ext>
            </a:extLst>
          </p:cNvPr>
          <p:cNvGrpSpPr/>
          <p:nvPr/>
        </p:nvGrpSpPr>
        <p:grpSpPr>
          <a:xfrm>
            <a:off x="1094128" y="4273705"/>
            <a:ext cx="1595057" cy="230832"/>
            <a:chOff x="5677281" y="2319282"/>
            <a:chExt cx="1595057" cy="230832"/>
          </a:xfrm>
        </p:grpSpPr>
        <p:pic>
          <p:nvPicPr>
            <p:cNvPr id="49" name="그림 48">
              <a:extLst>
                <a:ext uri="{FF2B5EF4-FFF2-40B4-BE49-F238E27FC236}">
                  <a16:creationId xmlns:a16="http://schemas.microsoft.com/office/drawing/2014/main" id="{6DAB3A6B-8D49-439C-8CAE-16DF3992AA60}"/>
                </a:ext>
              </a:extLst>
            </p:cNvPr>
            <p:cNvPicPr>
              <a:picLocks noChangeAspect="1"/>
            </p:cNvPicPr>
            <p:nvPr/>
          </p:nvPicPr>
          <p:blipFill rotWithShape="1">
            <a:blip r:embed="rId2"/>
            <a:stretch>
              <a:fillRect/>
            </a:stretch>
          </p:blipFill>
          <p:spPr>
            <a:xfrm>
              <a:off x="5677281" y="2377849"/>
              <a:ext cx="112939" cy="112939"/>
            </a:xfrm>
            <a:prstGeom prst="rect">
              <a:avLst/>
            </a:prstGeom>
          </p:spPr>
        </p:pic>
        <p:sp>
          <p:nvSpPr>
            <p:cNvPr id="50" name="TextBox 49">
              <a:extLst>
                <a:ext uri="{FF2B5EF4-FFF2-40B4-BE49-F238E27FC236}">
                  <a16:creationId xmlns:a16="http://schemas.microsoft.com/office/drawing/2014/main" id="{01798CC0-4C2D-4900-9147-090ED70E06AD}"/>
                </a:ext>
              </a:extLst>
            </p:cNvPr>
            <p:cNvSpPr txBox="1"/>
            <p:nvPr/>
          </p:nvSpPr>
          <p:spPr>
            <a:xfrm>
              <a:off x="5711345" y="2319282"/>
              <a:ext cx="1560993" cy="230832"/>
            </a:xfrm>
            <a:prstGeom prst="rect">
              <a:avLst/>
            </a:prstGeom>
            <a:noFill/>
          </p:spPr>
          <p:txBody>
            <a:bodyPr wrap="square">
              <a:spAutoFit/>
            </a:bodyPr>
            <a:lstStyle/>
            <a:p>
              <a:pPr lvl="0">
                <a:defRPr/>
              </a:pPr>
              <a:r>
                <a:rPr lang="ko-KR" altLang="en-US" sz="900">
                  <a:latin typeface="Noto Sans KR Black"/>
                  <a:ea typeface="Noto Sans KR Black"/>
                </a:rPr>
                <a:t>백엔드</a:t>
              </a:r>
            </a:p>
          </p:txBody>
        </p:sp>
      </p:grpSp>
      <p:sp>
        <p:nvSpPr>
          <p:cNvPr id="51" name="직사각형 50">
            <a:extLst>
              <a:ext uri="{FF2B5EF4-FFF2-40B4-BE49-F238E27FC236}">
                <a16:creationId xmlns:a16="http://schemas.microsoft.com/office/drawing/2014/main" id="{13121BBF-F02F-40A6-A808-89DAFDC284AD}"/>
              </a:ext>
            </a:extLst>
          </p:cNvPr>
          <p:cNvSpPr/>
          <p:nvPr/>
        </p:nvSpPr>
        <p:spPr>
          <a:xfrm>
            <a:off x="2217654" y="4278241"/>
            <a:ext cx="1943160" cy="210725"/>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ko-KR" sz="800">
                <a:solidFill>
                  <a:schemeClr val="tx1"/>
                </a:solidFill>
                <a:latin typeface="Noto Sans KR Black"/>
                <a:ea typeface="Noto Sans KR Black"/>
              </a:rPr>
              <a:t>1-1-4-1-3</a:t>
            </a:r>
            <a:endParaRPr lang="ko-KR" altLang="en-US" sz="800">
              <a:solidFill>
                <a:schemeClr val="tx1"/>
              </a:solidFill>
              <a:latin typeface="Noto Sans KR Black"/>
              <a:ea typeface="Noto Sans KR Black"/>
            </a:endParaRPr>
          </a:p>
        </p:txBody>
      </p:sp>
      <p:grpSp>
        <p:nvGrpSpPr>
          <p:cNvPr id="52" name="그룹 51">
            <a:extLst>
              <a:ext uri="{FF2B5EF4-FFF2-40B4-BE49-F238E27FC236}">
                <a16:creationId xmlns:a16="http://schemas.microsoft.com/office/drawing/2014/main" id="{C305C066-ED99-4F6E-AA51-B6E0A616B7A8}"/>
              </a:ext>
            </a:extLst>
          </p:cNvPr>
          <p:cNvGrpSpPr/>
          <p:nvPr/>
        </p:nvGrpSpPr>
        <p:grpSpPr>
          <a:xfrm>
            <a:off x="1094128" y="4523477"/>
            <a:ext cx="1595057" cy="230832"/>
            <a:chOff x="5677281" y="2319282"/>
            <a:chExt cx="1595057" cy="230832"/>
          </a:xfrm>
        </p:grpSpPr>
        <p:pic>
          <p:nvPicPr>
            <p:cNvPr id="53" name="그림 52">
              <a:extLst>
                <a:ext uri="{FF2B5EF4-FFF2-40B4-BE49-F238E27FC236}">
                  <a16:creationId xmlns:a16="http://schemas.microsoft.com/office/drawing/2014/main" id="{3EB44157-9AA6-47F1-A161-48CAA1ABAA4B}"/>
                </a:ext>
              </a:extLst>
            </p:cNvPr>
            <p:cNvPicPr>
              <a:picLocks noChangeAspect="1"/>
            </p:cNvPicPr>
            <p:nvPr/>
          </p:nvPicPr>
          <p:blipFill rotWithShape="1">
            <a:blip r:embed="rId2"/>
            <a:stretch>
              <a:fillRect/>
            </a:stretch>
          </p:blipFill>
          <p:spPr>
            <a:xfrm>
              <a:off x="5677281" y="2377849"/>
              <a:ext cx="112939" cy="112939"/>
            </a:xfrm>
            <a:prstGeom prst="rect">
              <a:avLst/>
            </a:prstGeom>
          </p:spPr>
        </p:pic>
        <p:sp>
          <p:nvSpPr>
            <p:cNvPr id="54" name="TextBox 53">
              <a:extLst>
                <a:ext uri="{FF2B5EF4-FFF2-40B4-BE49-F238E27FC236}">
                  <a16:creationId xmlns:a16="http://schemas.microsoft.com/office/drawing/2014/main" id="{7FC16C0C-30E6-4C1B-B0B6-D0D23C05280B}"/>
                </a:ext>
              </a:extLst>
            </p:cNvPr>
            <p:cNvSpPr txBox="1"/>
            <p:nvPr/>
          </p:nvSpPr>
          <p:spPr>
            <a:xfrm>
              <a:off x="5711345" y="2319282"/>
              <a:ext cx="1560993" cy="230832"/>
            </a:xfrm>
            <a:prstGeom prst="rect">
              <a:avLst/>
            </a:prstGeom>
            <a:noFill/>
          </p:spPr>
          <p:txBody>
            <a:bodyPr wrap="square">
              <a:spAutoFit/>
            </a:bodyPr>
            <a:lstStyle/>
            <a:p>
              <a:pPr lvl="0">
                <a:defRPr/>
              </a:pPr>
              <a:r>
                <a:rPr lang="ko-KR" altLang="en-US" sz="900">
                  <a:latin typeface="Noto Sans KR Black"/>
                  <a:ea typeface="Noto Sans KR Black"/>
                </a:rPr>
                <a:t>프론트엔드</a:t>
              </a:r>
            </a:p>
          </p:txBody>
        </p:sp>
      </p:grpSp>
      <p:sp>
        <p:nvSpPr>
          <p:cNvPr id="55" name="직사각형 54">
            <a:extLst>
              <a:ext uri="{FF2B5EF4-FFF2-40B4-BE49-F238E27FC236}">
                <a16:creationId xmlns:a16="http://schemas.microsoft.com/office/drawing/2014/main" id="{F6763372-0CFA-4B18-9DF6-B5D03A30C3F9}"/>
              </a:ext>
            </a:extLst>
          </p:cNvPr>
          <p:cNvSpPr/>
          <p:nvPr/>
        </p:nvSpPr>
        <p:spPr>
          <a:xfrm>
            <a:off x="2217654" y="4528013"/>
            <a:ext cx="1943160" cy="210725"/>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ko-KR" sz="800">
                <a:solidFill>
                  <a:schemeClr val="tx1"/>
                </a:solidFill>
                <a:latin typeface="Noto Sans KR Black"/>
                <a:ea typeface="Noto Sans KR Black"/>
              </a:rPr>
              <a:t>1-1-4-2-3</a:t>
            </a:r>
            <a:endParaRPr lang="ko-KR" altLang="en-US" sz="800">
              <a:solidFill>
                <a:schemeClr val="tx1"/>
              </a:solidFill>
              <a:latin typeface="Noto Sans KR Black"/>
              <a:ea typeface="Noto Sans KR Black"/>
            </a:endParaRPr>
          </a:p>
        </p:txBody>
      </p:sp>
      <p:grpSp>
        <p:nvGrpSpPr>
          <p:cNvPr id="105" name="그룹 104">
            <a:extLst>
              <a:ext uri="{FF2B5EF4-FFF2-40B4-BE49-F238E27FC236}">
                <a16:creationId xmlns:a16="http://schemas.microsoft.com/office/drawing/2014/main" id="{9FB67D5A-652C-4ED6-A967-B1FB2E0EA1AC}"/>
              </a:ext>
            </a:extLst>
          </p:cNvPr>
          <p:cNvGrpSpPr/>
          <p:nvPr/>
        </p:nvGrpSpPr>
        <p:grpSpPr>
          <a:xfrm>
            <a:off x="4428592" y="2306202"/>
            <a:ext cx="1595057" cy="230832"/>
            <a:chOff x="5677281" y="2319282"/>
            <a:chExt cx="1595057" cy="230832"/>
          </a:xfrm>
        </p:grpSpPr>
        <p:pic>
          <p:nvPicPr>
            <p:cNvPr id="106" name="그림 105">
              <a:extLst>
                <a:ext uri="{FF2B5EF4-FFF2-40B4-BE49-F238E27FC236}">
                  <a16:creationId xmlns:a16="http://schemas.microsoft.com/office/drawing/2014/main" id="{058AAB12-C257-4320-BC72-ABCC8E1DFC70}"/>
                </a:ext>
              </a:extLst>
            </p:cNvPr>
            <p:cNvPicPr>
              <a:picLocks noChangeAspect="1"/>
            </p:cNvPicPr>
            <p:nvPr/>
          </p:nvPicPr>
          <p:blipFill rotWithShape="1">
            <a:blip r:embed="rId2"/>
            <a:stretch>
              <a:fillRect/>
            </a:stretch>
          </p:blipFill>
          <p:spPr>
            <a:xfrm>
              <a:off x="5677281" y="2377849"/>
              <a:ext cx="112939" cy="112939"/>
            </a:xfrm>
            <a:prstGeom prst="rect">
              <a:avLst/>
            </a:prstGeom>
          </p:spPr>
        </p:pic>
        <p:sp>
          <p:nvSpPr>
            <p:cNvPr id="107" name="TextBox 106">
              <a:extLst>
                <a:ext uri="{FF2B5EF4-FFF2-40B4-BE49-F238E27FC236}">
                  <a16:creationId xmlns:a16="http://schemas.microsoft.com/office/drawing/2014/main" id="{1B958BE3-FFF9-4A50-BAC1-E17BB61941D9}"/>
                </a:ext>
              </a:extLst>
            </p:cNvPr>
            <p:cNvSpPr txBox="1"/>
            <p:nvPr/>
          </p:nvSpPr>
          <p:spPr>
            <a:xfrm>
              <a:off x="5711345" y="2319282"/>
              <a:ext cx="1560993" cy="230832"/>
            </a:xfrm>
            <a:prstGeom prst="rect">
              <a:avLst/>
            </a:prstGeom>
            <a:noFill/>
          </p:spPr>
          <p:txBody>
            <a:bodyPr wrap="square">
              <a:spAutoFit/>
            </a:bodyPr>
            <a:lstStyle/>
            <a:p>
              <a:pPr lvl="0">
                <a:defRPr/>
              </a:pPr>
              <a:r>
                <a:rPr lang="ko-KR" altLang="en-US" sz="900">
                  <a:latin typeface="Noto Sans KR Black"/>
                  <a:ea typeface="Noto Sans KR Black"/>
                </a:rPr>
                <a:t>㈜테스트물산</a:t>
              </a:r>
              <a:r>
                <a:rPr lang="en-US" altLang="ko-KR" sz="900">
                  <a:latin typeface="Noto Sans KR Black"/>
                  <a:ea typeface="Noto Sans KR Black"/>
                </a:rPr>
                <a:t>(COM1001)</a:t>
              </a:r>
              <a:endParaRPr lang="ko-KR" altLang="en-US" sz="900">
                <a:latin typeface="Noto Sans KR Black"/>
                <a:ea typeface="Noto Sans KR Black"/>
              </a:endParaRPr>
            </a:p>
          </p:txBody>
        </p:sp>
      </p:grpSp>
      <p:grpSp>
        <p:nvGrpSpPr>
          <p:cNvPr id="108" name="그룹 107">
            <a:extLst>
              <a:ext uri="{FF2B5EF4-FFF2-40B4-BE49-F238E27FC236}">
                <a16:creationId xmlns:a16="http://schemas.microsoft.com/office/drawing/2014/main" id="{2042CD29-0143-4184-98BA-A76D0F8235B2}"/>
              </a:ext>
            </a:extLst>
          </p:cNvPr>
          <p:cNvGrpSpPr/>
          <p:nvPr/>
        </p:nvGrpSpPr>
        <p:grpSpPr>
          <a:xfrm>
            <a:off x="4631792" y="2544502"/>
            <a:ext cx="1595057" cy="230832"/>
            <a:chOff x="5677281" y="2319282"/>
            <a:chExt cx="1595057" cy="230832"/>
          </a:xfrm>
        </p:grpSpPr>
        <p:pic>
          <p:nvPicPr>
            <p:cNvPr id="109" name="그림 108">
              <a:extLst>
                <a:ext uri="{FF2B5EF4-FFF2-40B4-BE49-F238E27FC236}">
                  <a16:creationId xmlns:a16="http://schemas.microsoft.com/office/drawing/2014/main" id="{C0264F32-4C22-441D-9B6C-0AF88AED677B}"/>
                </a:ext>
              </a:extLst>
            </p:cNvPr>
            <p:cNvPicPr>
              <a:picLocks noChangeAspect="1"/>
            </p:cNvPicPr>
            <p:nvPr/>
          </p:nvPicPr>
          <p:blipFill rotWithShape="1">
            <a:blip r:embed="rId2"/>
            <a:stretch>
              <a:fillRect/>
            </a:stretch>
          </p:blipFill>
          <p:spPr>
            <a:xfrm>
              <a:off x="5677281" y="2377849"/>
              <a:ext cx="112939" cy="112939"/>
            </a:xfrm>
            <a:prstGeom prst="rect">
              <a:avLst/>
            </a:prstGeom>
          </p:spPr>
        </p:pic>
        <p:sp>
          <p:nvSpPr>
            <p:cNvPr id="110" name="TextBox 109">
              <a:extLst>
                <a:ext uri="{FF2B5EF4-FFF2-40B4-BE49-F238E27FC236}">
                  <a16:creationId xmlns:a16="http://schemas.microsoft.com/office/drawing/2014/main" id="{3F554566-59B8-421F-833A-FA6FCD06DE53}"/>
                </a:ext>
              </a:extLst>
            </p:cNvPr>
            <p:cNvSpPr txBox="1"/>
            <p:nvPr/>
          </p:nvSpPr>
          <p:spPr>
            <a:xfrm>
              <a:off x="5711345" y="2319282"/>
              <a:ext cx="1560993" cy="230832"/>
            </a:xfrm>
            <a:prstGeom prst="rect">
              <a:avLst/>
            </a:prstGeom>
            <a:noFill/>
          </p:spPr>
          <p:txBody>
            <a:bodyPr wrap="square">
              <a:spAutoFit/>
            </a:bodyPr>
            <a:lstStyle/>
            <a:p>
              <a:pPr lvl="0">
                <a:defRPr/>
              </a:pPr>
              <a:r>
                <a:rPr lang="en-US" altLang="ko-KR" sz="900">
                  <a:latin typeface="Noto Sans KR Black"/>
                  <a:ea typeface="Noto Sans KR Black"/>
                </a:rPr>
                <a:t> </a:t>
              </a:r>
              <a:r>
                <a:rPr lang="ko-KR" altLang="en-US" sz="900">
                  <a:latin typeface="Noto Sans KR Black"/>
                  <a:ea typeface="Noto Sans KR Black"/>
                </a:rPr>
                <a:t>본사</a:t>
              </a:r>
            </a:p>
          </p:txBody>
        </p:sp>
      </p:grpSp>
      <p:grpSp>
        <p:nvGrpSpPr>
          <p:cNvPr id="111" name="그룹 110">
            <a:extLst>
              <a:ext uri="{FF2B5EF4-FFF2-40B4-BE49-F238E27FC236}">
                <a16:creationId xmlns:a16="http://schemas.microsoft.com/office/drawing/2014/main" id="{85F72C07-EE25-489C-A3D4-F7D94CB5A7AE}"/>
              </a:ext>
            </a:extLst>
          </p:cNvPr>
          <p:cNvGrpSpPr/>
          <p:nvPr/>
        </p:nvGrpSpPr>
        <p:grpSpPr>
          <a:xfrm>
            <a:off x="4631792" y="5368850"/>
            <a:ext cx="1595057" cy="230832"/>
            <a:chOff x="5677281" y="2319282"/>
            <a:chExt cx="1595057" cy="230832"/>
          </a:xfrm>
        </p:grpSpPr>
        <p:pic>
          <p:nvPicPr>
            <p:cNvPr id="112" name="그림 111">
              <a:extLst>
                <a:ext uri="{FF2B5EF4-FFF2-40B4-BE49-F238E27FC236}">
                  <a16:creationId xmlns:a16="http://schemas.microsoft.com/office/drawing/2014/main" id="{73DCDEC5-B787-4066-86E5-ACB3A44DA864}"/>
                </a:ext>
              </a:extLst>
            </p:cNvPr>
            <p:cNvPicPr>
              <a:picLocks noChangeAspect="1"/>
            </p:cNvPicPr>
            <p:nvPr/>
          </p:nvPicPr>
          <p:blipFill rotWithShape="1">
            <a:blip r:embed="rId2"/>
            <a:stretch>
              <a:fillRect/>
            </a:stretch>
          </p:blipFill>
          <p:spPr>
            <a:xfrm>
              <a:off x="5677281" y="2377849"/>
              <a:ext cx="112939" cy="112939"/>
            </a:xfrm>
            <a:prstGeom prst="rect">
              <a:avLst/>
            </a:prstGeom>
          </p:spPr>
        </p:pic>
        <p:sp>
          <p:nvSpPr>
            <p:cNvPr id="113" name="TextBox 112">
              <a:extLst>
                <a:ext uri="{FF2B5EF4-FFF2-40B4-BE49-F238E27FC236}">
                  <a16:creationId xmlns:a16="http://schemas.microsoft.com/office/drawing/2014/main" id="{726CAF13-614A-41DF-AB13-786C0535BDA5}"/>
                </a:ext>
              </a:extLst>
            </p:cNvPr>
            <p:cNvSpPr txBox="1"/>
            <p:nvPr/>
          </p:nvSpPr>
          <p:spPr>
            <a:xfrm>
              <a:off x="5711345" y="2319282"/>
              <a:ext cx="1560993" cy="230832"/>
            </a:xfrm>
            <a:prstGeom prst="rect">
              <a:avLst/>
            </a:prstGeom>
            <a:noFill/>
          </p:spPr>
          <p:txBody>
            <a:bodyPr wrap="square">
              <a:spAutoFit/>
            </a:bodyPr>
            <a:lstStyle/>
            <a:p>
              <a:pPr lvl="0">
                <a:defRPr/>
              </a:pPr>
              <a:r>
                <a:rPr lang="en-US" altLang="ko-KR" sz="900">
                  <a:latin typeface="Noto Sans KR Black"/>
                  <a:ea typeface="Noto Sans KR Black"/>
                </a:rPr>
                <a:t> </a:t>
              </a:r>
              <a:r>
                <a:rPr lang="ko-KR" altLang="en-US" sz="900">
                  <a:latin typeface="Noto Sans KR Black"/>
                  <a:ea typeface="Noto Sans KR Black"/>
                </a:rPr>
                <a:t>부산지사</a:t>
              </a:r>
            </a:p>
          </p:txBody>
        </p:sp>
      </p:grpSp>
      <p:grpSp>
        <p:nvGrpSpPr>
          <p:cNvPr id="114" name="그룹 113">
            <a:extLst>
              <a:ext uri="{FF2B5EF4-FFF2-40B4-BE49-F238E27FC236}">
                <a16:creationId xmlns:a16="http://schemas.microsoft.com/office/drawing/2014/main" id="{8AF1F30D-8D52-4C61-9612-EC4C03F5566C}"/>
              </a:ext>
            </a:extLst>
          </p:cNvPr>
          <p:cNvGrpSpPr/>
          <p:nvPr/>
        </p:nvGrpSpPr>
        <p:grpSpPr>
          <a:xfrm>
            <a:off x="4845152" y="2824440"/>
            <a:ext cx="1595057" cy="230832"/>
            <a:chOff x="5677281" y="2319282"/>
            <a:chExt cx="1595057" cy="230832"/>
          </a:xfrm>
        </p:grpSpPr>
        <p:pic>
          <p:nvPicPr>
            <p:cNvPr id="115" name="그림 114">
              <a:extLst>
                <a:ext uri="{FF2B5EF4-FFF2-40B4-BE49-F238E27FC236}">
                  <a16:creationId xmlns:a16="http://schemas.microsoft.com/office/drawing/2014/main" id="{4F03D6D4-F77C-492F-8F8A-CBDFE30CE3A2}"/>
                </a:ext>
              </a:extLst>
            </p:cNvPr>
            <p:cNvPicPr>
              <a:picLocks noChangeAspect="1"/>
            </p:cNvPicPr>
            <p:nvPr/>
          </p:nvPicPr>
          <p:blipFill rotWithShape="1">
            <a:blip r:embed="rId2"/>
            <a:stretch>
              <a:fillRect/>
            </a:stretch>
          </p:blipFill>
          <p:spPr>
            <a:xfrm>
              <a:off x="5677281" y="2377849"/>
              <a:ext cx="112939" cy="112939"/>
            </a:xfrm>
            <a:prstGeom prst="rect">
              <a:avLst/>
            </a:prstGeom>
          </p:spPr>
        </p:pic>
        <p:sp>
          <p:nvSpPr>
            <p:cNvPr id="116" name="TextBox 115">
              <a:extLst>
                <a:ext uri="{FF2B5EF4-FFF2-40B4-BE49-F238E27FC236}">
                  <a16:creationId xmlns:a16="http://schemas.microsoft.com/office/drawing/2014/main" id="{BA6C5D99-2392-4948-B52B-DAE3B5652F0D}"/>
                </a:ext>
              </a:extLst>
            </p:cNvPr>
            <p:cNvSpPr txBox="1"/>
            <p:nvPr/>
          </p:nvSpPr>
          <p:spPr>
            <a:xfrm>
              <a:off x="5711345" y="2319282"/>
              <a:ext cx="1560993" cy="230832"/>
            </a:xfrm>
            <a:prstGeom prst="rect">
              <a:avLst/>
            </a:prstGeom>
            <a:noFill/>
          </p:spPr>
          <p:txBody>
            <a:bodyPr wrap="square">
              <a:spAutoFit/>
            </a:bodyPr>
            <a:lstStyle/>
            <a:p>
              <a:pPr lvl="0">
                <a:defRPr/>
              </a:pPr>
              <a:r>
                <a:rPr lang="en-US" altLang="ko-KR" sz="900">
                  <a:latin typeface="Noto Sans KR Black"/>
                  <a:ea typeface="Noto Sans KR Black"/>
                </a:rPr>
                <a:t> </a:t>
              </a:r>
              <a:r>
                <a:rPr lang="ko-KR" altLang="en-US" sz="900">
                  <a:latin typeface="Noto Sans KR Black"/>
                  <a:ea typeface="Noto Sans KR Black"/>
                </a:rPr>
                <a:t>경영지원팀</a:t>
              </a:r>
            </a:p>
          </p:txBody>
        </p:sp>
      </p:grpSp>
      <p:grpSp>
        <p:nvGrpSpPr>
          <p:cNvPr id="117" name="그룹 116">
            <a:extLst>
              <a:ext uri="{FF2B5EF4-FFF2-40B4-BE49-F238E27FC236}">
                <a16:creationId xmlns:a16="http://schemas.microsoft.com/office/drawing/2014/main" id="{DE9324BA-3819-4C47-8B38-05956A6362F7}"/>
              </a:ext>
            </a:extLst>
          </p:cNvPr>
          <p:cNvGrpSpPr/>
          <p:nvPr/>
        </p:nvGrpSpPr>
        <p:grpSpPr>
          <a:xfrm>
            <a:off x="4845152" y="3108920"/>
            <a:ext cx="1595057" cy="230832"/>
            <a:chOff x="5677281" y="2319282"/>
            <a:chExt cx="1595057" cy="230832"/>
          </a:xfrm>
        </p:grpSpPr>
        <p:pic>
          <p:nvPicPr>
            <p:cNvPr id="118" name="그림 117">
              <a:extLst>
                <a:ext uri="{FF2B5EF4-FFF2-40B4-BE49-F238E27FC236}">
                  <a16:creationId xmlns:a16="http://schemas.microsoft.com/office/drawing/2014/main" id="{9350BF92-2DBB-4D20-A400-D1B82B5E92D5}"/>
                </a:ext>
              </a:extLst>
            </p:cNvPr>
            <p:cNvPicPr>
              <a:picLocks noChangeAspect="1"/>
            </p:cNvPicPr>
            <p:nvPr/>
          </p:nvPicPr>
          <p:blipFill rotWithShape="1">
            <a:blip r:embed="rId2"/>
            <a:stretch>
              <a:fillRect/>
            </a:stretch>
          </p:blipFill>
          <p:spPr>
            <a:xfrm>
              <a:off x="5677281" y="2377849"/>
              <a:ext cx="112939" cy="112939"/>
            </a:xfrm>
            <a:prstGeom prst="rect">
              <a:avLst/>
            </a:prstGeom>
          </p:spPr>
        </p:pic>
        <p:sp>
          <p:nvSpPr>
            <p:cNvPr id="119" name="TextBox 118">
              <a:extLst>
                <a:ext uri="{FF2B5EF4-FFF2-40B4-BE49-F238E27FC236}">
                  <a16:creationId xmlns:a16="http://schemas.microsoft.com/office/drawing/2014/main" id="{058B73DC-7800-45E0-B005-20A46808B08B}"/>
                </a:ext>
              </a:extLst>
            </p:cNvPr>
            <p:cNvSpPr txBox="1"/>
            <p:nvPr/>
          </p:nvSpPr>
          <p:spPr>
            <a:xfrm>
              <a:off x="5711345" y="2319282"/>
              <a:ext cx="1560993" cy="230832"/>
            </a:xfrm>
            <a:prstGeom prst="rect">
              <a:avLst/>
            </a:prstGeom>
            <a:noFill/>
          </p:spPr>
          <p:txBody>
            <a:bodyPr wrap="square">
              <a:spAutoFit/>
            </a:bodyPr>
            <a:lstStyle/>
            <a:p>
              <a:pPr lvl="0">
                <a:defRPr/>
              </a:pPr>
              <a:r>
                <a:rPr lang="en-US" altLang="ko-KR" sz="900">
                  <a:latin typeface="Noto Sans KR Black"/>
                  <a:ea typeface="Noto Sans KR Black"/>
                </a:rPr>
                <a:t> </a:t>
              </a:r>
              <a:r>
                <a:rPr lang="ko-KR" altLang="en-US" sz="900">
                  <a:latin typeface="Noto Sans KR Black"/>
                  <a:ea typeface="Noto Sans KR Black"/>
                </a:rPr>
                <a:t>인사팀</a:t>
              </a:r>
            </a:p>
          </p:txBody>
        </p:sp>
      </p:grpSp>
      <p:grpSp>
        <p:nvGrpSpPr>
          <p:cNvPr id="120" name="그룹 119">
            <a:extLst>
              <a:ext uri="{FF2B5EF4-FFF2-40B4-BE49-F238E27FC236}">
                <a16:creationId xmlns:a16="http://schemas.microsoft.com/office/drawing/2014/main" id="{EC792CE1-ADB5-42C7-B6FC-0BF0025D6F23}"/>
              </a:ext>
            </a:extLst>
          </p:cNvPr>
          <p:cNvGrpSpPr/>
          <p:nvPr/>
        </p:nvGrpSpPr>
        <p:grpSpPr>
          <a:xfrm>
            <a:off x="4845152" y="3392203"/>
            <a:ext cx="1595057" cy="230832"/>
            <a:chOff x="5677281" y="2319282"/>
            <a:chExt cx="1595057" cy="230832"/>
          </a:xfrm>
        </p:grpSpPr>
        <p:pic>
          <p:nvPicPr>
            <p:cNvPr id="121" name="그림 120">
              <a:extLst>
                <a:ext uri="{FF2B5EF4-FFF2-40B4-BE49-F238E27FC236}">
                  <a16:creationId xmlns:a16="http://schemas.microsoft.com/office/drawing/2014/main" id="{B2F2EDBA-4727-4325-BA17-720E08F19B3E}"/>
                </a:ext>
              </a:extLst>
            </p:cNvPr>
            <p:cNvPicPr>
              <a:picLocks noChangeAspect="1"/>
            </p:cNvPicPr>
            <p:nvPr/>
          </p:nvPicPr>
          <p:blipFill rotWithShape="1">
            <a:blip r:embed="rId2"/>
            <a:stretch>
              <a:fillRect/>
            </a:stretch>
          </p:blipFill>
          <p:spPr>
            <a:xfrm>
              <a:off x="5677281" y="2377849"/>
              <a:ext cx="112939" cy="112939"/>
            </a:xfrm>
            <a:prstGeom prst="rect">
              <a:avLst/>
            </a:prstGeom>
          </p:spPr>
        </p:pic>
        <p:sp>
          <p:nvSpPr>
            <p:cNvPr id="122" name="TextBox 121">
              <a:extLst>
                <a:ext uri="{FF2B5EF4-FFF2-40B4-BE49-F238E27FC236}">
                  <a16:creationId xmlns:a16="http://schemas.microsoft.com/office/drawing/2014/main" id="{EEA55D84-29B8-427A-A405-3A59D3EBDC9F}"/>
                </a:ext>
              </a:extLst>
            </p:cNvPr>
            <p:cNvSpPr txBox="1"/>
            <p:nvPr/>
          </p:nvSpPr>
          <p:spPr>
            <a:xfrm>
              <a:off x="5711345" y="2319282"/>
              <a:ext cx="1560993" cy="230832"/>
            </a:xfrm>
            <a:prstGeom prst="rect">
              <a:avLst/>
            </a:prstGeom>
            <a:noFill/>
          </p:spPr>
          <p:txBody>
            <a:bodyPr wrap="square">
              <a:spAutoFit/>
            </a:bodyPr>
            <a:lstStyle/>
            <a:p>
              <a:pPr lvl="0">
                <a:defRPr/>
              </a:pPr>
              <a:r>
                <a:rPr lang="ko-KR" altLang="en-US" sz="900">
                  <a:latin typeface="Noto Sans KR Black"/>
                  <a:ea typeface="Noto Sans KR Black"/>
                </a:rPr>
                <a:t> 총무팀</a:t>
              </a:r>
            </a:p>
          </p:txBody>
        </p:sp>
      </p:grpSp>
      <p:grpSp>
        <p:nvGrpSpPr>
          <p:cNvPr id="123" name="그룹 122">
            <a:extLst>
              <a:ext uri="{FF2B5EF4-FFF2-40B4-BE49-F238E27FC236}">
                <a16:creationId xmlns:a16="http://schemas.microsoft.com/office/drawing/2014/main" id="{3CEEEB83-D0B3-4094-8FB1-CD8673FDB5AE}"/>
              </a:ext>
            </a:extLst>
          </p:cNvPr>
          <p:cNvGrpSpPr/>
          <p:nvPr/>
        </p:nvGrpSpPr>
        <p:grpSpPr>
          <a:xfrm>
            <a:off x="4845152" y="3707792"/>
            <a:ext cx="1595057" cy="230832"/>
            <a:chOff x="5677281" y="2319282"/>
            <a:chExt cx="1595057" cy="230832"/>
          </a:xfrm>
        </p:grpSpPr>
        <p:pic>
          <p:nvPicPr>
            <p:cNvPr id="124" name="그림 123">
              <a:extLst>
                <a:ext uri="{FF2B5EF4-FFF2-40B4-BE49-F238E27FC236}">
                  <a16:creationId xmlns:a16="http://schemas.microsoft.com/office/drawing/2014/main" id="{7C991865-2607-4462-8E64-8B2F993DA933}"/>
                </a:ext>
              </a:extLst>
            </p:cNvPr>
            <p:cNvPicPr>
              <a:picLocks noChangeAspect="1"/>
            </p:cNvPicPr>
            <p:nvPr/>
          </p:nvPicPr>
          <p:blipFill rotWithShape="1">
            <a:blip r:embed="rId2"/>
            <a:stretch>
              <a:fillRect/>
            </a:stretch>
          </p:blipFill>
          <p:spPr>
            <a:xfrm>
              <a:off x="5677281" y="2377849"/>
              <a:ext cx="112939" cy="112939"/>
            </a:xfrm>
            <a:prstGeom prst="rect">
              <a:avLst/>
            </a:prstGeom>
          </p:spPr>
        </p:pic>
        <p:sp>
          <p:nvSpPr>
            <p:cNvPr id="125" name="TextBox 124">
              <a:extLst>
                <a:ext uri="{FF2B5EF4-FFF2-40B4-BE49-F238E27FC236}">
                  <a16:creationId xmlns:a16="http://schemas.microsoft.com/office/drawing/2014/main" id="{82B98CB6-18F0-4204-A10F-7742590E3E13}"/>
                </a:ext>
              </a:extLst>
            </p:cNvPr>
            <p:cNvSpPr txBox="1"/>
            <p:nvPr/>
          </p:nvSpPr>
          <p:spPr>
            <a:xfrm>
              <a:off x="5711345" y="2319282"/>
              <a:ext cx="1560993" cy="230832"/>
            </a:xfrm>
            <a:prstGeom prst="rect">
              <a:avLst/>
            </a:prstGeom>
            <a:noFill/>
          </p:spPr>
          <p:txBody>
            <a:bodyPr wrap="square">
              <a:spAutoFit/>
            </a:bodyPr>
            <a:lstStyle/>
            <a:p>
              <a:pPr lvl="0">
                <a:defRPr/>
              </a:pPr>
              <a:r>
                <a:rPr lang="en-US" altLang="ko-KR" sz="900">
                  <a:latin typeface="Noto Sans KR Black"/>
                  <a:ea typeface="Noto Sans KR Black"/>
                </a:rPr>
                <a:t> </a:t>
              </a:r>
              <a:r>
                <a:rPr lang="ko-KR" altLang="en-US" sz="900">
                  <a:latin typeface="Noto Sans KR Black"/>
                  <a:ea typeface="Noto Sans KR Black"/>
                </a:rPr>
                <a:t>개발팀</a:t>
              </a:r>
            </a:p>
          </p:txBody>
        </p:sp>
      </p:grpSp>
      <p:grpSp>
        <p:nvGrpSpPr>
          <p:cNvPr id="126" name="그룹 125">
            <a:extLst>
              <a:ext uri="{FF2B5EF4-FFF2-40B4-BE49-F238E27FC236}">
                <a16:creationId xmlns:a16="http://schemas.microsoft.com/office/drawing/2014/main" id="{E7DA8189-7655-4381-8F9C-BDB1ACE37CA1}"/>
              </a:ext>
            </a:extLst>
          </p:cNvPr>
          <p:cNvGrpSpPr/>
          <p:nvPr/>
        </p:nvGrpSpPr>
        <p:grpSpPr>
          <a:xfrm>
            <a:off x="4845152" y="5068158"/>
            <a:ext cx="1595057" cy="230832"/>
            <a:chOff x="5677281" y="2319282"/>
            <a:chExt cx="1595057" cy="230832"/>
          </a:xfrm>
        </p:grpSpPr>
        <p:pic>
          <p:nvPicPr>
            <p:cNvPr id="127" name="그림 126">
              <a:extLst>
                <a:ext uri="{FF2B5EF4-FFF2-40B4-BE49-F238E27FC236}">
                  <a16:creationId xmlns:a16="http://schemas.microsoft.com/office/drawing/2014/main" id="{FF35ABC6-6204-4E0E-93D5-8378046086D3}"/>
                </a:ext>
              </a:extLst>
            </p:cNvPr>
            <p:cNvPicPr>
              <a:picLocks noChangeAspect="1"/>
            </p:cNvPicPr>
            <p:nvPr/>
          </p:nvPicPr>
          <p:blipFill rotWithShape="1">
            <a:blip r:embed="rId2"/>
            <a:stretch>
              <a:fillRect/>
            </a:stretch>
          </p:blipFill>
          <p:spPr>
            <a:xfrm>
              <a:off x="5677281" y="2377849"/>
              <a:ext cx="112939" cy="112939"/>
            </a:xfrm>
            <a:prstGeom prst="rect">
              <a:avLst/>
            </a:prstGeom>
          </p:spPr>
        </p:pic>
        <p:sp>
          <p:nvSpPr>
            <p:cNvPr id="128" name="TextBox 127">
              <a:extLst>
                <a:ext uri="{FF2B5EF4-FFF2-40B4-BE49-F238E27FC236}">
                  <a16:creationId xmlns:a16="http://schemas.microsoft.com/office/drawing/2014/main" id="{D7F7446A-4129-41E5-AC5E-559B764B484C}"/>
                </a:ext>
              </a:extLst>
            </p:cNvPr>
            <p:cNvSpPr txBox="1"/>
            <p:nvPr/>
          </p:nvSpPr>
          <p:spPr>
            <a:xfrm>
              <a:off x="5711345" y="2319282"/>
              <a:ext cx="1560993" cy="230832"/>
            </a:xfrm>
            <a:prstGeom prst="rect">
              <a:avLst/>
            </a:prstGeom>
            <a:noFill/>
          </p:spPr>
          <p:txBody>
            <a:bodyPr wrap="square">
              <a:spAutoFit/>
            </a:bodyPr>
            <a:lstStyle/>
            <a:p>
              <a:pPr lvl="0">
                <a:defRPr/>
              </a:pPr>
              <a:r>
                <a:rPr lang="en-US" altLang="ko-KR" sz="900">
                  <a:latin typeface="Noto Sans KR Black"/>
                  <a:ea typeface="Noto Sans KR Black"/>
                </a:rPr>
                <a:t> </a:t>
              </a:r>
              <a:r>
                <a:rPr lang="ko-KR" altLang="en-US" sz="900">
                  <a:latin typeface="Noto Sans KR Black"/>
                  <a:ea typeface="Noto Sans KR Black"/>
                </a:rPr>
                <a:t>홍보팀</a:t>
              </a:r>
            </a:p>
          </p:txBody>
        </p:sp>
      </p:grpSp>
      <p:grpSp>
        <p:nvGrpSpPr>
          <p:cNvPr id="129" name="그룹 128">
            <a:extLst>
              <a:ext uri="{FF2B5EF4-FFF2-40B4-BE49-F238E27FC236}">
                <a16:creationId xmlns:a16="http://schemas.microsoft.com/office/drawing/2014/main" id="{0A38164E-5B47-4AFB-8C79-B348DBD31D29}"/>
              </a:ext>
            </a:extLst>
          </p:cNvPr>
          <p:cNvGrpSpPr/>
          <p:nvPr/>
        </p:nvGrpSpPr>
        <p:grpSpPr>
          <a:xfrm>
            <a:off x="4958091" y="3991674"/>
            <a:ext cx="1595057" cy="230832"/>
            <a:chOff x="5677281" y="2319282"/>
            <a:chExt cx="1595057" cy="230832"/>
          </a:xfrm>
        </p:grpSpPr>
        <p:pic>
          <p:nvPicPr>
            <p:cNvPr id="130" name="그림 129">
              <a:extLst>
                <a:ext uri="{FF2B5EF4-FFF2-40B4-BE49-F238E27FC236}">
                  <a16:creationId xmlns:a16="http://schemas.microsoft.com/office/drawing/2014/main" id="{87F484D7-527C-4076-AB5F-BCF67F172F50}"/>
                </a:ext>
              </a:extLst>
            </p:cNvPr>
            <p:cNvPicPr>
              <a:picLocks noChangeAspect="1"/>
            </p:cNvPicPr>
            <p:nvPr/>
          </p:nvPicPr>
          <p:blipFill rotWithShape="1">
            <a:blip r:embed="rId2"/>
            <a:stretch>
              <a:fillRect/>
            </a:stretch>
          </p:blipFill>
          <p:spPr>
            <a:xfrm>
              <a:off x="5677281" y="2377849"/>
              <a:ext cx="112939" cy="112939"/>
            </a:xfrm>
            <a:prstGeom prst="rect">
              <a:avLst/>
            </a:prstGeom>
          </p:spPr>
        </p:pic>
        <p:sp>
          <p:nvSpPr>
            <p:cNvPr id="131" name="TextBox 130">
              <a:extLst>
                <a:ext uri="{FF2B5EF4-FFF2-40B4-BE49-F238E27FC236}">
                  <a16:creationId xmlns:a16="http://schemas.microsoft.com/office/drawing/2014/main" id="{71AB0C86-3CAA-411F-9D6B-9BB5AE1FFD5B}"/>
                </a:ext>
              </a:extLst>
            </p:cNvPr>
            <p:cNvSpPr txBox="1"/>
            <p:nvPr/>
          </p:nvSpPr>
          <p:spPr>
            <a:xfrm>
              <a:off x="5711345" y="2319282"/>
              <a:ext cx="1560993" cy="230832"/>
            </a:xfrm>
            <a:prstGeom prst="rect">
              <a:avLst/>
            </a:prstGeom>
            <a:noFill/>
          </p:spPr>
          <p:txBody>
            <a:bodyPr wrap="square">
              <a:spAutoFit/>
            </a:bodyPr>
            <a:lstStyle/>
            <a:p>
              <a:pPr lvl="0">
                <a:defRPr/>
              </a:pPr>
              <a:r>
                <a:rPr lang="en-US" altLang="ko-KR" sz="900">
                  <a:latin typeface="Noto Sans KR Black"/>
                  <a:ea typeface="Noto Sans KR Black"/>
                </a:rPr>
                <a:t> </a:t>
              </a:r>
              <a:r>
                <a:rPr lang="ko-KR" altLang="en-US" sz="900">
                  <a:latin typeface="Noto Sans KR Black"/>
                  <a:ea typeface="Noto Sans KR Black"/>
                </a:rPr>
                <a:t>안드로이드 개발팀</a:t>
              </a:r>
            </a:p>
          </p:txBody>
        </p:sp>
      </p:grpSp>
      <p:grpSp>
        <p:nvGrpSpPr>
          <p:cNvPr id="132" name="그룹 131">
            <a:extLst>
              <a:ext uri="{FF2B5EF4-FFF2-40B4-BE49-F238E27FC236}">
                <a16:creationId xmlns:a16="http://schemas.microsoft.com/office/drawing/2014/main" id="{A5353150-30C2-4775-972A-A27A463F0C8B}"/>
              </a:ext>
            </a:extLst>
          </p:cNvPr>
          <p:cNvGrpSpPr/>
          <p:nvPr/>
        </p:nvGrpSpPr>
        <p:grpSpPr>
          <a:xfrm>
            <a:off x="4958091" y="4818546"/>
            <a:ext cx="1595057" cy="230832"/>
            <a:chOff x="5677281" y="2319282"/>
            <a:chExt cx="1595057" cy="230832"/>
          </a:xfrm>
        </p:grpSpPr>
        <p:pic>
          <p:nvPicPr>
            <p:cNvPr id="133" name="그림 132">
              <a:extLst>
                <a:ext uri="{FF2B5EF4-FFF2-40B4-BE49-F238E27FC236}">
                  <a16:creationId xmlns:a16="http://schemas.microsoft.com/office/drawing/2014/main" id="{427A7A3E-13A9-4EA3-AD35-99BBE017EF6A}"/>
                </a:ext>
              </a:extLst>
            </p:cNvPr>
            <p:cNvPicPr>
              <a:picLocks noChangeAspect="1"/>
            </p:cNvPicPr>
            <p:nvPr/>
          </p:nvPicPr>
          <p:blipFill rotWithShape="1">
            <a:blip r:embed="rId2"/>
            <a:stretch>
              <a:fillRect/>
            </a:stretch>
          </p:blipFill>
          <p:spPr>
            <a:xfrm>
              <a:off x="5677281" y="2377849"/>
              <a:ext cx="112939" cy="112939"/>
            </a:xfrm>
            <a:prstGeom prst="rect">
              <a:avLst/>
            </a:prstGeom>
          </p:spPr>
        </p:pic>
        <p:sp>
          <p:nvSpPr>
            <p:cNvPr id="134" name="TextBox 133">
              <a:extLst>
                <a:ext uri="{FF2B5EF4-FFF2-40B4-BE49-F238E27FC236}">
                  <a16:creationId xmlns:a16="http://schemas.microsoft.com/office/drawing/2014/main" id="{A84A7448-801A-435C-909D-FC332576C9DB}"/>
                </a:ext>
              </a:extLst>
            </p:cNvPr>
            <p:cNvSpPr txBox="1"/>
            <p:nvPr/>
          </p:nvSpPr>
          <p:spPr>
            <a:xfrm>
              <a:off x="5711345" y="2319282"/>
              <a:ext cx="1560993" cy="230832"/>
            </a:xfrm>
            <a:prstGeom prst="rect">
              <a:avLst/>
            </a:prstGeom>
            <a:noFill/>
          </p:spPr>
          <p:txBody>
            <a:bodyPr wrap="square">
              <a:spAutoFit/>
            </a:bodyPr>
            <a:lstStyle/>
            <a:p>
              <a:pPr lvl="0">
                <a:defRPr/>
              </a:pPr>
              <a:r>
                <a:rPr lang="en-US" altLang="ko-KR" sz="900">
                  <a:latin typeface="Noto Sans KR Black"/>
                  <a:ea typeface="Noto Sans KR Black"/>
                </a:rPr>
                <a:t> IOS </a:t>
              </a:r>
              <a:r>
                <a:rPr lang="ko-KR" altLang="en-US" sz="900">
                  <a:latin typeface="Noto Sans KR Black"/>
                  <a:ea typeface="Noto Sans KR Black"/>
                </a:rPr>
                <a:t>개발팀</a:t>
              </a:r>
            </a:p>
          </p:txBody>
        </p:sp>
      </p:grpSp>
      <p:sp>
        <p:nvSpPr>
          <p:cNvPr id="135" name="화살표: 오른쪽 134">
            <a:extLst>
              <a:ext uri="{FF2B5EF4-FFF2-40B4-BE49-F238E27FC236}">
                <a16:creationId xmlns:a16="http://schemas.microsoft.com/office/drawing/2014/main" id="{32361923-BE3C-4BB9-866C-1EBB40F3E4BB}"/>
              </a:ext>
            </a:extLst>
          </p:cNvPr>
          <p:cNvSpPr/>
          <p:nvPr/>
        </p:nvSpPr>
        <p:spPr>
          <a:xfrm>
            <a:off x="4744731" y="1343202"/>
            <a:ext cx="3249498" cy="210725"/>
          </a:xfrm>
          <a:prstGeom prst="rightArrow">
            <a:avLst>
              <a:gd name="adj1" fmla="val 50000"/>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136" name="직사각형 135">
            <a:extLst>
              <a:ext uri="{FF2B5EF4-FFF2-40B4-BE49-F238E27FC236}">
                <a16:creationId xmlns:a16="http://schemas.microsoft.com/office/drawing/2014/main" id="{D9646374-5612-4F76-940E-1F888F3E0AD0}"/>
              </a:ext>
            </a:extLst>
          </p:cNvPr>
          <p:cNvSpPr/>
          <p:nvPr/>
        </p:nvSpPr>
        <p:spPr>
          <a:xfrm>
            <a:off x="6260913" y="2323427"/>
            <a:ext cx="1943160" cy="210725"/>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ko-KR" sz="800">
                <a:solidFill>
                  <a:schemeClr val="tx1"/>
                </a:solidFill>
                <a:latin typeface="Noto Sans KR Black"/>
                <a:ea typeface="Noto Sans KR Black"/>
              </a:rPr>
              <a:t>1-0-0-0</a:t>
            </a:r>
            <a:endParaRPr lang="ko-KR" altLang="en-US" sz="800">
              <a:solidFill>
                <a:schemeClr val="tx1"/>
              </a:solidFill>
              <a:latin typeface="Noto Sans KR Black"/>
              <a:ea typeface="Noto Sans KR Black"/>
            </a:endParaRPr>
          </a:p>
        </p:txBody>
      </p:sp>
      <p:sp>
        <p:nvSpPr>
          <p:cNvPr id="137" name="직사각형 136">
            <a:extLst>
              <a:ext uri="{FF2B5EF4-FFF2-40B4-BE49-F238E27FC236}">
                <a16:creationId xmlns:a16="http://schemas.microsoft.com/office/drawing/2014/main" id="{B0D01B23-65A7-4AD7-AE12-E22FC7CFE995}"/>
              </a:ext>
            </a:extLst>
          </p:cNvPr>
          <p:cNvSpPr/>
          <p:nvPr/>
        </p:nvSpPr>
        <p:spPr>
          <a:xfrm>
            <a:off x="6260913" y="2599945"/>
            <a:ext cx="1943160" cy="210725"/>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ko-KR" sz="800">
                <a:solidFill>
                  <a:schemeClr val="tx1"/>
                </a:solidFill>
                <a:latin typeface="Noto Sans KR Black"/>
                <a:ea typeface="Noto Sans KR Black"/>
              </a:rPr>
              <a:t>1-1-0-1</a:t>
            </a:r>
            <a:endParaRPr lang="ko-KR" altLang="en-US" sz="800">
              <a:solidFill>
                <a:schemeClr val="tx1"/>
              </a:solidFill>
              <a:latin typeface="Noto Sans KR Black"/>
              <a:ea typeface="Noto Sans KR Black"/>
            </a:endParaRPr>
          </a:p>
        </p:txBody>
      </p:sp>
      <p:sp>
        <p:nvSpPr>
          <p:cNvPr id="138" name="직사각형 137">
            <a:extLst>
              <a:ext uri="{FF2B5EF4-FFF2-40B4-BE49-F238E27FC236}">
                <a16:creationId xmlns:a16="http://schemas.microsoft.com/office/drawing/2014/main" id="{883BF80D-002C-4081-A7EA-BD01AD768DCA}"/>
              </a:ext>
            </a:extLst>
          </p:cNvPr>
          <p:cNvSpPr/>
          <p:nvPr/>
        </p:nvSpPr>
        <p:spPr>
          <a:xfrm>
            <a:off x="6260913" y="5364801"/>
            <a:ext cx="1943160" cy="210725"/>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ko-KR" sz="800">
                <a:solidFill>
                  <a:schemeClr val="tx1"/>
                </a:solidFill>
                <a:latin typeface="Noto Sans KR Black"/>
                <a:ea typeface="Noto Sans KR Black"/>
              </a:rPr>
              <a:t>1-2-0</a:t>
            </a:r>
            <a:endParaRPr lang="ko-KR" altLang="en-US" sz="800">
              <a:solidFill>
                <a:schemeClr val="tx1"/>
              </a:solidFill>
              <a:latin typeface="Noto Sans KR Black"/>
              <a:ea typeface="Noto Sans KR Black"/>
            </a:endParaRPr>
          </a:p>
        </p:txBody>
      </p:sp>
      <p:sp>
        <p:nvSpPr>
          <p:cNvPr id="139" name="직사각형 138">
            <a:extLst>
              <a:ext uri="{FF2B5EF4-FFF2-40B4-BE49-F238E27FC236}">
                <a16:creationId xmlns:a16="http://schemas.microsoft.com/office/drawing/2014/main" id="{0D7FD561-AE3C-4BE5-ACE1-F73E968B814C}"/>
              </a:ext>
            </a:extLst>
          </p:cNvPr>
          <p:cNvSpPr/>
          <p:nvPr/>
        </p:nvSpPr>
        <p:spPr>
          <a:xfrm>
            <a:off x="6260913" y="2850486"/>
            <a:ext cx="1943160" cy="210725"/>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ko-KR" sz="800">
                <a:solidFill>
                  <a:schemeClr val="tx1"/>
                </a:solidFill>
                <a:latin typeface="Noto Sans KR Black"/>
                <a:ea typeface="Noto Sans KR Black"/>
              </a:rPr>
              <a:t>1-1-</a:t>
            </a:r>
            <a:endParaRPr lang="ko-KR" altLang="en-US" sz="800">
              <a:solidFill>
                <a:schemeClr val="tx1"/>
              </a:solidFill>
              <a:latin typeface="Noto Sans KR Black"/>
              <a:ea typeface="Noto Sans KR Black"/>
            </a:endParaRPr>
          </a:p>
        </p:txBody>
      </p:sp>
      <p:sp>
        <p:nvSpPr>
          <p:cNvPr id="140" name="직사각형 139">
            <a:extLst>
              <a:ext uri="{FF2B5EF4-FFF2-40B4-BE49-F238E27FC236}">
                <a16:creationId xmlns:a16="http://schemas.microsoft.com/office/drawing/2014/main" id="{9C5E3DE6-0F70-43AE-AA78-340462403603}"/>
              </a:ext>
            </a:extLst>
          </p:cNvPr>
          <p:cNvSpPr/>
          <p:nvPr/>
        </p:nvSpPr>
        <p:spPr>
          <a:xfrm>
            <a:off x="6260913" y="3146594"/>
            <a:ext cx="1943160" cy="210725"/>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ko-KR" sz="800">
                <a:solidFill>
                  <a:schemeClr val="tx1"/>
                </a:solidFill>
                <a:latin typeface="Noto Sans KR Black"/>
                <a:ea typeface="Noto Sans KR Black"/>
              </a:rPr>
              <a:t>1-1-2</a:t>
            </a:r>
            <a:endParaRPr lang="ko-KR" altLang="en-US" sz="800">
              <a:solidFill>
                <a:schemeClr val="tx1"/>
              </a:solidFill>
              <a:latin typeface="Noto Sans KR Black"/>
              <a:ea typeface="Noto Sans KR Black"/>
            </a:endParaRPr>
          </a:p>
        </p:txBody>
      </p:sp>
      <p:sp>
        <p:nvSpPr>
          <p:cNvPr id="141" name="직사각형 140">
            <a:extLst>
              <a:ext uri="{FF2B5EF4-FFF2-40B4-BE49-F238E27FC236}">
                <a16:creationId xmlns:a16="http://schemas.microsoft.com/office/drawing/2014/main" id="{4159A909-BDBC-431B-9815-7DE579C68DFD}"/>
              </a:ext>
            </a:extLst>
          </p:cNvPr>
          <p:cNvSpPr/>
          <p:nvPr/>
        </p:nvSpPr>
        <p:spPr>
          <a:xfrm>
            <a:off x="6260913" y="3407716"/>
            <a:ext cx="1943160" cy="210725"/>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ko-KR" sz="800">
                <a:solidFill>
                  <a:schemeClr val="tx1"/>
                </a:solidFill>
                <a:latin typeface="Noto Sans KR Black"/>
                <a:ea typeface="Noto Sans KR Black"/>
              </a:rPr>
              <a:t>1-1-3-3-1</a:t>
            </a:r>
            <a:endParaRPr lang="ko-KR" altLang="en-US" sz="800">
              <a:solidFill>
                <a:schemeClr val="tx1"/>
              </a:solidFill>
              <a:latin typeface="Noto Sans KR Black"/>
              <a:ea typeface="Noto Sans KR Black"/>
            </a:endParaRPr>
          </a:p>
        </p:txBody>
      </p:sp>
      <p:sp>
        <p:nvSpPr>
          <p:cNvPr id="142" name="직사각형 141">
            <a:extLst>
              <a:ext uri="{FF2B5EF4-FFF2-40B4-BE49-F238E27FC236}">
                <a16:creationId xmlns:a16="http://schemas.microsoft.com/office/drawing/2014/main" id="{52E61B8A-75AD-4B07-98A6-48972DBF7C70}"/>
              </a:ext>
            </a:extLst>
          </p:cNvPr>
          <p:cNvSpPr/>
          <p:nvPr/>
        </p:nvSpPr>
        <p:spPr>
          <a:xfrm>
            <a:off x="6260913" y="3712985"/>
            <a:ext cx="1943160" cy="210725"/>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ko-KR" sz="800">
                <a:solidFill>
                  <a:schemeClr val="tx1"/>
                </a:solidFill>
                <a:latin typeface="Noto Sans KR Black"/>
                <a:ea typeface="Noto Sans KR Black"/>
              </a:rPr>
              <a:t>1-1-4-4-1</a:t>
            </a:r>
            <a:endParaRPr lang="ko-KR" altLang="en-US" sz="800">
              <a:solidFill>
                <a:schemeClr val="tx1"/>
              </a:solidFill>
              <a:latin typeface="Noto Sans KR Black"/>
              <a:ea typeface="Noto Sans KR Black"/>
            </a:endParaRPr>
          </a:p>
        </p:txBody>
      </p:sp>
      <p:sp>
        <p:nvSpPr>
          <p:cNvPr id="143" name="직사각형 142">
            <a:extLst>
              <a:ext uri="{FF2B5EF4-FFF2-40B4-BE49-F238E27FC236}">
                <a16:creationId xmlns:a16="http://schemas.microsoft.com/office/drawing/2014/main" id="{BB8037E5-8709-4B41-A477-30BE1504034D}"/>
              </a:ext>
            </a:extLst>
          </p:cNvPr>
          <p:cNvSpPr/>
          <p:nvPr/>
        </p:nvSpPr>
        <p:spPr>
          <a:xfrm>
            <a:off x="6260913" y="3996210"/>
            <a:ext cx="1943160" cy="210725"/>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ko-KR" sz="800">
                <a:solidFill>
                  <a:schemeClr val="tx1"/>
                </a:solidFill>
                <a:latin typeface="Noto Sans KR Black"/>
                <a:ea typeface="Noto Sans KR Black"/>
              </a:rPr>
              <a:t>1-1-4-1-2</a:t>
            </a:r>
            <a:endParaRPr lang="ko-KR" altLang="en-US" sz="800">
              <a:solidFill>
                <a:schemeClr val="tx1"/>
              </a:solidFill>
              <a:latin typeface="Noto Sans KR Black"/>
              <a:ea typeface="Noto Sans KR Black"/>
            </a:endParaRPr>
          </a:p>
        </p:txBody>
      </p:sp>
      <p:sp>
        <p:nvSpPr>
          <p:cNvPr id="144" name="직사각형 143">
            <a:extLst>
              <a:ext uri="{FF2B5EF4-FFF2-40B4-BE49-F238E27FC236}">
                <a16:creationId xmlns:a16="http://schemas.microsoft.com/office/drawing/2014/main" id="{B672CA4F-3A8E-49E6-A1DC-3F12F49E2203}"/>
              </a:ext>
            </a:extLst>
          </p:cNvPr>
          <p:cNvSpPr/>
          <p:nvPr/>
        </p:nvSpPr>
        <p:spPr>
          <a:xfrm>
            <a:off x="6260913" y="4860026"/>
            <a:ext cx="1943160" cy="210725"/>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ko-KR" sz="800">
                <a:solidFill>
                  <a:schemeClr val="tx1"/>
                </a:solidFill>
                <a:latin typeface="Noto Sans KR Black"/>
                <a:ea typeface="Noto Sans KR Black"/>
              </a:rPr>
              <a:t>1-1-4-2-2</a:t>
            </a:r>
            <a:endParaRPr lang="ko-KR" altLang="en-US" sz="800">
              <a:solidFill>
                <a:schemeClr val="tx1"/>
              </a:solidFill>
              <a:latin typeface="Noto Sans KR Black"/>
              <a:ea typeface="Noto Sans KR Black"/>
            </a:endParaRPr>
          </a:p>
        </p:txBody>
      </p:sp>
      <p:sp>
        <p:nvSpPr>
          <p:cNvPr id="145" name="직사각형 144">
            <a:extLst>
              <a:ext uri="{FF2B5EF4-FFF2-40B4-BE49-F238E27FC236}">
                <a16:creationId xmlns:a16="http://schemas.microsoft.com/office/drawing/2014/main" id="{28F63FAB-A5CE-47CD-9105-510983A2B9CE}"/>
              </a:ext>
            </a:extLst>
          </p:cNvPr>
          <p:cNvSpPr/>
          <p:nvPr/>
        </p:nvSpPr>
        <p:spPr>
          <a:xfrm>
            <a:off x="6260913" y="5121021"/>
            <a:ext cx="1943160" cy="210725"/>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ko-KR" sz="800">
                <a:solidFill>
                  <a:schemeClr val="tx1"/>
                </a:solidFill>
                <a:latin typeface="Noto Sans KR Black"/>
                <a:ea typeface="Noto Sans KR Black"/>
              </a:rPr>
              <a:t>1-1-5-2-2</a:t>
            </a:r>
            <a:endParaRPr lang="ko-KR" altLang="en-US" sz="800">
              <a:solidFill>
                <a:schemeClr val="tx1"/>
              </a:solidFill>
              <a:latin typeface="Noto Sans KR Black"/>
              <a:ea typeface="Noto Sans KR Black"/>
            </a:endParaRPr>
          </a:p>
        </p:txBody>
      </p:sp>
      <p:grpSp>
        <p:nvGrpSpPr>
          <p:cNvPr id="146" name="그룹 145">
            <a:extLst>
              <a:ext uri="{FF2B5EF4-FFF2-40B4-BE49-F238E27FC236}">
                <a16:creationId xmlns:a16="http://schemas.microsoft.com/office/drawing/2014/main" id="{996D41AF-7660-46EB-85D1-0562B2E7730C}"/>
              </a:ext>
            </a:extLst>
          </p:cNvPr>
          <p:cNvGrpSpPr/>
          <p:nvPr/>
        </p:nvGrpSpPr>
        <p:grpSpPr>
          <a:xfrm>
            <a:off x="5137387" y="4273705"/>
            <a:ext cx="1595057" cy="230832"/>
            <a:chOff x="5677281" y="2319282"/>
            <a:chExt cx="1595057" cy="230832"/>
          </a:xfrm>
        </p:grpSpPr>
        <p:pic>
          <p:nvPicPr>
            <p:cNvPr id="147" name="그림 146">
              <a:extLst>
                <a:ext uri="{FF2B5EF4-FFF2-40B4-BE49-F238E27FC236}">
                  <a16:creationId xmlns:a16="http://schemas.microsoft.com/office/drawing/2014/main" id="{5D24EE2E-8636-4DB6-93D3-3F96E10AE913}"/>
                </a:ext>
              </a:extLst>
            </p:cNvPr>
            <p:cNvPicPr>
              <a:picLocks noChangeAspect="1"/>
            </p:cNvPicPr>
            <p:nvPr/>
          </p:nvPicPr>
          <p:blipFill rotWithShape="1">
            <a:blip r:embed="rId2"/>
            <a:stretch>
              <a:fillRect/>
            </a:stretch>
          </p:blipFill>
          <p:spPr>
            <a:xfrm>
              <a:off x="5677281" y="2377849"/>
              <a:ext cx="112939" cy="112939"/>
            </a:xfrm>
            <a:prstGeom prst="rect">
              <a:avLst/>
            </a:prstGeom>
          </p:spPr>
        </p:pic>
        <p:sp>
          <p:nvSpPr>
            <p:cNvPr id="148" name="TextBox 147">
              <a:extLst>
                <a:ext uri="{FF2B5EF4-FFF2-40B4-BE49-F238E27FC236}">
                  <a16:creationId xmlns:a16="http://schemas.microsoft.com/office/drawing/2014/main" id="{E2918222-C6AD-497A-99FE-4A1FBF6265F7}"/>
                </a:ext>
              </a:extLst>
            </p:cNvPr>
            <p:cNvSpPr txBox="1"/>
            <p:nvPr/>
          </p:nvSpPr>
          <p:spPr>
            <a:xfrm>
              <a:off x="5711345" y="2319282"/>
              <a:ext cx="1560993" cy="230832"/>
            </a:xfrm>
            <a:prstGeom prst="rect">
              <a:avLst/>
            </a:prstGeom>
            <a:noFill/>
          </p:spPr>
          <p:txBody>
            <a:bodyPr wrap="square">
              <a:spAutoFit/>
            </a:bodyPr>
            <a:lstStyle/>
            <a:p>
              <a:pPr lvl="0">
                <a:defRPr/>
              </a:pPr>
              <a:r>
                <a:rPr lang="ko-KR" altLang="en-US" sz="900">
                  <a:latin typeface="Noto Sans KR Black"/>
                  <a:ea typeface="Noto Sans KR Black"/>
                </a:rPr>
                <a:t>백엔드</a:t>
              </a:r>
            </a:p>
          </p:txBody>
        </p:sp>
      </p:grpSp>
      <p:sp>
        <p:nvSpPr>
          <p:cNvPr id="149" name="직사각형 148">
            <a:extLst>
              <a:ext uri="{FF2B5EF4-FFF2-40B4-BE49-F238E27FC236}">
                <a16:creationId xmlns:a16="http://schemas.microsoft.com/office/drawing/2014/main" id="{DB8AAE80-82FC-4B25-975B-CE404C5D7676}"/>
              </a:ext>
            </a:extLst>
          </p:cNvPr>
          <p:cNvSpPr/>
          <p:nvPr/>
        </p:nvSpPr>
        <p:spPr>
          <a:xfrm>
            <a:off x="6260913" y="4278241"/>
            <a:ext cx="1943160" cy="210725"/>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ko-KR" sz="800">
                <a:solidFill>
                  <a:schemeClr val="tx1"/>
                </a:solidFill>
                <a:latin typeface="Noto Sans KR Black"/>
                <a:ea typeface="Noto Sans KR Black"/>
              </a:rPr>
              <a:t>1-1-4-1-3</a:t>
            </a:r>
            <a:endParaRPr lang="ko-KR" altLang="en-US" sz="800">
              <a:solidFill>
                <a:schemeClr val="tx1"/>
              </a:solidFill>
              <a:latin typeface="Noto Sans KR Black"/>
              <a:ea typeface="Noto Sans KR Black"/>
            </a:endParaRPr>
          </a:p>
        </p:txBody>
      </p:sp>
      <p:grpSp>
        <p:nvGrpSpPr>
          <p:cNvPr id="150" name="그룹 149">
            <a:extLst>
              <a:ext uri="{FF2B5EF4-FFF2-40B4-BE49-F238E27FC236}">
                <a16:creationId xmlns:a16="http://schemas.microsoft.com/office/drawing/2014/main" id="{755008DB-9FC7-496D-B647-264EDF171FDF}"/>
              </a:ext>
            </a:extLst>
          </p:cNvPr>
          <p:cNvGrpSpPr/>
          <p:nvPr/>
        </p:nvGrpSpPr>
        <p:grpSpPr>
          <a:xfrm>
            <a:off x="5137387" y="4523477"/>
            <a:ext cx="1595057" cy="230832"/>
            <a:chOff x="5677281" y="2319282"/>
            <a:chExt cx="1595057" cy="230832"/>
          </a:xfrm>
        </p:grpSpPr>
        <p:pic>
          <p:nvPicPr>
            <p:cNvPr id="151" name="그림 150">
              <a:extLst>
                <a:ext uri="{FF2B5EF4-FFF2-40B4-BE49-F238E27FC236}">
                  <a16:creationId xmlns:a16="http://schemas.microsoft.com/office/drawing/2014/main" id="{E8BDD287-450E-41B0-B102-2A98281354A6}"/>
                </a:ext>
              </a:extLst>
            </p:cNvPr>
            <p:cNvPicPr>
              <a:picLocks noChangeAspect="1"/>
            </p:cNvPicPr>
            <p:nvPr/>
          </p:nvPicPr>
          <p:blipFill rotWithShape="1">
            <a:blip r:embed="rId2"/>
            <a:stretch>
              <a:fillRect/>
            </a:stretch>
          </p:blipFill>
          <p:spPr>
            <a:xfrm>
              <a:off x="5677281" y="2377849"/>
              <a:ext cx="112939" cy="112939"/>
            </a:xfrm>
            <a:prstGeom prst="rect">
              <a:avLst/>
            </a:prstGeom>
          </p:spPr>
        </p:pic>
        <p:sp>
          <p:nvSpPr>
            <p:cNvPr id="152" name="TextBox 151">
              <a:extLst>
                <a:ext uri="{FF2B5EF4-FFF2-40B4-BE49-F238E27FC236}">
                  <a16:creationId xmlns:a16="http://schemas.microsoft.com/office/drawing/2014/main" id="{5B00FA6F-7FCA-49F1-9386-5A5543453615}"/>
                </a:ext>
              </a:extLst>
            </p:cNvPr>
            <p:cNvSpPr txBox="1"/>
            <p:nvPr/>
          </p:nvSpPr>
          <p:spPr>
            <a:xfrm>
              <a:off x="5711345" y="2319282"/>
              <a:ext cx="1560993" cy="230832"/>
            </a:xfrm>
            <a:prstGeom prst="rect">
              <a:avLst/>
            </a:prstGeom>
            <a:noFill/>
          </p:spPr>
          <p:txBody>
            <a:bodyPr wrap="square">
              <a:spAutoFit/>
            </a:bodyPr>
            <a:lstStyle/>
            <a:p>
              <a:pPr lvl="0">
                <a:defRPr/>
              </a:pPr>
              <a:r>
                <a:rPr lang="ko-KR" altLang="en-US" sz="900">
                  <a:latin typeface="Noto Sans KR Black"/>
                  <a:ea typeface="Noto Sans KR Black"/>
                </a:rPr>
                <a:t>프론트엔드</a:t>
              </a:r>
            </a:p>
          </p:txBody>
        </p:sp>
      </p:grpSp>
      <p:sp>
        <p:nvSpPr>
          <p:cNvPr id="153" name="직사각형 152">
            <a:extLst>
              <a:ext uri="{FF2B5EF4-FFF2-40B4-BE49-F238E27FC236}">
                <a16:creationId xmlns:a16="http://schemas.microsoft.com/office/drawing/2014/main" id="{220706E5-0A89-46AE-AE5D-C7DF3065F6AE}"/>
              </a:ext>
            </a:extLst>
          </p:cNvPr>
          <p:cNvSpPr/>
          <p:nvPr/>
        </p:nvSpPr>
        <p:spPr>
          <a:xfrm>
            <a:off x="6260913" y="4528013"/>
            <a:ext cx="1943160" cy="210725"/>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ko-KR" sz="800">
                <a:solidFill>
                  <a:schemeClr val="tx1"/>
                </a:solidFill>
                <a:latin typeface="Noto Sans KR Black"/>
                <a:ea typeface="Noto Sans KR Black"/>
              </a:rPr>
              <a:t>1-1-4-2-3</a:t>
            </a:r>
            <a:endParaRPr lang="ko-KR" altLang="en-US" sz="800">
              <a:solidFill>
                <a:schemeClr val="tx1"/>
              </a:solidFill>
              <a:latin typeface="Noto Sans KR Black"/>
              <a:ea typeface="Noto Sans KR Black"/>
            </a:endParaRPr>
          </a:p>
        </p:txBody>
      </p:sp>
      <p:sp>
        <p:nvSpPr>
          <p:cNvPr id="154" name="TextBox 153">
            <a:extLst>
              <a:ext uri="{FF2B5EF4-FFF2-40B4-BE49-F238E27FC236}">
                <a16:creationId xmlns:a16="http://schemas.microsoft.com/office/drawing/2014/main" id="{0F5A1381-333F-4887-B5F2-B39580C2FAF9}"/>
              </a:ext>
            </a:extLst>
          </p:cNvPr>
          <p:cNvSpPr txBox="1"/>
          <p:nvPr/>
        </p:nvSpPr>
        <p:spPr>
          <a:xfrm>
            <a:off x="4631792" y="1631079"/>
            <a:ext cx="3572282" cy="369332"/>
          </a:xfrm>
          <a:prstGeom prst="rect">
            <a:avLst/>
          </a:prstGeom>
          <a:noFill/>
        </p:spPr>
        <p:txBody>
          <a:bodyPr wrap="square">
            <a:spAutoFit/>
          </a:bodyPr>
          <a:lstStyle/>
          <a:p>
            <a:pPr lvl="0">
              <a:defRPr/>
            </a:pPr>
            <a:r>
              <a:rPr lang="en-US" altLang="ko-KR"/>
              <a:t>comcode-wpcode-parent-depth</a:t>
            </a:r>
          </a:p>
        </p:txBody>
      </p:sp>
      <p:cxnSp>
        <p:nvCxnSpPr>
          <p:cNvPr id="260" name="직선 연결선 259">
            <a:extLst>
              <a:ext uri="{FF2B5EF4-FFF2-40B4-BE49-F238E27FC236}">
                <a16:creationId xmlns:a16="http://schemas.microsoft.com/office/drawing/2014/main" id="{7EE0EDDD-C31F-4ACF-BBFE-FEB76E4FF1F3}"/>
              </a:ext>
            </a:extLst>
          </p:cNvPr>
          <p:cNvCxnSpPr/>
          <p:nvPr/>
        </p:nvCxnSpPr>
        <p:spPr>
          <a:xfrm>
            <a:off x="121920" y="76200"/>
            <a:ext cx="9456597" cy="5623412"/>
          </a:xfrm>
          <a:prstGeom prst="line">
            <a:avLst/>
          </a:prstGeom>
        </p:spPr>
        <p:style>
          <a:lnRef idx="1">
            <a:schemeClr val="accent1"/>
          </a:lnRef>
          <a:fillRef idx="0">
            <a:schemeClr val="accent1"/>
          </a:fillRef>
          <a:effectRef idx="0">
            <a:schemeClr val="accent1"/>
          </a:effectRef>
          <a:fontRef idx="minor">
            <a:schemeClr val="tx1"/>
          </a:fontRef>
        </p:style>
      </p:cxnSp>
      <p:cxnSp>
        <p:nvCxnSpPr>
          <p:cNvPr id="261" name="직선 연결선 260">
            <a:extLst>
              <a:ext uri="{FF2B5EF4-FFF2-40B4-BE49-F238E27FC236}">
                <a16:creationId xmlns:a16="http://schemas.microsoft.com/office/drawing/2014/main" id="{8620D9B5-EE3F-4F54-AE21-C65DCE3C68FC}"/>
              </a:ext>
            </a:extLst>
          </p:cNvPr>
          <p:cNvCxnSpPr/>
          <p:nvPr/>
        </p:nvCxnSpPr>
        <p:spPr>
          <a:xfrm flipV="1">
            <a:off x="0" y="0"/>
            <a:ext cx="9809778" cy="5699613"/>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mc:Choice>
    <mc:Fallback xmlns="" xmlns:c="http://schemas.openxmlformats.org/drawingml/2006/chart" xmlns:dgm="http://schemas.openxmlformats.org/drawingml/2006/diagram" xmlns:dsp="http://schemas.microsoft.com/office/drawing/2008/diagram">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Browser" descr="&lt;SmartSettings&gt;&lt;SmartResize enabled=&quot;True&quot; minWidth=&quot;140&quot; minHeight=&quot;50&quot; /&gt;&lt;/SmartSettings&gt;"/>
          <p:cNvGrpSpPr/>
          <p:nvPr/>
        </p:nvGrpSpPr>
        <p:grpSpPr>
          <a:xfrm>
            <a:off x="-1" y="0"/>
            <a:ext cx="9810308" cy="6858000"/>
            <a:chOff x="595684" y="1261242"/>
            <a:chExt cx="6668463" cy="4352544"/>
          </a:xfrm>
        </p:grpSpPr>
        <p:sp>
          <p:nvSpPr>
            <p:cNvPr id="5" name="Window Body" descr="&lt;SmartSettings&gt;&lt;SmartResize anchorLeft=&quot;Absolute&quot; anchorTop=&quot;Absolute&quot; anchorRight=&quot;Absolute&quot; anchorBottom=&quot;Absolute&quot; /&gt;&lt;/SmartSettings&gt;"/>
            <p:cNvSpPr/>
            <p:nvPr/>
          </p:nvSpPr>
          <p:spPr>
            <a:xfrm>
              <a:off x="595684" y="1600779"/>
              <a:ext cx="6668461" cy="4013007"/>
            </a:xfrm>
            <a:prstGeom prst="rect">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vert="horz" wrap="square" lIns="91440" tIns="45720" rIns="91440" bIns="45720" anchor="ctr" anchorCtr="0">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endParaRPr lang="en-US" sz="900">
                <a:solidFill>
                  <a:srgbClr val="5F5F5F"/>
                </a:solidFill>
                <a:latin typeface="Segoe UI"/>
                <a:cs typeface="Segoe UI"/>
              </a:endParaRPr>
            </a:p>
          </p:txBody>
        </p:sp>
        <p:sp>
          <p:nvSpPr>
            <p:cNvPr id="6" name="Title Bar" descr="&lt;SmartSettings&gt;&lt;SmartResize anchorLeft=&quot;Absolute&quot; anchorTop=&quot;Absolute&quot; anchorRight=&quot;Absolute&quot; anchorBottom=&quot;None&quot; /&gt;&lt;/SmartSettings&gt;"/>
            <p:cNvSpPr/>
            <p:nvPr/>
          </p:nvSpPr>
          <p:spPr>
            <a:xfrm>
              <a:off x="595685" y="1261242"/>
              <a:ext cx="6668462" cy="340866"/>
            </a:xfrm>
            <a:prstGeom prst="rect">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vert="horz" wrap="square" lIns="91440" tIns="45720" rIns="228600" bIns="45720" anchor="t" anchorCtr="0">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defRPr/>
              </a:pPr>
              <a:r>
                <a:rPr lang="en-US" sz="900">
                  <a:solidFill>
                    <a:srgbClr val="5F5F5F"/>
                  </a:solidFill>
                  <a:latin typeface="Segoe UI"/>
                  <a:cs typeface="Segoe UI"/>
                </a:rPr>
                <a:t>Browser</a:t>
              </a:r>
            </a:p>
          </p:txBody>
        </p:sp>
        <p:sp>
          <p:nvSpPr>
            <p:cNvPr id="7" name="Menu Button" descr="&lt;SmartSettings&gt;&lt;SmartResize anchorLeft=&quot;None&quot; anchorTop=&quot;Absolute&quot; anchorRight=&quot;Absolute&quot; anchorBottom=&quot;None&quot; /&gt;&lt;/SmartSettings&gt;"/>
            <p:cNvSpPr>
              <a:spLocks noChangeAspect="1" noEditPoints="1"/>
            </p:cNvSpPr>
            <p:nvPr/>
          </p:nvSpPr>
          <p:spPr>
            <a:xfrm>
              <a:off x="7102450" y="1456440"/>
              <a:ext cx="101434" cy="71535"/>
            </a:xfrm>
            <a:custGeom>
              <a:avLst/>
              <a:gdLst>
                <a:gd name="T0" fmla="*/ 0 w 415"/>
                <a:gd name="T1" fmla="*/ 309 h 309"/>
                <a:gd name="T2" fmla="*/ 415 w 415"/>
                <a:gd name="T3" fmla="*/ 309 h 309"/>
                <a:gd name="T4" fmla="*/ 0 w 415"/>
                <a:gd name="T5" fmla="*/ 155 h 309"/>
                <a:gd name="T6" fmla="*/ 415 w 415"/>
                <a:gd name="T7" fmla="*/ 155 h 309"/>
                <a:gd name="T8" fmla="*/ 0 w 415"/>
                <a:gd name="T9" fmla="*/ 0 h 309"/>
                <a:gd name="T10" fmla="*/ 415 w 415"/>
                <a:gd name="T11" fmla="*/ 0 h 309"/>
              </a:gdLst>
              <a:ahLst/>
              <a:cxnLst>
                <a:cxn ang="0">
                  <a:pos x="T0" y="T1"/>
                </a:cxn>
                <a:cxn ang="0">
                  <a:pos x="T2" y="T3"/>
                </a:cxn>
                <a:cxn ang="0">
                  <a:pos x="T4" y="T5"/>
                </a:cxn>
                <a:cxn ang="0">
                  <a:pos x="T6" y="T7"/>
                </a:cxn>
                <a:cxn ang="0">
                  <a:pos x="T8" y="T9"/>
                </a:cxn>
                <a:cxn ang="0">
                  <a:pos x="T10" y="T11"/>
                </a:cxn>
              </a:cxnLst>
              <a:rect l="0" t="0" r="r" b="b"/>
              <a:pathLst>
                <a:path w="415" h="309">
                  <a:moveTo>
                    <a:pt x="0" y="309"/>
                  </a:moveTo>
                  <a:lnTo>
                    <a:pt x="415" y="309"/>
                  </a:lnTo>
                  <a:moveTo>
                    <a:pt x="0" y="155"/>
                  </a:moveTo>
                  <a:lnTo>
                    <a:pt x="415" y="155"/>
                  </a:lnTo>
                  <a:moveTo>
                    <a:pt x="0" y="0"/>
                  </a:moveTo>
                  <a:lnTo>
                    <a:pt x="415" y="0"/>
                  </a:lnTo>
                </a:path>
              </a:pathLst>
            </a:custGeom>
            <a:noFill/>
            <a:ln w="6350" cap="flat">
              <a:solidFill>
                <a:srgbClr val="808080"/>
              </a:solidFill>
              <a:prstDash val="solid"/>
              <a:miter/>
            </a:ln>
          </p:spPr>
          <p:txBody>
            <a:bodyPr vert="horz" wrap="square" lIns="91440" tIns="45720" rIns="91440" bIns="45720" anchor="t" anchorCtr="0">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defRPr/>
              </a:pPr>
              <a:endParaRPr lang="en-US">
                <a:solidFill>
                  <a:srgbClr val="5F5F5F"/>
                </a:solidFill>
                <a:latin typeface="Segoe UI"/>
                <a:cs typeface="Segoe UI"/>
              </a:endParaRPr>
            </a:p>
          </p:txBody>
        </p:sp>
        <p:sp>
          <p:nvSpPr>
            <p:cNvPr id="8" name="Close Button" descr="&lt;SmartSettings&gt;&lt;SmartResize anchorLeft=&quot;None&quot; anchorTop=&quot;Absolute&quot; anchorRight=&quot;Absolute&quot; anchorBottom=&quot;None&quot; /&gt;&lt;/SmartSettings&gt;"/>
            <p:cNvSpPr>
              <a:spLocks noEditPoints="1"/>
            </p:cNvSpPr>
            <p:nvPr/>
          </p:nvSpPr>
          <p:spPr>
            <a:xfrm>
              <a:off x="7120801" y="1306460"/>
              <a:ext cx="66903" cy="60452"/>
            </a:xfrm>
            <a:custGeom>
              <a:avLst/>
              <a:gdLst>
                <a:gd name="T0" fmla="*/ 254 w 254"/>
                <a:gd name="T1" fmla="*/ 0 h 254"/>
                <a:gd name="T2" fmla="*/ 0 w 254"/>
                <a:gd name="T3" fmla="*/ 254 h 254"/>
                <a:gd name="T4" fmla="*/ 0 w 254"/>
                <a:gd name="T5" fmla="*/ 0 h 254"/>
                <a:gd name="T6" fmla="*/ 254 w 254"/>
                <a:gd name="T7" fmla="*/ 254 h 254"/>
              </a:gdLst>
              <a:ahLst/>
              <a:cxnLst>
                <a:cxn ang="0">
                  <a:pos x="T0" y="T1"/>
                </a:cxn>
                <a:cxn ang="0">
                  <a:pos x="T2" y="T3"/>
                </a:cxn>
                <a:cxn ang="0">
                  <a:pos x="T4" y="T5"/>
                </a:cxn>
                <a:cxn ang="0">
                  <a:pos x="T6" y="T7"/>
                </a:cxn>
              </a:cxnLst>
              <a:rect l="0" t="0" r="r" b="b"/>
              <a:pathLst>
                <a:path w="254" h="254">
                  <a:moveTo>
                    <a:pt x="254" y="0"/>
                  </a:moveTo>
                  <a:lnTo>
                    <a:pt x="0" y="254"/>
                  </a:lnTo>
                  <a:moveTo>
                    <a:pt x="0" y="0"/>
                  </a:moveTo>
                  <a:lnTo>
                    <a:pt x="254" y="254"/>
                  </a:lnTo>
                </a:path>
              </a:pathLst>
            </a:custGeom>
            <a:noFill/>
            <a:ln w="9525" cap="flat">
              <a:solidFill>
                <a:srgbClr val="808080"/>
              </a:solidFill>
              <a:prstDash val="solid"/>
              <a:miter/>
            </a:ln>
          </p:spPr>
          <p:txBody>
            <a:bodyPr vert="horz" wrap="square" lIns="91440" tIns="45720" rIns="91440" bIns="45720" anchor="t" anchorCtr="0">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defRPr/>
              </a:pPr>
              <a:endParaRPr lang="en-US">
                <a:solidFill>
                  <a:srgbClr val="5F5F5F"/>
                </a:solidFill>
                <a:latin typeface="Segoe UI"/>
                <a:cs typeface="Segoe UI"/>
              </a:endParaRPr>
            </a:p>
          </p:txBody>
        </p:sp>
        <p:sp>
          <p:nvSpPr>
            <p:cNvPr id="9" name="Address Box" descr="&lt;SmartSettings&gt;&lt;SmartResize anchorLeft=&quot;Absolute&quot; anchorTop=&quot;Absolute&quot; anchorRight=&quot;Absolute&quot; anchorBottom=&quot;None&quot; /&gt;&lt;/SmartSettings&gt;"/>
            <p:cNvSpPr/>
            <p:nvPr/>
          </p:nvSpPr>
          <p:spPr>
            <a:xfrm>
              <a:off x="1209432" y="1416763"/>
              <a:ext cx="5832753" cy="150888"/>
            </a:xfrm>
            <a:prstGeom prst="rect">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vert="horz" wrap="square" lIns="237744" tIns="45720" rIns="91440" bIns="45720" anchor="ctr" anchorCtr="0">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defRPr/>
              </a:pPr>
              <a:r>
                <a:rPr lang="en-US" sz="900">
                  <a:solidFill>
                    <a:srgbClr val="5F5F5F"/>
                  </a:solidFill>
                  <a:latin typeface="Segoe UI"/>
                  <a:cs typeface="Segoe UI"/>
                </a:rPr>
                <a:t>www.example.com/adminpage</a:t>
              </a:r>
            </a:p>
          </p:txBody>
        </p:sp>
        <p:sp>
          <p:nvSpPr>
            <p:cNvPr id="10" name="Document Icon" descr="&lt;SmartSettings&gt;&lt;SmartResize anchorLeft=&quot;Absolute&quot; anchorTop=&quot;Absolute&quot; anchorRight=&quot;None&quot; anchorBottom=&quot;None&quot; /&gt;&lt;/SmartSettings&gt;"/>
            <p:cNvSpPr>
              <a:spLocks noChangeAspect="1" noEditPoints="1"/>
            </p:cNvSpPr>
            <p:nvPr/>
          </p:nvSpPr>
          <p:spPr>
            <a:xfrm>
              <a:off x="1261178" y="1449891"/>
              <a:ext cx="63667" cy="84633"/>
            </a:xfrm>
            <a:custGeom>
              <a:avLst/>
              <a:gdLst>
                <a:gd name="T0" fmla="*/ 153 w 260"/>
                <a:gd name="T1" fmla="*/ 7 h 367"/>
                <a:gd name="T2" fmla="*/ 153 w 260"/>
                <a:gd name="T3" fmla="*/ 108 h 367"/>
                <a:gd name="T4" fmla="*/ 253 w 260"/>
                <a:gd name="T5" fmla="*/ 108 h 367"/>
                <a:gd name="T6" fmla="*/ 0 w 260"/>
                <a:gd name="T7" fmla="*/ 0 h 367"/>
                <a:gd name="T8" fmla="*/ 0 w 260"/>
                <a:gd name="T9" fmla="*/ 367 h 367"/>
                <a:gd name="T10" fmla="*/ 260 w 260"/>
                <a:gd name="T11" fmla="*/ 367 h 367"/>
                <a:gd name="T12" fmla="*/ 260 w 260"/>
                <a:gd name="T13" fmla="*/ 100 h 367"/>
                <a:gd name="T14" fmla="*/ 161 w 260"/>
                <a:gd name="T15" fmla="*/ 1 h 367"/>
                <a:gd name="T16" fmla="*/ 0 w 260"/>
                <a:gd name="T17" fmla="*/ 0 h 3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0" h="367">
                  <a:moveTo>
                    <a:pt x="153" y="7"/>
                  </a:moveTo>
                  <a:lnTo>
                    <a:pt x="153" y="108"/>
                  </a:lnTo>
                  <a:lnTo>
                    <a:pt x="253" y="108"/>
                  </a:lnTo>
                  <a:moveTo>
                    <a:pt x="0" y="0"/>
                  </a:moveTo>
                  <a:lnTo>
                    <a:pt x="0" y="367"/>
                  </a:lnTo>
                  <a:lnTo>
                    <a:pt x="260" y="367"/>
                  </a:lnTo>
                  <a:lnTo>
                    <a:pt x="260" y="100"/>
                  </a:lnTo>
                  <a:lnTo>
                    <a:pt x="161" y="1"/>
                  </a:lnTo>
                  <a:lnTo>
                    <a:pt x="0" y="0"/>
                  </a:lnTo>
                  <a:close/>
                </a:path>
              </a:pathLst>
            </a:custGeom>
            <a:noFill/>
            <a:ln w="6350" cap="flat">
              <a:solidFill>
                <a:srgbClr val="808080"/>
              </a:solidFill>
              <a:prstDash val="solid"/>
              <a:miter/>
            </a:ln>
          </p:spPr>
          <p:txBody>
            <a:bodyPr vert="horz" wrap="square" lIns="91440" tIns="45720" rIns="91440" bIns="45720" anchor="t" anchorCtr="0">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defRPr/>
              </a:pPr>
              <a:endParaRPr lang="en-US">
                <a:solidFill>
                  <a:srgbClr val="5F5F5F"/>
                </a:solidFill>
                <a:latin typeface="Segoe UI"/>
                <a:cs typeface="Segoe UI"/>
              </a:endParaRPr>
            </a:p>
          </p:txBody>
        </p:sp>
        <p:grpSp>
          <p:nvGrpSpPr>
            <p:cNvPr id="11" name="Navigation Buttons"/>
            <p:cNvGrpSpPr/>
            <p:nvPr/>
          </p:nvGrpSpPr>
          <p:grpSpPr>
            <a:xfrm>
              <a:off x="681271" y="1437296"/>
              <a:ext cx="435953" cy="109822"/>
              <a:chOff x="681271" y="1437296"/>
              <a:chExt cx="435953" cy="109822"/>
            </a:xfrm>
          </p:grpSpPr>
          <p:sp>
            <p:nvSpPr>
              <p:cNvPr id="12" name="Back Button" descr="&lt;SmartSettings&gt;&lt;SmartResize anchorLeft=&quot;Absolute&quot; anchorTop=&quot;Absolute&quot; anchorRight=&quot;None&quot; anchorBottom=&quot;None&quot; /&gt;&lt;/SmartSettings&gt;"/>
              <p:cNvSpPr>
                <a:spLocks noChangeAspect="1" noEditPoints="1"/>
              </p:cNvSpPr>
              <p:nvPr/>
            </p:nvSpPr>
            <p:spPr>
              <a:xfrm>
                <a:off x="681271" y="1453921"/>
                <a:ext cx="103592" cy="76573"/>
              </a:xfrm>
              <a:custGeom>
                <a:avLst/>
                <a:gdLst>
                  <a:gd name="T0" fmla="*/ 159 w 423"/>
                  <a:gd name="T1" fmla="*/ 332 h 332"/>
                  <a:gd name="T2" fmla="*/ 0 w 423"/>
                  <a:gd name="T3" fmla="*/ 166 h 332"/>
                  <a:gd name="T4" fmla="*/ 159 w 423"/>
                  <a:gd name="T5" fmla="*/ 0 h 332"/>
                  <a:gd name="T6" fmla="*/ 15 w 423"/>
                  <a:gd name="T7" fmla="*/ 166 h 332"/>
                  <a:gd name="T8" fmla="*/ 423 w 423"/>
                  <a:gd name="T9" fmla="*/ 166 h 332"/>
                </a:gdLst>
                <a:ahLst/>
                <a:cxnLst>
                  <a:cxn ang="0">
                    <a:pos x="T0" y="T1"/>
                  </a:cxn>
                  <a:cxn ang="0">
                    <a:pos x="T2" y="T3"/>
                  </a:cxn>
                  <a:cxn ang="0">
                    <a:pos x="T4" y="T5"/>
                  </a:cxn>
                  <a:cxn ang="0">
                    <a:pos x="T6" y="T7"/>
                  </a:cxn>
                  <a:cxn ang="0">
                    <a:pos x="T8" y="T9"/>
                  </a:cxn>
                </a:cxnLst>
                <a:rect l="0" t="0" r="r" b="b"/>
                <a:pathLst>
                  <a:path w="423" h="332">
                    <a:moveTo>
                      <a:pt x="159" y="332"/>
                    </a:moveTo>
                    <a:lnTo>
                      <a:pt x="0" y="166"/>
                    </a:lnTo>
                    <a:lnTo>
                      <a:pt x="159" y="0"/>
                    </a:lnTo>
                    <a:moveTo>
                      <a:pt x="15" y="166"/>
                    </a:moveTo>
                    <a:lnTo>
                      <a:pt x="423" y="166"/>
                    </a:lnTo>
                  </a:path>
                </a:pathLst>
              </a:custGeom>
              <a:noFill/>
              <a:ln w="6350" cap="sq">
                <a:solidFill>
                  <a:srgbClr val="808080"/>
                </a:solidFill>
                <a:prstDash val="solid"/>
                <a:miter/>
              </a:ln>
            </p:spPr>
            <p:txBody>
              <a:bodyPr vert="horz" wrap="square" lIns="91440" tIns="45720" rIns="91440" bIns="45720" anchor="t" anchorCtr="0">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defRPr/>
                </a:pPr>
                <a:endParaRPr lang="en-US">
                  <a:solidFill>
                    <a:srgbClr val="5F5F5F"/>
                  </a:solidFill>
                  <a:latin typeface="Segoe UI"/>
                  <a:cs typeface="Segoe UI"/>
                </a:endParaRPr>
              </a:p>
            </p:txBody>
          </p:sp>
          <p:sp>
            <p:nvSpPr>
              <p:cNvPr id="13" name="Forward Button" descr="&lt;SmartSettings&gt;&lt;SmartResize anchorLeft=&quot;Absolute&quot; anchorTop=&quot;Absolute&quot; anchorRight=&quot;None&quot; anchorBottom=&quot;None&quot; /&gt;&lt;/SmartSettings&gt;"/>
              <p:cNvSpPr>
                <a:spLocks noChangeAspect="1" noEditPoints="1"/>
              </p:cNvSpPr>
              <p:nvPr/>
            </p:nvSpPr>
            <p:spPr>
              <a:xfrm>
                <a:off x="845294" y="1453921"/>
                <a:ext cx="103592" cy="76573"/>
              </a:xfrm>
              <a:custGeom>
                <a:avLst/>
                <a:gdLst>
                  <a:gd name="T0" fmla="*/ 265 w 423"/>
                  <a:gd name="T1" fmla="*/ 0 h 332"/>
                  <a:gd name="T2" fmla="*/ 423 w 423"/>
                  <a:gd name="T3" fmla="*/ 166 h 332"/>
                  <a:gd name="T4" fmla="*/ 265 w 423"/>
                  <a:gd name="T5" fmla="*/ 332 h 332"/>
                  <a:gd name="T6" fmla="*/ 408 w 423"/>
                  <a:gd name="T7" fmla="*/ 166 h 332"/>
                  <a:gd name="T8" fmla="*/ 0 w 423"/>
                  <a:gd name="T9" fmla="*/ 166 h 332"/>
                </a:gdLst>
                <a:ahLst/>
                <a:cxnLst>
                  <a:cxn ang="0">
                    <a:pos x="T0" y="T1"/>
                  </a:cxn>
                  <a:cxn ang="0">
                    <a:pos x="T2" y="T3"/>
                  </a:cxn>
                  <a:cxn ang="0">
                    <a:pos x="T4" y="T5"/>
                  </a:cxn>
                  <a:cxn ang="0">
                    <a:pos x="T6" y="T7"/>
                  </a:cxn>
                  <a:cxn ang="0">
                    <a:pos x="T8" y="T9"/>
                  </a:cxn>
                </a:cxnLst>
                <a:rect l="0" t="0" r="r" b="b"/>
                <a:pathLst>
                  <a:path w="423" h="332">
                    <a:moveTo>
                      <a:pt x="265" y="0"/>
                    </a:moveTo>
                    <a:lnTo>
                      <a:pt x="423" y="166"/>
                    </a:lnTo>
                    <a:lnTo>
                      <a:pt x="265" y="332"/>
                    </a:lnTo>
                    <a:moveTo>
                      <a:pt x="408" y="166"/>
                    </a:moveTo>
                    <a:lnTo>
                      <a:pt x="0" y="166"/>
                    </a:lnTo>
                  </a:path>
                </a:pathLst>
              </a:custGeom>
              <a:noFill/>
              <a:ln w="6350" cap="sq">
                <a:solidFill>
                  <a:srgbClr val="808080"/>
                </a:solidFill>
                <a:prstDash val="solid"/>
                <a:miter/>
              </a:ln>
            </p:spPr>
            <p:txBody>
              <a:bodyPr vert="horz" wrap="square" lIns="91440" tIns="45720" rIns="91440" bIns="45720" anchor="t" anchorCtr="0">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defRPr/>
                </a:pPr>
                <a:endParaRPr lang="en-US">
                  <a:solidFill>
                    <a:srgbClr val="5F5F5F"/>
                  </a:solidFill>
                  <a:latin typeface="Segoe UI"/>
                  <a:cs typeface="Segoe UI"/>
                </a:endParaRPr>
              </a:p>
            </p:txBody>
          </p:sp>
          <p:sp>
            <p:nvSpPr>
              <p:cNvPr id="14" name="Reload Button" descr="&lt;SmartSettings&gt;&lt;SmartResize anchorLeft=&quot;Absolute&quot; anchorTop=&quot;Absolute&quot; anchorRight=&quot;None&quot; anchorBottom=&quot;None&quot; /&gt;&lt;/SmartSettings&gt;"/>
              <p:cNvSpPr>
                <a:spLocks noChangeAspect="1" noEditPoints="1"/>
              </p:cNvSpPr>
              <p:nvPr/>
            </p:nvSpPr>
            <p:spPr>
              <a:xfrm>
                <a:off x="1009315" y="1437296"/>
                <a:ext cx="107909" cy="109822"/>
              </a:xfrm>
              <a:custGeom>
                <a:avLst/>
                <a:gdLst>
                  <a:gd name="T0" fmla="*/ 441 w 441"/>
                  <a:gd name="T1" fmla="*/ 7 h 474"/>
                  <a:gd name="T2" fmla="*/ 441 w 441"/>
                  <a:gd name="T3" fmla="*/ 144 h 474"/>
                  <a:gd name="T4" fmla="*/ 296 w 441"/>
                  <a:gd name="T5" fmla="*/ 144 h 474"/>
                  <a:gd name="T6" fmla="*/ 438 w 441"/>
                  <a:gd name="T7" fmla="*/ 309 h 474"/>
                  <a:gd name="T8" fmla="*/ 166 w 441"/>
                  <a:gd name="T9" fmla="*/ 434 h 474"/>
                  <a:gd name="T10" fmla="*/ 41 w 441"/>
                  <a:gd name="T11" fmla="*/ 162 h 474"/>
                  <a:gd name="T12" fmla="*/ 313 w 441"/>
                  <a:gd name="T13" fmla="*/ 37 h 474"/>
                  <a:gd name="T14" fmla="*/ 428 w 441"/>
                  <a:gd name="T15" fmla="*/ 139 h 4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41" h="474">
                    <a:moveTo>
                      <a:pt x="441" y="7"/>
                    </a:moveTo>
                    <a:lnTo>
                      <a:pt x="441" y="144"/>
                    </a:lnTo>
                    <a:lnTo>
                      <a:pt x="296" y="144"/>
                    </a:lnTo>
                    <a:moveTo>
                      <a:pt x="438" y="309"/>
                    </a:moveTo>
                    <a:cubicBezTo>
                      <a:pt x="397" y="418"/>
                      <a:pt x="276" y="474"/>
                      <a:pt x="166" y="434"/>
                    </a:cubicBezTo>
                    <a:cubicBezTo>
                      <a:pt x="56" y="393"/>
                      <a:pt x="0" y="271"/>
                      <a:pt x="41" y="162"/>
                    </a:cubicBezTo>
                    <a:cubicBezTo>
                      <a:pt x="82" y="52"/>
                      <a:pt x="202" y="0"/>
                      <a:pt x="313" y="37"/>
                    </a:cubicBezTo>
                    <a:cubicBezTo>
                      <a:pt x="357" y="51"/>
                      <a:pt x="398" y="91"/>
                      <a:pt x="428" y="139"/>
                    </a:cubicBezTo>
                  </a:path>
                </a:pathLst>
              </a:custGeom>
              <a:noFill/>
              <a:ln w="6350" cap="flat">
                <a:solidFill>
                  <a:srgbClr val="808080"/>
                </a:solidFill>
                <a:prstDash val="solid"/>
                <a:miter/>
              </a:ln>
            </p:spPr>
            <p:txBody>
              <a:bodyPr vert="horz" wrap="square" lIns="91440" tIns="45720" rIns="91440" bIns="45720" anchor="t" anchorCtr="0">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defRPr/>
                </a:pPr>
                <a:endParaRPr lang="en-US">
                  <a:solidFill>
                    <a:srgbClr val="5F5F5F"/>
                  </a:solidFill>
                  <a:latin typeface="Segoe UI"/>
                  <a:cs typeface="Segoe UI"/>
                </a:endParaRPr>
              </a:p>
            </p:txBody>
          </p:sp>
        </p:grpSp>
      </p:grpSp>
      <p:sp>
        <p:nvSpPr>
          <p:cNvPr id="16" name="직사각형 15"/>
          <p:cNvSpPr/>
          <p:nvPr/>
        </p:nvSpPr>
        <p:spPr>
          <a:xfrm>
            <a:off x="-2702" y="1236734"/>
            <a:ext cx="9812480" cy="365238"/>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solidFill>
                <a:schemeClr val="tx1"/>
              </a:solidFill>
              <a:latin typeface="Noto Sans KR Black"/>
              <a:ea typeface="Noto Sans KR Black"/>
            </a:endParaRPr>
          </a:p>
        </p:txBody>
      </p:sp>
      <p:sp>
        <p:nvSpPr>
          <p:cNvPr id="17" name="직사각형 16"/>
          <p:cNvSpPr/>
          <p:nvPr/>
        </p:nvSpPr>
        <p:spPr>
          <a:xfrm>
            <a:off x="9809778" y="0"/>
            <a:ext cx="2382222" cy="6858000"/>
          </a:xfrm>
          <a:prstGeom prst="rect">
            <a:avLst/>
          </a:prstGeom>
          <a:solidFill>
            <a:schemeClr val="accent3">
              <a:lumMod val="20000"/>
              <a:lumOff val="80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ko-KR" sz="1400" i="1">
                <a:solidFill>
                  <a:schemeClr val="tx1"/>
                </a:solidFill>
                <a:latin typeface="Noto Sans KR Black"/>
                <a:ea typeface="Noto Sans KR Black"/>
              </a:rPr>
              <a:t>admin_jobtitle</a:t>
            </a:r>
          </a:p>
          <a:p>
            <a:pPr algn="ctr">
              <a:defRPr/>
            </a:pPr>
            <a:endParaRPr lang="en-US" altLang="ko-KR" sz="1400" i="1" u="sng">
              <a:solidFill>
                <a:schemeClr val="tx1"/>
              </a:solidFill>
              <a:latin typeface="Noto Sans KR Black"/>
              <a:ea typeface="Noto Sans KR Black"/>
            </a:endParaRPr>
          </a:p>
          <a:p>
            <a:pPr algn="ctr">
              <a:defRPr/>
            </a:pPr>
            <a:endParaRPr lang="en-US" altLang="ko-KR" sz="1200">
              <a:solidFill>
                <a:schemeClr val="tx1"/>
              </a:solidFill>
              <a:latin typeface="Noto Sans KR Black"/>
              <a:ea typeface="Noto Sans KR Black"/>
            </a:endParaRPr>
          </a:p>
          <a:p>
            <a:pPr algn="ctr">
              <a:defRPr/>
            </a:pPr>
            <a:r>
              <a:rPr lang="en-US" altLang="ko-KR" sz="1200">
                <a:solidFill>
                  <a:schemeClr val="tx1"/>
                </a:solidFill>
                <a:latin typeface="Noto Sans KR Black"/>
                <a:ea typeface="Noto Sans KR Black"/>
              </a:rPr>
              <a:t>1.</a:t>
            </a:r>
          </a:p>
          <a:p>
            <a:pPr algn="ctr">
              <a:defRPr/>
            </a:pPr>
            <a:r>
              <a:rPr lang="en-US" altLang="ko-KR" sz="1200">
                <a:solidFill>
                  <a:schemeClr val="tx1"/>
                </a:solidFill>
                <a:latin typeface="Noto Sans KR Black"/>
                <a:ea typeface="Noto Sans KR Black"/>
              </a:rPr>
              <a:t>2.</a:t>
            </a:r>
          </a:p>
          <a:p>
            <a:pPr algn="ctr">
              <a:defRPr/>
            </a:pPr>
            <a:r>
              <a:rPr lang="en-US" altLang="ko-KR" sz="1200">
                <a:solidFill>
                  <a:schemeClr val="tx1"/>
                </a:solidFill>
                <a:latin typeface="Noto Sans KR Black"/>
                <a:ea typeface="Noto Sans KR Black"/>
              </a:rPr>
              <a:t>3.</a:t>
            </a:r>
          </a:p>
        </p:txBody>
      </p:sp>
      <p:grpSp>
        <p:nvGrpSpPr>
          <p:cNvPr id="23" name="그룹 22"/>
          <p:cNvGrpSpPr/>
          <p:nvPr/>
        </p:nvGrpSpPr>
        <p:grpSpPr>
          <a:xfrm>
            <a:off x="0" y="1601968"/>
            <a:ext cx="1649364" cy="695320"/>
            <a:chOff x="0" y="900224"/>
            <a:chExt cx="1649364" cy="695320"/>
          </a:xfrm>
        </p:grpSpPr>
        <p:sp>
          <p:nvSpPr>
            <p:cNvPr id="19" name="직사각형 18"/>
            <p:cNvSpPr/>
            <p:nvPr/>
          </p:nvSpPr>
          <p:spPr>
            <a:xfrm>
              <a:off x="474" y="1060559"/>
              <a:ext cx="1648890" cy="534985"/>
            </a:xfrm>
            <a:prstGeom prst="rect">
              <a:avLst/>
            </a:prstGeom>
            <a:solidFill>
              <a:srgbClr val="000136"/>
            </a:solidFill>
            <a:ln w="95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ko-KR">
                  <a:solidFill>
                    <a:schemeClr val="bg1"/>
                  </a:solidFill>
                  <a:latin typeface="Noto Sans KR Black"/>
                  <a:ea typeface="Noto Sans KR Black"/>
                </a:rPr>
                <a:t>__________</a:t>
              </a:r>
              <a:endParaRPr lang="ko-KR" altLang="en-US">
                <a:solidFill>
                  <a:schemeClr val="bg1"/>
                </a:solidFill>
                <a:latin typeface="Noto Sans KR Black"/>
                <a:ea typeface="Noto Sans KR Black"/>
              </a:endParaRPr>
            </a:p>
          </p:txBody>
        </p:sp>
        <p:sp>
          <p:nvSpPr>
            <p:cNvPr id="15" name="직사각형 14"/>
            <p:cNvSpPr/>
            <p:nvPr/>
          </p:nvSpPr>
          <p:spPr>
            <a:xfrm>
              <a:off x="0" y="900224"/>
              <a:ext cx="1648889" cy="534985"/>
            </a:xfrm>
            <a:prstGeom prst="rect">
              <a:avLst/>
            </a:prstGeom>
            <a:solidFill>
              <a:srgbClr val="000136"/>
            </a:solidFill>
            <a:ln w="95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ko-KR" altLang="en-US">
                  <a:latin typeface="Noto Sans KR Black"/>
                  <a:ea typeface="Noto Sans KR Black"/>
                </a:rPr>
                <a:t>관리자페이지</a:t>
              </a:r>
            </a:p>
          </p:txBody>
        </p:sp>
      </p:grpSp>
      <p:sp>
        <p:nvSpPr>
          <p:cNvPr id="24" name="직사각형 23"/>
          <p:cNvSpPr/>
          <p:nvPr/>
        </p:nvSpPr>
        <p:spPr>
          <a:xfrm>
            <a:off x="0" y="2814716"/>
            <a:ext cx="1648889" cy="534985"/>
          </a:xfrm>
          <a:prstGeom prst="rect">
            <a:avLst/>
          </a:prstGeom>
          <a:solidFill>
            <a:srgbClr val="000136"/>
          </a:solidFill>
          <a:ln w="95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ko-KR" altLang="en-US" sz="1400">
                <a:solidFill>
                  <a:schemeClr val="bg2">
                    <a:lumMod val="90000"/>
                  </a:schemeClr>
                </a:solidFill>
                <a:latin typeface="Noto Sans KR Black"/>
                <a:ea typeface="Noto Sans KR Black"/>
              </a:rPr>
              <a:t>사업장 정보관리</a:t>
            </a:r>
            <a:endParaRPr lang="en-US" altLang="ko-KR" sz="1400">
              <a:solidFill>
                <a:schemeClr val="bg2">
                  <a:lumMod val="90000"/>
                </a:schemeClr>
              </a:solidFill>
              <a:latin typeface="Noto Sans KR Black"/>
              <a:ea typeface="Noto Sans KR Black"/>
            </a:endParaRPr>
          </a:p>
        </p:txBody>
      </p:sp>
      <p:sp>
        <p:nvSpPr>
          <p:cNvPr id="25" name="직사각형 24"/>
          <p:cNvSpPr/>
          <p:nvPr/>
        </p:nvSpPr>
        <p:spPr>
          <a:xfrm>
            <a:off x="0" y="3327292"/>
            <a:ext cx="1648889" cy="534985"/>
          </a:xfrm>
          <a:prstGeom prst="rect">
            <a:avLst/>
          </a:prstGeom>
          <a:solidFill>
            <a:srgbClr val="000136"/>
          </a:solidFill>
          <a:ln w="95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ko-KR" altLang="en-US" sz="1400">
                <a:solidFill>
                  <a:schemeClr val="bg2">
                    <a:lumMod val="90000"/>
                  </a:schemeClr>
                </a:solidFill>
                <a:latin typeface="Noto Sans KR Black"/>
                <a:ea typeface="Noto Sans KR Black"/>
              </a:rPr>
              <a:t>조직도 관리</a:t>
            </a:r>
          </a:p>
        </p:txBody>
      </p:sp>
      <p:sp>
        <p:nvSpPr>
          <p:cNvPr id="26" name="직사각형 25"/>
          <p:cNvSpPr/>
          <p:nvPr/>
        </p:nvSpPr>
        <p:spPr>
          <a:xfrm>
            <a:off x="0" y="2291462"/>
            <a:ext cx="1648889" cy="534985"/>
          </a:xfrm>
          <a:prstGeom prst="rect">
            <a:avLst/>
          </a:prstGeom>
          <a:solidFill>
            <a:srgbClr val="000136"/>
          </a:solidFill>
          <a:ln w="95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ko-KR" altLang="en-US" sz="1400">
                <a:solidFill>
                  <a:schemeClr val="bg2">
                    <a:lumMod val="90000"/>
                  </a:schemeClr>
                </a:solidFill>
                <a:latin typeface="Noto Sans KR Black"/>
                <a:ea typeface="Noto Sans KR Black"/>
              </a:rPr>
              <a:t>회사 정보관리</a:t>
            </a:r>
          </a:p>
        </p:txBody>
      </p:sp>
      <p:sp>
        <p:nvSpPr>
          <p:cNvPr id="27" name="직사각형 26"/>
          <p:cNvSpPr/>
          <p:nvPr/>
        </p:nvSpPr>
        <p:spPr>
          <a:xfrm>
            <a:off x="0" y="4379706"/>
            <a:ext cx="1648889" cy="534985"/>
          </a:xfrm>
          <a:prstGeom prst="rect">
            <a:avLst/>
          </a:prstGeom>
          <a:solidFill>
            <a:srgbClr val="000136"/>
          </a:solidFill>
          <a:ln w="95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ko-KR" altLang="en-US" sz="1400">
                <a:solidFill>
                  <a:schemeClr val="bg2">
                    <a:lumMod val="90000"/>
                  </a:schemeClr>
                </a:solidFill>
                <a:latin typeface="Noto Sans KR Black"/>
                <a:ea typeface="Noto Sans KR Black"/>
              </a:rPr>
              <a:t>직책관리</a:t>
            </a:r>
          </a:p>
        </p:txBody>
      </p:sp>
      <p:sp>
        <p:nvSpPr>
          <p:cNvPr id="29" name="직사각형 28"/>
          <p:cNvSpPr/>
          <p:nvPr/>
        </p:nvSpPr>
        <p:spPr>
          <a:xfrm>
            <a:off x="0" y="4897135"/>
            <a:ext cx="1648889" cy="534985"/>
          </a:xfrm>
          <a:prstGeom prst="rect">
            <a:avLst/>
          </a:prstGeom>
          <a:solidFill>
            <a:srgbClr val="000136"/>
          </a:solidFill>
          <a:ln w="95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ko-KR" altLang="en-US" sz="1400">
                <a:solidFill>
                  <a:schemeClr val="bg2">
                    <a:lumMod val="90000"/>
                  </a:schemeClr>
                </a:solidFill>
                <a:latin typeface="Noto Sans KR Black"/>
                <a:ea typeface="Noto Sans KR Black"/>
              </a:rPr>
              <a:t>사원관리</a:t>
            </a:r>
          </a:p>
        </p:txBody>
      </p:sp>
      <p:sp>
        <p:nvSpPr>
          <p:cNvPr id="30" name="직사각형 29"/>
          <p:cNvSpPr/>
          <p:nvPr/>
        </p:nvSpPr>
        <p:spPr>
          <a:xfrm>
            <a:off x="0" y="5432120"/>
            <a:ext cx="1648889" cy="534985"/>
          </a:xfrm>
          <a:prstGeom prst="rect">
            <a:avLst/>
          </a:prstGeom>
          <a:solidFill>
            <a:srgbClr val="000136"/>
          </a:solidFill>
          <a:ln w="95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ko-KR" altLang="en-US" sz="1400">
                <a:solidFill>
                  <a:schemeClr val="bg2">
                    <a:lumMod val="90000"/>
                  </a:schemeClr>
                </a:solidFill>
                <a:latin typeface="Noto Sans KR Black"/>
                <a:ea typeface="Noto Sans KR Black"/>
              </a:rPr>
              <a:t>권한관리</a:t>
            </a:r>
          </a:p>
        </p:txBody>
      </p:sp>
      <p:sp>
        <p:nvSpPr>
          <p:cNvPr id="31" name="직사각형 30"/>
          <p:cNvSpPr/>
          <p:nvPr/>
        </p:nvSpPr>
        <p:spPr>
          <a:xfrm>
            <a:off x="0" y="5959971"/>
            <a:ext cx="1648889" cy="534985"/>
          </a:xfrm>
          <a:prstGeom prst="rect">
            <a:avLst/>
          </a:prstGeom>
          <a:solidFill>
            <a:srgbClr val="000136"/>
          </a:solidFill>
          <a:ln w="95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ko-KR" altLang="en-US" sz="1400">
                <a:solidFill>
                  <a:schemeClr val="bg2">
                    <a:lumMod val="90000"/>
                  </a:schemeClr>
                </a:solidFill>
                <a:latin typeface="Noto Sans KR Black"/>
                <a:ea typeface="Noto Sans KR Black"/>
              </a:rPr>
              <a:t>문서관리</a:t>
            </a:r>
          </a:p>
        </p:txBody>
      </p:sp>
      <p:sp>
        <p:nvSpPr>
          <p:cNvPr id="35" name="직사각형 34"/>
          <p:cNvSpPr/>
          <p:nvPr/>
        </p:nvSpPr>
        <p:spPr>
          <a:xfrm>
            <a:off x="-2702" y="6482770"/>
            <a:ext cx="9812480" cy="37523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ko-KR">
                <a:solidFill>
                  <a:schemeClr val="tx1"/>
                </a:solidFill>
                <a:latin typeface="Noto Sans KR Black"/>
                <a:ea typeface="Noto Sans KR Black"/>
              </a:rPr>
              <a:t>footer</a:t>
            </a:r>
            <a:endParaRPr lang="ko-KR" altLang="en-US">
              <a:solidFill>
                <a:schemeClr val="tx1"/>
              </a:solidFill>
              <a:latin typeface="Noto Sans KR Black"/>
              <a:ea typeface="Noto Sans KR Black"/>
            </a:endParaRPr>
          </a:p>
        </p:txBody>
      </p:sp>
      <p:sp>
        <p:nvSpPr>
          <p:cNvPr id="33" name="직사각형 32"/>
          <p:cNvSpPr/>
          <p:nvPr/>
        </p:nvSpPr>
        <p:spPr>
          <a:xfrm>
            <a:off x="-2702" y="541924"/>
            <a:ext cx="9812480" cy="699384"/>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ko-KR">
                <a:solidFill>
                  <a:schemeClr val="tx1"/>
                </a:solidFill>
                <a:latin typeface="Noto Sans KR Black"/>
                <a:ea typeface="Noto Sans KR Black"/>
              </a:rPr>
              <a:t>			</a:t>
            </a:r>
            <a:r>
              <a:rPr lang="ko-KR" altLang="en-US">
                <a:solidFill>
                  <a:schemeClr val="tx1"/>
                </a:solidFill>
                <a:latin typeface="Noto Sans KR Black"/>
                <a:ea typeface="Noto Sans KR Black"/>
              </a:rPr>
              <a:t>배너</a:t>
            </a:r>
            <a:r>
              <a:rPr lang="en-US" altLang="ko-KR">
                <a:solidFill>
                  <a:schemeClr val="tx1"/>
                </a:solidFill>
                <a:latin typeface="Noto Sans KR Black"/>
                <a:ea typeface="Noto Sans KR Black"/>
              </a:rPr>
              <a:t>	         OOO</a:t>
            </a:r>
            <a:r>
              <a:rPr lang="ko-KR" altLang="en-US">
                <a:solidFill>
                  <a:schemeClr val="tx1"/>
                </a:solidFill>
                <a:latin typeface="Noto Sans KR Black"/>
                <a:ea typeface="Noto Sans KR Black"/>
              </a:rPr>
              <a:t>님</a:t>
            </a:r>
            <a:r>
              <a:rPr lang="en-US" altLang="ko-KR">
                <a:solidFill>
                  <a:schemeClr val="tx1"/>
                </a:solidFill>
                <a:latin typeface="Noto Sans KR Black"/>
                <a:ea typeface="Noto Sans KR Black"/>
              </a:rPr>
              <a:t>, </a:t>
            </a:r>
            <a:r>
              <a:rPr lang="ko-KR" altLang="en-US">
                <a:solidFill>
                  <a:schemeClr val="tx1"/>
                </a:solidFill>
                <a:latin typeface="Noto Sans KR Black"/>
                <a:ea typeface="Noto Sans KR Black"/>
              </a:rPr>
              <a:t>안녕하세요</a:t>
            </a:r>
            <a:r>
              <a:rPr lang="en-US" altLang="ko-KR">
                <a:solidFill>
                  <a:schemeClr val="tx1"/>
                </a:solidFill>
                <a:latin typeface="Noto Sans KR Black"/>
                <a:ea typeface="Noto Sans KR Black"/>
              </a:rPr>
              <a:t>!</a:t>
            </a:r>
            <a:endParaRPr lang="ko-KR" altLang="en-US">
              <a:solidFill>
                <a:schemeClr val="tx1"/>
              </a:solidFill>
              <a:latin typeface="Noto Sans KR Black"/>
              <a:ea typeface="Noto Sans KR Black"/>
            </a:endParaRPr>
          </a:p>
        </p:txBody>
      </p:sp>
      <p:sp>
        <p:nvSpPr>
          <p:cNvPr id="36" name="직사각형 35"/>
          <p:cNvSpPr/>
          <p:nvPr/>
        </p:nvSpPr>
        <p:spPr>
          <a:xfrm>
            <a:off x="8051918" y="706826"/>
            <a:ext cx="716400" cy="365238"/>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ko-KR" altLang="en-US" sz="800">
                <a:solidFill>
                  <a:schemeClr val="tx1"/>
                </a:solidFill>
                <a:latin typeface="Noto Sans KR Black"/>
                <a:ea typeface="Noto Sans KR Black"/>
              </a:rPr>
              <a:t>마이페이지</a:t>
            </a:r>
          </a:p>
        </p:txBody>
      </p:sp>
      <p:sp>
        <p:nvSpPr>
          <p:cNvPr id="37" name="직사각형 36"/>
          <p:cNvSpPr/>
          <p:nvPr/>
        </p:nvSpPr>
        <p:spPr>
          <a:xfrm>
            <a:off x="8930373" y="706826"/>
            <a:ext cx="716400" cy="365238"/>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ko-KR" altLang="en-US" sz="800">
                <a:solidFill>
                  <a:schemeClr val="tx1"/>
                </a:solidFill>
                <a:latin typeface="Noto Sans KR Black"/>
                <a:ea typeface="Noto Sans KR Black"/>
              </a:rPr>
              <a:t>로그아웃</a:t>
            </a:r>
          </a:p>
        </p:txBody>
      </p:sp>
      <p:sp>
        <p:nvSpPr>
          <p:cNvPr id="38" name="직사각형 37"/>
          <p:cNvSpPr/>
          <p:nvPr/>
        </p:nvSpPr>
        <p:spPr>
          <a:xfrm>
            <a:off x="0" y="1241308"/>
            <a:ext cx="1423988" cy="36066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ko-KR" altLang="en-US" sz="800">
                <a:solidFill>
                  <a:schemeClr val="tx1"/>
                </a:solidFill>
                <a:latin typeface="Noto Sans KR Black"/>
                <a:ea typeface="Noto Sans KR Black"/>
              </a:rPr>
              <a:t>공지사항</a:t>
            </a:r>
          </a:p>
        </p:txBody>
      </p:sp>
      <p:sp>
        <p:nvSpPr>
          <p:cNvPr id="39" name="직사각형 38"/>
          <p:cNvSpPr/>
          <p:nvPr/>
        </p:nvSpPr>
        <p:spPr>
          <a:xfrm>
            <a:off x="1415749" y="1241308"/>
            <a:ext cx="1423988" cy="36066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ko-KR" altLang="en-US" sz="800">
                <a:solidFill>
                  <a:schemeClr val="tx1"/>
                </a:solidFill>
                <a:latin typeface="Noto Sans KR Black"/>
                <a:ea typeface="Noto Sans KR Black"/>
              </a:rPr>
              <a:t>업무현황</a:t>
            </a:r>
          </a:p>
        </p:txBody>
      </p:sp>
      <p:sp>
        <p:nvSpPr>
          <p:cNvPr id="40" name="직사각형 39"/>
          <p:cNvSpPr/>
          <p:nvPr/>
        </p:nvSpPr>
        <p:spPr>
          <a:xfrm>
            <a:off x="2839737" y="1241308"/>
            <a:ext cx="1423988" cy="36066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ko-KR" altLang="en-US" sz="800">
                <a:solidFill>
                  <a:schemeClr val="tx1"/>
                </a:solidFill>
                <a:latin typeface="Noto Sans KR Black"/>
                <a:ea typeface="Noto Sans KR Black"/>
              </a:rPr>
              <a:t>인사관리</a:t>
            </a:r>
          </a:p>
        </p:txBody>
      </p:sp>
      <p:sp>
        <p:nvSpPr>
          <p:cNvPr id="41" name="직사각형 40"/>
          <p:cNvSpPr/>
          <p:nvPr/>
        </p:nvSpPr>
        <p:spPr>
          <a:xfrm>
            <a:off x="4255486" y="1241308"/>
            <a:ext cx="1423988" cy="36066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ko-KR" altLang="en-US" sz="800">
                <a:solidFill>
                  <a:schemeClr val="tx1"/>
                </a:solidFill>
                <a:latin typeface="Noto Sans KR Black"/>
                <a:ea typeface="Noto Sans KR Black"/>
              </a:rPr>
              <a:t>일정관리</a:t>
            </a:r>
          </a:p>
        </p:txBody>
      </p:sp>
      <p:sp>
        <p:nvSpPr>
          <p:cNvPr id="42" name="직사각형 41"/>
          <p:cNvSpPr/>
          <p:nvPr/>
        </p:nvSpPr>
        <p:spPr>
          <a:xfrm>
            <a:off x="5679474" y="1241308"/>
            <a:ext cx="1423988" cy="36066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ko-KR" altLang="en-US" sz="800">
                <a:solidFill>
                  <a:schemeClr val="tx1"/>
                </a:solidFill>
                <a:latin typeface="Noto Sans KR Black"/>
                <a:ea typeface="Noto Sans KR Black"/>
              </a:rPr>
              <a:t>메일함</a:t>
            </a:r>
          </a:p>
        </p:txBody>
      </p:sp>
      <p:sp>
        <p:nvSpPr>
          <p:cNvPr id="43" name="직사각형 42"/>
          <p:cNvSpPr/>
          <p:nvPr/>
        </p:nvSpPr>
        <p:spPr>
          <a:xfrm>
            <a:off x="7103462" y="1241308"/>
            <a:ext cx="1423988" cy="36066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ko-KR" altLang="en-US" sz="800">
                <a:solidFill>
                  <a:schemeClr val="tx1"/>
                </a:solidFill>
                <a:latin typeface="Noto Sans KR Black"/>
                <a:ea typeface="Noto Sans KR Black"/>
              </a:rPr>
              <a:t>메신저</a:t>
            </a:r>
          </a:p>
        </p:txBody>
      </p:sp>
      <p:grpSp>
        <p:nvGrpSpPr>
          <p:cNvPr id="20" name="그룹 19"/>
          <p:cNvGrpSpPr/>
          <p:nvPr/>
        </p:nvGrpSpPr>
        <p:grpSpPr>
          <a:xfrm>
            <a:off x="1811894" y="1740682"/>
            <a:ext cx="108334" cy="108334"/>
            <a:chOff x="4625340" y="3429000"/>
            <a:chExt cx="534985" cy="534985"/>
          </a:xfrm>
        </p:grpSpPr>
        <p:sp>
          <p:nvSpPr>
            <p:cNvPr id="3" name="직사각형 2"/>
            <p:cNvSpPr/>
            <p:nvPr/>
          </p:nvSpPr>
          <p:spPr>
            <a:xfrm>
              <a:off x="4625340" y="3429000"/>
              <a:ext cx="534985" cy="534985"/>
            </a:xfrm>
            <a:prstGeom prst="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18" name="이등변 삼각형 17"/>
            <p:cNvSpPr/>
            <p:nvPr/>
          </p:nvSpPr>
          <p:spPr>
            <a:xfrm rot="5400000">
              <a:off x="4733202" y="3551633"/>
              <a:ext cx="343374" cy="296012"/>
            </a:xfrm>
            <a:prstGeom prst="triangle">
              <a:avLst>
                <a:gd name="adj" fmla="val 5000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grpSp>
      <p:sp>
        <p:nvSpPr>
          <p:cNvPr id="21" name="TextBox 20"/>
          <p:cNvSpPr txBox="1"/>
          <p:nvPr/>
        </p:nvSpPr>
        <p:spPr>
          <a:xfrm>
            <a:off x="1984375" y="1686707"/>
            <a:ext cx="3381375" cy="215444"/>
          </a:xfrm>
          <a:prstGeom prst="rect">
            <a:avLst/>
          </a:prstGeom>
          <a:noFill/>
        </p:spPr>
        <p:txBody>
          <a:bodyPr wrap="square">
            <a:spAutoFit/>
          </a:bodyPr>
          <a:lstStyle/>
          <a:p>
            <a:pPr lvl="0">
              <a:defRPr/>
            </a:pPr>
            <a:r>
              <a:rPr lang="ko-KR" altLang="en-US" sz="800">
                <a:latin typeface="Noto Sans KR Black"/>
                <a:ea typeface="Noto Sans KR Black"/>
              </a:rPr>
              <a:t>직위관리</a:t>
            </a:r>
          </a:p>
        </p:txBody>
      </p:sp>
      <p:cxnSp>
        <p:nvCxnSpPr>
          <p:cNvPr id="44" name="직선 연결선 43"/>
          <p:cNvCxnSpPr/>
          <p:nvPr/>
        </p:nvCxnSpPr>
        <p:spPr>
          <a:xfrm>
            <a:off x="1795464" y="1885947"/>
            <a:ext cx="7932273" cy="0"/>
          </a:xfrm>
          <a:prstGeom prst="line">
            <a:avLst/>
          </a:prstGeom>
        </p:spPr>
        <p:style>
          <a:lnRef idx="1">
            <a:schemeClr val="accent3"/>
          </a:lnRef>
          <a:fillRef idx="0">
            <a:schemeClr val="accent3"/>
          </a:fillRef>
          <a:effectRef idx="0">
            <a:schemeClr val="accent3"/>
          </a:effectRef>
          <a:fontRef idx="minor">
            <a:schemeClr val="tx1"/>
          </a:fontRef>
        </p:style>
      </p:cxnSp>
      <p:sp>
        <p:nvSpPr>
          <p:cNvPr id="45" name="직사각형 44"/>
          <p:cNvSpPr/>
          <p:nvPr/>
        </p:nvSpPr>
        <p:spPr>
          <a:xfrm>
            <a:off x="-1" y="3851855"/>
            <a:ext cx="1648889" cy="534985"/>
          </a:xfrm>
          <a:prstGeom prst="rect">
            <a:avLst/>
          </a:prstGeom>
          <a:solidFill>
            <a:srgbClr val="00B0F0"/>
          </a:solidFill>
          <a:ln w="95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ko-KR" altLang="en-US" sz="1400">
                <a:solidFill>
                  <a:schemeClr val="bg1"/>
                </a:solidFill>
                <a:latin typeface="Noto Sans KR Black"/>
                <a:ea typeface="Noto Sans KR Black"/>
              </a:rPr>
              <a:t>직위관리</a:t>
            </a:r>
          </a:p>
        </p:txBody>
      </p:sp>
      <p:graphicFrame>
        <p:nvGraphicFramePr>
          <p:cNvPr id="46" name="표 45"/>
          <p:cNvGraphicFramePr>
            <a:graphicFrameLocks noGrp="1"/>
          </p:cNvGraphicFramePr>
          <p:nvPr/>
        </p:nvGraphicFramePr>
        <p:xfrm>
          <a:off x="2870546" y="2291462"/>
          <a:ext cx="5492674" cy="1661160"/>
        </p:xfrm>
        <a:graphic>
          <a:graphicData uri="http://schemas.openxmlformats.org/drawingml/2006/table">
            <a:tbl>
              <a:tblPr firstRow="1" firstCol="1">
                <a:tableStyleId>{5C22544A-7EE6-4342-B048-85BDC9FD1C3A}</a:tableStyleId>
              </a:tblPr>
              <a:tblGrid>
                <a:gridCol w="849765">
                  <a:extLst>
                    <a:ext uri="{9D8B030D-6E8A-4147-A177-3AD203B41FA5}">
                      <a16:colId xmlns:a16="http://schemas.microsoft.com/office/drawing/2014/main" val="20000"/>
                    </a:ext>
                  </a:extLst>
                </a:gridCol>
                <a:gridCol w="992641">
                  <a:extLst>
                    <a:ext uri="{9D8B030D-6E8A-4147-A177-3AD203B41FA5}">
                      <a16:colId xmlns:a16="http://schemas.microsoft.com/office/drawing/2014/main" val="20001"/>
                    </a:ext>
                  </a:extLst>
                </a:gridCol>
                <a:gridCol w="1216756">
                  <a:extLst>
                    <a:ext uri="{9D8B030D-6E8A-4147-A177-3AD203B41FA5}">
                      <a16:colId xmlns:a16="http://schemas.microsoft.com/office/drawing/2014/main" val="20002"/>
                    </a:ext>
                  </a:extLst>
                </a:gridCol>
                <a:gridCol w="2433512">
                  <a:extLst>
                    <a:ext uri="{9D8B030D-6E8A-4147-A177-3AD203B41FA5}">
                      <a16:colId xmlns:a16="http://schemas.microsoft.com/office/drawing/2014/main" val="20003"/>
                    </a:ext>
                  </a:extLst>
                </a:gridCol>
              </a:tblGrid>
              <a:tr h="0">
                <a:tc>
                  <a:txBody>
                    <a:bodyPr/>
                    <a:lstStyle/>
                    <a:p>
                      <a:pPr algn="ctr">
                        <a:defRPr/>
                      </a:pPr>
                      <a:r>
                        <a:rPr lang="ko-KR" altLang="en-US" sz="1100">
                          <a:solidFill>
                            <a:srgbClr val="5F5F5F"/>
                          </a:solidFill>
                          <a:latin typeface="Segoe UI"/>
                          <a:cs typeface="Segoe UI"/>
                        </a:rPr>
                        <a:t>직위번호</a:t>
                      </a:r>
                      <a:endParaRPr lang="en-US" sz="1100">
                        <a:solidFill>
                          <a:srgbClr val="5F5F5F"/>
                        </a:solidFill>
                        <a:latin typeface="Segoe UI"/>
                        <a:cs typeface="Segoe UI"/>
                      </a:endParaRPr>
                    </a:p>
                  </a:txBody>
                  <a:tcPr marL="82296" marR="82296" marT="82296" marB="82296" anchor="ctr">
                    <a:lnL w="6350" cap="flat" cmpd="sng" algn="ctr">
                      <a:solidFill>
                        <a:srgbClr val="808080"/>
                      </a:solidFill>
                      <a:prstDash val="solid"/>
                      <a:round/>
                      <a:headEnd w="med" len="med"/>
                      <a:tailEnd w="med" len="med"/>
                    </a:lnL>
                    <a:lnR w="6350" cap="flat" cmpd="sng" algn="ctr">
                      <a:solidFill>
                        <a:srgbClr val="808080"/>
                      </a:solidFill>
                      <a:prstDash val="solid"/>
                      <a:round/>
                      <a:headEnd w="med" len="med"/>
                      <a:tailEnd w="med" len="med"/>
                    </a:lnR>
                    <a:lnT w="6350" cap="flat" cmpd="sng" algn="ctr">
                      <a:solidFill>
                        <a:srgbClr val="808080"/>
                      </a:solidFill>
                      <a:prstDash val="solid"/>
                      <a:round/>
                      <a:headEnd w="med" len="med"/>
                      <a:tailEnd w="med" len="med"/>
                    </a:lnT>
                    <a:lnB w="6350" cap="flat" cmpd="sng" algn="ctr">
                      <a:solidFill>
                        <a:srgbClr val="808080"/>
                      </a:solidFill>
                      <a:prstDash val="solid"/>
                      <a:round/>
                      <a:headEnd w="med" len="med"/>
                      <a:tailEnd w="med" len="med"/>
                    </a:lnB>
                    <a:lnTlToBr w="12700" cmpd="sng">
                      <a:noFill/>
                      <a:prstDash val="solid"/>
                    </a:lnTlToBr>
                    <a:lnBlToTr w="12700" cmpd="sng">
                      <a:noFill/>
                      <a:prstDash val="solid"/>
                    </a:lnBlToTr>
                    <a:solidFill>
                      <a:schemeClr val="bg2">
                        <a:lumMod val="90000"/>
                      </a:schemeClr>
                    </a:solidFill>
                  </a:tcPr>
                </a:tc>
                <a:tc>
                  <a:txBody>
                    <a:bodyPr/>
                    <a:lstStyle/>
                    <a:p>
                      <a:pPr algn="ctr">
                        <a:defRPr/>
                      </a:pPr>
                      <a:r>
                        <a:rPr lang="ko-KR" altLang="en-US" sz="1100">
                          <a:solidFill>
                            <a:srgbClr val="5F5F5F"/>
                          </a:solidFill>
                          <a:latin typeface="Segoe UI"/>
                          <a:cs typeface="Segoe UI"/>
                        </a:rPr>
                        <a:t>직위명</a:t>
                      </a:r>
                      <a:endParaRPr lang="en-US" sz="1100">
                        <a:solidFill>
                          <a:srgbClr val="5F5F5F"/>
                        </a:solidFill>
                        <a:latin typeface="Segoe UI"/>
                        <a:cs typeface="Segoe UI"/>
                      </a:endParaRPr>
                    </a:p>
                  </a:txBody>
                  <a:tcPr marL="82296" marR="82296" marT="82296" marB="82296" anchor="ctr">
                    <a:lnL w="6350" cap="flat" cmpd="sng" algn="ctr">
                      <a:solidFill>
                        <a:srgbClr val="808080"/>
                      </a:solidFill>
                      <a:prstDash val="solid"/>
                      <a:round/>
                      <a:headEnd w="med" len="med"/>
                      <a:tailEnd w="med" len="med"/>
                    </a:lnL>
                    <a:lnR w="6350" cap="flat" cmpd="sng" algn="ctr">
                      <a:solidFill>
                        <a:srgbClr val="808080"/>
                      </a:solidFill>
                      <a:prstDash val="solid"/>
                      <a:round/>
                      <a:headEnd w="med" len="med"/>
                      <a:tailEnd w="med" len="med"/>
                    </a:lnR>
                    <a:lnT w="6350" cap="flat" cmpd="sng" algn="ctr">
                      <a:solidFill>
                        <a:srgbClr val="808080"/>
                      </a:solidFill>
                      <a:prstDash val="solid"/>
                      <a:round/>
                      <a:headEnd w="med" len="med"/>
                      <a:tailEnd w="med" len="med"/>
                    </a:lnT>
                    <a:lnB w="6350" cap="flat" cmpd="sng" algn="ctr">
                      <a:solidFill>
                        <a:srgbClr val="808080"/>
                      </a:solidFill>
                      <a:prstDash val="solid"/>
                      <a:round/>
                      <a:headEnd w="med" len="med"/>
                      <a:tailEnd w="med" len="med"/>
                    </a:lnB>
                    <a:lnTlToBr w="12700" cmpd="sng">
                      <a:noFill/>
                      <a:prstDash val="solid"/>
                    </a:lnTlToBr>
                    <a:lnBlToTr w="12700" cmpd="sng">
                      <a:noFill/>
                      <a:prstDash val="solid"/>
                    </a:lnBlToTr>
                    <a:solidFill>
                      <a:schemeClr val="bg2">
                        <a:lumMod val="90000"/>
                      </a:schemeClr>
                    </a:solidFill>
                  </a:tcPr>
                </a:tc>
                <a:tc>
                  <a:txBody>
                    <a:bodyPr/>
                    <a:lstStyle/>
                    <a:p>
                      <a:pPr algn="ctr">
                        <a:defRPr/>
                      </a:pPr>
                      <a:r>
                        <a:rPr lang="ko-KR" altLang="en-US" sz="1100">
                          <a:solidFill>
                            <a:srgbClr val="5F5F5F"/>
                          </a:solidFill>
                          <a:latin typeface="Segoe UI"/>
                          <a:cs typeface="Segoe UI"/>
                        </a:rPr>
                        <a:t>권한</a:t>
                      </a:r>
                      <a:endParaRPr lang="en-US" sz="1100">
                        <a:solidFill>
                          <a:srgbClr val="5F5F5F"/>
                        </a:solidFill>
                        <a:latin typeface="Segoe UI"/>
                        <a:cs typeface="Segoe UI"/>
                      </a:endParaRPr>
                    </a:p>
                  </a:txBody>
                  <a:tcPr marL="82296" marR="82296" marT="82296" marB="82296" anchor="ctr">
                    <a:lnL w="6350" cap="flat" cmpd="sng" algn="ctr">
                      <a:solidFill>
                        <a:srgbClr val="808080"/>
                      </a:solidFill>
                      <a:prstDash val="solid"/>
                      <a:round/>
                      <a:headEnd w="med" len="med"/>
                      <a:tailEnd w="med" len="med"/>
                    </a:lnL>
                    <a:lnR w="6350" cap="flat" cmpd="sng" algn="ctr">
                      <a:solidFill>
                        <a:srgbClr val="808080"/>
                      </a:solidFill>
                      <a:prstDash val="solid"/>
                      <a:round/>
                      <a:headEnd w="med" len="med"/>
                      <a:tailEnd w="med" len="med"/>
                    </a:lnR>
                    <a:lnT w="6350" cap="flat" cmpd="sng" algn="ctr">
                      <a:solidFill>
                        <a:srgbClr val="808080"/>
                      </a:solidFill>
                      <a:prstDash val="solid"/>
                      <a:round/>
                      <a:headEnd w="med" len="med"/>
                      <a:tailEnd w="med" len="med"/>
                    </a:lnT>
                    <a:lnB w="6350" cap="flat" cmpd="sng" algn="ctr">
                      <a:solidFill>
                        <a:srgbClr val="808080"/>
                      </a:solidFill>
                      <a:prstDash val="solid"/>
                      <a:round/>
                      <a:headEnd w="med" len="med"/>
                      <a:tailEnd w="med" len="med"/>
                    </a:lnB>
                    <a:lnTlToBr w="12700" cmpd="sng">
                      <a:noFill/>
                      <a:prstDash val="solid"/>
                    </a:lnTlToBr>
                    <a:lnBlToTr w="12700" cmpd="sng">
                      <a:noFill/>
                      <a:prstDash val="solid"/>
                    </a:lnBlToTr>
                    <a:solidFill>
                      <a:schemeClr val="bg2">
                        <a:lumMod val="90000"/>
                      </a:schemeClr>
                    </a:solidFill>
                  </a:tcPr>
                </a:tc>
                <a:tc>
                  <a:txBody>
                    <a:bodyPr/>
                    <a:lstStyle/>
                    <a:p>
                      <a:pPr algn="ctr">
                        <a:defRPr/>
                      </a:pPr>
                      <a:r>
                        <a:rPr lang="ko-KR" altLang="en-US" sz="1100">
                          <a:solidFill>
                            <a:srgbClr val="5F5F5F"/>
                          </a:solidFill>
                          <a:latin typeface="Segoe UI"/>
                          <a:cs typeface="Segoe UI"/>
                        </a:rPr>
                        <a:t>관리</a:t>
                      </a:r>
                      <a:endParaRPr lang="en-US" sz="1100">
                        <a:solidFill>
                          <a:srgbClr val="5F5F5F"/>
                        </a:solidFill>
                        <a:latin typeface="Segoe UI"/>
                        <a:cs typeface="Segoe UI"/>
                      </a:endParaRPr>
                    </a:p>
                  </a:txBody>
                  <a:tcPr marL="82296" marR="82296" marT="82296" marB="82296" anchor="ctr">
                    <a:lnL w="6350" cap="flat" cmpd="sng" algn="ctr">
                      <a:solidFill>
                        <a:srgbClr val="808080"/>
                      </a:solidFill>
                      <a:prstDash val="solid"/>
                      <a:round/>
                      <a:headEnd w="med" len="med"/>
                      <a:tailEnd w="med" len="med"/>
                    </a:lnL>
                    <a:lnR w="6350" cap="flat" cmpd="sng" algn="ctr">
                      <a:solidFill>
                        <a:srgbClr val="808080"/>
                      </a:solidFill>
                      <a:prstDash val="solid"/>
                      <a:round/>
                      <a:headEnd w="med" len="med"/>
                      <a:tailEnd w="med" len="med"/>
                    </a:lnR>
                    <a:lnT w="6350" cap="flat" cmpd="sng" algn="ctr">
                      <a:solidFill>
                        <a:srgbClr val="808080"/>
                      </a:solidFill>
                      <a:prstDash val="solid"/>
                      <a:round/>
                      <a:headEnd w="med" len="med"/>
                      <a:tailEnd w="med" len="med"/>
                    </a:lnT>
                    <a:lnB w="6350" cap="flat" cmpd="sng" algn="ctr">
                      <a:solidFill>
                        <a:srgbClr val="808080"/>
                      </a:solidFill>
                      <a:prstDash val="solid"/>
                      <a:round/>
                      <a:headEnd w="med" len="med"/>
                      <a:tailEnd w="med" len="med"/>
                    </a:lnB>
                    <a:lnTlToBr w="12700" cmpd="sng">
                      <a:noFill/>
                      <a:prstDash val="solid"/>
                    </a:lnTlToBr>
                    <a:lnBlToTr w="12700" cmpd="sng">
                      <a:noFill/>
                      <a:prstDash val="solid"/>
                    </a:lnBlToTr>
                    <a:solidFill>
                      <a:schemeClr val="bg2">
                        <a:lumMod val="90000"/>
                      </a:schemeClr>
                    </a:solidFill>
                  </a:tcPr>
                </a:tc>
                <a:extLst>
                  <a:ext uri="{0D108BD9-81ED-4DB2-BD59-A6C34878D82A}">
                    <a16:rowId xmlns:a16="http://schemas.microsoft.com/office/drawing/2014/main" val="10000"/>
                  </a:ext>
                </a:extLst>
              </a:tr>
              <a:tr h="0">
                <a:tc>
                  <a:txBody>
                    <a:bodyPr/>
                    <a:lstStyle/>
                    <a:p>
                      <a:pPr algn="ctr">
                        <a:defRPr/>
                      </a:pPr>
                      <a:r>
                        <a:rPr lang="en-US" sz="1100">
                          <a:solidFill>
                            <a:srgbClr val="5F5F5F"/>
                          </a:solidFill>
                          <a:latin typeface="Segoe UI"/>
                          <a:cs typeface="Segoe UI"/>
                        </a:rPr>
                        <a:t>4001</a:t>
                      </a:r>
                    </a:p>
                  </a:txBody>
                  <a:tcPr marL="82296" marR="82296" marT="82296" marB="82296" anchor="ctr">
                    <a:lnL w="6350" cap="flat" cmpd="sng" algn="ctr">
                      <a:solidFill>
                        <a:srgbClr val="808080"/>
                      </a:solidFill>
                      <a:prstDash val="solid"/>
                      <a:round/>
                      <a:headEnd w="med" len="med"/>
                      <a:tailEnd w="med" len="med"/>
                    </a:lnL>
                    <a:lnR w="6350" cap="flat" cmpd="sng" algn="ctr">
                      <a:solidFill>
                        <a:srgbClr val="808080"/>
                      </a:solidFill>
                      <a:prstDash val="solid"/>
                      <a:round/>
                      <a:headEnd w="med" len="med"/>
                      <a:tailEnd w="med" len="med"/>
                    </a:lnR>
                    <a:lnT w="6350" cap="flat" cmpd="sng" algn="ctr">
                      <a:solidFill>
                        <a:srgbClr val="808080"/>
                      </a:solidFill>
                      <a:prstDash val="solid"/>
                      <a:round/>
                      <a:headEnd w="med" len="med"/>
                      <a:tailEnd w="med" len="med"/>
                    </a:lnT>
                    <a:lnB w="6350" cap="flat" cmpd="sng" algn="ctr">
                      <a:solidFill>
                        <a:srgbClr val="808080"/>
                      </a:solidFill>
                      <a:prstDash val="solid"/>
                      <a:round/>
                      <a:headEnd w="med" len="med"/>
                      <a:tailEnd w="med" len="med"/>
                    </a:lnB>
                    <a:lnTlToBr w="12700" cmpd="sng">
                      <a:noFill/>
                      <a:prstDash val="solid"/>
                    </a:lnTlToBr>
                    <a:lnBlToTr w="12700" cmpd="sng">
                      <a:noFill/>
                      <a:prstDash val="solid"/>
                    </a:lnBlToTr>
                    <a:noFill/>
                  </a:tcPr>
                </a:tc>
                <a:tc>
                  <a:txBody>
                    <a:bodyPr/>
                    <a:lstStyle/>
                    <a:p>
                      <a:pPr algn="ctr">
                        <a:defRPr/>
                      </a:pPr>
                      <a:r>
                        <a:rPr lang="ko-KR" altLang="en-US" sz="1100">
                          <a:solidFill>
                            <a:srgbClr val="5F5F5F"/>
                          </a:solidFill>
                          <a:latin typeface="Segoe UI"/>
                          <a:cs typeface="Segoe UI"/>
                        </a:rPr>
                        <a:t>대표이사</a:t>
                      </a:r>
                      <a:endParaRPr lang="en-US" sz="1100">
                        <a:solidFill>
                          <a:srgbClr val="5F5F5F"/>
                        </a:solidFill>
                        <a:latin typeface="Segoe UI"/>
                        <a:cs typeface="Segoe UI"/>
                      </a:endParaRPr>
                    </a:p>
                  </a:txBody>
                  <a:tcPr marL="82296" marR="82296" marT="82296" marB="82296" anchor="ctr">
                    <a:lnL w="6350" cap="flat" cmpd="sng" algn="ctr">
                      <a:solidFill>
                        <a:srgbClr val="808080"/>
                      </a:solidFill>
                      <a:prstDash val="solid"/>
                      <a:round/>
                      <a:headEnd w="med" len="med"/>
                      <a:tailEnd w="med" len="med"/>
                    </a:lnL>
                    <a:lnR w="6350" cap="flat" cmpd="sng" algn="ctr">
                      <a:solidFill>
                        <a:srgbClr val="808080"/>
                      </a:solidFill>
                      <a:prstDash val="solid"/>
                      <a:round/>
                      <a:headEnd w="med" len="med"/>
                      <a:tailEnd w="med" len="med"/>
                    </a:lnR>
                    <a:lnT w="6350" cap="flat" cmpd="sng" algn="ctr">
                      <a:solidFill>
                        <a:srgbClr val="808080"/>
                      </a:solidFill>
                      <a:prstDash val="solid"/>
                      <a:round/>
                      <a:headEnd w="med" len="med"/>
                      <a:tailEnd w="med" len="med"/>
                    </a:lnT>
                    <a:lnB w="6350" cap="flat" cmpd="sng" algn="ctr">
                      <a:solidFill>
                        <a:srgbClr val="808080"/>
                      </a:solidFill>
                      <a:prstDash val="solid"/>
                      <a:round/>
                      <a:headEnd w="med" len="med"/>
                      <a:tailEnd w="med" len="med"/>
                    </a:lnB>
                    <a:lnTlToBr w="12700" cmpd="sng">
                      <a:noFill/>
                      <a:prstDash val="solid"/>
                    </a:lnTlToBr>
                    <a:lnBlToTr w="12700" cmpd="sng">
                      <a:noFill/>
                      <a:prstDash val="solid"/>
                    </a:lnBlToTr>
                    <a:noFill/>
                  </a:tcPr>
                </a:tc>
                <a:tc>
                  <a:txBody>
                    <a:bodyPr/>
                    <a:lstStyle/>
                    <a:p>
                      <a:pPr algn="ctr">
                        <a:defRPr/>
                      </a:pPr>
                      <a:r>
                        <a:rPr lang="ko-KR" altLang="en-US" sz="1100">
                          <a:solidFill>
                            <a:srgbClr val="5F5F5F"/>
                          </a:solidFill>
                          <a:latin typeface="Segoe UI"/>
                          <a:cs typeface="Segoe UI"/>
                        </a:rPr>
                        <a:t>대표이사</a:t>
                      </a:r>
                      <a:r>
                        <a:rPr lang="en-US" altLang="ko-KR" sz="1100">
                          <a:solidFill>
                            <a:srgbClr val="5F5F5F"/>
                          </a:solidFill>
                          <a:latin typeface="Segoe UI"/>
                          <a:cs typeface="Segoe UI"/>
                        </a:rPr>
                        <a:t>(7001)</a:t>
                      </a:r>
                      <a:endParaRPr lang="en-US" sz="1100">
                        <a:solidFill>
                          <a:srgbClr val="5F5F5F"/>
                        </a:solidFill>
                        <a:latin typeface="Segoe UI"/>
                        <a:cs typeface="Segoe UI"/>
                      </a:endParaRPr>
                    </a:p>
                  </a:txBody>
                  <a:tcPr marL="82296" marR="82296" marT="82296" marB="82296" anchor="ctr">
                    <a:lnL w="6350" cap="flat" cmpd="sng" algn="ctr">
                      <a:solidFill>
                        <a:srgbClr val="808080"/>
                      </a:solidFill>
                      <a:prstDash val="solid"/>
                      <a:round/>
                      <a:headEnd w="med" len="med"/>
                      <a:tailEnd w="med" len="med"/>
                    </a:lnL>
                    <a:lnR w="6350" cap="flat" cmpd="sng" algn="ctr">
                      <a:solidFill>
                        <a:srgbClr val="808080"/>
                      </a:solidFill>
                      <a:prstDash val="solid"/>
                      <a:round/>
                      <a:headEnd w="med" len="med"/>
                      <a:tailEnd w="med" len="med"/>
                    </a:lnR>
                    <a:lnT w="6350" cap="flat" cmpd="sng" algn="ctr">
                      <a:solidFill>
                        <a:srgbClr val="808080"/>
                      </a:solidFill>
                      <a:prstDash val="solid"/>
                      <a:round/>
                      <a:headEnd w="med" len="med"/>
                      <a:tailEnd w="med" len="med"/>
                    </a:lnT>
                    <a:lnB w="6350" cap="flat" cmpd="sng" algn="ctr">
                      <a:solidFill>
                        <a:srgbClr val="808080"/>
                      </a:solidFill>
                      <a:prstDash val="solid"/>
                      <a:round/>
                      <a:headEnd w="med" len="med"/>
                      <a:tailEnd w="med" len="med"/>
                    </a:lnB>
                    <a:lnTlToBr w="12700" cmpd="sng">
                      <a:noFill/>
                      <a:prstDash val="solid"/>
                    </a:lnTlToBr>
                    <a:lnBlToTr w="12700" cmpd="sng">
                      <a:noFill/>
                      <a:prstDash val="solid"/>
                    </a:lnBlToTr>
                    <a:noFill/>
                  </a:tcPr>
                </a:tc>
                <a:tc>
                  <a:txBody>
                    <a:bodyPr/>
                    <a:lstStyle/>
                    <a:p>
                      <a:pPr algn="ctr">
                        <a:defRPr/>
                      </a:pPr>
                      <a:endParaRPr lang="en-US" sz="1100">
                        <a:solidFill>
                          <a:srgbClr val="5F5F5F"/>
                        </a:solidFill>
                        <a:latin typeface="Segoe UI"/>
                        <a:cs typeface="Segoe UI"/>
                      </a:endParaRPr>
                    </a:p>
                  </a:txBody>
                  <a:tcPr marL="82296" marR="82296" marT="82296" marB="82296" anchor="ctr">
                    <a:lnL w="6350" cap="flat" cmpd="sng" algn="ctr">
                      <a:solidFill>
                        <a:srgbClr val="808080"/>
                      </a:solidFill>
                      <a:prstDash val="solid"/>
                      <a:round/>
                      <a:headEnd w="med" len="med"/>
                      <a:tailEnd w="med" len="med"/>
                    </a:lnL>
                    <a:lnR w="6350" cap="flat" cmpd="sng" algn="ctr">
                      <a:solidFill>
                        <a:srgbClr val="808080"/>
                      </a:solidFill>
                      <a:prstDash val="solid"/>
                      <a:round/>
                      <a:headEnd w="med" len="med"/>
                      <a:tailEnd w="med" len="med"/>
                    </a:lnR>
                    <a:lnT w="6350" cap="flat" cmpd="sng" algn="ctr">
                      <a:solidFill>
                        <a:srgbClr val="808080"/>
                      </a:solidFill>
                      <a:prstDash val="solid"/>
                      <a:round/>
                      <a:headEnd w="med" len="med"/>
                      <a:tailEnd w="med" len="med"/>
                    </a:lnT>
                    <a:lnB w="6350" cap="flat" cmpd="sng" algn="ctr">
                      <a:solidFill>
                        <a:srgbClr val="808080"/>
                      </a:solidFill>
                      <a:prstDash val="solid"/>
                      <a:round/>
                      <a:headEnd w="med" len="med"/>
                      <a:tailEnd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0">
                <a:tc>
                  <a:txBody>
                    <a:bodyPr/>
                    <a:lstStyle/>
                    <a:p>
                      <a:pPr algn="ctr">
                        <a:defRPr/>
                      </a:pPr>
                      <a:r>
                        <a:rPr lang="en-US" sz="1100">
                          <a:solidFill>
                            <a:srgbClr val="5F5F5F"/>
                          </a:solidFill>
                          <a:latin typeface="Segoe UI"/>
                          <a:cs typeface="Segoe UI"/>
                        </a:rPr>
                        <a:t>4002</a:t>
                      </a:r>
                    </a:p>
                  </a:txBody>
                  <a:tcPr marL="82296" marR="82296" marT="82296" marB="82296" anchor="ctr">
                    <a:lnL w="6350" cap="flat" cmpd="sng" algn="ctr">
                      <a:solidFill>
                        <a:srgbClr val="808080"/>
                      </a:solidFill>
                      <a:prstDash val="solid"/>
                      <a:round/>
                      <a:headEnd w="med" len="med"/>
                      <a:tailEnd w="med" len="med"/>
                    </a:lnL>
                    <a:lnR w="6350" cap="flat" cmpd="sng" algn="ctr">
                      <a:solidFill>
                        <a:srgbClr val="808080"/>
                      </a:solidFill>
                      <a:prstDash val="solid"/>
                      <a:round/>
                      <a:headEnd w="med" len="med"/>
                      <a:tailEnd w="med" len="med"/>
                    </a:lnR>
                    <a:lnT w="6350" cap="flat" cmpd="sng" algn="ctr">
                      <a:solidFill>
                        <a:srgbClr val="808080"/>
                      </a:solidFill>
                      <a:prstDash val="solid"/>
                      <a:round/>
                      <a:headEnd w="med" len="med"/>
                      <a:tailEnd w="med" len="med"/>
                    </a:lnT>
                    <a:lnB w="6350" cap="flat" cmpd="sng" algn="ctr">
                      <a:solidFill>
                        <a:srgbClr val="808080"/>
                      </a:solidFill>
                      <a:prstDash val="solid"/>
                      <a:round/>
                      <a:headEnd w="med" len="med"/>
                      <a:tailEnd w="med" len="med"/>
                    </a:lnB>
                    <a:lnTlToBr w="12700" cmpd="sng">
                      <a:noFill/>
                      <a:prstDash val="solid"/>
                    </a:lnTlToBr>
                    <a:lnBlToTr w="12700" cmpd="sng">
                      <a:noFill/>
                      <a:prstDash val="solid"/>
                    </a:lnBlToTr>
                    <a:noFill/>
                  </a:tcPr>
                </a:tc>
                <a:tc>
                  <a:txBody>
                    <a:bodyPr/>
                    <a:lstStyle/>
                    <a:p>
                      <a:pPr algn="ctr">
                        <a:defRPr/>
                      </a:pPr>
                      <a:r>
                        <a:rPr lang="ko-KR" altLang="en-US" sz="1100">
                          <a:solidFill>
                            <a:srgbClr val="5F5F5F"/>
                          </a:solidFill>
                          <a:latin typeface="Segoe UI"/>
                          <a:cs typeface="Segoe UI"/>
                        </a:rPr>
                        <a:t>차장</a:t>
                      </a:r>
                      <a:endParaRPr lang="en-US" sz="1100">
                        <a:solidFill>
                          <a:srgbClr val="5F5F5F"/>
                        </a:solidFill>
                        <a:latin typeface="Segoe UI"/>
                        <a:cs typeface="Segoe UI"/>
                      </a:endParaRPr>
                    </a:p>
                  </a:txBody>
                  <a:tcPr marL="82296" marR="82296" marT="82296" marB="82296" anchor="ctr">
                    <a:lnL w="6350" cap="flat" cmpd="sng" algn="ctr">
                      <a:solidFill>
                        <a:srgbClr val="808080"/>
                      </a:solidFill>
                      <a:prstDash val="solid"/>
                      <a:round/>
                      <a:headEnd w="med" len="med"/>
                      <a:tailEnd w="med" len="med"/>
                    </a:lnL>
                    <a:lnR w="6350" cap="flat" cmpd="sng" algn="ctr">
                      <a:solidFill>
                        <a:srgbClr val="808080"/>
                      </a:solidFill>
                      <a:prstDash val="solid"/>
                      <a:round/>
                      <a:headEnd w="med" len="med"/>
                      <a:tailEnd w="med" len="med"/>
                    </a:lnR>
                    <a:lnT w="6350" cap="flat" cmpd="sng" algn="ctr">
                      <a:solidFill>
                        <a:srgbClr val="808080"/>
                      </a:solidFill>
                      <a:prstDash val="solid"/>
                      <a:round/>
                      <a:headEnd w="med" len="med"/>
                      <a:tailEnd w="med" len="med"/>
                    </a:lnT>
                    <a:lnB w="6350" cap="flat" cmpd="sng" algn="ctr">
                      <a:solidFill>
                        <a:srgbClr val="808080"/>
                      </a:solidFill>
                      <a:prstDash val="solid"/>
                      <a:round/>
                      <a:headEnd w="med" len="med"/>
                      <a:tailEnd w="med" len="med"/>
                    </a:lnB>
                    <a:lnTlToBr w="12700" cmpd="sng">
                      <a:noFill/>
                      <a:prstDash val="solid"/>
                    </a:lnTlToBr>
                    <a:lnBlToTr w="12700" cmpd="sng">
                      <a:noFill/>
                      <a:prstDash val="solid"/>
                    </a:lnBlToTr>
                    <a:noFill/>
                  </a:tcPr>
                </a:tc>
                <a:tc>
                  <a:txBody>
                    <a:bodyPr/>
                    <a:lstStyle/>
                    <a:p>
                      <a:pPr marL="0" marR="0" lvl="0" indent="0" algn="ctr" defTabSz="914400" rtl="0" eaLnBrk="1" latinLnBrk="1" hangingPunct="1">
                        <a:lnSpc>
                          <a:spcPct val="100000"/>
                        </a:lnSpc>
                        <a:spcBef>
                          <a:spcPts val="0"/>
                        </a:spcBef>
                        <a:spcAft>
                          <a:spcPts val="0"/>
                        </a:spcAft>
                        <a:buClrTx/>
                        <a:buFontTx/>
                        <a:buNone/>
                        <a:defRPr/>
                      </a:pPr>
                      <a:r>
                        <a:rPr lang="ko-KR" altLang="en-US" sz="1100">
                          <a:solidFill>
                            <a:srgbClr val="5F5F5F"/>
                          </a:solidFill>
                          <a:latin typeface="Segoe UI"/>
                          <a:cs typeface="Segoe UI"/>
                        </a:rPr>
                        <a:t>차장</a:t>
                      </a:r>
                      <a:r>
                        <a:rPr lang="en-US" altLang="ko-KR" sz="1100">
                          <a:solidFill>
                            <a:srgbClr val="5F5F5F"/>
                          </a:solidFill>
                          <a:latin typeface="Segoe UI"/>
                          <a:cs typeface="Segoe UI"/>
                        </a:rPr>
                        <a:t>(7002)</a:t>
                      </a:r>
                    </a:p>
                  </a:txBody>
                  <a:tcPr marL="82296" marR="82296" marT="82296" marB="82296" anchor="ctr">
                    <a:lnL w="6350" cap="flat" cmpd="sng" algn="ctr">
                      <a:solidFill>
                        <a:srgbClr val="808080"/>
                      </a:solidFill>
                      <a:prstDash val="solid"/>
                      <a:round/>
                      <a:headEnd w="med" len="med"/>
                      <a:tailEnd w="med" len="med"/>
                    </a:lnL>
                    <a:lnR w="6350" cap="flat" cmpd="sng" algn="ctr">
                      <a:solidFill>
                        <a:srgbClr val="808080"/>
                      </a:solidFill>
                      <a:prstDash val="solid"/>
                      <a:round/>
                      <a:headEnd w="med" len="med"/>
                      <a:tailEnd w="med" len="med"/>
                    </a:lnR>
                    <a:lnT w="6350" cap="flat" cmpd="sng" algn="ctr">
                      <a:solidFill>
                        <a:srgbClr val="808080"/>
                      </a:solidFill>
                      <a:prstDash val="solid"/>
                      <a:round/>
                      <a:headEnd w="med" len="med"/>
                      <a:tailEnd w="med" len="med"/>
                    </a:lnT>
                    <a:lnB w="6350" cap="flat" cmpd="sng" algn="ctr">
                      <a:solidFill>
                        <a:srgbClr val="808080"/>
                      </a:solidFill>
                      <a:prstDash val="solid"/>
                      <a:round/>
                      <a:headEnd w="med" len="med"/>
                      <a:tailEnd w="med" len="med"/>
                    </a:lnB>
                    <a:lnTlToBr w="12700" cmpd="sng">
                      <a:noFill/>
                      <a:prstDash val="solid"/>
                    </a:lnTlToBr>
                    <a:lnBlToTr w="12700" cmpd="sng">
                      <a:noFill/>
                      <a:prstDash val="solid"/>
                    </a:lnBlToTr>
                    <a:noFill/>
                  </a:tcPr>
                </a:tc>
                <a:tc>
                  <a:txBody>
                    <a:bodyPr/>
                    <a:lstStyle/>
                    <a:p>
                      <a:pPr algn="ctr">
                        <a:defRPr/>
                      </a:pPr>
                      <a:endParaRPr lang="en-US" sz="1100">
                        <a:solidFill>
                          <a:srgbClr val="5F5F5F"/>
                        </a:solidFill>
                        <a:latin typeface="Segoe UI"/>
                        <a:cs typeface="Segoe UI"/>
                      </a:endParaRPr>
                    </a:p>
                  </a:txBody>
                  <a:tcPr marL="82296" marR="82296" marT="82296" marB="82296" anchor="ctr">
                    <a:lnL w="6350" cap="flat" cmpd="sng" algn="ctr">
                      <a:solidFill>
                        <a:srgbClr val="808080"/>
                      </a:solidFill>
                      <a:prstDash val="solid"/>
                      <a:round/>
                      <a:headEnd w="med" len="med"/>
                      <a:tailEnd w="med" len="med"/>
                    </a:lnL>
                    <a:lnR w="6350" cap="flat" cmpd="sng" algn="ctr">
                      <a:solidFill>
                        <a:srgbClr val="808080"/>
                      </a:solidFill>
                      <a:prstDash val="solid"/>
                      <a:round/>
                      <a:headEnd w="med" len="med"/>
                      <a:tailEnd w="med" len="med"/>
                    </a:lnR>
                    <a:lnT w="6350" cap="flat" cmpd="sng" algn="ctr">
                      <a:solidFill>
                        <a:srgbClr val="808080"/>
                      </a:solidFill>
                      <a:prstDash val="solid"/>
                      <a:round/>
                      <a:headEnd w="med" len="med"/>
                      <a:tailEnd w="med" len="med"/>
                    </a:lnT>
                    <a:lnB w="6350" cap="flat" cmpd="sng" algn="ctr">
                      <a:solidFill>
                        <a:srgbClr val="808080"/>
                      </a:solidFill>
                      <a:prstDash val="solid"/>
                      <a:round/>
                      <a:headEnd w="med" len="med"/>
                      <a:tailEnd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0">
                <a:tc>
                  <a:txBody>
                    <a:bodyPr/>
                    <a:lstStyle/>
                    <a:p>
                      <a:pPr algn="ctr">
                        <a:defRPr/>
                      </a:pPr>
                      <a:r>
                        <a:rPr lang="en-US" sz="1100">
                          <a:solidFill>
                            <a:srgbClr val="5F5F5F"/>
                          </a:solidFill>
                          <a:latin typeface="Segoe UI"/>
                          <a:cs typeface="Segoe UI"/>
                        </a:rPr>
                        <a:t>4003</a:t>
                      </a:r>
                    </a:p>
                  </a:txBody>
                  <a:tcPr marL="82296" marR="82296" marT="82296" marB="82296" anchor="ctr">
                    <a:lnL w="6350" cap="flat" cmpd="sng" algn="ctr">
                      <a:solidFill>
                        <a:srgbClr val="808080"/>
                      </a:solidFill>
                      <a:prstDash val="solid"/>
                      <a:round/>
                      <a:headEnd w="med" len="med"/>
                      <a:tailEnd w="med" len="med"/>
                    </a:lnL>
                    <a:lnR w="6350" cap="flat" cmpd="sng" algn="ctr">
                      <a:solidFill>
                        <a:srgbClr val="808080"/>
                      </a:solidFill>
                      <a:prstDash val="solid"/>
                      <a:round/>
                      <a:headEnd w="med" len="med"/>
                      <a:tailEnd w="med" len="med"/>
                    </a:lnR>
                    <a:lnT w="6350" cap="flat" cmpd="sng" algn="ctr">
                      <a:solidFill>
                        <a:srgbClr val="808080"/>
                      </a:solidFill>
                      <a:prstDash val="solid"/>
                      <a:round/>
                      <a:headEnd w="med" len="med"/>
                      <a:tailEnd w="med" len="med"/>
                    </a:lnT>
                    <a:lnB w="6350" cap="flat" cmpd="sng" algn="ctr">
                      <a:solidFill>
                        <a:srgbClr val="808080"/>
                      </a:solidFill>
                      <a:prstDash val="solid"/>
                      <a:round/>
                      <a:headEnd w="med" len="med"/>
                      <a:tailEnd w="med" len="med"/>
                    </a:lnB>
                    <a:lnTlToBr w="12700" cmpd="sng">
                      <a:noFill/>
                      <a:prstDash val="solid"/>
                    </a:lnTlToBr>
                    <a:lnBlToTr w="12700" cmpd="sng">
                      <a:noFill/>
                      <a:prstDash val="solid"/>
                    </a:lnBlToTr>
                    <a:noFill/>
                  </a:tcPr>
                </a:tc>
                <a:tc>
                  <a:txBody>
                    <a:bodyPr/>
                    <a:lstStyle/>
                    <a:p>
                      <a:pPr algn="ctr">
                        <a:defRPr/>
                      </a:pPr>
                      <a:r>
                        <a:rPr lang="ko-KR" altLang="en-US" sz="1100">
                          <a:solidFill>
                            <a:srgbClr val="5F5F5F"/>
                          </a:solidFill>
                          <a:latin typeface="Segoe UI"/>
                          <a:cs typeface="Segoe UI"/>
                        </a:rPr>
                        <a:t>대리</a:t>
                      </a:r>
                      <a:endParaRPr lang="en-US" sz="1100">
                        <a:solidFill>
                          <a:srgbClr val="5F5F5F"/>
                        </a:solidFill>
                        <a:latin typeface="Segoe UI"/>
                        <a:cs typeface="Segoe UI"/>
                      </a:endParaRPr>
                    </a:p>
                  </a:txBody>
                  <a:tcPr marL="82296" marR="82296" marT="82296" marB="82296" anchor="ctr">
                    <a:lnL w="6350" cap="flat" cmpd="sng" algn="ctr">
                      <a:solidFill>
                        <a:srgbClr val="808080"/>
                      </a:solidFill>
                      <a:prstDash val="solid"/>
                      <a:round/>
                      <a:headEnd w="med" len="med"/>
                      <a:tailEnd w="med" len="med"/>
                    </a:lnL>
                    <a:lnR w="6350" cap="flat" cmpd="sng" algn="ctr">
                      <a:solidFill>
                        <a:srgbClr val="808080"/>
                      </a:solidFill>
                      <a:prstDash val="solid"/>
                      <a:round/>
                      <a:headEnd w="med" len="med"/>
                      <a:tailEnd w="med" len="med"/>
                    </a:lnR>
                    <a:lnT w="6350" cap="flat" cmpd="sng" algn="ctr">
                      <a:solidFill>
                        <a:srgbClr val="808080"/>
                      </a:solidFill>
                      <a:prstDash val="solid"/>
                      <a:round/>
                      <a:headEnd w="med" len="med"/>
                      <a:tailEnd w="med" len="med"/>
                    </a:lnT>
                    <a:lnB w="6350" cap="flat" cmpd="sng" algn="ctr">
                      <a:solidFill>
                        <a:srgbClr val="808080"/>
                      </a:solidFill>
                      <a:prstDash val="solid"/>
                      <a:round/>
                      <a:headEnd w="med" len="med"/>
                      <a:tailEnd w="med" len="med"/>
                    </a:lnB>
                    <a:lnTlToBr w="12700" cmpd="sng">
                      <a:noFill/>
                      <a:prstDash val="solid"/>
                    </a:lnTlToBr>
                    <a:lnBlToTr w="12700" cmpd="sng">
                      <a:noFill/>
                      <a:prstDash val="solid"/>
                    </a:lnBlToTr>
                    <a:noFill/>
                  </a:tcPr>
                </a:tc>
                <a:tc>
                  <a:txBody>
                    <a:bodyPr/>
                    <a:lstStyle/>
                    <a:p>
                      <a:pPr marL="0" marR="0" lvl="0" indent="0" algn="ctr" defTabSz="914400" rtl="0" eaLnBrk="1" latinLnBrk="1" hangingPunct="1">
                        <a:lnSpc>
                          <a:spcPct val="100000"/>
                        </a:lnSpc>
                        <a:spcBef>
                          <a:spcPts val="0"/>
                        </a:spcBef>
                        <a:spcAft>
                          <a:spcPts val="0"/>
                        </a:spcAft>
                        <a:buClrTx/>
                        <a:buFontTx/>
                        <a:buNone/>
                        <a:defRPr/>
                      </a:pPr>
                      <a:r>
                        <a:rPr lang="ko-KR" altLang="en-US" sz="1100">
                          <a:solidFill>
                            <a:srgbClr val="5F5F5F"/>
                          </a:solidFill>
                          <a:latin typeface="Segoe UI"/>
                          <a:cs typeface="Segoe UI"/>
                        </a:rPr>
                        <a:t>대리</a:t>
                      </a:r>
                      <a:r>
                        <a:rPr lang="en-US" altLang="ko-KR" sz="1100">
                          <a:solidFill>
                            <a:srgbClr val="5F5F5F"/>
                          </a:solidFill>
                          <a:latin typeface="Segoe UI"/>
                          <a:cs typeface="Segoe UI"/>
                        </a:rPr>
                        <a:t>(7003)</a:t>
                      </a:r>
                    </a:p>
                  </a:txBody>
                  <a:tcPr marL="82296" marR="82296" marT="82296" marB="82296" anchor="ctr">
                    <a:lnL w="6350" cap="flat" cmpd="sng" algn="ctr">
                      <a:solidFill>
                        <a:srgbClr val="808080"/>
                      </a:solidFill>
                      <a:prstDash val="solid"/>
                      <a:round/>
                      <a:headEnd w="med" len="med"/>
                      <a:tailEnd w="med" len="med"/>
                    </a:lnL>
                    <a:lnR w="6350" cap="flat" cmpd="sng" algn="ctr">
                      <a:solidFill>
                        <a:srgbClr val="808080"/>
                      </a:solidFill>
                      <a:prstDash val="solid"/>
                      <a:round/>
                      <a:headEnd w="med" len="med"/>
                      <a:tailEnd w="med" len="med"/>
                    </a:lnR>
                    <a:lnT w="6350" cap="flat" cmpd="sng" algn="ctr">
                      <a:solidFill>
                        <a:srgbClr val="808080"/>
                      </a:solidFill>
                      <a:prstDash val="solid"/>
                      <a:round/>
                      <a:headEnd w="med" len="med"/>
                      <a:tailEnd w="med" len="med"/>
                    </a:lnT>
                    <a:lnB w="6350" cap="flat" cmpd="sng" algn="ctr">
                      <a:solidFill>
                        <a:srgbClr val="808080"/>
                      </a:solidFill>
                      <a:prstDash val="solid"/>
                      <a:round/>
                      <a:headEnd w="med" len="med"/>
                      <a:tailEnd w="med" len="med"/>
                    </a:lnB>
                    <a:lnTlToBr w="12700" cmpd="sng">
                      <a:noFill/>
                      <a:prstDash val="solid"/>
                    </a:lnTlToBr>
                    <a:lnBlToTr w="12700" cmpd="sng">
                      <a:noFill/>
                      <a:prstDash val="solid"/>
                    </a:lnBlToTr>
                    <a:noFill/>
                  </a:tcPr>
                </a:tc>
                <a:tc>
                  <a:txBody>
                    <a:bodyPr/>
                    <a:lstStyle/>
                    <a:p>
                      <a:pPr algn="ctr">
                        <a:defRPr/>
                      </a:pPr>
                      <a:endParaRPr lang="en-US" sz="1100">
                        <a:solidFill>
                          <a:srgbClr val="5F5F5F"/>
                        </a:solidFill>
                        <a:latin typeface="Segoe UI"/>
                        <a:cs typeface="Segoe UI"/>
                      </a:endParaRPr>
                    </a:p>
                  </a:txBody>
                  <a:tcPr marL="82296" marR="82296" marT="82296" marB="82296" anchor="ctr">
                    <a:lnL w="6350" cap="flat" cmpd="sng" algn="ctr">
                      <a:solidFill>
                        <a:srgbClr val="808080"/>
                      </a:solidFill>
                      <a:prstDash val="solid"/>
                      <a:round/>
                      <a:headEnd w="med" len="med"/>
                      <a:tailEnd w="med" len="med"/>
                    </a:lnL>
                    <a:lnR w="6350" cap="flat" cmpd="sng" algn="ctr">
                      <a:solidFill>
                        <a:srgbClr val="808080"/>
                      </a:solidFill>
                      <a:prstDash val="solid"/>
                      <a:round/>
                      <a:headEnd w="med" len="med"/>
                      <a:tailEnd w="med" len="med"/>
                    </a:lnR>
                    <a:lnT w="6350" cap="flat" cmpd="sng" algn="ctr">
                      <a:solidFill>
                        <a:srgbClr val="808080"/>
                      </a:solidFill>
                      <a:prstDash val="solid"/>
                      <a:round/>
                      <a:headEnd w="med" len="med"/>
                      <a:tailEnd w="med" len="med"/>
                    </a:lnT>
                    <a:lnB w="6350" cap="flat" cmpd="sng" algn="ctr">
                      <a:solidFill>
                        <a:srgbClr val="808080"/>
                      </a:solidFill>
                      <a:prstDash val="solid"/>
                      <a:round/>
                      <a:headEnd w="med" len="med"/>
                      <a:tailEnd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0">
                <a:tc>
                  <a:txBody>
                    <a:bodyPr/>
                    <a:lstStyle/>
                    <a:p>
                      <a:pPr algn="ctr">
                        <a:defRPr/>
                      </a:pPr>
                      <a:r>
                        <a:rPr lang="en-US" sz="1100">
                          <a:solidFill>
                            <a:srgbClr val="5F5F5F"/>
                          </a:solidFill>
                          <a:latin typeface="Segoe UI"/>
                          <a:cs typeface="Segoe UI"/>
                        </a:rPr>
                        <a:t>4004</a:t>
                      </a:r>
                    </a:p>
                  </a:txBody>
                  <a:tcPr marL="82296" marR="82296" marT="82296" marB="82296" anchor="ctr">
                    <a:lnL w="6350" cap="flat" cmpd="sng" algn="ctr">
                      <a:solidFill>
                        <a:srgbClr val="808080"/>
                      </a:solidFill>
                      <a:prstDash val="solid"/>
                      <a:round/>
                      <a:headEnd w="med" len="med"/>
                      <a:tailEnd w="med" len="med"/>
                    </a:lnL>
                    <a:lnR w="6350" cap="flat" cmpd="sng" algn="ctr">
                      <a:solidFill>
                        <a:srgbClr val="808080"/>
                      </a:solidFill>
                      <a:prstDash val="solid"/>
                      <a:round/>
                      <a:headEnd w="med" len="med"/>
                      <a:tailEnd w="med" len="med"/>
                    </a:lnR>
                    <a:lnT w="6350" cap="flat" cmpd="sng" algn="ctr">
                      <a:solidFill>
                        <a:srgbClr val="808080"/>
                      </a:solidFill>
                      <a:prstDash val="solid"/>
                      <a:round/>
                      <a:headEnd w="med" len="med"/>
                      <a:tailEnd w="med" len="med"/>
                    </a:lnT>
                    <a:lnB w="6350" cap="flat" cmpd="sng" algn="ctr">
                      <a:solidFill>
                        <a:srgbClr val="808080"/>
                      </a:solidFill>
                      <a:prstDash val="solid"/>
                      <a:round/>
                      <a:headEnd w="med" len="med"/>
                      <a:tailEnd w="med" len="med"/>
                    </a:lnB>
                    <a:lnTlToBr w="12700" cmpd="sng">
                      <a:noFill/>
                      <a:prstDash val="solid"/>
                    </a:lnTlToBr>
                    <a:lnBlToTr w="12700" cmpd="sng">
                      <a:noFill/>
                      <a:prstDash val="solid"/>
                    </a:lnBlToTr>
                    <a:noFill/>
                  </a:tcPr>
                </a:tc>
                <a:tc>
                  <a:txBody>
                    <a:bodyPr/>
                    <a:lstStyle/>
                    <a:p>
                      <a:pPr algn="ctr">
                        <a:defRPr/>
                      </a:pPr>
                      <a:r>
                        <a:rPr lang="ko-KR" altLang="en-US" sz="1100">
                          <a:solidFill>
                            <a:srgbClr val="5F5F5F"/>
                          </a:solidFill>
                          <a:latin typeface="Segoe UI"/>
                          <a:cs typeface="Segoe UI"/>
                        </a:rPr>
                        <a:t>사원</a:t>
                      </a:r>
                      <a:endParaRPr lang="en-US" sz="1100">
                        <a:solidFill>
                          <a:srgbClr val="5F5F5F"/>
                        </a:solidFill>
                        <a:latin typeface="Segoe UI"/>
                        <a:cs typeface="Segoe UI"/>
                      </a:endParaRPr>
                    </a:p>
                  </a:txBody>
                  <a:tcPr marL="82296" marR="82296" marT="82296" marB="82296" anchor="ctr">
                    <a:lnL w="6350" cap="flat" cmpd="sng" algn="ctr">
                      <a:solidFill>
                        <a:srgbClr val="808080"/>
                      </a:solidFill>
                      <a:prstDash val="solid"/>
                      <a:round/>
                      <a:headEnd w="med" len="med"/>
                      <a:tailEnd w="med" len="med"/>
                    </a:lnL>
                    <a:lnR w="6350" cap="flat" cmpd="sng" algn="ctr">
                      <a:solidFill>
                        <a:srgbClr val="808080"/>
                      </a:solidFill>
                      <a:prstDash val="solid"/>
                      <a:round/>
                      <a:headEnd w="med" len="med"/>
                      <a:tailEnd w="med" len="med"/>
                    </a:lnR>
                    <a:lnT w="6350" cap="flat" cmpd="sng" algn="ctr">
                      <a:solidFill>
                        <a:srgbClr val="808080"/>
                      </a:solidFill>
                      <a:prstDash val="solid"/>
                      <a:round/>
                      <a:headEnd w="med" len="med"/>
                      <a:tailEnd w="med" len="med"/>
                    </a:lnT>
                    <a:lnB w="6350" cap="flat" cmpd="sng" algn="ctr">
                      <a:solidFill>
                        <a:srgbClr val="808080"/>
                      </a:solidFill>
                      <a:prstDash val="solid"/>
                      <a:round/>
                      <a:headEnd w="med" len="med"/>
                      <a:tailEnd w="med" len="med"/>
                    </a:lnB>
                    <a:lnTlToBr w="12700" cmpd="sng">
                      <a:noFill/>
                      <a:prstDash val="solid"/>
                    </a:lnTlToBr>
                    <a:lnBlToTr w="12700" cmpd="sng">
                      <a:noFill/>
                      <a:prstDash val="solid"/>
                    </a:lnBlToTr>
                    <a:noFill/>
                  </a:tcPr>
                </a:tc>
                <a:tc>
                  <a:txBody>
                    <a:bodyPr/>
                    <a:lstStyle/>
                    <a:p>
                      <a:pPr marL="0" marR="0" lvl="0" indent="0" algn="ctr" defTabSz="914400" rtl="0" eaLnBrk="1" latinLnBrk="1" hangingPunct="1">
                        <a:lnSpc>
                          <a:spcPct val="100000"/>
                        </a:lnSpc>
                        <a:spcBef>
                          <a:spcPts val="0"/>
                        </a:spcBef>
                        <a:spcAft>
                          <a:spcPts val="0"/>
                        </a:spcAft>
                        <a:buClrTx/>
                        <a:buFontTx/>
                        <a:buNone/>
                        <a:defRPr/>
                      </a:pPr>
                      <a:r>
                        <a:rPr lang="ko-KR" altLang="en-US" sz="1100">
                          <a:solidFill>
                            <a:srgbClr val="5F5F5F"/>
                          </a:solidFill>
                          <a:latin typeface="Segoe UI"/>
                          <a:cs typeface="Segoe UI"/>
                        </a:rPr>
                        <a:t>사원</a:t>
                      </a:r>
                      <a:r>
                        <a:rPr lang="en-US" altLang="ko-KR" sz="1100">
                          <a:solidFill>
                            <a:srgbClr val="5F5F5F"/>
                          </a:solidFill>
                          <a:latin typeface="Segoe UI"/>
                          <a:cs typeface="Segoe UI"/>
                        </a:rPr>
                        <a:t>(7004)</a:t>
                      </a:r>
                    </a:p>
                  </a:txBody>
                  <a:tcPr marL="82296" marR="82296" marT="82296" marB="82296" anchor="ctr">
                    <a:lnL w="6350" cap="flat" cmpd="sng" algn="ctr">
                      <a:solidFill>
                        <a:srgbClr val="808080"/>
                      </a:solidFill>
                      <a:prstDash val="solid"/>
                      <a:round/>
                      <a:headEnd w="med" len="med"/>
                      <a:tailEnd w="med" len="med"/>
                    </a:lnL>
                    <a:lnR w="6350" cap="flat" cmpd="sng" algn="ctr">
                      <a:solidFill>
                        <a:srgbClr val="808080"/>
                      </a:solidFill>
                      <a:prstDash val="solid"/>
                      <a:round/>
                      <a:headEnd w="med" len="med"/>
                      <a:tailEnd w="med" len="med"/>
                    </a:lnR>
                    <a:lnT w="6350" cap="flat" cmpd="sng" algn="ctr">
                      <a:solidFill>
                        <a:srgbClr val="808080"/>
                      </a:solidFill>
                      <a:prstDash val="solid"/>
                      <a:round/>
                      <a:headEnd w="med" len="med"/>
                      <a:tailEnd w="med" len="med"/>
                    </a:lnT>
                    <a:lnB w="6350" cap="flat" cmpd="sng" algn="ctr">
                      <a:solidFill>
                        <a:srgbClr val="808080"/>
                      </a:solidFill>
                      <a:prstDash val="solid"/>
                      <a:round/>
                      <a:headEnd w="med" len="med"/>
                      <a:tailEnd w="med" len="med"/>
                    </a:lnB>
                    <a:lnTlToBr w="12700" cmpd="sng">
                      <a:noFill/>
                      <a:prstDash val="solid"/>
                    </a:lnTlToBr>
                    <a:lnBlToTr w="12700" cmpd="sng">
                      <a:noFill/>
                      <a:prstDash val="solid"/>
                    </a:lnBlToTr>
                    <a:noFill/>
                  </a:tcPr>
                </a:tc>
                <a:tc>
                  <a:txBody>
                    <a:bodyPr/>
                    <a:lstStyle/>
                    <a:p>
                      <a:pPr algn="ctr">
                        <a:defRPr/>
                      </a:pPr>
                      <a:endParaRPr lang="en-US" sz="1100">
                        <a:solidFill>
                          <a:srgbClr val="5F5F5F"/>
                        </a:solidFill>
                        <a:latin typeface="Segoe UI"/>
                        <a:cs typeface="Segoe UI"/>
                      </a:endParaRPr>
                    </a:p>
                  </a:txBody>
                  <a:tcPr marL="82296" marR="82296" marT="82296" marB="82296" anchor="ctr">
                    <a:lnL w="6350" cap="flat" cmpd="sng" algn="ctr">
                      <a:solidFill>
                        <a:srgbClr val="808080"/>
                      </a:solidFill>
                      <a:prstDash val="solid"/>
                      <a:round/>
                      <a:headEnd w="med" len="med"/>
                      <a:tailEnd w="med" len="med"/>
                    </a:lnL>
                    <a:lnR w="6350" cap="flat" cmpd="sng" algn="ctr">
                      <a:solidFill>
                        <a:srgbClr val="808080"/>
                      </a:solidFill>
                      <a:prstDash val="solid"/>
                      <a:round/>
                      <a:headEnd w="med" len="med"/>
                      <a:tailEnd w="med" len="med"/>
                    </a:lnR>
                    <a:lnT w="6350" cap="flat" cmpd="sng" algn="ctr">
                      <a:solidFill>
                        <a:srgbClr val="808080"/>
                      </a:solidFill>
                      <a:prstDash val="solid"/>
                      <a:round/>
                      <a:headEnd w="med" len="med"/>
                      <a:tailEnd w="med" len="med"/>
                    </a:lnT>
                    <a:lnB w="6350" cap="flat" cmpd="sng" algn="ctr">
                      <a:solidFill>
                        <a:srgbClr val="808080"/>
                      </a:solidFill>
                      <a:prstDash val="solid"/>
                      <a:round/>
                      <a:headEnd w="med" len="med"/>
                      <a:tailEnd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bl>
          </a:graphicData>
        </a:graphic>
      </p:graphicFrame>
      <p:sp>
        <p:nvSpPr>
          <p:cNvPr id="47" name="직사각형 46"/>
          <p:cNvSpPr/>
          <p:nvPr/>
        </p:nvSpPr>
        <p:spPr>
          <a:xfrm>
            <a:off x="6934966" y="2657217"/>
            <a:ext cx="466066" cy="254623"/>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ko-KR" altLang="en-US" sz="800">
                <a:solidFill>
                  <a:schemeClr val="tx1"/>
                </a:solidFill>
                <a:latin typeface="Noto Sans KR Black"/>
                <a:ea typeface="Noto Sans KR Black"/>
              </a:rPr>
              <a:t>수정</a:t>
            </a:r>
          </a:p>
        </p:txBody>
      </p:sp>
      <p:sp>
        <p:nvSpPr>
          <p:cNvPr id="48" name="직사각형 47"/>
          <p:cNvSpPr/>
          <p:nvPr/>
        </p:nvSpPr>
        <p:spPr>
          <a:xfrm>
            <a:off x="6510234" y="2996219"/>
            <a:ext cx="466066" cy="254623"/>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ko-KR" altLang="en-US" sz="800">
                <a:solidFill>
                  <a:schemeClr val="tx1"/>
                </a:solidFill>
                <a:latin typeface="Noto Sans KR Black"/>
                <a:ea typeface="Noto Sans KR Black"/>
              </a:rPr>
              <a:t>수정</a:t>
            </a:r>
          </a:p>
        </p:txBody>
      </p:sp>
      <p:sp>
        <p:nvSpPr>
          <p:cNvPr id="49" name="직사각형 48"/>
          <p:cNvSpPr/>
          <p:nvPr/>
        </p:nvSpPr>
        <p:spPr>
          <a:xfrm>
            <a:off x="7284307" y="2996219"/>
            <a:ext cx="466066" cy="254623"/>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ko-KR" altLang="en-US" sz="800">
                <a:solidFill>
                  <a:schemeClr val="tx1"/>
                </a:solidFill>
                <a:latin typeface="Noto Sans KR Black"/>
                <a:ea typeface="Noto Sans KR Black"/>
              </a:rPr>
              <a:t>삭제</a:t>
            </a:r>
          </a:p>
        </p:txBody>
      </p:sp>
      <p:sp>
        <p:nvSpPr>
          <p:cNvPr id="50" name="직사각형 49"/>
          <p:cNvSpPr/>
          <p:nvPr/>
        </p:nvSpPr>
        <p:spPr>
          <a:xfrm>
            <a:off x="6510234" y="3319761"/>
            <a:ext cx="466066" cy="254623"/>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ko-KR" altLang="en-US" sz="800">
                <a:solidFill>
                  <a:schemeClr val="tx1"/>
                </a:solidFill>
                <a:latin typeface="Noto Sans KR Black"/>
                <a:ea typeface="Noto Sans KR Black"/>
              </a:rPr>
              <a:t>수정</a:t>
            </a:r>
          </a:p>
        </p:txBody>
      </p:sp>
      <p:sp>
        <p:nvSpPr>
          <p:cNvPr id="51" name="직사각형 50"/>
          <p:cNvSpPr/>
          <p:nvPr/>
        </p:nvSpPr>
        <p:spPr>
          <a:xfrm>
            <a:off x="7284307" y="3319761"/>
            <a:ext cx="466066" cy="254623"/>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ko-KR" altLang="en-US" sz="800">
                <a:solidFill>
                  <a:schemeClr val="tx1"/>
                </a:solidFill>
                <a:latin typeface="Noto Sans KR Black"/>
                <a:ea typeface="Noto Sans KR Black"/>
              </a:rPr>
              <a:t>삭제</a:t>
            </a:r>
          </a:p>
        </p:txBody>
      </p:sp>
      <p:sp>
        <p:nvSpPr>
          <p:cNvPr id="52" name="직사각형 51"/>
          <p:cNvSpPr/>
          <p:nvPr/>
        </p:nvSpPr>
        <p:spPr>
          <a:xfrm>
            <a:off x="6510234" y="3655156"/>
            <a:ext cx="466066" cy="254623"/>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ko-KR" altLang="en-US" sz="800">
                <a:solidFill>
                  <a:schemeClr val="tx1"/>
                </a:solidFill>
                <a:latin typeface="Noto Sans KR Black"/>
                <a:ea typeface="Noto Sans KR Black"/>
              </a:rPr>
              <a:t>수정</a:t>
            </a:r>
          </a:p>
        </p:txBody>
      </p:sp>
      <p:sp>
        <p:nvSpPr>
          <p:cNvPr id="53" name="직사각형 52"/>
          <p:cNvSpPr/>
          <p:nvPr/>
        </p:nvSpPr>
        <p:spPr>
          <a:xfrm>
            <a:off x="7284307" y="3655156"/>
            <a:ext cx="466066" cy="254623"/>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ko-KR" altLang="en-US" sz="800">
                <a:solidFill>
                  <a:schemeClr val="tx1"/>
                </a:solidFill>
                <a:latin typeface="Noto Sans KR Black"/>
                <a:ea typeface="Noto Sans KR Black"/>
              </a:rPr>
              <a:t>삭제</a:t>
            </a:r>
          </a:p>
        </p:txBody>
      </p:sp>
      <p:grpSp>
        <p:nvGrpSpPr>
          <p:cNvPr id="28" name="그룹 27"/>
          <p:cNvGrpSpPr/>
          <p:nvPr/>
        </p:nvGrpSpPr>
        <p:grpSpPr>
          <a:xfrm>
            <a:off x="2613483" y="2387859"/>
            <a:ext cx="128588" cy="1483217"/>
            <a:chOff x="2613483" y="2387859"/>
            <a:chExt cx="128588" cy="1483217"/>
          </a:xfrm>
        </p:grpSpPr>
        <p:sp>
          <p:nvSpPr>
            <p:cNvPr id="54" name="Box"/>
            <p:cNvSpPr>
              <a:spLocks noChangeAspect="1" noChangeArrowheads="1"/>
            </p:cNvSpPr>
            <p:nvPr/>
          </p:nvSpPr>
          <p:spPr>
            <a:xfrm>
              <a:off x="2613483" y="2387859"/>
              <a:ext cx="128588" cy="128588"/>
            </a:xfrm>
            <a:prstGeom prst="rect">
              <a:avLst/>
            </a:prstGeom>
            <a:solidFill>
              <a:srgbClr val="FFFFFF"/>
            </a:solidFill>
            <a:ln w="6350" cap="flat">
              <a:solidFill>
                <a:srgbClr val="808080"/>
              </a:solidFill>
              <a:prstDash val="solid"/>
              <a:miter/>
            </a:ln>
          </p:spPr>
          <p:txBody>
            <a:bodyPr vert="horz" wrap="square" lIns="91440" tIns="45720" rIns="91440" bIns="45720" anchor="t" anchorCtr="0">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defRPr/>
              </a:pPr>
              <a:endParaRPr lang="en-US">
                <a:solidFill>
                  <a:srgbClr val="5F5F5F"/>
                </a:solidFill>
                <a:latin typeface="Segoe UI"/>
                <a:cs typeface="Segoe UI"/>
              </a:endParaRPr>
            </a:p>
          </p:txBody>
        </p:sp>
        <p:sp>
          <p:nvSpPr>
            <p:cNvPr id="55" name="Box"/>
            <p:cNvSpPr>
              <a:spLocks noChangeAspect="1" noChangeArrowheads="1"/>
            </p:cNvSpPr>
            <p:nvPr/>
          </p:nvSpPr>
          <p:spPr>
            <a:xfrm>
              <a:off x="2613483" y="2745093"/>
              <a:ext cx="128588" cy="128588"/>
            </a:xfrm>
            <a:prstGeom prst="rect">
              <a:avLst/>
            </a:prstGeom>
            <a:solidFill>
              <a:schemeClr val="bg2">
                <a:lumMod val="90000"/>
              </a:schemeClr>
            </a:solidFill>
            <a:ln w="6350" cap="flat">
              <a:solidFill>
                <a:srgbClr val="808080"/>
              </a:solidFill>
              <a:prstDash val="solid"/>
              <a:miter/>
            </a:ln>
          </p:spPr>
          <p:txBody>
            <a:bodyPr vert="horz" wrap="square" lIns="91440" tIns="45720" rIns="91440" bIns="45720" anchor="t" anchorCtr="0">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defRPr/>
              </a:pPr>
              <a:endParaRPr lang="en-US">
                <a:solidFill>
                  <a:srgbClr val="5F5F5F"/>
                </a:solidFill>
                <a:latin typeface="Segoe UI"/>
                <a:cs typeface="Segoe UI"/>
              </a:endParaRPr>
            </a:p>
          </p:txBody>
        </p:sp>
        <p:sp>
          <p:nvSpPr>
            <p:cNvPr id="56" name="Box"/>
            <p:cNvSpPr>
              <a:spLocks noChangeAspect="1" noChangeArrowheads="1"/>
            </p:cNvSpPr>
            <p:nvPr/>
          </p:nvSpPr>
          <p:spPr>
            <a:xfrm>
              <a:off x="2613483" y="3415830"/>
              <a:ext cx="128588" cy="128588"/>
            </a:xfrm>
            <a:prstGeom prst="rect">
              <a:avLst/>
            </a:prstGeom>
            <a:solidFill>
              <a:srgbClr val="FFFFFF"/>
            </a:solidFill>
            <a:ln w="6350" cap="flat">
              <a:solidFill>
                <a:srgbClr val="808080"/>
              </a:solidFill>
              <a:prstDash val="solid"/>
              <a:miter/>
            </a:ln>
          </p:spPr>
          <p:txBody>
            <a:bodyPr vert="horz" wrap="square" lIns="91440" tIns="45720" rIns="91440" bIns="45720" anchor="t" anchorCtr="0">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defRPr/>
              </a:pPr>
              <a:endParaRPr lang="en-US">
                <a:solidFill>
                  <a:srgbClr val="5F5F5F"/>
                </a:solidFill>
                <a:latin typeface="Segoe UI"/>
                <a:cs typeface="Segoe UI"/>
              </a:endParaRPr>
            </a:p>
          </p:txBody>
        </p:sp>
        <p:sp>
          <p:nvSpPr>
            <p:cNvPr id="57" name="Box"/>
            <p:cNvSpPr>
              <a:spLocks noChangeAspect="1" noChangeArrowheads="1"/>
            </p:cNvSpPr>
            <p:nvPr/>
          </p:nvSpPr>
          <p:spPr>
            <a:xfrm>
              <a:off x="2613483" y="3742488"/>
              <a:ext cx="128588" cy="128588"/>
            </a:xfrm>
            <a:prstGeom prst="rect">
              <a:avLst/>
            </a:prstGeom>
            <a:solidFill>
              <a:srgbClr val="FFFFFF"/>
            </a:solidFill>
            <a:ln w="6350" cap="flat">
              <a:solidFill>
                <a:srgbClr val="808080"/>
              </a:solidFill>
              <a:prstDash val="solid"/>
              <a:miter/>
            </a:ln>
          </p:spPr>
          <p:txBody>
            <a:bodyPr vert="horz" wrap="square" lIns="91440" tIns="45720" rIns="91440" bIns="45720" anchor="t" anchorCtr="0">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defRPr/>
              </a:pPr>
              <a:endParaRPr lang="en-US">
                <a:solidFill>
                  <a:srgbClr val="5F5F5F"/>
                </a:solidFill>
                <a:latin typeface="Segoe UI"/>
                <a:cs typeface="Segoe UI"/>
              </a:endParaRPr>
            </a:p>
          </p:txBody>
        </p:sp>
        <p:sp>
          <p:nvSpPr>
            <p:cNvPr id="58" name="Box"/>
            <p:cNvSpPr>
              <a:spLocks noChangeAspect="1" noChangeArrowheads="1"/>
            </p:cNvSpPr>
            <p:nvPr/>
          </p:nvSpPr>
          <p:spPr>
            <a:xfrm>
              <a:off x="2613483" y="3067227"/>
              <a:ext cx="128588" cy="128588"/>
            </a:xfrm>
            <a:prstGeom prst="rect">
              <a:avLst/>
            </a:prstGeom>
            <a:solidFill>
              <a:srgbClr val="FFFFFF"/>
            </a:solidFill>
            <a:ln w="6350" cap="flat">
              <a:solidFill>
                <a:srgbClr val="808080"/>
              </a:solidFill>
              <a:prstDash val="solid"/>
              <a:miter/>
            </a:ln>
          </p:spPr>
          <p:txBody>
            <a:bodyPr vert="horz" wrap="square" lIns="91440" tIns="45720" rIns="91440" bIns="45720" anchor="t" anchorCtr="0">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defRPr/>
              </a:pPr>
              <a:endParaRPr lang="en-US">
                <a:solidFill>
                  <a:srgbClr val="5F5F5F"/>
                </a:solidFill>
                <a:latin typeface="Segoe UI"/>
                <a:cs typeface="Segoe UI"/>
              </a:endParaRPr>
            </a:p>
          </p:txBody>
        </p:sp>
      </p:grpSp>
      <p:sp>
        <p:nvSpPr>
          <p:cNvPr id="59" name="직사각형 58"/>
          <p:cNvSpPr/>
          <p:nvPr/>
        </p:nvSpPr>
        <p:spPr>
          <a:xfrm>
            <a:off x="2585200" y="4097356"/>
            <a:ext cx="692032" cy="254623"/>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ko-KR" altLang="en-US" sz="800">
                <a:solidFill>
                  <a:schemeClr val="tx1"/>
                </a:solidFill>
                <a:latin typeface="Noto Sans KR Black"/>
                <a:ea typeface="Noto Sans KR Black"/>
              </a:rPr>
              <a:t>선택 삭제</a:t>
            </a:r>
          </a:p>
        </p:txBody>
      </p:sp>
      <p:sp>
        <p:nvSpPr>
          <p:cNvPr id="60" name="직사각형 59"/>
          <p:cNvSpPr/>
          <p:nvPr/>
        </p:nvSpPr>
        <p:spPr>
          <a:xfrm>
            <a:off x="7671188" y="4097356"/>
            <a:ext cx="692032" cy="254623"/>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ko-KR" altLang="en-US" sz="800">
                <a:solidFill>
                  <a:schemeClr val="tx1"/>
                </a:solidFill>
                <a:latin typeface="Noto Sans KR Black"/>
                <a:ea typeface="Noto Sans KR Black"/>
              </a:rPr>
              <a:t>직위 등록</a:t>
            </a:r>
          </a:p>
        </p:txBody>
      </p:sp>
    </p:spTree>
  </p:cSld>
  <p:clrMapOvr>
    <a:masterClrMapping/>
  </p:clrMapOvr>
  <mc:AlternateContent xmlns:mc="http://schemas.openxmlformats.org/markup-compatibility/2006" xmlns:p14="http://schemas.microsoft.com/office/powerpoint/2010/main">
    <mc:Choice Requires="p14">
      <p:transition/>
    </mc:Choice>
    <mc:Fallback xmlns="" xmlns:c="http://schemas.openxmlformats.org/drawingml/2006/chart" xmlns:dgm="http://schemas.openxmlformats.org/drawingml/2006/diagram" xmlns:dsp="http://schemas.microsoft.com/office/drawing/2008/diagram">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Browser" descr="&lt;SmartSettings&gt;&lt;SmartResize enabled=&quot;True&quot; minWidth=&quot;140&quot; minHeight=&quot;50&quot; /&gt;&lt;/SmartSettings&gt;">
            <a:extLst>
              <a:ext uri="{FF2B5EF4-FFF2-40B4-BE49-F238E27FC236}">
                <a16:creationId xmlns:a16="http://schemas.microsoft.com/office/drawing/2014/main" id="{DE659683-713C-4D2E-8702-33F77C8EA835}"/>
              </a:ext>
            </a:extLst>
          </p:cNvPr>
          <p:cNvGrpSpPr/>
          <p:nvPr>
            <p:custDataLst>
              <p:tags r:id="rId1"/>
            </p:custDataLst>
          </p:nvPr>
        </p:nvGrpSpPr>
        <p:grpSpPr>
          <a:xfrm>
            <a:off x="-1" y="0"/>
            <a:ext cx="9810308" cy="6858000"/>
            <a:chOff x="595684" y="1261242"/>
            <a:chExt cx="6668463" cy="4352544"/>
          </a:xfrm>
        </p:grpSpPr>
        <p:sp>
          <p:nvSpPr>
            <p:cNvPr id="5" name="Window Body" descr="&lt;SmartSettings&gt;&lt;SmartResize anchorLeft=&quot;Absolute&quot; anchorTop=&quot;Absolute&quot; anchorRight=&quot;Absolute&quot; anchorBottom=&quot;Absolute&quot; /&gt;&lt;/SmartSettings&gt;">
              <a:extLst>
                <a:ext uri="{FF2B5EF4-FFF2-40B4-BE49-F238E27FC236}">
                  <a16:creationId xmlns:a16="http://schemas.microsoft.com/office/drawing/2014/main" id="{BB2F6544-6860-45E0-8237-B10C4C38220C}"/>
                </a:ext>
              </a:extLst>
            </p:cNvPr>
            <p:cNvSpPr/>
            <p:nvPr>
              <p:custDataLst>
                <p:tags r:id="rId2"/>
              </p:custDataLst>
            </p:nvPr>
          </p:nvSpPr>
          <p:spPr>
            <a:xfrm>
              <a:off x="595684" y="1600779"/>
              <a:ext cx="6668461" cy="4013007"/>
            </a:xfrm>
            <a:prstGeom prst="rect">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a:solidFill>
                  <a:srgbClr val="5F5F5F"/>
                </a:solidFill>
                <a:latin typeface="Segoe UI" panose="020B0502040204020203" pitchFamily="34" charset="0"/>
                <a:cs typeface="Segoe UI" panose="020B0502040204020203" pitchFamily="34" charset="0"/>
              </a:endParaRPr>
            </a:p>
          </p:txBody>
        </p:sp>
        <p:sp>
          <p:nvSpPr>
            <p:cNvPr id="6" name="Title Bar" descr="&lt;SmartSettings&gt;&lt;SmartResize anchorLeft=&quot;Absolute&quot; anchorTop=&quot;Absolute&quot; anchorRight=&quot;Absolute&quot; anchorBottom=&quot;None&quot; /&gt;&lt;/SmartSettings&gt;">
              <a:extLst>
                <a:ext uri="{FF2B5EF4-FFF2-40B4-BE49-F238E27FC236}">
                  <a16:creationId xmlns:a16="http://schemas.microsoft.com/office/drawing/2014/main" id="{C7B62C98-E966-4626-9675-CDFF0723CE09}"/>
                </a:ext>
              </a:extLst>
            </p:cNvPr>
            <p:cNvSpPr/>
            <p:nvPr>
              <p:custDataLst>
                <p:tags r:id="rId3"/>
              </p:custDataLst>
            </p:nvPr>
          </p:nvSpPr>
          <p:spPr>
            <a:xfrm>
              <a:off x="595685" y="1261242"/>
              <a:ext cx="6668462" cy="340866"/>
            </a:xfrm>
            <a:prstGeom prst="rect">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228600" bIns="45720"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900" dirty="0">
                  <a:solidFill>
                    <a:srgbClr val="5F5F5F"/>
                  </a:solidFill>
                  <a:latin typeface="Segoe UI" panose="020B0502040204020203" pitchFamily="34" charset="0"/>
                  <a:cs typeface="Segoe UI" panose="020B0502040204020203" pitchFamily="34" charset="0"/>
                </a:rPr>
                <a:t>Browser</a:t>
              </a:r>
            </a:p>
          </p:txBody>
        </p:sp>
        <p:sp>
          <p:nvSpPr>
            <p:cNvPr id="7" name="Menu Button" descr="&lt;SmartSettings&gt;&lt;SmartResize anchorLeft=&quot;None&quot; anchorTop=&quot;Absolute&quot; anchorRight=&quot;Absolute&quot; anchorBottom=&quot;None&quot; /&gt;&lt;/SmartSettings&gt;">
              <a:extLst>
                <a:ext uri="{FF2B5EF4-FFF2-40B4-BE49-F238E27FC236}">
                  <a16:creationId xmlns:a16="http://schemas.microsoft.com/office/drawing/2014/main" id="{1FE1ADE5-16ED-4531-8731-AEFC9E0F4738}"/>
                </a:ext>
              </a:extLst>
            </p:cNvPr>
            <p:cNvSpPr>
              <a:spLocks noChangeAspect="1" noEditPoints="1"/>
            </p:cNvSpPr>
            <p:nvPr>
              <p:custDataLst>
                <p:tags r:id="rId4"/>
              </p:custDataLst>
            </p:nvPr>
          </p:nvSpPr>
          <p:spPr bwMode="auto">
            <a:xfrm>
              <a:off x="7102450" y="1456440"/>
              <a:ext cx="101434" cy="71535"/>
            </a:xfrm>
            <a:custGeom>
              <a:avLst/>
              <a:gdLst>
                <a:gd name="T0" fmla="*/ 0 w 415"/>
                <a:gd name="T1" fmla="*/ 309 h 309"/>
                <a:gd name="T2" fmla="*/ 415 w 415"/>
                <a:gd name="T3" fmla="*/ 309 h 309"/>
                <a:gd name="T4" fmla="*/ 0 w 415"/>
                <a:gd name="T5" fmla="*/ 155 h 309"/>
                <a:gd name="T6" fmla="*/ 415 w 415"/>
                <a:gd name="T7" fmla="*/ 155 h 309"/>
                <a:gd name="T8" fmla="*/ 0 w 415"/>
                <a:gd name="T9" fmla="*/ 0 h 309"/>
                <a:gd name="T10" fmla="*/ 415 w 415"/>
                <a:gd name="T11" fmla="*/ 0 h 309"/>
              </a:gdLst>
              <a:ahLst/>
              <a:cxnLst>
                <a:cxn ang="0">
                  <a:pos x="T0" y="T1"/>
                </a:cxn>
                <a:cxn ang="0">
                  <a:pos x="T2" y="T3"/>
                </a:cxn>
                <a:cxn ang="0">
                  <a:pos x="T4" y="T5"/>
                </a:cxn>
                <a:cxn ang="0">
                  <a:pos x="T6" y="T7"/>
                </a:cxn>
                <a:cxn ang="0">
                  <a:pos x="T8" y="T9"/>
                </a:cxn>
                <a:cxn ang="0">
                  <a:pos x="T10" y="T11"/>
                </a:cxn>
              </a:cxnLst>
              <a:rect l="0" t="0" r="r" b="b"/>
              <a:pathLst>
                <a:path w="415" h="309">
                  <a:moveTo>
                    <a:pt x="0" y="309"/>
                  </a:moveTo>
                  <a:lnTo>
                    <a:pt x="415" y="309"/>
                  </a:lnTo>
                  <a:moveTo>
                    <a:pt x="0" y="155"/>
                  </a:moveTo>
                  <a:lnTo>
                    <a:pt x="415" y="155"/>
                  </a:lnTo>
                  <a:moveTo>
                    <a:pt x="0" y="0"/>
                  </a:moveTo>
                  <a:lnTo>
                    <a:pt x="415" y="0"/>
                  </a:lnTo>
                </a:path>
              </a:pathLst>
            </a:custGeom>
            <a:noFill/>
            <a:ln w="6350" cap="flat">
              <a:solidFill>
                <a:srgbClr val="80808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5F5F5F"/>
                </a:solidFill>
                <a:latin typeface="Segoe UI" panose="020B0502040204020203" pitchFamily="34" charset="0"/>
                <a:cs typeface="Segoe UI" panose="020B0502040204020203" pitchFamily="34" charset="0"/>
              </a:endParaRPr>
            </a:p>
          </p:txBody>
        </p:sp>
        <p:sp>
          <p:nvSpPr>
            <p:cNvPr id="8" name="Close Button" descr="&lt;SmartSettings&gt;&lt;SmartResize anchorLeft=&quot;None&quot; anchorTop=&quot;Absolute&quot; anchorRight=&quot;Absolute&quot; anchorBottom=&quot;None&quot; /&gt;&lt;/SmartSettings&gt;">
              <a:extLst>
                <a:ext uri="{FF2B5EF4-FFF2-40B4-BE49-F238E27FC236}">
                  <a16:creationId xmlns:a16="http://schemas.microsoft.com/office/drawing/2014/main" id="{DC554171-1642-4F2F-9469-335C4374809A}"/>
                </a:ext>
              </a:extLst>
            </p:cNvPr>
            <p:cNvSpPr>
              <a:spLocks noEditPoints="1"/>
            </p:cNvSpPr>
            <p:nvPr>
              <p:custDataLst>
                <p:tags r:id="rId5"/>
              </p:custDataLst>
            </p:nvPr>
          </p:nvSpPr>
          <p:spPr bwMode="auto">
            <a:xfrm>
              <a:off x="7120801" y="1306460"/>
              <a:ext cx="66903" cy="60452"/>
            </a:xfrm>
            <a:custGeom>
              <a:avLst/>
              <a:gdLst>
                <a:gd name="T0" fmla="*/ 254 w 254"/>
                <a:gd name="T1" fmla="*/ 0 h 254"/>
                <a:gd name="T2" fmla="*/ 0 w 254"/>
                <a:gd name="T3" fmla="*/ 254 h 254"/>
                <a:gd name="T4" fmla="*/ 0 w 254"/>
                <a:gd name="T5" fmla="*/ 0 h 254"/>
                <a:gd name="T6" fmla="*/ 254 w 254"/>
                <a:gd name="T7" fmla="*/ 254 h 254"/>
              </a:gdLst>
              <a:ahLst/>
              <a:cxnLst>
                <a:cxn ang="0">
                  <a:pos x="T0" y="T1"/>
                </a:cxn>
                <a:cxn ang="0">
                  <a:pos x="T2" y="T3"/>
                </a:cxn>
                <a:cxn ang="0">
                  <a:pos x="T4" y="T5"/>
                </a:cxn>
                <a:cxn ang="0">
                  <a:pos x="T6" y="T7"/>
                </a:cxn>
              </a:cxnLst>
              <a:rect l="0" t="0" r="r" b="b"/>
              <a:pathLst>
                <a:path w="254" h="254">
                  <a:moveTo>
                    <a:pt x="254" y="0"/>
                  </a:moveTo>
                  <a:lnTo>
                    <a:pt x="0" y="254"/>
                  </a:lnTo>
                  <a:moveTo>
                    <a:pt x="0" y="0"/>
                  </a:moveTo>
                  <a:lnTo>
                    <a:pt x="254" y="254"/>
                  </a:lnTo>
                </a:path>
              </a:pathLst>
            </a:custGeom>
            <a:noFill/>
            <a:ln w="9525" cap="flat">
              <a:solidFill>
                <a:srgbClr val="80808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5F5F5F"/>
                </a:solidFill>
                <a:latin typeface="Segoe UI" panose="020B0502040204020203" pitchFamily="34" charset="0"/>
                <a:cs typeface="Segoe UI" panose="020B0502040204020203" pitchFamily="34" charset="0"/>
              </a:endParaRPr>
            </a:p>
          </p:txBody>
        </p:sp>
        <p:sp>
          <p:nvSpPr>
            <p:cNvPr id="9" name="Address Box" descr="&lt;SmartSettings&gt;&lt;SmartResize anchorLeft=&quot;Absolute&quot; anchorTop=&quot;Absolute&quot; anchorRight=&quot;Absolute&quot; anchorBottom=&quot;None&quot; /&gt;&lt;/SmartSettings&gt;">
              <a:extLst>
                <a:ext uri="{FF2B5EF4-FFF2-40B4-BE49-F238E27FC236}">
                  <a16:creationId xmlns:a16="http://schemas.microsoft.com/office/drawing/2014/main" id="{B48F3DEF-FE21-4DE5-A8CA-2322C83DC6FE}"/>
                </a:ext>
              </a:extLst>
            </p:cNvPr>
            <p:cNvSpPr/>
            <p:nvPr>
              <p:custDataLst>
                <p:tags r:id="rId6"/>
              </p:custDataLst>
            </p:nvPr>
          </p:nvSpPr>
          <p:spPr>
            <a:xfrm>
              <a:off x="1209432" y="1416763"/>
              <a:ext cx="5832753" cy="150888"/>
            </a:xfrm>
            <a:prstGeom prst="rect">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237744"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900" noProof="1">
                  <a:solidFill>
                    <a:srgbClr val="5F5F5F"/>
                  </a:solidFill>
                  <a:latin typeface="Segoe UI" panose="020B0502040204020203" pitchFamily="34" charset="0"/>
                  <a:cs typeface="Segoe UI" panose="020B0502040204020203" pitchFamily="34" charset="0"/>
                </a:rPr>
                <a:t>www.example.com/adminpage</a:t>
              </a:r>
            </a:p>
          </p:txBody>
        </p:sp>
        <p:sp>
          <p:nvSpPr>
            <p:cNvPr id="10" name="Document Icon" descr="&lt;SmartSettings&gt;&lt;SmartResize anchorLeft=&quot;Absolute&quot; anchorTop=&quot;Absolute&quot; anchorRight=&quot;None&quot; anchorBottom=&quot;None&quot; /&gt;&lt;/SmartSettings&gt;">
              <a:extLst>
                <a:ext uri="{FF2B5EF4-FFF2-40B4-BE49-F238E27FC236}">
                  <a16:creationId xmlns:a16="http://schemas.microsoft.com/office/drawing/2014/main" id="{C2B291C1-16F0-47FB-A13F-F9D39C52BEEA}"/>
                </a:ext>
              </a:extLst>
            </p:cNvPr>
            <p:cNvSpPr>
              <a:spLocks noChangeAspect="1" noEditPoints="1"/>
            </p:cNvSpPr>
            <p:nvPr>
              <p:custDataLst>
                <p:tags r:id="rId7"/>
              </p:custDataLst>
            </p:nvPr>
          </p:nvSpPr>
          <p:spPr bwMode="auto">
            <a:xfrm>
              <a:off x="1261178" y="1449891"/>
              <a:ext cx="63667" cy="84633"/>
            </a:xfrm>
            <a:custGeom>
              <a:avLst/>
              <a:gdLst>
                <a:gd name="T0" fmla="*/ 153 w 260"/>
                <a:gd name="T1" fmla="*/ 7 h 367"/>
                <a:gd name="T2" fmla="*/ 153 w 260"/>
                <a:gd name="T3" fmla="*/ 108 h 367"/>
                <a:gd name="T4" fmla="*/ 253 w 260"/>
                <a:gd name="T5" fmla="*/ 108 h 367"/>
                <a:gd name="T6" fmla="*/ 0 w 260"/>
                <a:gd name="T7" fmla="*/ 0 h 367"/>
                <a:gd name="T8" fmla="*/ 0 w 260"/>
                <a:gd name="T9" fmla="*/ 367 h 367"/>
                <a:gd name="T10" fmla="*/ 260 w 260"/>
                <a:gd name="T11" fmla="*/ 367 h 367"/>
                <a:gd name="T12" fmla="*/ 260 w 260"/>
                <a:gd name="T13" fmla="*/ 100 h 367"/>
                <a:gd name="T14" fmla="*/ 161 w 260"/>
                <a:gd name="T15" fmla="*/ 1 h 367"/>
                <a:gd name="T16" fmla="*/ 0 w 260"/>
                <a:gd name="T17" fmla="*/ 0 h 3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0" h="367">
                  <a:moveTo>
                    <a:pt x="153" y="7"/>
                  </a:moveTo>
                  <a:lnTo>
                    <a:pt x="153" y="108"/>
                  </a:lnTo>
                  <a:lnTo>
                    <a:pt x="253" y="108"/>
                  </a:lnTo>
                  <a:moveTo>
                    <a:pt x="0" y="0"/>
                  </a:moveTo>
                  <a:lnTo>
                    <a:pt x="0" y="367"/>
                  </a:lnTo>
                  <a:lnTo>
                    <a:pt x="260" y="367"/>
                  </a:lnTo>
                  <a:lnTo>
                    <a:pt x="260" y="100"/>
                  </a:lnTo>
                  <a:lnTo>
                    <a:pt x="161" y="1"/>
                  </a:lnTo>
                  <a:lnTo>
                    <a:pt x="0" y="0"/>
                  </a:lnTo>
                  <a:close/>
                </a:path>
              </a:pathLst>
            </a:custGeom>
            <a:noFill/>
            <a:ln w="6350" cap="flat">
              <a:solidFill>
                <a:srgbClr val="80808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5F5F5F"/>
                </a:solidFill>
                <a:latin typeface="Segoe UI" panose="020B0502040204020203" pitchFamily="34" charset="0"/>
                <a:cs typeface="Segoe UI" panose="020B0502040204020203" pitchFamily="34" charset="0"/>
              </a:endParaRPr>
            </a:p>
          </p:txBody>
        </p:sp>
        <p:grpSp>
          <p:nvGrpSpPr>
            <p:cNvPr id="11" name="Navigation Buttons">
              <a:extLst>
                <a:ext uri="{FF2B5EF4-FFF2-40B4-BE49-F238E27FC236}">
                  <a16:creationId xmlns:a16="http://schemas.microsoft.com/office/drawing/2014/main" id="{6159800F-286D-4C1B-88BA-59BE14380C2A}"/>
                </a:ext>
              </a:extLst>
            </p:cNvPr>
            <p:cNvGrpSpPr/>
            <p:nvPr/>
          </p:nvGrpSpPr>
          <p:grpSpPr>
            <a:xfrm>
              <a:off x="681271" y="1437296"/>
              <a:ext cx="435953" cy="109822"/>
              <a:chOff x="681271" y="1437296"/>
              <a:chExt cx="435953" cy="109822"/>
            </a:xfrm>
          </p:grpSpPr>
          <p:sp>
            <p:nvSpPr>
              <p:cNvPr id="12" name="Back Button" descr="&lt;SmartSettings&gt;&lt;SmartResize anchorLeft=&quot;Absolute&quot; anchorTop=&quot;Absolute&quot; anchorRight=&quot;None&quot; anchorBottom=&quot;None&quot; /&gt;&lt;/SmartSettings&gt;">
                <a:extLst>
                  <a:ext uri="{FF2B5EF4-FFF2-40B4-BE49-F238E27FC236}">
                    <a16:creationId xmlns:a16="http://schemas.microsoft.com/office/drawing/2014/main" id="{030420BC-70D9-4185-9DF1-6115E1B1921A}"/>
                  </a:ext>
                </a:extLst>
              </p:cNvPr>
              <p:cNvSpPr>
                <a:spLocks noChangeAspect="1" noEditPoints="1"/>
              </p:cNvSpPr>
              <p:nvPr>
                <p:custDataLst>
                  <p:tags r:id="rId8"/>
                </p:custDataLst>
              </p:nvPr>
            </p:nvSpPr>
            <p:spPr bwMode="auto">
              <a:xfrm>
                <a:off x="681271" y="1453921"/>
                <a:ext cx="103592" cy="76573"/>
              </a:xfrm>
              <a:custGeom>
                <a:avLst/>
                <a:gdLst>
                  <a:gd name="T0" fmla="*/ 159 w 423"/>
                  <a:gd name="T1" fmla="*/ 332 h 332"/>
                  <a:gd name="T2" fmla="*/ 0 w 423"/>
                  <a:gd name="T3" fmla="*/ 166 h 332"/>
                  <a:gd name="T4" fmla="*/ 159 w 423"/>
                  <a:gd name="T5" fmla="*/ 0 h 332"/>
                  <a:gd name="T6" fmla="*/ 15 w 423"/>
                  <a:gd name="T7" fmla="*/ 166 h 332"/>
                  <a:gd name="T8" fmla="*/ 423 w 423"/>
                  <a:gd name="T9" fmla="*/ 166 h 332"/>
                </a:gdLst>
                <a:ahLst/>
                <a:cxnLst>
                  <a:cxn ang="0">
                    <a:pos x="T0" y="T1"/>
                  </a:cxn>
                  <a:cxn ang="0">
                    <a:pos x="T2" y="T3"/>
                  </a:cxn>
                  <a:cxn ang="0">
                    <a:pos x="T4" y="T5"/>
                  </a:cxn>
                  <a:cxn ang="0">
                    <a:pos x="T6" y="T7"/>
                  </a:cxn>
                  <a:cxn ang="0">
                    <a:pos x="T8" y="T9"/>
                  </a:cxn>
                </a:cxnLst>
                <a:rect l="0" t="0" r="r" b="b"/>
                <a:pathLst>
                  <a:path w="423" h="332">
                    <a:moveTo>
                      <a:pt x="159" y="332"/>
                    </a:moveTo>
                    <a:lnTo>
                      <a:pt x="0" y="166"/>
                    </a:lnTo>
                    <a:lnTo>
                      <a:pt x="159" y="0"/>
                    </a:lnTo>
                    <a:moveTo>
                      <a:pt x="15" y="166"/>
                    </a:moveTo>
                    <a:lnTo>
                      <a:pt x="423" y="166"/>
                    </a:lnTo>
                  </a:path>
                </a:pathLst>
              </a:custGeom>
              <a:noFill/>
              <a:ln w="6350" cap="sq">
                <a:solidFill>
                  <a:srgbClr val="80808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5F5F5F"/>
                  </a:solidFill>
                  <a:latin typeface="Segoe UI" panose="020B0502040204020203" pitchFamily="34" charset="0"/>
                  <a:cs typeface="Segoe UI" panose="020B0502040204020203" pitchFamily="34" charset="0"/>
                </a:endParaRPr>
              </a:p>
            </p:txBody>
          </p:sp>
          <p:sp>
            <p:nvSpPr>
              <p:cNvPr id="13" name="Forward Button" descr="&lt;SmartSettings&gt;&lt;SmartResize anchorLeft=&quot;Absolute&quot; anchorTop=&quot;Absolute&quot; anchorRight=&quot;None&quot; anchorBottom=&quot;None&quot; /&gt;&lt;/SmartSettings&gt;">
                <a:extLst>
                  <a:ext uri="{FF2B5EF4-FFF2-40B4-BE49-F238E27FC236}">
                    <a16:creationId xmlns:a16="http://schemas.microsoft.com/office/drawing/2014/main" id="{522CB696-E0CB-49C3-B96E-4C635002791C}"/>
                  </a:ext>
                </a:extLst>
              </p:cNvPr>
              <p:cNvSpPr>
                <a:spLocks noChangeAspect="1" noEditPoints="1"/>
              </p:cNvSpPr>
              <p:nvPr>
                <p:custDataLst>
                  <p:tags r:id="rId9"/>
                </p:custDataLst>
              </p:nvPr>
            </p:nvSpPr>
            <p:spPr bwMode="auto">
              <a:xfrm>
                <a:off x="845294" y="1453921"/>
                <a:ext cx="103592" cy="76573"/>
              </a:xfrm>
              <a:custGeom>
                <a:avLst/>
                <a:gdLst>
                  <a:gd name="T0" fmla="*/ 265 w 423"/>
                  <a:gd name="T1" fmla="*/ 0 h 332"/>
                  <a:gd name="T2" fmla="*/ 423 w 423"/>
                  <a:gd name="T3" fmla="*/ 166 h 332"/>
                  <a:gd name="T4" fmla="*/ 265 w 423"/>
                  <a:gd name="T5" fmla="*/ 332 h 332"/>
                  <a:gd name="T6" fmla="*/ 408 w 423"/>
                  <a:gd name="T7" fmla="*/ 166 h 332"/>
                  <a:gd name="T8" fmla="*/ 0 w 423"/>
                  <a:gd name="T9" fmla="*/ 166 h 332"/>
                </a:gdLst>
                <a:ahLst/>
                <a:cxnLst>
                  <a:cxn ang="0">
                    <a:pos x="T0" y="T1"/>
                  </a:cxn>
                  <a:cxn ang="0">
                    <a:pos x="T2" y="T3"/>
                  </a:cxn>
                  <a:cxn ang="0">
                    <a:pos x="T4" y="T5"/>
                  </a:cxn>
                  <a:cxn ang="0">
                    <a:pos x="T6" y="T7"/>
                  </a:cxn>
                  <a:cxn ang="0">
                    <a:pos x="T8" y="T9"/>
                  </a:cxn>
                </a:cxnLst>
                <a:rect l="0" t="0" r="r" b="b"/>
                <a:pathLst>
                  <a:path w="423" h="332">
                    <a:moveTo>
                      <a:pt x="265" y="0"/>
                    </a:moveTo>
                    <a:lnTo>
                      <a:pt x="423" y="166"/>
                    </a:lnTo>
                    <a:lnTo>
                      <a:pt x="265" y="332"/>
                    </a:lnTo>
                    <a:moveTo>
                      <a:pt x="408" y="166"/>
                    </a:moveTo>
                    <a:lnTo>
                      <a:pt x="0" y="166"/>
                    </a:lnTo>
                  </a:path>
                </a:pathLst>
              </a:custGeom>
              <a:noFill/>
              <a:ln w="6350" cap="sq">
                <a:solidFill>
                  <a:srgbClr val="80808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5F5F5F"/>
                  </a:solidFill>
                  <a:latin typeface="Segoe UI" panose="020B0502040204020203" pitchFamily="34" charset="0"/>
                  <a:cs typeface="Segoe UI" panose="020B0502040204020203" pitchFamily="34" charset="0"/>
                </a:endParaRPr>
              </a:p>
            </p:txBody>
          </p:sp>
          <p:sp>
            <p:nvSpPr>
              <p:cNvPr id="14" name="Reload Button" descr="&lt;SmartSettings&gt;&lt;SmartResize anchorLeft=&quot;Absolute&quot; anchorTop=&quot;Absolute&quot; anchorRight=&quot;None&quot; anchorBottom=&quot;None&quot; /&gt;&lt;/SmartSettings&gt;">
                <a:extLst>
                  <a:ext uri="{FF2B5EF4-FFF2-40B4-BE49-F238E27FC236}">
                    <a16:creationId xmlns:a16="http://schemas.microsoft.com/office/drawing/2014/main" id="{697E3EAF-DF22-4BD3-8CA7-A673A79A0A05}"/>
                  </a:ext>
                </a:extLst>
              </p:cNvPr>
              <p:cNvSpPr>
                <a:spLocks noChangeAspect="1" noEditPoints="1"/>
              </p:cNvSpPr>
              <p:nvPr>
                <p:custDataLst>
                  <p:tags r:id="rId10"/>
                </p:custDataLst>
              </p:nvPr>
            </p:nvSpPr>
            <p:spPr bwMode="auto">
              <a:xfrm>
                <a:off x="1009315" y="1437296"/>
                <a:ext cx="107909" cy="109822"/>
              </a:xfrm>
              <a:custGeom>
                <a:avLst/>
                <a:gdLst>
                  <a:gd name="T0" fmla="*/ 441 w 441"/>
                  <a:gd name="T1" fmla="*/ 7 h 474"/>
                  <a:gd name="T2" fmla="*/ 441 w 441"/>
                  <a:gd name="T3" fmla="*/ 144 h 474"/>
                  <a:gd name="T4" fmla="*/ 296 w 441"/>
                  <a:gd name="T5" fmla="*/ 144 h 474"/>
                  <a:gd name="T6" fmla="*/ 438 w 441"/>
                  <a:gd name="T7" fmla="*/ 309 h 474"/>
                  <a:gd name="T8" fmla="*/ 166 w 441"/>
                  <a:gd name="T9" fmla="*/ 434 h 474"/>
                  <a:gd name="T10" fmla="*/ 41 w 441"/>
                  <a:gd name="T11" fmla="*/ 162 h 474"/>
                  <a:gd name="T12" fmla="*/ 313 w 441"/>
                  <a:gd name="T13" fmla="*/ 37 h 474"/>
                  <a:gd name="T14" fmla="*/ 428 w 441"/>
                  <a:gd name="T15" fmla="*/ 139 h 4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41" h="474">
                    <a:moveTo>
                      <a:pt x="441" y="7"/>
                    </a:moveTo>
                    <a:lnTo>
                      <a:pt x="441" y="144"/>
                    </a:lnTo>
                    <a:lnTo>
                      <a:pt x="296" y="144"/>
                    </a:lnTo>
                    <a:moveTo>
                      <a:pt x="438" y="309"/>
                    </a:moveTo>
                    <a:cubicBezTo>
                      <a:pt x="397" y="418"/>
                      <a:pt x="276" y="474"/>
                      <a:pt x="166" y="434"/>
                    </a:cubicBezTo>
                    <a:cubicBezTo>
                      <a:pt x="56" y="393"/>
                      <a:pt x="0" y="271"/>
                      <a:pt x="41" y="162"/>
                    </a:cubicBezTo>
                    <a:cubicBezTo>
                      <a:pt x="82" y="52"/>
                      <a:pt x="202" y="0"/>
                      <a:pt x="313" y="37"/>
                    </a:cubicBezTo>
                    <a:cubicBezTo>
                      <a:pt x="357" y="51"/>
                      <a:pt x="398" y="91"/>
                      <a:pt x="428" y="139"/>
                    </a:cubicBezTo>
                  </a:path>
                </a:pathLst>
              </a:custGeom>
              <a:noFill/>
              <a:ln w="6350" cap="flat">
                <a:solidFill>
                  <a:srgbClr val="80808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5F5F5F"/>
                  </a:solidFill>
                  <a:latin typeface="Segoe UI" panose="020B0502040204020203" pitchFamily="34" charset="0"/>
                  <a:cs typeface="Segoe UI" panose="020B0502040204020203" pitchFamily="34" charset="0"/>
                </a:endParaRPr>
              </a:p>
            </p:txBody>
          </p:sp>
        </p:grpSp>
      </p:grpSp>
      <p:sp>
        <p:nvSpPr>
          <p:cNvPr id="16" name="직사각형 15">
            <a:extLst>
              <a:ext uri="{FF2B5EF4-FFF2-40B4-BE49-F238E27FC236}">
                <a16:creationId xmlns:a16="http://schemas.microsoft.com/office/drawing/2014/main" id="{40962C2E-6F71-48BD-A589-224254520DF3}"/>
              </a:ext>
            </a:extLst>
          </p:cNvPr>
          <p:cNvSpPr/>
          <p:nvPr/>
        </p:nvSpPr>
        <p:spPr>
          <a:xfrm>
            <a:off x="-2702" y="1236734"/>
            <a:ext cx="9812480" cy="365238"/>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1"/>
                </a:solidFill>
                <a:latin typeface="Noto Sans KR Black" panose="020B0A00000000000000" pitchFamily="34" charset="-127"/>
                <a:ea typeface="Noto Sans KR Black" panose="020B0A00000000000000" pitchFamily="34" charset="-127"/>
              </a:rPr>
              <a:t>								                          </a:t>
            </a:r>
            <a:endParaRPr lang="ko-KR" altLang="en-US" dirty="0">
              <a:solidFill>
                <a:schemeClr val="tx1"/>
              </a:solidFill>
              <a:latin typeface="Noto Sans KR Black" panose="020B0A00000000000000" pitchFamily="34" charset="-127"/>
              <a:ea typeface="Noto Sans KR Black" panose="020B0A00000000000000" pitchFamily="34" charset="-127"/>
            </a:endParaRPr>
          </a:p>
        </p:txBody>
      </p:sp>
      <p:sp>
        <p:nvSpPr>
          <p:cNvPr id="17" name="직사각형 16">
            <a:extLst>
              <a:ext uri="{FF2B5EF4-FFF2-40B4-BE49-F238E27FC236}">
                <a16:creationId xmlns:a16="http://schemas.microsoft.com/office/drawing/2014/main" id="{63B8DF84-23D5-424C-AF4F-33939925160A}"/>
              </a:ext>
            </a:extLst>
          </p:cNvPr>
          <p:cNvSpPr/>
          <p:nvPr/>
        </p:nvSpPr>
        <p:spPr>
          <a:xfrm>
            <a:off x="9809778" y="0"/>
            <a:ext cx="2382222" cy="6858000"/>
          </a:xfrm>
          <a:prstGeom prst="rect">
            <a:avLst/>
          </a:prstGeom>
          <a:solidFill>
            <a:schemeClr val="accent3">
              <a:lumMod val="20000"/>
              <a:lumOff val="80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i="1">
                <a:solidFill>
                  <a:schemeClr val="tx1"/>
                </a:solidFill>
                <a:latin typeface="Noto Sans KR Black" panose="020B0A00000000000000" pitchFamily="34" charset="-127"/>
                <a:ea typeface="Noto Sans KR Black" panose="020B0A00000000000000" pitchFamily="34" charset="-127"/>
              </a:rPr>
              <a:t>admin_company</a:t>
            </a:r>
            <a:endParaRPr lang="en-US" altLang="ko-KR" sz="1400" i="1" u="sng">
              <a:solidFill>
                <a:schemeClr val="tx1"/>
              </a:solidFill>
              <a:latin typeface="Noto Sans KR Black" panose="020B0A00000000000000" pitchFamily="34" charset="-127"/>
              <a:ea typeface="Noto Sans KR Black" panose="020B0A00000000000000" pitchFamily="34" charset="-127"/>
            </a:endParaRPr>
          </a:p>
          <a:p>
            <a:pPr algn="ctr"/>
            <a:r>
              <a:rPr lang="en-US" altLang="ko-KR" sz="1200">
                <a:solidFill>
                  <a:schemeClr val="tx1"/>
                </a:solidFill>
                <a:latin typeface="Noto Sans KR Black" panose="020B0A00000000000000" pitchFamily="34" charset="-127"/>
                <a:ea typeface="Noto Sans KR Black" panose="020B0A00000000000000" pitchFamily="34" charset="-127"/>
              </a:rPr>
              <a:t>: </a:t>
            </a:r>
          </a:p>
          <a:p>
            <a:pPr algn="ctr"/>
            <a:r>
              <a:rPr lang="ko-KR" altLang="en-US" sz="1200">
                <a:solidFill>
                  <a:schemeClr val="tx1"/>
                </a:solidFill>
                <a:latin typeface="Noto Sans KR Black" panose="020B0A00000000000000" pitchFamily="34" charset="-127"/>
                <a:ea typeface="Noto Sans KR Black" panose="020B0A00000000000000" pitchFamily="34" charset="-127"/>
              </a:rPr>
              <a:t>계열사 등록</a:t>
            </a:r>
            <a:r>
              <a:rPr lang="en-US" altLang="ko-KR" sz="1200">
                <a:solidFill>
                  <a:schemeClr val="tx1"/>
                </a:solidFill>
                <a:latin typeface="Noto Sans KR Black" panose="020B0A00000000000000" pitchFamily="34" charset="-127"/>
                <a:ea typeface="Noto Sans KR Black" panose="020B0A00000000000000" pitchFamily="34" charset="-127"/>
              </a:rPr>
              <a:t>/</a:t>
            </a:r>
            <a:r>
              <a:rPr lang="ko-KR" altLang="en-US" sz="1200">
                <a:solidFill>
                  <a:schemeClr val="tx1"/>
                </a:solidFill>
                <a:latin typeface="Noto Sans KR Black" panose="020B0A00000000000000" pitchFamily="34" charset="-127"/>
                <a:ea typeface="Noto Sans KR Black" panose="020B0A00000000000000" pitchFamily="34" charset="-127"/>
              </a:rPr>
              <a:t>수정</a:t>
            </a:r>
            <a:r>
              <a:rPr lang="en-US" altLang="ko-KR" sz="1200">
                <a:solidFill>
                  <a:schemeClr val="tx1"/>
                </a:solidFill>
                <a:latin typeface="Noto Sans KR Black" panose="020B0A00000000000000" pitchFamily="34" charset="-127"/>
                <a:ea typeface="Noto Sans KR Black" panose="020B0A00000000000000" pitchFamily="34" charset="-127"/>
              </a:rPr>
              <a:t>/</a:t>
            </a:r>
            <a:r>
              <a:rPr lang="ko-KR" altLang="en-US" sz="1200">
                <a:solidFill>
                  <a:schemeClr val="tx1"/>
                </a:solidFill>
                <a:latin typeface="Noto Sans KR Black" panose="020B0A00000000000000" pitchFamily="34" charset="-127"/>
                <a:ea typeface="Noto Sans KR Black" panose="020B0A00000000000000" pitchFamily="34" charset="-127"/>
              </a:rPr>
              <a:t>삭제</a:t>
            </a:r>
            <a:r>
              <a:rPr lang="en-US" altLang="ko-KR" sz="1200">
                <a:solidFill>
                  <a:schemeClr val="tx1"/>
                </a:solidFill>
                <a:latin typeface="Noto Sans KR Black" panose="020B0A00000000000000" pitchFamily="34" charset="-127"/>
                <a:ea typeface="Noto Sans KR Black" panose="020B0A00000000000000" pitchFamily="34" charset="-127"/>
              </a:rPr>
              <a:t>/</a:t>
            </a:r>
            <a:r>
              <a:rPr lang="ko-KR" altLang="en-US" sz="1200">
                <a:solidFill>
                  <a:schemeClr val="tx1"/>
                </a:solidFill>
                <a:latin typeface="Noto Sans KR Black" panose="020B0A00000000000000" pitchFamily="34" charset="-127"/>
                <a:ea typeface="Noto Sans KR Black" panose="020B0A00000000000000" pitchFamily="34" charset="-127"/>
              </a:rPr>
              <a:t>조회 </a:t>
            </a:r>
            <a:endParaRPr lang="en-US" altLang="ko-KR" sz="1200">
              <a:solidFill>
                <a:schemeClr val="tx1"/>
              </a:solidFill>
              <a:latin typeface="Noto Sans KR Black" panose="020B0A00000000000000" pitchFamily="34" charset="-127"/>
              <a:ea typeface="Noto Sans KR Black" panose="020B0A00000000000000" pitchFamily="34" charset="-127"/>
            </a:endParaRPr>
          </a:p>
          <a:p>
            <a:pPr algn="ctr"/>
            <a:endParaRPr lang="en-US" altLang="ko-KR" sz="1200">
              <a:solidFill>
                <a:schemeClr val="tx1"/>
              </a:solidFill>
              <a:latin typeface="Noto Sans KR Black" panose="020B0A00000000000000" pitchFamily="34" charset="-127"/>
              <a:ea typeface="Noto Sans KR Black" panose="020B0A00000000000000" pitchFamily="34" charset="-127"/>
            </a:endParaRPr>
          </a:p>
          <a:p>
            <a:pPr algn="ctr"/>
            <a:r>
              <a:rPr lang="en-US" altLang="ko-KR" sz="1200">
                <a:solidFill>
                  <a:schemeClr val="tx1"/>
                </a:solidFill>
                <a:latin typeface="Noto Sans KR Black" panose="020B0A00000000000000" pitchFamily="34" charset="-127"/>
                <a:ea typeface="Noto Sans KR Black" panose="020B0A00000000000000" pitchFamily="34" charset="-127"/>
              </a:rPr>
              <a:t>- </a:t>
            </a:r>
            <a:r>
              <a:rPr lang="ko-KR" altLang="en-US" sz="1200">
                <a:solidFill>
                  <a:schemeClr val="tx1"/>
                </a:solidFill>
                <a:latin typeface="Noto Sans KR Black" panose="020B0A00000000000000" pitchFamily="34" charset="-127"/>
                <a:ea typeface="Noto Sans KR Black" panose="020B0A00000000000000" pitchFamily="34" charset="-127"/>
              </a:rPr>
              <a:t>첫번째 회사 삭제불가</a:t>
            </a:r>
            <a:endParaRPr lang="en-US" altLang="ko-KR" sz="1200">
              <a:solidFill>
                <a:schemeClr val="tx1"/>
              </a:solidFill>
              <a:latin typeface="Noto Sans KR Black" panose="020B0A00000000000000" pitchFamily="34" charset="-127"/>
              <a:ea typeface="Noto Sans KR Black" panose="020B0A00000000000000" pitchFamily="34" charset="-127"/>
            </a:endParaRPr>
          </a:p>
        </p:txBody>
      </p:sp>
      <p:grpSp>
        <p:nvGrpSpPr>
          <p:cNvPr id="23" name="그룹 22">
            <a:extLst>
              <a:ext uri="{FF2B5EF4-FFF2-40B4-BE49-F238E27FC236}">
                <a16:creationId xmlns:a16="http://schemas.microsoft.com/office/drawing/2014/main" id="{AF9474EB-34A1-4B3D-8585-11B26938775A}"/>
              </a:ext>
            </a:extLst>
          </p:cNvPr>
          <p:cNvGrpSpPr/>
          <p:nvPr/>
        </p:nvGrpSpPr>
        <p:grpSpPr>
          <a:xfrm>
            <a:off x="0" y="1601968"/>
            <a:ext cx="1649364" cy="695320"/>
            <a:chOff x="0" y="900224"/>
            <a:chExt cx="1649364" cy="695320"/>
          </a:xfrm>
        </p:grpSpPr>
        <p:sp>
          <p:nvSpPr>
            <p:cNvPr id="19" name="직사각형 18">
              <a:extLst>
                <a:ext uri="{FF2B5EF4-FFF2-40B4-BE49-F238E27FC236}">
                  <a16:creationId xmlns:a16="http://schemas.microsoft.com/office/drawing/2014/main" id="{3615D7D1-6D96-424B-8A55-7D993BD3C108}"/>
                </a:ext>
              </a:extLst>
            </p:cNvPr>
            <p:cNvSpPr/>
            <p:nvPr/>
          </p:nvSpPr>
          <p:spPr>
            <a:xfrm>
              <a:off x="474" y="1060559"/>
              <a:ext cx="1648890" cy="534985"/>
            </a:xfrm>
            <a:prstGeom prst="rect">
              <a:avLst/>
            </a:prstGeom>
            <a:solidFill>
              <a:srgbClr val="000136"/>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a:solidFill>
                    <a:schemeClr val="bg1"/>
                  </a:solidFill>
                  <a:latin typeface="Noto Sans KR Black" panose="020B0A00000000000000" pitchFamily="34" charset="-127"/>
                  <a:ea typeface="Noto Sans KR Black" panose="020B0A00000000000000" pitchFamily="34" charset="-127"/>
                </a:rPr>
                <a:t>__________</a:t>
              </a:r>
              <a:endParaRPr lang="ko-KR" altLang="en-US">
                <a:solidFill>
                  <a:schemeClr val="bg1"/>
                </a:solidFill>
                <a:latin typeface="Noto Sans KR Black" panose="020B0A00000000000000" pitchFamily="34" charset="-127"/>
                <a:ea typeface="Noto Sans KR Black" panose="020B0A00000000000000" pitchFamily="34" charset="-127"/>
              </a:endParaRPr>
            </a:p>
          </p:txBody>
        </p:sp>
        <p:sp>
          <p:nvSpPr>
            <p:cNvPr id="15" name="직사각형 14">
              <a:extLst>
                <a:ext uri="{FF2B5EF4-FFF2-40B4-BE49-F238E27FC236}">
                  <a16:creationId xmlns:a16="http://schemas.microsoft.com/office/drawing/2014/main" id="{CB14B7AB-C6D1-4F1E-AF73-C03C2768A775}"/>
                </a:ext>
              </a:extLst>
            </p:cNvPr>
            <p:cNvSpPr/>
            <p:nvPr/>
          </p:nvSpPr>
          <p:spPr>
            <a:xfrm>
              <a:off x="0" y="900224"/>
              <a:ext cx="1648889" cy="534985"/>
            </a:xfrm>
            <a:prstGeom prst="rect">
              <a:avLst/>
            </a:prstGeom>
            <a:solidFill>
              <a:srgbClr val="000136"/>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a:latin typeface="Noto Sans KR Black" panose="020B0A00000000000000" pitchFamily="34" charset="-127"/>
                  <a:ea typeface="Noto Sans KR Black" panose="020B0A00000000000000" pitchFamily="34" charset="-127"/>
                </a:rPr>
                <a:t>관리자페이지</a:t>
              </a:r>
            </a:p>
          </p:txBody>
        </p:sp>
      </p:grpSp>
      <p:sp>
        <p:nvSpPr>
          <p:cNvPr id="22" name="직사각형 21">
            <a:extLst>
              <a:ext uri="{FF2B5EF4-FFF2-40B4-BE49-F238E27FC236}">
                <a16:creationId xmlns:a16="http://schemas.microsoft.com/office/drawing/2014/main" id="{1913AB47-60B4-4A53-8811-0682F529853D}"/>
              </a:ext>
            </a:extLst>
          </p:cNvPr>
          <p:cNvSpPr/>
          <p:nvPr/>
        </p:nvSpPr>
        <p:spPr>
          <a:xfrm>
            <a:off x="-1" y="2293721"/>
            <a:ext cx="1648889" cy="534985"/>
          </a:xfrm>
          <a:prstGeom prst="rect">
            <a:avLst/>
          </a:prstGeom>
          <a:solidFill>
            <a:srgbClr val="00B0F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400">
                <a:solidFill>
                  <a:schemeClr val="bg1"/>
                </a:solidFill>
                <a:latin typeface="Noto Sans KR Black" panose="020B0A00000000000000" pitchFamily="34" charset="-127"/>
                <a:ea typeface="Noto Sans KR Black" panose="020B0A00000000000000" pitchFamily="34" charset="-127"/>
              </a:rPr>
              <a:t>회사 정보관리</a:t>
            </a:r>
          </a:p>
        </p:txBody>
      </p:sp>
      <p:sp>
        <p:nvSpPr>
          <p:cNvPr id="24" name="직사각형 23">
            <a:extLst>
              <a:ext uri="{FF2B5EF4-FFF2-40B4-BE49-F238E27FC236}">
                <a16:creationId xmlns:a16="http://schemas.microsoft.com/office/drawing/2014/main" id="{AB26B330-705C-485E-A0E5-C6873780A547}"/>
              </a:ext>
            </a:extLst>
          </p:cNvPr>
          <p:cNvSpPr/>
          <p:nvPr/>
        </p:nvSpPr>
        <p:spPr>
          <a:xfrm>
            <a:off x="0" y="2814716"/>
            <a:ext cx="1648889" cy="534985"/>
          </a:xfrm>
          <a:prstGeom prst="rect">
            <a:avLst/>
          </a:prstGeom>
          <a:solidFill>
            <a:srgbClr val="000136"/>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400">
                <a:solidFill>
                  <a:schemeClr val="bg2">
                    <a:lumMod val="90000"/>
                  </a:schemeClr>
                </a:solidFill>
                <a:latin typeface="Noto Sans KR Black" panose="020B0A00000000000000" pitchFamily="34" charset="-127"/>
                <a:ea typeface="Noto Sans KR Black" panose="020B0A00000000000000" pitchFamily="34" charset="-127"/>
              </a:rPr>
              <a:t>사업장 정보관리</a:t>
            </a:r>
            <a:endParaRPr lang="en-US" altLang="ko-KR" sz="1400">
              <a:solidFill>
                <a:schemeClr val="bg2">
                  <a:lumMod val="90000"/>
                </a:schemeClr>
              </a:solidFill>
              <a:latin typeface="Noto Sans KR Black" panose="020B0A00000000000000" pitchFamily="34" charset="-127"/>
              <a:ea typeface="Noto Sans KR Black" panose="020B0A00000000000000" pitchFamily="34" charset="-127"/>
            </a:endParaRPr>
          </a:p>
        </p:txBody>
      </p:sp>
      <p:sp>
        <p:nvSpPr>
          <p:cNvPr id="25" name="직사각형 24">
            <a:extLst>
              <a:ext uri="{FF2B5EF4-FFF2-40B4-BE49-F238E27FC236}">
                <a16:creationId xmlns:a16="http://schemas.microsoft.com/office/drawing/2014/main" id="{86DCC082-48A5-4100-A2B8-7D1185264AF8}"/>
              </a:ext>
            </a:extLst>
          </p:cNvPr>
          <p:cNvSpPr/>
          <p:nvPr/>
        </p:nvSpPr>
        <p:spPr>
          <a:xfrm>
            <a:off x="0" y="3327292"/>
            <a:ext cx="1648889" cy="534985"/>
          </a:xfrm>
          <a:prstGeom prst="rect">
            <a:avLst/>
          </a:prstGeom>
          <a:solidFill>
            <a:srgbClr val="000136"/>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400">
                <a:solidFill>
                  <a:schemeClr val="bg2">
                    <a:lumMod val="90000"/>
                  </a:schemeClr>
                </a:solidFill>
                <a:latin typeface="Noto Sans KR Black" panose="020B0A00000000000000" pitchFamily="34" charset="-127"/>
                <a:ea typeface="Noto Sans KR Black" panose="020B0A00000000000000" pitchFamily="34" charset="-127"/>
              </a:rPr>
              <a:t>조직도 관리</a:t>
            </a:r>
          </a:p>
        </p:txBody>
      </p:sp>
      <p:sp>
        <p:nvSpPr>
          <p:cNvPr id="26" name="직사각형 25">
            <a:extLst>
              <a:ext uri="{FF2B5EF4-FFF2-40B4-BE49-F238E27FC236}">
                <a16:creationId xmlns:a16="http://schemas.microsoft.com/office/drawing/2014/main" id="{518FB2EE-5A7B-497B-8497-D931636CBAFC}"/>
              </a:ext>
            </a:extLst>
          </p:cNvPr>
          <p:cNvSpPr/>
          <p:nvPr/>
        </p:nvSpPr>
        <p:spPr>
          <a:xfrm>
            <a:off x="0" y="3849959"/>
            <a:ext cx="1648889" cy="534985"/>
          </a:xfrm>
          <a:prstGeom prst="rect">
            <a:avLst/>
          </a:prstGeom>
          <a:solidFill>
            <a:srgbClr val="000136"/>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400">
                <a:solidFill>
                  <a:schemeClr val="bg2">
                    <a:lumMod val="90000"/>
                  </a:schemeClr>
                </a:solidFill>
                <a:latin typeface="Noto Sans KR Black" panose="020B0A00000000000000" pitchFamily="34" charset="-127"/>
                <a:ea typeface="Noto Sans KR Black" panose="020B0A00000000000000" pitchFamily="34" charset="-127"/>
              </a:rPr>
              <a:t>직위관리</a:t>
            </a:r>
          </a:p>
        </p:txBody>
      </p:sp>
      <p:sp>
        <p:nvSpPr>
          <p:cNvPr id="27" name="직사각형 26">
            <a:extLst>
              <a:ext uri="{FF2B5EF4-FFF2-40B4-BE49-F238E27FC236}">
                <a16:creationId xmlns:a16="http://schemas.microsoft.com/office/drawing/2014/main" id="{042C117C-EEE2-400F-A44E-6CCBB36CB77A}"/>
              </a:ext>
            </a:extLst>
          </p:cNvPr>
          <p:cNvSpPr/>
          <p:nvPr/>
        </p:nvSpPr>
        <p:spPr>
          <a:xfrm>
            <a:off x="0" y="4379706"/>
            <a:ext cx="1648889" cy="534985"/>
          </a:xfrm>
          <a:prstGeom prst="rect">
            <a:avLst/>
          </a:prstGeom>
          <a:solidFill>
            <a:srgbClr val="000136"/>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400">
                <a:solidFill>
                  <a:schemeClr val="bg2">
                    <a:lumMod val="90000"/>
                  </a:schemeClr>
                </a:solidFill>
                <a:latin typeface="Noto Sans KR Black" panose="020B0A00000000000000" pitchFamily="34" charset="-127"/>
                <a:ea typeface="Noto Sans KR Black" panose="020B0A00000000000000" pitchFamily="34" charset="-127"/>
              </a:rPr>
              <a:t>직책관리</a:t>
            </a:r>
          </a:p>
        </p:txBody>
      </p:sp>
      <p:sp>
        <p:nvSpPr>
          <p:cNvPr id="29" name="직사각형 28">
            <a:extLst>
              <a:ext uri="{FF2B5EF4-FFF2-40B4-BE49-F238E27FC236}">
                <a16:creationId xmlns:a16="http://schemas.microsoft.com/office/drawing/2014/main" id="{884AE9D6-5C96-4859-B10F-89C3D5909CDF}"/>
              </a:ext>
            </a:extLst>
          </p:cNvPr>
          <p:cNvSpPr/>
          <p:nvPr/>
        </p:nvSpPr>
        <p:spPr>
          <a:xfrm>
            <a:off x="0" y="4897135"/>
            <a:ext cx="1648889" cy="534985"/>
          </a:xfrm>
          <a:prstGeom prst="rect">
            <a:avLst/>
          </a:prstGeom>
          <a:solidFill>
            <a:srgbClr val="000136"/>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400">
                <a:solidFill>
                  <a:schemeClr val="bg2">
                    <a:lumMod val="90000"/>
                  </a:schemeClr>
                </a:solidFill>
                <a:latin typeface="Noto Sans KR Black" panose="020B0A00000000000000" pitchFamily="34" charset="-127"/>
                <a:ea typeface="Noto Sans KR Black" panose="020B0A00000000000000" pitchFamily="34" charset="-127"/>
              </a:rPr>
              <a:t>사원관리</a:t>
            </a:r>
          </a:p>
        </p:txBody>
      </p:sp>
      <p:sp>
        <p:nvSpPr>
          <p:cNvPr id="30" name="직사각형 29">
            <a:extLst>
              <a:ext uri="{FF2B5EF4-FFF2-40B4-BE49-F238E27FC236}">
                <a16:creationId xmlns:a16="http://schemas.microsoft.com/office/drawing/2014/main" id="{73263826-9D2D-4E62-ABD7-9093F45C6677}"/>
              </a:ext>
            </a:extLst>
          </p:cNvPr>
          <p:cNvSpPr/>
          <p:nvPr/>
        </p:nvSpPr>
        <p:spPr>
          <a:xfrm>
            <a:off x="0" y="5432120"/>
            <a:ext cx="1648889" cy="534985"/>
          </a:xfrm>
          <a:prstGeom prst="rect">
            <a:avLst/>
          </a:prstGeom>
          <a:solidFill>
            <a:srgbClr val="000136"/>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400">
                <a:solidFill>
                  <a:schemeClr val="bg2">
                    <a:lumMod val="90000"/>
                  </a:schemeClr>
                </a:solidFill>
                <a:latin typeface="Noto Sans KR Black" panose="020B0A00000000000000" pitchFamily="34" charset="-127"/>
                <a:ea typeface="Noto Sans KR Black" panose="020B0A00000000000000" pitchFamily="34" charset="-127"/>
              </a:rPr>
              <a:t>권한관리</a:t>
            </a:r>
          </a:p>
        </p:txBody>
      </p:sp>
      <p:sp>
        <p:nvSpPr>
          <p:cNvPr id="31" name="직사각형 30">
            <a:extLst>
              <a:ext uri="{FF2B5EF4-FFF2-40B4-BE49-F238E27FC236}">
                <a16:creationId xmlns:a16="http://schemas.microsoft.com/office/drawing/2014/main" id="{3DAD4B62-C201-4FC3-B65D-AF7F2FF7FA21}"/>
              </a:ext>
            </a:extLst>
          </p:cNvPr>
          <p:cNvSpPr/>
          <p:nvPr/>
        </p:nvSpPr>
        <p:spPr>
          <a:xfrm>
            <a:off x="0" y="5959971"/>
            <a:ext cx="1648889" cy="534985"/>
          </a:xfrm>
          <a:prstGeom prst="rect">
            <a:avLst/>
          </a:prstGeom>
          <a:solidFill>
            <a:srgbClr val="000136"/>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400">
                <a:solidFill>
                  <a:schemeClr val="bg2">
                    <a:lumMod val="90000"/>
                  </a:schemeClr>
                </a:solidFill>
                <a:latin typeface="Noto Sans KR Black" panose="020B0A00000000000000" pitchFamily="34" charset="-127"/>
                <a:ea typeface="Noto Sans KR Black" panose="020B0A00000000000000" pitchFamily="34" charset="-127"/>
              </a:rPr>
              <a:t>문서관리</a:t>
            </a:r>
          </a:p>
        </p:txBody>
      </p:sp>
      <p:sp>
        <p:nvSpPr>
          <p:cNvPr id="35" name="직사각형 34">
            <a:extLst>
              <a:ext uri="{FF2B5EF4-FFF2-40B4-BE49-F238E27FC236}">
                <a16:creationId xmlns:a16="http://schemas.microsoft.com/office/drawing/2014/main" id="{95AA4D01-D4DC-4887-A643-DA2E9DA59272}"/>
              </a:ext>
            </a:extLst>
          </p:cNvPr>
          <p:cNvSpPr/>
          <p:nvPr/>
        </p:nvSpPr>
        <p:spPr>
          <a:xfrm>
            <a:off x="-2702" y="6482770"/>
            <a:ext cx="9812480" cy="37523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a:solidFill>
                  <a:schemeClr val="tx1"/>
                </a:solidFill>
                <a:latin typeface="Noto Sans KR Black" panose="020B0A00000000000000" pitchFamily="34" charset="-127"/>
                <a:ea typeface="Noto Sans KR Black" panose="020B0A00000000000000" pitchFamily="34" charset="-127"/>
              </a:rPr>
              <a:t>footer</a:t>
            </a:r>
            <a:endParaRPr lang="ko-KR" altLang="en-US">
              <a:solidFill>
                <a:schemeClr val="tx1"/>
              </a:solidFill>
              <a:latin typeface="Noto Sans KR Black" panose="020B0A00000000000000" pitchFamily="34" charset="-127"/>
              <a:ea typeface="Noto Sans KR Black" panose="020B0A00000000000000" pitchFamily="34" charset="-127"/>
            </a:endParaRPr>
          </a:p>
        </p:txBody>
      </p:sp>
      <p:sp>
        <p:nvSpPr>
          <p:cNvPr id="33" name="직사각형 32">
            <a:extLst>
              <a:ext uri="{FF2B5EF4-FFF2-40B4-BE49-F238E27FC236}">
                <a16:creationId xmlns:a16="http://schemas.microsoft.com/office/drawing/2014/main" id="{DAC297E8-6698-48E3-BFB8-7D281F1D1435}"/>
              </a:ext>
            </a:extLst>
          </p:cNvPr>
          <p:cNvSpPr/>
          <p:nvPr/>
        </p:nvSpPr>
        <p:spPr>
          <a:xfrm>
            <a:off x="-2702" y="541924"/>
            <a:ext cx="9812480" cy="699384"/>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a:solidFill>
                  <a:schemeClr val="tx1"/>
                </a:solidFill>
                <a:latin typeface="Noto Sans KR Black" panose="020B0A00000000000000" pitchFamily="34" charset="-127"/>
                <a:ea typeface="Noto Sans KR Black" panose="020B0A00000000000000" pitchFamily="34" charset="-127"/>
              </a:rPr>
              <a:t>			</a:t>
            </a:r>
            <a:r>
              <a:rPr lang="ko-KR" altLang="en-US">
                <a:solidFill>
                  <a:schemeClr val="tx1"/>
                </a:solidFill>
                <a:latin typeface="Noto Sans KR Black" panose="020B0A00000000000000" pitchFamily="34" charset="-127"/>
                <a:ea typeface="Noto Sans KR Black" panose="020B0A00000000000000" pitchFamily="34" charset="-127"/>
              </a:rPr>
              <a:t>배너</a:t>
            </a:r>
            <a:r>
              <a:rPr lang="en-US" altLang="ko-KR">
                <a:solidFill>
                  <a:schemeClr val="tx1"/>
                </a:solidFill>
                <a:latin typeface="Noto Sans KR Black" panose="020B0A00000000000000" pitchFamily="34" charset="-127"/>
                <a:ea typeface="Noto Sans KR Black" panose="020B0A00000000000000" pitchFamily="34" charset="-127"/>
              </a:rPr>
              <a:t>	         OOO</a:t>
            </a:r>
            <a:r>
              <a:rPr lang="ko-KR" altLang="en-US">
                <a:solidFill>
                  <a:schemeClr val="tx1"/>
                </a:solidFill>
                <a:latin typeface="Noto Sans KR Black" panose="020B0A00000000000000" pitchFamily="34" charset="-127"/>
                <a:ea typeface="Noto Sans KR Black" panose="020B0A00000000000000" pitchFamily="34" charset="-127"/>
              </a:rPr>
              <a:t>님</a:t>
            </a:r>
            <a:r>
              <a:rPr lang="en-US" altLang="ko-KR">
                <a:solidFill>
                  <a:schemeClr val="tx1"/>
                </a:solidFill>
                <a:latin typeface="Noto Sans KR Black" panose="020B0A00000000000000" pitchFamily="34" charset="-127"/>
                <a:ea typeface="Noto Sans KR Black" panose="020B0A00000000000000" pitchFamily="34" charset="-127"/>
              </a:rPr>
              <a:t>, </a:t>
            </a:r>
            <a:r>
              <a:rPr lang="ko-KR" altLang="en-US">
                <a:solidFill>
                  <a:schemeClr val="tx1"/>
                </a:solidFill>
                <a:latin typeface="Noto Sans KR Black" panose="020B0A00000000000000" pitchFamily="34" charset="-127"/>
                <a:ea typeface="Noto Sans KR Black" panose="020B0A00000000000000" pitchFamily="34" charset="-127"/>
              </a:rPr>
              <a:t>안녕하세요</a:t>
            </a:r>
            <a:r>
              <a:rPr lang="en-US" altLang="ko-KR">
                <a:solidFill>
                  <a:schemeClr val="tx1"/>
                </a:solidFill>
                <a:latin typeface="Noto Sans KR Black" panose="020B0A00000000000000" pitchFamily="34" charset="-127"/>
                <a:ea typeface="Noto Sans KR Black" panose="020B0A00000000000000" pitchFamily="34" charset="-127"/>
              </a:rPr>
              <a:t>!</a:t>
            </a:r>
            <a:endParaRPr lang="ko-KR" altLang="en-US">
              <a:solidFill>
                <a:schemeClr val="tx1"/>
              </a:solidFill>
              <a:latin typeface="Noto Sans KR Black" panose="020B0A00000000000000" pitchFamily="34" charset="-127"/>
              <a:ea typeface="Noto Sans KR Black" panose="020B0A00000000000000" pitchFamily="34" charset="-127"/>
            </a:endParaRPr>
          </a:p>
        </p:txBody>
      </p:sp>
      <p:sp>
        <p:nvSpPr>
          <p:cNvPr id="36" name="직사각형 35">
            <a:extLst>
              <a:ext uri="{FF2B5EF4-FFF2-40B4-BE49-F238E27FC236}">
                <a16:creationId xmlns:a16="http://schemas.microsoft.com/office/drawing/2014/main" id="{67C54ED1-2F7D-42FF-8452-4588D3814AD2}"/>
              </a:ext>
            </a:extLst>
          </p:cNvPr>
          <p:cNvSpPr/>
          <p:nvPr/>
        </p:nvSpPr>
        <p:spPr>
          <a:xfrm>
            <a:off x="8051918" y="706826"/>
            <a:ext cx="716400" cy="365238"/>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solidFill>
                  <a:schemeClr val="tx1"/>
                </a:solidFill>
                <a:latin typeface="Noto Sans KR Black" panose="020B0A00000000000000" pitchFamily="34" charset="-127"/>
                <a:ea typeface="Noto Sans KR Black" panose="020B0A00000000000000" pitchFamily="34" charset="-127"/>
              </a:rPr>
              <a:t>마이페이지</a:t>
            </a:r>
          </a:p>
        </p:txBody>
      </p:sp>
      <p:sp>
        <p:nvSpPr>
          <p:cNvPr id="37" name="직사각형 36">
            <a:extLst>
              <a:ext uri="{FF2B5EF4-FFF2-40B4-BE49-F238E27FC236}">
                <a16:creationId xmlns:a16="http://schemas.microsoft.com/office/drawing/2014/main" id="{1A8D8914-51B9-4312-A23B-0F85D43E72A4}"/>
              </a:ext>
            </a:extLst>
          </p:cNvPr>
          <p:cNvSpPr/>
          <p:nvPr/>
        </p:nvSpPr>
        <p:spPr>
          <a:xfrm>
            <a:off x="8930373" y="706826"/>
            <a:ext cx="716400" cy="365238"/>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solidFill>
                  <a:schemeClr val="tx1"/>
                </a:solidFill>
                <a:latin typeface="Noto Sans KR Black" panose="020B0A00000000000000" pitchFamily="34" charset="-127"/>
                <a:ea typeface="Noto Sans KR Black" panose="020B0A00000000000000" pitchFamily="34" charset="-127"/>
              </a:rPr>
              <a:t>로그아웃</a:t>
            </a:r>
          </a:p>
        </p:txBody>
      </p:sp>
      <p:sp>
        <p:nvSpPr>
          <p:cNvPr id="38" name="직사각형 37">
            <a:extLst>
              <a:ext uri="{FF2B5EF4-FFF2-40B4-BE49-F238E27FC236}">
                <a16:creationId xmlns:a16="http://schemas.microsoft.com/office/drawing/2014/main" id="{4A84A8EC-1B3B-4A11-B177-B5266B459858}"/>
              </a:ext>
            </a:extLst>
          </p:cNvPr>
          <p:cNvSpPr/>
          <p:nvPr/>
        </p:nvSpPr>
        <p:spPr>
          <a:xfrm>
            <a:off x="0" y="1241308"/>
            <a:ext cx="1423988" cy="36066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solidFill>
                  <a:schemeClr val="tx1"/>
                </a:solidFill>
                <a:latin typeface="Noto Sans KR Black" panose="020B0A00000000000000" pitchFamily="34" charset="-127"/>
                <a:ea typeface="Noto Sans KR Black" panose="020B0A00000000000000" pitchFamily="34" charset="-127"/>
              </a:rPr>
              <a:t>공지사항</a:t>
            </a:r>
          </a:p>
        </p:txBody>
      </p:sp>
      <p:sp>
        <p:nvSpPr>
          <p:cNvPr id="39" name="직사각형 38">
            <a:extLst>
              <a:ext uri="{FF2B5EF4-FFF2-40B4-BE49-F238E27FC236}">
                <a16:creationId xmlns:a16="http://schemas.microsoft.com/office/drawing/2014/main" id="{B0CDA46E-F287-473F-A923-D017903E818B}"/>
              </a:ext>
            </a:extLst>
          </p:cNvPr>
          <p:cNvSpPr/>
          <p:nvPr/>
        </p:nvSpPr>
        <p:spPr>
          <a:xfrm>
            <a:off x="1415749" y="1241308"/>
            <a:ext cx="1423988" cy="36066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solidFill>
                  <a:schemeClr val="tx1"/>
                </a:solidFill>
                <a:latin typeface="Noto Sans KR Black" panose="020B0A00000000000000" pitchFamily="34" charset="-127"/>
                <a:ea typeface="Noto Sans KR Black" panose="020B0A00000000000000" pitchFamily="34" charset="-127"/>
              </a:rPr>
              <a:t>업무현황</a:t>
            </a:r>
          </a:p>
        </p:txBody>
      </p:sp>
      <p:sp>
        <p:nvSpPr>
          <p:cNvPr id="40" name="직사각형 39">
            <a:extLst>
              <a:ext uri="{FF2B5EF4-FFF2-40B4-BE49-F238E27FC236}">
                <a16:creationId xmlns:a16="http://schemas.microsoft.com/office/drawing/2014/main" id="{8773DD99-EB6B-44B6-8962-20B71A3F4BAF}"/>
              </a:ext>
            </a:extLst>
          </p:cNvPr>
          <p:cNvSpPr/>
          <p:nvPr/>
        </p:nvSpPr>
        <p:spPr>
          <a:xfrm>
            <a:off x="2839737" y="1241308"/>
            <a:ext cx="1423988" cy="36066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solidFill>
                  <a:schemeClr val="tx1"/>
                </a:solidFill>
                <a:latin typeface="Noto Sans KR Black" panose="020B0A00000000000000" pitchFamily="34" charset="-127"/>
                <a:ea typeface="Noto Sans KR Black" panose="020B0A00000000000000" pitchFamily="34" charset="-127"/>
              </a:rPr>
              <a:t>인사관리</a:t>
            </a:r>
          </a:p>
        </p:txBody>
      </p:sp>
      <p:sp>
        <p:nvSpPr>
          <p:cNvPr id="41" name="직사각형 40">
            <a:extLst>
              <a:ext uri="{FF2B5EF4-FFF2-40B4-BE49-F238E27FC236}">
                <a16:creationId xmlns:a16="http://schemas.microsoft.com/office/drawing/2014/main" id="{00D3C87D-5438-4913-B59E-B4B9A483D644}"/>
              </a:ext>
            </a:extLst>
          </p:cNvPr>
          <p:cNvSpPr/>
          <p:nvPr/>
        </p:nvSpPr>
        <p:spPr>
          <a:xfrm>
            <a:off x="4255486" y="1241308"/>
            <a:ext cx="1423988" cy="36066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solidFill>
                  <a:schemeClr val="tx1"/>
                </a:solidFill>
                <a:latin typeface="Noto Sans KR Black" panose="020B0A00000000000000" pitchFamily="34" charset="-127"/>
                <a:ea typeface="Noto Sans KR Black" panose="020B0A00000000000000" pitchFamily="34" charset="-127"/>
              </a:rPr>
              <a:t>일정관리</a:t>
            </a:r>
          </a:p>
        </p:txBody>
      </p:sp>
      <p:sp>
        <p:nvSpPr>
          <p:cNvPr id="42" name="직사각형 41">
            <a:extLst>
              <a:ext uri="{FF2B5EF4-FFF2-40B4-BE49-F238E27FC236}">
                <a16:creationId xmlns:a16="http://schemas.microsoft.com/office/drawing/2014/main" id="{40ABFB7A-1BC2-47A5-A00C-016BC65812DE}"/>
              </a:ext>
            </a:extLst>
          </p:cNvPr>
          <p:cNvSpPr/>
          <p:nvPr/>
        </p:nvSpPr>
        <p:spPr>
          <a:xfrm>
            <a:off x="5679474" y="1241308"/>
            <a:ext cx="1423988" cy="36066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solidFill>
                  <a:schemeClr val="tx1"/>
                </a:solidFill>
                <a:latin typeface="Noto Sans KR Black" panose="020B0A00000000000000" pitchFamily="34" charset="-127"/>
                <a:ea typeface="Noto Sans KR Black" panose="020B0A00000000000000" pitchFamily="34" charset="-127"/>
              </a:rPr>
              <a:t>메일함</a:t>
            </a:r>
          </a:p>
        </p:txBody>
      </p:sp>
      <p:sp>
        <p:nvSpPr>
          <p:cNvPr id="43" name="직사각형 42">
            <a:extLst>
              <a:ext uri="{FF2B5EF4-FFF2-40B4-BE49-F238E27FC236}">
                <a16:creationId xmlns:a16="http://schemas.microsoft.com/office/drawing/2014/main" id="{79187E9F-3F0A-4B5C-8F81-8C79181DD38D}"/>
              </a:ext>
            </a:extLst>
          </p:cNvPr>
          <p:cNvSpPr/>
          <p:nvPr/>
        </p:nvSpPr>
        <p:spPr>
          <a:xfrm>
            <a:off x="7103462" y="1241308"/>
            <a:ext cx="1423988" cy="36066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solidFill>
                  <a:schemeClr val="tx1"/>
                </a:solidFill>
                <a:latin typeface="Noto Sans KR Black" panose="020B0A00000000000000" pitchFamily="34" charset="-127"/>
                <a:ea typeface="Noto Sans KR Black" panose="020B0A00000000000000" pitchFamily="34" charset="-127"/>
              </a:rPr>
              <a:t>메신저</a:t>
            </a:r>
          </a:p>
        </p:txBody>
      </p:sp>
      <p:grpSp>
        <p:nvGrpSpPr>
          <p:cNvPr id="20" name="그룹 19">
            <a:extLst>
              <a:ext uri="{FF2B5EF4-FFF2-40B4-BE49-F238E27FC236}">
                <a16:creationId xmlns:a16="http://schemas.microsoft.com/office/drawing/2014/main" id="{7F0F50D4-A143-40E7-A513-A5761CA1D6CB}"/>
              </a:ext>
            </a:extLst>
          </p:cNvPr>
          <p:cNvGrpSpPr/>
          <p:nvPr/>
        </p:nvGrpSpPr>
        <p:grpSpPr>
          <a:xfrm>
            <a:off x="1811894" y="1740682"/>
            <a:ext cx="108334" cy="108334"/>
            <a:chOff x="4625340" y="3429000"/>
            <a:chExt cx="534985" cy="534985"/>
          </a:xfrm>
        </p:grpSpPr>
        <p:sp>
          <p:nvSpPr>
            <p:cNvPr id="3" name="직사각형 2">
              <a:extLst>
                <a:ext uri="{FF2B5EF4-FFF2-40B4-BE49-F238E27FC236}">
                  <a16:creationId xmlns:a16="http://schemas.microsoft.com/office/drawing/2014/main" id="{1613D471-166B-4B85-818F-398BA8DFC827}"/>
                </a:ext>
              </a:extLst>
            </p:cNvPr>
            <p:cNvSpPr/>
            <p:nvPr/>
          </p:nvSpPr>
          <p:spPr>
            <a:xfrm>
              <a:off x="4625340" y="3429000"/>
              <a:ext cx="534985" cy="534985"/>
            </a:xfrm>
            <a:prstGeom prst="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8" name="이등변 삼각형 17">
              <a:extLst>
                <a:ext uri="{FF2B5EF4-FFF2-40B4-BE49-F238E27FC236}">
                  <a16:creationId xmlns:a16="http://schemas.microsoft.com/office/drawing/2014/main" id="{BFF217E1-4723-4F0B-9840-D3BF5544A886}"/>
                </a:ext>
              </a:extLst>
            </p:cNvPr>
            <p:cNvSpPr/>
            <p:nvPr/>
          </p:nvSpPr>
          <p:spPr>
            <a:xfrm rot="5400000">
              <a:off x="4733202" y="3551633"/>
              <a:ext cx="343374" cy="296012"/>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21" name="TextBox 20">
            <a:extLst>
              <a:ext uri="{FF2B5EF4-FFF2-40B4-BE49-F238E27FC236}">
                <a16:creationId xmlns:a16="http://schemas.microsoft.com/office/drawing/2014/main" id="{8265C62E-AE71-4B30-BFC0-A7A77DA33267}"/>
              </a:ext>
            </a:extLst>
          </p:cNvPr>
          <p:cNvSpPr txBox="1"/>
          <p:nvPr/>
        </p:nvSpPr>
        <p:spPr>
          <a:xfrm>
            <a:off x="1984375" y="1686707"/>
            <a:ext cx="3381375" cy="215444"/>
          </a:xfrm>
          <a:prstGeom prst="rect">
            <a:avLst/>
          </a:prstGeom>
          <a:noFill/>
        </p:spPr>
        <p:txBody>
          <a:bodyPr wrap="square" rtlCol="0">
            <a:spAutoFit/>
          </a:bodyPr>
          <a:lstStyle/>
          <a:p>
            <a:r>
              <a:rPr lang="ko-KR" altLang="en-US" sz="800">
                <a:latin typeface="Noto Sans KR Black" panose="020B0A00000000000000" pitchFamily="34" charset="-127"/>
                <a:ea typeface="Noto Sans KR Black" panose="020B0A00000000000000" pitchFamily="34" charset="-127"/>
              </a:rPr>
              <a:t>회사 정보관리</a:t>
            </a:r>
          </a:p>
        </p:txBody>
      </p:sp>
      <p:cxnSp>
        <p:nvCxnSpPr>
          <p:cNvPr id="44" name="직선 연결선 43">
            <a:extLst>
              <a:ext uri="{FF2B5EF4-FFF2-40B4-BE49-F238E27FC236}">
                <a16:creationId xmlns:a16="http://schemas.microsoft.com/office/drawing/2014/main" id="{8D8C9405-3856-44AC-9FFE-D754B79EA218}"/>
              </a:ext>
            </a:extLst>
          </p:cNvPr>
          <p:cNvCxnSpPr/>
          <p:nvPr/>
        </p:nvCxnSpPr>
        <p:spPr>
          <a:xfrm>
            <a:off x="1795464" y="1885947"/>
            <a:ext cx="7932273" cy="0"/>
          </a:xfrm>
          <a:prstGeom prst="line">
            <a:avLst/>
          </a:prstGeom>
        </p:spPr>
        <p:style>
          <a:lnRef idx="1">
            <a:schemeClr val="accent3"/>
          </a:lnRef>
          <a:fillRef idx="0">
            <a:schemeClr val="accent3"/>
          </a:fillRef>
          <a:effectRef idx="0">
            <a:schemeClr val="accent3"/>
          </a:effectRef>
          <a:fontRef idx="minor">
            <a:schemeClr val="tx1"/>
          </a:fontRef>
        </p:style>
      </p:cxnSp>
      <p:graphicFrame>
        <p:nvGraphicFramePr>
          <p:cNvPr id="47" name="표 46">
            <a:extLst>
              <a:ext uri="{FF2B5EF4-FFF2-40B4-BE49-F238E27FC236}">
                <a16:creationId xmlns:a16="http://schemas.microsoft.com/office/drawing/2014/main" id="{E175F383-0B6F-4DD1-B1F3-E6715BA4C617}"/>
              </a:ext>
            </a:extLst>
          </p:cNvPr>
          <p:cNvGraphicFramePr>
            <a:graphicFrameLocks noGrp="1"/>
          </p:cNvGraphicFramePr>
          <p:nvPr>
            <p:extLst>
              <p:ext uri="{D42A27DB-BD31-4B8C-83A1-F6EECF244321}">
                <p14:modId xmlns:p14="http://schemas.microsoft.com/office/powerpoint/2010/main" val="44850241"/>
              </p:ext>
            </p:extLst>
          </p:nvPr>
        </p:nvGraphicFramePr>
        <p:xfrm>
          <a:off x="1795464" y="2055178"/>
          <a:ext cx="7926186" cy="1328928"/>
        </p:xfrm>
        <a:graphic>
          <a:graphicData uri="http://schemas.openxmlformats.org/drawingml/2006/table">
            <a:tbl>
              <a:tblPr firstRow="1" firstCol="1">
                <a:tableStyleId>{5C22544A-7EE6-4342-B048-85BDC9FD1C3A}</a:tableStyleId>
              </a:tblPr>
              <a:tblGrid>
                <a:gridCol w="625650">
                  <a:extLst>
                    <a:ext uri="{9D8B030D-6E8A-4147-A177-3AD203B41FA5}">
                      <a16:colId xmlns:a16="http://schemas.microsoft.com/office/drawing/2014/main" val="20000"/>
                    </a:ext>
                  </a:extLst>
                </a:gridCol>
                <a:gridCol w="1216756">
                  <a:extLst>
                    <a:ext uri="{9D8B030D-6E8A-4147-A177-3AD203B41FA5}">
                      <a16:colId xmlns:a16="http://schemas.microsoft.com/office/drawing/2014/main" val="20001"/>
                    </a:ext>
                  </a:extLst>
                </a:gridCol>
                <a:gridCol w="1216756">
                  <a:extLst>
                    <a:ext uri="{9D8B030D-6E8A-4147-A177-3AD203B41FA5}">
                      <a16:colId xmlns:a16="http://schemas.microsoft.com/office/drawing/2014/main" val="3610160175"/>
                    </a:ext>
                  </a:extLst>
                </a:gridCol>
                <a:gridCol w="1216756">
                  <a:extLst>
                    <a:ext uri="{9D8B030D-6E8A-4147-A177-3AD203B41FA5}">
                      <a16:colId xmlns:a16="http://schemas.microsoft.com/office/drawing/2014/main" val="20002"/>
                    </a:ext>
                  </a:extLst>
                </a:gridCol>
                <a:gridCol w="1216756">
                  <a:extLst>
                    <a:ext uri="{9D8B030D-6E8A-4147-A177-3AD203B41FA5}">
                      <a16:colId xmlns:a16="http://schemas.microsoft.com/office/drawing/2014/main" val="3424048019"/>
                    </a:ext>
                  </a:extLst>
                </a:gridCol>
                <a:gridCol w="2433512">
                  <a:extLst>
                    <a:ext uri="{9D8B030D-6E8A-4147-A177-3AD203B41FA5}">
                      <a16:colId xmlns:a16="http://schemas.microsoft.com/office/drawing/2014/main" val="20003"/>
                    </a:ext>
                  </a:extLst>
                </a:gridCol>
              </a:tblGrid>
              <a:tr h="0">
                <a:tc>
                  <a:txBody>
                    <a:bodyPr/>
                    <a:lstStyle/>
                    <a:p>
                      <a:pPr algn="ctr"/>
                      <a:endParaRPr lang="en-US" sz="1100" dirty="0">
                        <a:solidFill>
                          <a:srgbClr val="5F5F5F"/>
                        </a:solidFill>
                        <a:latin typeface="Segoe UI" panose="020B0502040204020203" pitchFamily="34" charset="0"/>
                        <a:cs typeface="Segoe UI" panose="020B0502040204020203" pitchFamily="34" charset="0"/>
                      </a:endParaRPr>
                    </a:p>
                  </a:txBody>
                  <a:tcPr marL="82296" marR="82296" marT="82296" marB="82296"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r>
                        <a:rPr lang="ko-KR" altLang="en-US" sz="1100">
                          <a:solidFill>
                            <a:srgbClr val="5F5F5F"/>
                          </a:solidFill>
                          <a:latin typeface="Segoe UI" panose="020B0502040204020203" pitchFamily="34" charset="0"/>
                          <a:cs typeface="Segoe UI" panose="020B0502040204020203" pitchFamily="34" charset="0"/>
                        </a:rPr>
                        <a:t>회사코드</a:t>
                      </a:r>
                      <a:endParaRPr lang="en-US" sz="1100" dirty="0">
                        <a:solidFill>
                          <a:srgbClr val="5F5F5F"/>
                        </a:solidFill>
                        <a:latin typeface="Segoe UI" panose="020B0502040204020203" pitchFamily="34" charset="0"/>
                        <a:cs typeface="Segoe UI" panose="020B0502040204020203" pitchFamily="34" charset="0"/>
                      </a:endParaRPr>
                    </a:p>
                  </a:txBody>
                  <a:tcPr marL="82296" marR="82296" marT="82296" marB="82296"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r>
                        <a:rPr lang="ko-KR" altLang="en-US" sz="1100">
                          <a:solidFill>
                            <a:srgbClr val="5F5F5F"/>
                          </a:solidFill>
                          <a:latin typeface="Segoe UI" panose="020B0502040204020203" pitchFamily="34" charset="0"/>
                          <a:cs typeface="Segoe UI" panose="020B0502040204020203" pitchFamily="34" charset="0"/>
                        </a:rPr>
                        <a:t>회사명</a:t>
                      </a:r>
                      <a:endParaRPr lang="en-US" sz="1100" dirty="0">
                        <a:solidFill>
                          <a:srgbClr val="5F5F5F"/>
                        </a:solidFill>
                        <a:latin typeface="Segoe UI" panose="020B0502040204020203" pitchFamily="34" charset="0"/>
                        <a:cs typeface="Segoe UI" panose="020B0502040204020203" pitchFamily="34" charset="0"/>
                      </a:endParaRPr>
                    </a:p>
                  </a:txBody>
                  <a:tcPr marL="82296" marR="82296" marT="82296" marB="82296"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r>
                        <a:rPr lang="ko-KR" altLang="en-US" sz="1100">
                          <a:solidFill>
                            <a:srgbClr val="5F5F5F"/>
                          </a:solidFill>
                          <a:latin typeface="Segoe UI" panose="020B0502040204020203" pitchFamily="34" charset="0"/>
                          <a:cs typeface="Segoe UI" panose="020B0502040204020203" pitchFamily="34" charset="0"/>
                        </a:rPr>
                        <a:t>전화번호</a:t>
                      </a:r>
                      <a:endParaRPr lang="en-US" sz="1100" dirty="0">
                        <a:solidFill>
                          <a:srgbClr val="5F5F5F"/>
                        </a:solidFill>
                        <a:latin typeface="Segoe UI" panose="020B0502040204020203" pitchFamily="34" charset="0"/>
                        <a:cs typeface="Segoe UI" panose="020B0502040204020203" pitchFamily="34" charset="0"/>
                      </a:endParaRPr>
                    </a:p>
                  </a:txBody>
                  <a:tcPr marL="82296" marR="82296" marT="82296" marB="82296"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r>
                        <a:rPr lang="ko-KR" altLang="en-US" sz="1100">
                          <a:solidFill>
                            <a:srgbClr val="5F5F5F"/>
                          </a:solidFill>
                          <a:latin typeface="Segoe UI" panose="020B0502040204020203" pitchFamily="34" charset="0"/>
                          <a:cs typeface="Segoe UI" panose="020B0502040204020203" pitchFamily="34" charset="0"/>
                        </a:rPr>
                        <a:t>대표자 명</a:t>
                      </a:r>
                      <a:endParaRPr lang="en-US" sz="1100" dirty="0">
                        <a:solidFill>
                          <a:srgbClr val="5F5F5F"/>
                        </a:solidFill>
                        <a:latin typeface="Segoe UI" panose="020B0502040204020203" pitchFamily="34" charset="0"/>
                        <a:cs typeface="Segoe UI" panose="020B0502040204020203" pitchFamily="34" charset="0"/>
                      </a:endParaRPr>
                    </a:p>
                  </a:txBody>
                  <a:tcPr marL="82296" marR="82296" marT="82296" marB="82296"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r>
                        <a:rPr lang="ko-KR" altLang="en-US" sz="1100">
                          <a:solidFill>
                            <a:srgbClr val="5F5F5F"/>
                          </a:solidFill>
                          <a:latin typeface="Segoe UI" panose="020B0502040204020203" pitchFamily="34" charset="0"/>
                          <a:cs typeface="Segoe UI" panose="020B0502040204020203" pitchFamily="34" charset="0"/>
                        </a:rPr>
                        <a:t>관리</a:t>
                      </a:r>
                      <a:endParaRPr lang="en-US" sz="1100" dirty="0">
                        <a:solidFill>
                          <a:srgbClr val="5F5F5F"/>
                        </a:solidFill>
                        <a:latin typeface="Segoe UI" panose="020B0502040204020203" pitchFamily="34" charset="0"/>
                        <a:cs typeface="Segoe UI" panose="020B0502040204020203" pitchFamily="34" charset="0"/>
                      </a:endParaRPr>
                    </a:p>
                  </a:txBody>
                  <a:tcPr marL="82296" marR="82296" marT="82296" marB="82296"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extLst>
                  <a:ext uri="{0D108BD9-81ED-4DB2-BD59-A6C34878D82A}">
                    <a16:rowId xmlns:a16="http://schemas.microsoft.com/office/drawing/2014/main" val="10000"/>
                  </a:ext>
                </a:extLst>
              </a:tr>
              <a:tr h="0">
                <a:tc>
                  <a:txBody>
                    <a:bodyPr/>
                    <a:lstStyle/>
                    <a:p>
                      <a:pPr algn="ctr"/>
                      <a:endParaRPr lang="en-US" sz="1100" dirty="0">
                        <a:solidFill>
                          <a:srgbClr val="5F5F5F"/>
                        </a:solidFill>
                        <a:latin typeface="Segoe UI" panose="020B0502040204020203" pitchFamily="34" charset="0"/>
                        <a:cs typeface="Segoe UI" panose="020B0502040204020203" pitchFamily="34" charset="0"/>
                      </a:endParaRPr>
                    </a:p>
                  </a:txBody>
                  <a:tcPr marL="82296" marR="82296" marT="82296" marB="82296"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dirty="0">
                          <a:solidFill>
                            <a:srgbClr val="5F5F5F"/>
                          </a:solidFill>
                          <a:latin typeface="Segoe UI" panose="020B0502040204020203" pitchFamily="34" charset="0"/>
                          <a:cs typeface="Segoe UI" panose="020B0502040204020203" pitchFamily="34" charset="0"/>
                        </a:rPr>
                        <a:t>COM1001</a:t>
                      </a:r>
                    </a:p>
                  </a:txBody>
                  <a:tcPr marL="82296" marR="82296" marT="82296" marB="82296"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ko-KR" altLang="en-US" sz="1100" dirty="0">
                          <a:solidFill>
                            <a:srgbClr val="5F5F5F"/>
                          </a:solidFill>
                          <a:latin typeface="Segoe UI" panose="020B0502040204020203" pitchFamily="34" charset="0"/>
                          <a:cs typeface="Segoe UI" panose="020B0502040204020203" pitchFamily="34" charset="0"/>
                        </a:rPr>
                        <a:t>㈜테스트물산</a:t>
                      </a:r>
                      <a:endParaRPr lang="en-US" sz="1100" dirty="0">
                        <a:solidFill>
                          <a:srgbClr val="5F5F5F"/>
                        </a:solidFill>
                        <a:latin typeface="Segoe UI" panose="020B0502040204020203" pitchFamily="34" charset="0"/>
                        <a:cs typeface="Segoe UI" panose="020B0502040204020203" pitchFamily="34" charset="0"/>
                      </a:endParaRPr>
                    </a:p>
                  </a:txBody>
                  <a:tcPr marL="82296" marR="82296" marT="82296" marB="82296"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a:solidFill>
                            <a:srgbClr val="5F5F5F"/>
                          </a:solidFill>
                          <a:latin typeface="Segoe UI" panose="020B0502040204020203" pitchFamily="34" charset="0"/>
                          <a:cs typeface="Segoe UI" panose="020B0502040204020203" pitchFamily="34" charset="0"/>
                        </a:rPr>
                        <a:t>02-000-001</a:t>
                      </a:r>
                      <a:endParaRPr lang="en-US" sz="1100" dirty="0">
                        <a:solidFill>
                          <a:srgbClr val="5F5F5F"/>
                        </a:solidFill>
                        <a:latin typeface="Segoe UI" panose="020B0502040204020203" pitchFamily="34" charset="0"/>
                        <a:cs typeface="Segoe UI" panose="020B0502040204020203" pitchFamily="34" charset="0"/>
                      </a:endParaRPr>
                    </a:p>
                  </a:txBody>
                  <a:tcPr marL="82296" marR="82296" marT="82296" marB="82296"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dirty="0">
                          <a:solidFill>
                            <a:srgbClr val="5F5F5F"/>
                          </a:solidFill>
                          <a:latin typeface="Segoe UI" panose="020B0502040204020203" pitchFamily="34" charset="0"/>
                          <a:cs typeface="Segoe UI" panose="020B0502040204020203" pitchFamily="34" charset="0"/>
                        </a:rPr>
                        <a:t>CEO</a:t>
                      </a:r>
                      <a:r>
                        <a:rPr lang="ko-KR" altLang="en-US" sz="1100" dirty="0">
                          <a:solidFill>
                            <a:srgbClr val="5F5F5F"/>
                          </a:solidFill>
                          <a:latin typeface="Segoe UI" panose="020B0502040204020203" pitchFamily="34" charset="0"/>
                          <a:cs typeface="Segoe UI" panose="020B0502040204020203" pitchFamily="34" charset="0"/>
                        </a:rPr>
                        <a:t>명</a:t>
                      </a:r>
                      <a:endParaRPr lang="en-US" sz="1100" dirty="0">
                        <a:solidFill>
                          <a:srgbClr val="5F5F5F"/>
                        </a:solidFill>
                        <a:latin typeface="Segoe UI" panose="020B0502040204020203" pitchFamily="34" charset="0"/>
                        <a:cs typeface="Segoe UI" panose="020B0502040204020203" pitchFamily="34" charset="0"/>
                      </a:endParaRPr>
                    </a:p>
                  </a:txBody>
                  <a:tcPr marL="82296" marR="82296" marT="82296" marB="82296"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100" dirty="0">
                        <a:solidFill>
                          <a:srgbClr val="5F5F5F"/>
                        </a:solidFill>
                        <a:latin typeface="Segoe UI" panose="020B0502040204020203" pitchFamily="34" charset="0"/>
                        <a:cs typeface="Segoe UI" panose="020B0502040204020203" pitchFamily="34" charset="0"/>
                      </a:endParaRPr>
                    </a:p>
                  </a:txBody>
                  <a:tcPr marL="82296" marR="82296" marT="82296" marB="82296"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0">
                <a:tc>
                  <a:txBody>
                    <a:bodyPr/>
                    <a:lstStyle/>
                    <a:p>
                      <a:pPr algn="ctr"/>
                      <a:endParaRPr lang="en-US" sz="1100" dirty="0">
                        <a:solidFill>
                          <a:srgbClr val="5F5F5F"/>
                        </a:solidFill>
                        <a:latin typeface="Segoe UI" panose="020B0502040204020203" pitchFamily="34" charset="0"/>
                        <a:cs typeface="Segoe UI" panose="020B0502040204020203" pitchFamily="34" charset="0"/>
                      </a:endParaRPr>
                    </a:p>
                  </a:txBody>
                  <a:tcPr marL="82296" marR="82296" marT="82296" marB="82296"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dirty="0">
                          <a:solidFill>
                            <a:srgbClr val="5F5F5F"/>
                          </a:solidFill>
                          <a:latin typeface="Segoe UI" panose="020B0502040204020203" pitchFamily="34" charset="0"/>
                          <a:cs typeface="Segoe UI" panose="020B0502040204020203" pitchFamily="34" charset="0"/>
                        </a:rPr>
                        <a:t>COM1002</a:t>
                      </a:r>
                    </a:p>
                  </a:txBody>
                  <a:tcPr marL="82296" marR="82296" marT="82296" marB="82296"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ko-KR" altLang="en-US" sz="1100" dirty="0">
                          <a:solidFill>
                            <a:srgbClr val="5F5F5F"/>
                          </a:solidFill>
                          <a:latin typeface="Segoe UI" panose="020B0502040204020203" pitchFamily="34" charset="0"/>
                          <a:cs typeface="Segoe UI" panose="020B0502040204020203" pitchFamily="34" charset="0"/>
                        </a:rPr>
                        <a:t>㈜테스트증권</a:t>
                      </a:r>
                      <a:endParaRPr lang="en-US" sz="1100" dirty="0">
                        <a:solidFill>
                          <a:srgbClr val="5F5F5F"/>
                        </a:solidFill>
                        <a:latin typeface="Segoe UI" panose="020B0502040204020203" pitchFamily="34" charset="0"/>
                        <a:cs typeface="Segoe UI" panose="020B0502040204020203" pitchFamily="34" charset="0"/>
                      </a:endParaRPr>
                    </a:p>
                  </a:txBody>
                  <a:tcPr marL="82296" marR="82296" marT="82296" marB="82296"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ko-KR" sz="1100" dirty="0">
                          <a:solidFill>
                            <a:srgbClr val="5F5F5F"/>
                          </a:solidFill>
                          <a:latin typeface="Segoe UI" panose="020B0502040204020203" pitchFamily="34" charset="0"/>
                          <a:cs typeface="Segoe UI" panose="020B0502040204020203" pitchFamily="34" charset="0"/>
                        </a:rPr>
                        <a:t>02-000-002</a:t>
                      </a:r>
                      <a:endParaRPr lang="en-US" sz="1100" dirty="0">
                        <a:solidFill>
                          <a:srgbClr val="5F5F5F"/>
                        </a:solidFill>
                        <a:latin typeface="Segoe UI" panose="020B0502040204020203" pitchFamily="34" charset="0"/>
                        <a:cs typeface="Segoe UI" panose="020B0502040204020203" pitchFamily="34" charset="0"/>
                      </a:endParaRPr>
                    </a:p>
                  </a:txBody>
                  <a:tcPr marL="82296" marR="82296" marT="82296" marB="82296"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dirty="0">
                          <a:solidFill>
                            <a:srgbClr val="5F5F5F"/>
                          </a:solidFill>
                          <a:latin typeface="Segoe UI" panose="020B0502040204020203" pitchFamily="34" charset="0"/>
                          <a:cs typeface="Segoe UI" panose="020B0502040204020203" pitchFamily="34" charset="0"/>
                        </a:rPr>
                        <a:t>CEO</a:t>
                      </a:r>
                      <a:r>
                        <a:rPr lang="ko-KR" altLang="en-US" sz="1100" dirty="0">
                          <a:solidFill>
                            <a:srgbClr val="5F5F5F"/>
                          </a:solidFill>
                          <a:latin typeface="Segoe UI" panose="020B0502040204020203" pitchFamily="34" charset="0"/>
                          <a:cs typeface="Segoe UI" panose="020B0502040204020203" pitchFamily="34" charset="0"/>
                        </a:rPr>
                        <a:t>명</a:t>
                      </a:r>
                      <a:endParaRPr lang="en-US" sz="1100" dirty="0">
                        <a:solidFill>
                          <a:srgbClr val="5F5F5F"/>
                        </a:solidFill>
                        <a:latin typeface="Segoe UI" panose="020B0502040204020203" pitchFamily="34" charset="0"/>
                        <a:cs typeface="Segoe UI" panose="020B0502040204020203" pitchFamily="34" charset="0"/>
                      </a:endParaRPr>
                    </a:p>
                  </a:txBody>
                  <a:tcPr marL="82296" marR="82296" marT="82296" marB="82296"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100" dirty="0">
                        <a:solidFill>
                          <a:srgbClr val="5F5F5F"/>
                        </a:solidFill>
                        <a:latin typeface="Segoe UI" panose="020B0502040204020203" pitchFamily="34" charset="0"/>
                        <a:cs typeface="Segoe UI" panose="020B0502040204020203" pitchFamily="34" charset="0"/>
                      </a:endParaRPr>
                    </a:p>
                  </a:txBody>
                  <a:tcPr marL="82296" marR="82296" marT="82296" marB="82296"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0">
                <a:tc>
                  <a:txBody>
                    <a:bodyPr/>
                    <a:lstStyle/>
                    <a:p>
                      <a:pPr algn="ctr"/>
                      <a:endParaRPr lang="en-US" sz="1100" dirty="0">
                        <a:solidFill>
                          <a:srgbClr val="5F5F5F"/>
                        </a:solidFill>
                        <a:latin typeface="Segoe UI" panose="020B0502040204020203" pitchFamily="34" charset="0"/>
                        <a:cs typeface="Segoe UI" panose="020B0502040204020203" pitchFamily="34" charset="0"/>
                      </a:endParaRPr>
                    </a:p>
                  </a:txBody>
                  <a:tcPr marL="82296" marR="82296" marT="82296" marB="82296"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a:solidFill>
                            <a:srgbClr val="5F5F5F"/>
                          </a:solidFill>
                          <a:latin typeface="Segoe UI" panose="020B0502040204020203" pitchFamily="34" charset="0"/>
                          <a:cs typeface="Segoe UI" panose="020B0502040204020203" pitchFamily="34" charset="0"/>
                        </a:rPr>
                        <a:t>COM1003</a:t>
                      </a:r>
                      <a:endParaRPr lang="en-US" sz="1100" dirty="0">
                        <a:solidFill>
                          <a:srgbClr val="5F5F5F"/>
                        </a:solidFill>
                        <a:latin typeface="Segoe UI" panose="020B0502040204020203" pitchFamily="34" charset="0"/>
                        <a:cs typeface="Segoe UI" panose="020B0502040204020203" pitchFamily="34" charset="0"/>
                      </a:endParaRPr>
                    </a:p>
                  </a:txBody>
                  <a:tcPr marL="82296" marR="82296" marT="82296" marB="82296"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ko-KR" altLang="en-US" sz="1100">
                          <a:solidFill>
                            <a:srgbClr val="5F5F5F"/>
                          </a:solidFill>
                          <a:latin typeface="Segoe UI" panose="020B0502040204020203" pitchFamily="34" charset="0"/>
                          <a:cs typeface="Segoe UI" panose="020B0502040204020203" pitchFamily="34" charset="0"/>
                        </a:rPr>
                        <a:t>㈜테스트건설</a:t>
                      </a:r>
                      <a:endParaRPr lang="en-US" sz="1100" dirty="0">
                        <a:solidFill>
                          <a:srgbClr val="5F5F5F"/>
                        </a:solidFill>
                        <a:latin typeface="Segoe UI" panose="020B0502040204020203" pitchFamily="34" charset="0"/>
                        <a:cs typeface="Segoe UI" panose="020B0502040204020203" pitchFamily="34" charset="0"/>
                      </a:endParaRPr>
                    </a:p>
                  </a:txBody>
                  <a:tcPr marL="82296" marR="82296" marT="82296" marB="82296"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ko-KR" sz="1100">
                          <a:solidFill>
                            <a:srgbClr val="5F5F5F"/>
                          </a:solidFill>
                          <a:latin typeface="Segoe UI" panose="020B0502040204020203" pitchFamily="34" charset="0"/>
                          <a:cs typeface="Segoe UI" panose="020B0502040204020203" pitchFamily="34" charset="0"/>
                        </a:rPr>
                        <a:t>02-000-003</a:t>
                      </a:r>
                      <a:endParaRPr lang="en-US" sz="1100" dirty="0">
                        <a:solidFill>
                          <a:srgbClr val="5F5F5F"/>
                        </a:solidFill>
                        <a:latin typeface="Segoe UI" panose="020B0502040204020203" pitchFamily="34" charset="0"/>
                        <a:cs typeface="Segoe UI" panose="020B0502040204020203" pitchFamily="34" charset="0"/>
                      </a:endParaRPr>
                    </a:p>
                  </a:txBody>
                  <a:tcPr marL="82296" marR="82296" marT="82296" marB="82296"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dirty="0">
                          <a:solidFill>
                            <a:srgbClr val="5F5F5F"/>
                          </a:solidFill>
                          <a:latin typeface="Segoe UI" panose="020B0502040204020203" pitchFamily="34" charset="0"/>
                          <a:cs typeface="Segoe UI" panose="020B0502040204020203" pitchFamily="34" charset="0"/>
                        </a:rPr>
                        <a:t>CEO</a:t>
                      </a:r>
                      <a:r>
                        <a:rPr lang="ko-KR" altLang="en-US" sz="1100" dirty="0">
                          <a:solidFill>
                            <a:srgbClr val="5F5F5F"/>
                          </a:solidFill>
                          <a:latin typeface="Segoe UI" panose="020B0502040204020203" pitchFamily="34" charset="0"/>
                          <a:cs typeface="Segoe UI" panose="020B0502040204020203" pitchFamily="34" charset="0"/>
                        </a:rPr>
                        <a:t>명</a:t>
                      </a:r>
                      <a:endParaRPr lang="en-US" sz="1100" dirty="0">
                        <a:solidFill>
                          <a:srgbClr val="5F5F5F"/>
                        </a:solidFill>
                        <a:latin typeface="Segoe UI" panose="020B0502040204020203" pitchFamily="34" charset="0"/>
                        <a:cs typeface="Segoe UI" panose="020B0502040204020203" pitchFamily="34" charset="0"/>
                      </a:endParaRPr>
                    </a:p>
                  </a:txBody>
                  <a:tcPr marL="82296" marR="82296" marT="82296" marB="82296"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100" dirty="0">
                        <a:solidFill>
                          <a:srgbClr val="5F5F5F"/>
                        </a:solidFill>
                        <a:latin typeface="Segoe UI" panose="020B0502040204020203" pitchFamily="34" charset="0"/>
                        <a:cs typeface="Segoe UI" panose="020B0502040204020203" pitchFamily="34" charset="0"/>
                      </a:endParaRPr>
                    </a:p>
                  </a:txBody>
                  <a:tcPr marL="82296" marR="82296" marT="82296" marB="82296"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sp>
        <p:nvSpPr>
          <p:cNvPr id="52" name="Box">
            <a:extLst>
              <a:ext uri="{FF2B5EF4-FFF2-40B4-BE49-F238E27FC236}">
                <a16:creationId xmlns:a16="http://schemas.microsoft.com/office/drawing/2014/main" id="{C279AC45-771C-4990-8B20-F64C68A345F3}"/>
              </a:ext>
            </a:extLst>
          </p:cNvPr>
          <p:cNvSpPr>
            <a:spLocks noChangeAspect="1" noChangeArrowheads="1"/>
          </p:cNvSpPr>
          <p:nvPr/>
        </p:nvSpPr>
        <p:spPr bwMode="auto">
          <a:xfrm>
            <a:off x="2032192" y="2157020"/>
            <a:ext cx="128588" cy="128588"/>
          </a:xfrm>
          <a:prstGeom prst="rect">
            <a:avLst/>
          </a:prstGeom>
          <a:solidFill>
            <a:srgbClr val="FFFFFF"/>
          </a:solidFill>
          <a:ln w="6350" cap="flat">
            <a:solidFill>
              <a:srgbClr val="808080"/>
            </a:solid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5F5F5F"/>
              </a:solidFill>
              <a:latin typeface="Segoe UI" panose="020B0502040204020203" pitchFamily="34" charset="0"/>
              <a:cs typeface="Segoe UI" panose="020B0502040204020203" pitchFamily="34" charset="0"/>
            </a:endParaRPr>
          </a:p>
        </p:txBody>
      </p:sp>
      <p:sp>
        <p:nvSpPr>
          <p:cNvPr id="54" name="Box">
            <a:extLst>
              <a:ext uri="{FF2B5EF4-FFF2-40B4-BE49-F238E27FC236}">
                <a16:creationId xmlns:a16="http://schemas.microsoft.com/office/drawing/2014/main" id="{82E5F46A-6D3B-4515-AC8C-960F895A5CB7}"/>
              </a:ext>
            </a:extLst>
          </p:cNvPr>
          <p:cNvSpPr>
            <a:spLocks noChangeAspect="1" noChangeArrowheads="1"/>
          </p:cNvSpPr>
          <p:nvPr/>
        </p:nvSpPr>
        <p:spPr bwMode="auto">
          <a:xfrm>
            <a:off x="2032192" y="2480472"/>
            <a:ext cx="128588" cy="128588"/>
          </a:xfrm>
          <a:prstGeom prst="rect">
            <a:avLst/>
          </a:prstGeom>
          <a:solidFill>
            <a:schemeClr val="bg2">
              <a:lumMod val="90000"/>
            </a:schemeClr>
          </a:solidFill>
          <a:ln w="6350" cap="flat">
            <a:solidFill>
              <a:srgbClr val="808080"/>
            </a:solid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5F5F5F"/>
              </a:solidFill>
              <a:latin typeface="Segoe UI" panose="020B0502040204020203" pitchFamily="34" charset="0"/>
              <a:cs typeface="Segoe UI" panose="020B0502040204020203" pitchFamily="34" charset="0"/>
            </a:endParaRPr>
          </a:p>
        </p:txBody>
      </p:sp>
      <p:sp>
        <p:nvSpPr>
          <p:cNvPr id="55" name="Box">
            <a:extLst>
              <a:ext uri="{FF2B5EF4-FFF2-40B4-BE49-F238E27FC236}">
                <a16:creationId xmlns:a16="http://schemas.microsoft.com/office/drawing/2014/main" id="{9241AC14-EBE4-4CC7-9399-8DF086FC32CC}"/>
              </a:ext>
            </a:extLst>
          </p:cNvPr>
          <p:cNvSpPr>
            <a:spLocks noChangeAspect="1" noChangeArrowheads="1"/>
          </p:cNvSpPr>
          <p:nvPr/>
        </p:nvSpPr>
        <p:spPr bwMode="auto">
          <a:xfrm>
            <a:off x="2032192" y="2824213"/>
            <a:ext cx="128588" cy="128588"/>
          </a:xfrm>
          <a:prstGeom prst="rect">
            <a:avLst/>
          </a:prstGeom>
          <a:solidFill>
            <a:srgbClr val="FFFFFF"/>
          </a:solidFill>
          <a:ln w="6350" cap="flat">
            <a:solidFill>
              <a:srgbClr val="808080"/>
            </a:solid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5F5F5F"/>
              </a:solidFill>
              <a:latin typeface="Segoe UI" panose="020B0502040204020203" pitchFamily="34" charset="0"/>
              <a:cs typeface="Segoe UI" panose="020B0502040204020203" pitchFamily="34" charset="0"/>
            </a:endParaRPr>
          </a:p>
        </p:txBody>
      </p:sp>
      <p:sp>
        <p:nvSpPr>
          <p:cNvPr id="56" name="Box">
            <a:extLst>
              <a:ext uri="{FF2B5EF4-FFF2-40B4-BE49-F238E27FC236}">
                <a16:creationId xmlns:a16="http://schemas.microsoft.com/office/drawing/2014/main" id="{6907CC28-336A-4651-A411-8832ED5CD466}"/>
              </a:ext>
            </a:extLst>
          </p:cNvPr>
          <p:cNvSpPr>
            <a:spLocks noChangeAspect="1" noChangeArrowheads="1"/>
          </p:cNvSpPr>
          <p:nvPr/>
        </p:nvSpPr>
        <p:spPr bwMode="auto">
          <a:xfrm>
            <a:off x="2032192" y="3157572"/>
            <a:ext cx="128588" cy="128588"/>
          </a:xfrm>
          <a:prstGeom prst="rect">
            <a:avLst/>
          </a:prstGeom>
          <a:solidFill>
            <a:srgbClr val="FFFFFF"/>
          </a:solidFill>
          <a:ln w="6350" cap="flat">
            <a:solidFill>
              <a:srgbClr val="808080"/>
            </a:solid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5F5F5F"/>
              </a:solidFill>
              <a:latin typeface="Segoe UI" panose="020B0502040204020203" pitchFamily="34" charset="0"/>
              <a:cs typeface="Segoe UI" panose="020B0502040204020203" pitchFamily="34" charset="0"/>
            </a:endParaRPr>
          </a:p>
        </p:txBody>
      </p:sp>
      <p:sp>
        <p:nvSpPr>
          <p:cNvPr id="57" name="직사각형 56">
            <a:extLst>
              <a:ext uri="{FF2B5EF4-FFF2-40B4-BE49-F238E27FC236}">
                <a16:creationId xmlns:a16="http://schemas.microsoft.com/office/drawing/2014/main" id="{286F21BA-7D0E-4AD5-A9EF-5DEF74FAFD5D}"/>
              </a:ext>
            </a:extLst>
          </p:cNvPr>
          <p:cNvSpPr/>
          <p:nvPr/>
        </p:nvSpPr>
        <p:spPr>
          <a:xfrm>
            <a:off x="8347072" y="2430363"/>
            <a:ext cx="466066" cy="254623"/>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solidFill>
                  <a:schemeClr val="tx1"/>
                </a:solidFill>
                <a:latin typeface="Noto Sans KR Black" panose="020B0A00000000000000" pitchFamily="34" charset="-127"/>
                <a:ea typeface="Noto Sans KR Black" panose="020B0A00000000000000" pitchFamily="34" charset="-127"/>
              </a:rPr>
              <a:t>수정</a:t>
            </a:r>
          </a:p>
        </p:txBody>
      </p:sp>
      <p:sp>
        <p:nvSpPr>
          <p:cNvPr id="58" name="직사각형 57">
            <a:extLst>
              <a:ext uri="{FF2B5EF4-FFF2-40B4-BE49-F238E27FC236}">
                <a16:creationId xmlns:a16="http://schemas.microsoft.com/office/drawing/2014/main" id="{06A8A139-07E6-4CE8-AE28-A378A1BAC176}"/>
              </a:ext>
            </a:extLst>
          </p:cNvPr>
          <p:cNvSpPr/>
          <p:nvPr/>
        </p:nvSpPr>
        <p:spPr>
          <a:xfrm>
            <a:off x="7922340" y="2769365"/>
            <a:ext cx="466066" cy="254623"/>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solidFill>
                  <a:schemeClr val="tx1"/>
                </a:solidFill>
                <a:latin typeface="Noto Sans KR Black" panose="020B0A00000000000000" pitchFamily="34" charset="-127"/>
                <a:ea typeface="Noto Sans KR Black" panose="020B0A00000000000000" pitchFamily="34" charset="-127"/>
              </a:rPr>
              <a:t>수정</a:t>
            </a:r>
          </a:p>
        </p:txBody>
      </p:sp>
      <p:sp>
        <p:nvSpPr>
          <p:cNvPr id="59" name="직사각형 58">
            <a:extLst>
              <a:ext uri="{FF2B5EF4-FFF2-40B4-BE49-F238E27FC236}">
                <a16:creationId xmlns:a16="http://schemas.microsoft.com/office/drawing/2014/main" id="{1F485BBC-2F5C-497F-82F0-453D56BD54DD}"/>
              </a:ext>
            </a:extLst>
          </p:cNvPr>
          <p:cNvSpPr/>
          <p:nvPr/>
        </p:nvSpPr>
        <p:spPr>
          <a:xfrm>
            <a:off x="8696413" y="2769365"/>
            <a:ext cx="466066" cy="254623"/>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solidFill>
                  <a:schemeClr val="tx1"/>
                </a:solidFill>
                <a:latin typeface="Noto Sans KR Black" panose="020B0A00000000000000" pitchFamily="34" charset="-127"/>
                <a:ea typeface="Noto Sans KR Black" panose="020B0A00000000000000" pitchFamily="34" charset="-127"/>
              </a:rPr>
              <a:t>삭제</a:t>
            </a:r>
          </a:p>
        </p:txBody>
      </p:sp>
      <p:sp>
        <p:nvSpPr>
          <p:cNvPr id="60" name="직사각형 59">
            <a:extLst>
              <a:ext uri="{FF2B5EF4-FFF2-40B4-BE49-F238E27FC236}">
                <a16:creationId xmlns:a16="http://schemas.microsoft.com/office/drawing/2014/main" id="{45DE9C96-204E-476F-AD65-2CF7C1053389}"/>
              </a:ext>
            </a:extLst>
          </p:cNvPr>
          <p:cNvSpPr/>
          <p:nvPr/>
        </p:nvSpPr>
        <p:spPr>
          <a:xfrm>
            <a:off x="7922340" y="3092907"/>
            <a:ext cx="466066" cy="254623"/>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solidFill>
                  <a:schemeClr val="tx1"/>
                </a:solidFill>
                <a:latin typeface="Noto Sans KR Black" panose="020B0A00000000000000" pitchFamily="34" charset="-127"/>
                <a:ea typeface="Noto Sans KR Black" panose="020B0A00000000000000" pitchFamily="34" charset="-127"/>
              </a:rPr>
              <a:t>수정</a:t>
            </a:r>
          </a:p>
        </p:txBody>
      </p:sp>
      <p:sp>
        <p:nvSpPr>
          <p:cNvPr id="61" name="직사각형 60">
            <a:extLst>
              <a:ext uri="{FF2B5EF4-FFF2-40B4-BE49-F238E27FC236}">
                <a16:creationId xmlns:a16="http://schemas.microsoft.com/office/drawing/2014/main" id="{17D69819-2A3C-45FA-B7EC-9AE25E6446C8}"/>
              </a:ext>
            </a:extLst>
          </p:cNvPr>
          <p:cNvSpPr/>
          <p:nvPr/>
        </p:nvSpPr>
        <p:spPr>
          <a:xfrm>
            <a:off x="8696413" y="3092907"/>
            <a:ext cx="466066" cy="254623"/>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solidFill>
                  <a:schemeClr val="tx1"/>
                </a:solidFill>
                <a:latin typeface="Noto Sans KR Black" panose="020B0A00000000000000" pitchFamily="34" charset="-127"/>
                <a:ea typeface="Noto Sans KR Black" panose="020B0A00000000000000" pitchFamily="34" charset="-127"/>
              </a:rPr>
              <a:t>삭제</a:t>
            </a:r>
          </a:p>
        </p:txBody>
      </p:sp>
      <p:sp>
        <p:nvSpPr>
          <p:cNvPr id="62" name="직사각형 61">
            <a:extLst>
              <a:ext uri="{FF2B5EF4-FFF2-40B4-BE49-F238E27FC236}">
                <a16:creationId xmlns:a16="http://schemas.microsoft.com/office/drawing/2014/main" id="{FD0BD362-E70A-446E-AEE6-45023426C046}"/>
              </a:ext>
            </a:extLst>
          </p:cNvPr>
          <p:cNvSpPr/>
          <p:nvPr/>
        </p:nvSpPr>
        <p:spPr>
          <a:xfrm>
            <a:off x="1795464" y="3495884"/>
            <a:ext cx="692032" cy="254623"/>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solidFill>
                  <a:schemeClr val="tx1"/>
                </a:solidFill>
                <a:latin typeface="Noto Sans KR Black" panose="020B0A00000000000000" pitchFamily="34" charset="-127"/>
                <a:ea typeface="Noto Sans KR Black" panose="020B0A00000000000000" pitchFamily="34" charset="-127"/>
              </a:rPr>
              <a:t>선택 삭제</a:t>
            </a:r>
          </a:p>
        </p:txBody>
      </p:sp>
      <p:sp>
        <p:nvSpPr>
          <p:cNvPr id="63" name="직사각형 62">
            <a:extLst>
              <a:ext uri="{FF2B5EF4-FFF2-40B4-BE49-F238E27FC236}">
                <a16:creationId xmlns:a16="http://schemas.microsoft.com/office/drawing/2014/main" id="{9D387D56-052D-4002-90E7-4890ACE1C786}"/>
              </a:ext>
            </a:extLst>
          </p:cNvPr>
          <p:cNvSpPr/>
          <p:nvPr/>
        </p:nvSpPr>
        <p:spPr>
          <a:xfrm>
            <a:off x="9029618" y="3495884"/>
            <a:ext cx="692032" cy="254623"/>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solidFill>
                  <a:schemeClr val="tx1"/>
                </a:solidFill>
                <a:latin typeface="Noto Sans KR Black" panose="020B0A00000000000000" pitchFamily="34" charset="-127"/>
                <a:ea typeface="Noto Sans KR Black" panose="020B0A00000000000000" pitchFamily="34" charset="-127"/>
              </a:rPr>
              <a:t>회사 등록</a:t>
            </a:r>
          </a:p>
        </p:txBody>
      </p:sp>
      <p:grpSp>
        <p:nvGrpSpPr>
          <p:cNvPr id="76" name="그룹 75">
            <a:extLst>
              <a:ext uri="{FF2B5EF4-FFF2-40B4-BE49-F238E27FC236}">
                <a16:creationId xmlns:a16="http://schemas.microsoft.com/office/drawing/2014/main" id="{41539F85-08BC-41F2-979F-0398376686ED}"/>
              </a:ext>
            </a:extLst>
          </p:cNvPr>
          <p:cNvGrpSpPr/>
          <p:nvPr/>
        </p:nvGrpSpPr>
        <p:grpSpPr>
          <a:xfrm>
            <a:off x="4869283" y="3534603"/>
            <a:ext cx="1396789" cy="215444"/>
            <a:chOff x="4552421" y="3534603"/>
            <a:chExt cx="1396789" cy="215444"/>
          </a:xfrm>
        </p:grpSpPr>
        <p:grpSp>
          <p:nvGrpSpPr>
            <p:cNvPr id="75" name="그룹 74">
              <a:extLst>
                <a:ext uri="{FF2B5EF4-FFF2-40B4-BE49-F238E27FC236}">
                  <a16:creationId xmlns:a16="http://schemas.microsoft.com/office/drawing/2014/main" id="{DD9217D0-009C-4A81-B72E-47C03FC6976D}"/>
                </a:ext>
              </a:extLst>
            </p:cNvPr>
            <p:cNvGrpSpPr/>
            <p:nvPr/>
          </p:nvGrpSpPr>
          <p:grpSpPr>
            <a:xfrm>
              <a:off x="4552421" y="3534603"/>
              <a:ext cx="538411" cy="215444"/>
              <a:chOff x="4552421" y="3534603"/>
              <a:chExt cx="538411" cy="215444"/>
            </a:xfrm>
          </p:grpSpPr>
          <p:grpSp>
            <p:nvGrpSpPr>
              <p:cNvPr id="67" name="그룹 66">
                <a:extLst>
                  <a:ext uri="{FF2B5EF4-FFF2-40B4-BE49-F238E27FC236}">
                    <a16:creationId xmlns:a16="http://schemas.microsoft.com/office/drawing/2014/main" id="{10CF65D1-B630-47CD-A9B3-E0371AB557B7}"/>
                  </a:ext>
                </a:extLst>
              </p:cNvPr>
              <p:cNvGrpSpPr/>
              <p:nvPr/>
            </p:nvGrpSpPr>
            <p:grpSpPr>
              <a:xfrm rot="10800000">
                <a:off x="4552421" y="3588158"/>
                <a:ext cx="108334" cy="108334"/>
                <a:chOff x="4625340" y="3429000"/>
                <a:chExt cx="534985" cy="534985"/>
              </a:xfrm>
            </p:grpSpPr>
            <p:sp>
              <p:nvSpPr>
                <p:cNvPr id="68" name="직사각형 67">
                  <a:extLst>
                    <a:ext uri="{FF2B5EF4-FFF2-40B4-BE49-F238E27FC236}">
                      <a16:creationId xmlns:a16="http://schemas.microsoft.com/office/drawing/2014/main" id="{43604EF1-B453-479F-99A0-9446B4A8AC36}"/>
                    </a:ext>
                  </a:extLst>
                </p:cNvPr>
                <p:cNvSpPr/>
                <p:nvPr/>
              </p:nvSpPr>
              <p:spPr>
                <a:xfrm>
                  <a:off x="4625340" y="3429000"/>
                  <a:ext cx="534985" cy="534985"/>
                </a:xfrm>
                <a:prstGeom prst="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9" name="이등변 삼각형 68">
                  <a:extLst>
                    <a:ext uri="{FF2B5EF4-FFF2-40B4-BE49-F238E27FC236}">
                      <a16:creationId xmlns:a16="http://schemas.microsoft.com/office/drawing/2014/main" id="{E862E630-CF41-42BE-AF7B-BEC064227543}"/>
                    </a:ext>
                  </a:extLst>
                </p:cNvPr>
                <p:cNvSpPr/>
                <p:nvPr/>
              </p:nvSpPr>
              <p:spPr>
                <a:xfrm rot="5400000">
                  <a:off x="4733202" y="3551633"/>
                  <a:ext cx="343374" cy="296012"/>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70" name="TextBox 69">
                <a:extLst>
                  <a:ext uri="{FF2B5EF4-FFF2-40B4-BE49-F238E27FC236}">
                    <a16:creationId xmlns:a16="http://schemas.microsoft.com/office/drawing/2014/main" id="{5BD97DBD-39D0-4013-B0A4-FEAD87AD2EE1}"/>
                  </a:ext>
                </a:extLst>
              </p:cNvPr>
              <p:cNvSpPr txBox="1"/>
              <p:nvPr/>
            </p:nvSpPr>
            <p:spPr>
              <a:xfrm>
                <a:off x="4632203" y="3534603"/>
                <a:ext cx="458629" cy="215444"/>
              </a:xfrm>
              <a:prstGeom prst="rect">
                <a:avLst/>
              </a:prstGeom>
              <a:noFill/>
            </p:spPr>
            <p:txBody>
              <a:bodyPr wrap="square" rtlCol="0">
                <a:spAutoFit/>
              </a:bodyPr>
              <a:lstStyle/>
              <a:p>
                <a:r>
                  <a:rPr lang="ko-KR" altLang="en-US" sz="800">
                    <a:latin typeface="Noto Sans KR Black" panose="020B0A00000000000000" pitchFamily="34" charset="-127"/>
                    <a:ea typeface="Noto Sans KR Black" panose="020B0A00000000000000" pitchFamily="34" charset="-127"/>
                  </a:rPr>
                  <a:t>이전</a:t>
                </a:r>
              </a:p>
            </p:txBody>
          </p:sp>
        </p:grpSp>
        <p:grpSp>
          <p:nvGrpSpPr>
            <p:cNvPr id="74" name="그룹 73">
              <a:extLst>
                <a:ext uri="{FF2B5EF4-FFF2-40B4-BE49-F238E27FC236}">
                  <a16:creationId xmlns:a16="http://schemas.microsoft.com/office/drawing/2014/main" id="{8F6BD340-0300-400D-9FC0-7AA67EA2B776}"/>
                </a:ext>
              </a:extLst>
            </p:cNvPr>
            <p:cNvGrpSpPr/>
            <p:nvPr/>
          </p:nvGrpSpPr>
          <p:grpSpPr>
            <a:xfrm>
              <a:off x="5484454" y="3534603"/>
              <a:ext cx="464756" cy="215444"/>
              <a:chOff x="5484454" y="3534603"/>
              <a:chExt cx="464756" cy="215444"/>
            </a:xfrm>
          </p:grpSpPr>
          <p:grpSp>
            <p:nvGrpSpPr>
              <p:cNvPr id="64" name="그룹 63">
                <a:extLst>
                  <a:ext uri="{FF2B5EF4-FFF2-40B4-BE49-F238E27FC236}">
                    <a16:creationId xmlns:a16="http://schemas.microsoft.com/office/drawing/2014/main" id="{D402F695-79CE-4DA7-99FD-BC1309751AEA}"/>
                  </a:ext>
                </a:extLst>
              </p:cNvPr>
              <p:cNvGrpSpPr/>
              <p:nvPr/>
            </p:nvGrpSpPr>
            <p:grpSpPr>
              <a:xfrm>
                <a:off x="5840876" y="3588158"/>
                <a:ext cx="108334" cy="108334"/>
                <a:chOff x="4625340" y="3429000"/>
                <a:chExt cx="534985" cy="534985"/>
              </a:xfrm>
            </p:grpSpPr>
            <p:sp>
              <p:nvSpPr>
                <p:cNvPr id="65" name="직사각형 64">
                  <a:extLst>
                    <a:ext uri="{FF2B5EF4-FFF2-40B4-BE49-F238E27FC236}">
                      <a16:creationId xmlns:a16="http://schemas.microsoft.com/office/drawing/2014/main" id="{0CA0F1E5-FA6E-4F06-BDD0-5E4625757233}"/>
                    </a:ext>
                  </a:extLst>
                </p:cNvPr>
                <p:cNvSpPr/>
                <p:nvPr/>
              </p:nvSpPr>
              <p:spPr>
                <a:xfrm>
                  <a:off x="4625340" y="3429000"/>
                  <a:ext cx="534985" cy="534985"/>
                </a:xfrm>
                <a:prstGeom prst="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6" name="이등변 삼각형 65">
                  <a:extLst>
                    <a:ext uri="{FF2B5EF4-FFF2-40B4-BE49-F238E27FC236}">
                      <a16:creationId xmlns:a16="http://schemas.microsoft.com/office/drawing/2014/main" id="{0E73871A-FB2E-46AB-845A-2024B92388CC}"/>
                    </a:ext>
                  </a:extLst>
                </p:cNvPr>
                <p:cNvSpPr/>
                <p:nvPr/>
              </p:nvSpPr>
              <p:spPr>
                <a:xfrm rot="5400000">
                  <a:off x="4733202" y="3551633"/>
                  <a:ext cx="343374" cy="296012"/>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72" name="TextBox 71">
                <a:extLst>
                  <a:ext uri="{FF2B5EF4-FFF2-40B4-BE49-F238E27FC236}">
                    <a16:creationId xmlns:a16="http://schemas.microsoft.com/office/drawing/2014/main" id="{69E71F15-9CCC-4B7A-A50E-B21B0042D816}"/>
                  </a:ext>
                </a:extLst>
              </p:cNvPr>
              <p:cNvSpPr txBox="1"/>
              <p:nvPr/>
            </p:nvSpPr>
            <p:spPr>
              <a:xfrm>
                <a:off x="5484454" y="3534603"/>
                <a:ext cx="458629" cy="215444"/>
              </a:xfrm>
              <a:prstGeom prst="rect">
                <a:avLst/>
              </a:prstGeom>
              <a:noFill/>
            </p:spPr>
            <p:txBody>
              <a:bodyPr wrap="square" rtlCol="0">
                <a:spAutoFit/>
              </a:bodyPr>
              <a:lstStyle/>
              <a:p>
                <a:r>
                  <a:rPr lang="ko-KR" altLang="en-US" sz="800">
                    <a:latin typeface="Noto Sans KR Black" panose="020B0A00000000000000" pitchFamily="34" charset="-127"/>
                    <a:ea typeface="Noto Sans KR Black" panose="020B0A00000000000000" pitchFamily="34" charset="-127"/>
                  </a:rPr>
                  <a:t>다음</a:t>
                </a:r>
              </a:p>
            </p:txBody>
          </p:sp>
        </p:grpSp>
        <p:sp>
          <p:nvSpPr>
            <p:cNvPr id="73" name="TextBox 72">
              <a:extLst>
                <a:ext uri="{FF2B5EF4-FFF2-40B4-BE49-F238E27FC236}">
                  <a16:creationId xmlns:a16="http://schemas.microsoft.com/office/drawing/2014/main" id="{5E0243D6-CB99-437A-ABB2-DD179990DDD0}"/>
                </a:ext>
              </a:extLst>
            </p:cNvPr>
            <p:cNvSpPr txBox="1"/>
            <p:nvPr/>
          </p:nvSpPr>
          <p:spPr>
            <a:xfrm>
              <a:off x="5139163" y="3534603"/>
              <a:ext cx="458629" cy="215444"/>
            </a:xfrm>
            <a:prstGeom prst="rect">
              <a:avLst/>
            </a:prstGeom>
            <a:noFill/>
          </p:spPr>
          <p:txBody>
            <a:bodyPr wrap="square" rtlCol="0">
              <a:spAutoFit/>
            </a:bodyPr>
            <a:lstStyle/>
            <a:p>
              <a:r>
                <a:rPr lang="en-US" altLang="ko-KR" sz="800">
                  <a:latin typeface="Noto Sans KR Black" panose="020B0A00000000000000" pitchFamily="34" charset="-127"/>
                  <a:ea typeface="Noto Sans KR Black" panose="020B0A00000000000000" pitchFamily="34" charset="-127"/>
                </a:rPr>
                <a:t>1</a:t>
              </a:r>
              <a:endParaRPr lang="ko-KR" altLang="en-US" sz="800">
                <a:latin typeface="Noto Sans KR Black" panose="020B0A00000000000000" pitchFamily="34" charset="-127"/>
                <a:ea typeface="Noto Sans KR Black" panose="020B0A00000000000000" pitchFamily="34" charset="-127"/>
              </a:endParaRPr>
            </a:p>
          </p:txBody>
        </p:sp>
      </p:grpSp>
      <p:sp>
        <p:nvSpPr>
          <p:cNvPr id="71" name="직사각형 70">
            <a:extLst>
              <a:ext uri="{FF2B5EF4-FFF2-40B4-BE49-F238E27FC236}">
                <a16:creationId xmlns:a16="http://schemas.microsoft.com/office/drawing/2014/main" id="{2D58ABC5-CA4F-4A17-9269-88BA6E36580D}"/>
              </a:ext>
            </a:extLst>
          </p:cNvPr>
          <p:cNvSpPr/>
          <p:nvPr/>
        </p:nvSpPr>
        <p:spPr>
          <a:xfrm>
            <a:off x="2181" y="6482766"/>
            <a:ext cx="716400" cy="365238"/>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solidFill>
                  <a:schemeClr val="tx1"/>
                </a:solidFill>
                <a:latin typeface="Noto Sans KR Black" panose="020B0A00000000000000" pitchFamily="34" charset="-127"/>
                <a:ea typeface="Noto Sans KR Black" panose="020B0A00000000000000" pitchFamily="34" charset="-127"/>
              </a:rPr>
              <a:t>로그아웃</a:t>
            </a:r>
          </a:p>
        </p:txBody>
      </p:sp>
      <p:sp>
        <p:nvSpPr>
          <p:cNvPr id="77" name="직사각형 76">
            <a:extLst>
              <a:ext uri="{FF2B5EF4-FFF2-40B4-BE49-F238E27FC236}">
                <a16:creationId xmlns:a16="http://schemas.microsoft.com/office/drawing/2014/main" id="{6FE5EA60-C957-4A31-A0DA-1964C73C2C24}"/>
              </a:ext>
            </a:extLst>
          </p:cNvPr>
          <p:cNvSpPr/>
          <p:nvPr/>
        </p:nvSpPr>
        <p:spPr>
          <a:xfrm>
            <a:off x="11239500" y="6558482"/>
            <a:ext cx="861060" cy="260350"/>
          </a:xfrm>
          <a:prstGeom prst="rect">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r>
              <a:rPr lang="ko-KR" altLang="en-US" sz="800">
                <a:solidFill>
                  <a:schemeClr val="tx1"/>
                </a:solidFill>
                <a:latin typeface="Noto Sans KR Black" panose="020B0A00000000000000" pitchFamily="34" charset="-127"/>
                <a:ea typeface="Noto Sans KR Black" panose="020B0A00000000000000" pitchFamily="34" charset="-127"/>
                <a:hlinkClick r:id="rId12" action="ppaction://hlinksldjump"/>
              </a:rPr>
              <a:t>목차로</a:t>
            </a:r>
            <a:endParaRPr lang="en-US" altLang="ko-KR" sz="800">
              <a:solidFill>
                <a:schemeClr val="tx1"/>
              </a:solidFill>
              <a:latin typeface="Noto Sans KR Black" panose="020B0A00000000000000" pitchFamily="34" charset="-127"/>
              <a:ea typeface="Noto Sans KR Black" panose="020B0A00000000000000" pitchFamily="34" charset="-127"/>
            </a:endParaRPr>
          </a:p>
        </p:txBody>
      </p:sp>
    </p:spTree>
    <p:extLst>
      <p:ext uri="{BB962C8B-B14F-4D97-AF65-F5344CB8AC3E}">
        <p14:creationId xmlns:p14="http://schemas.microsoft.com/office/powerpoint/2010/main" val="343829782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Browser" descr="&lt;SmartSettings&gt;&lt;SmartResize enabled=&quot;True&quot; minWidth=&quot;140&quot; minHeight=&quot;50&quot; /&gt;&lt;/SmartSettings&gt;"/>
          <p:cNvGrpSpPr/>
          <p:nvPr/>
        </p:nvGrpSpPr>
        <p:grpSpPr>
          <a:xfrm>
            <a:off x="-1" y="0"/>
            <a:ext cx="9810308" cy="6858000"/>
            <a:chOff x="595684" y="1261242"/>
            <a:chExt cx="6668463" cy="4352544"/>
          </a:xfrm>
        </p:grpSpPr>
        <p:sp>
          <p:nvSpPr>
            <p:cNvPr id="5" name="Window Body" descr="&lt;SmartSettings&gt;&lt;SmartResize anchorLeft=&quot;Absolute&quot; anchorTop=&quot;Absolute&quot; anchorRight=&quot;Absolute&quot; anchorBottom=&quot;Absolute&quot; /&gt;&lt;/SmartSettings&gt;"/>
            <p:cNvSpPr/>
            <p:nvPr/>
          </p:nvSpPr>
          <p:spPr>
            <a:xfrm>
              <a:off x="595684" y="1600779"/>
              <a:ext cx="6668461" cy="4013007"/>
            </a:xfrm>
            <a:prstGeom prst="rect">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vert="horz" wrap="square" lIns="91440" tIns="45720" rIns="91440" bIns="45720" anchor="ctr" anchorCtr="0">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endParaRPr lang="en-US" sz="900">
                <a:solidFill>
                  <a:srgbClr val="5F5F5F"/>
                </a:solidFill>
                <a:latin typeface="Segoe UI"/>
                <a:cs typeface="Segoe UI"/>
              </a:endParaRPr>
            </a:p>
          </p:txBody>
        </p:sp>
        <p:sp>
          <p:nvSpPr>
            <p:cNvPr id="6" name="Title Bar" descr="&lt;SmartSettings&gt;&lt;SmartResize anchorLeft=&quot;Absolute&quot; anchorTop=&quot;Absolute&quot; anchorRight=&quot;Absolute&quot; anchorBottom=&quot;None&quot; /&gt;&lt;/SmartSettings&gt;"/>
            <p:cNvSpPr/>
            <p:nvPr/>
          </p:nvSpPr>
          <p:spPr>
            <a:xfrm>
              <a:off x="595685" y="1261242"/>
              <a:ext cx="6668462" cy="340866"/>
            </a:xfrm>
            <a:prstGeom prst="rect">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vert="horz" wrap="square" lIns="91440" tIns="45720" rIns="228600" bIns="45720" anchor="t" anchorCtr="0">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defRPr/>
              </a:pPr>
              <a:r>
                <a:rPr lang="en-US" sz="900">
                  <a:solidFill>
                    <a:srgbClr val="5F5F5F"/>
                  </a:solidFill>
                  <a:latin typeface="Segoe UI"/>
                  <a:cs typeface="Segoe UI"/>
                </a:rPr>
                <a:t>Browser</a:t>
              </a:r>
            </a:p>
          </p:txBody>
        </p:sp>
        <p:sp>
          <p:nvSpPr>
            <p:cNvPr id="7" name="Menu Button" descr="&lt;SmartSettings&gt;&lt;SmartResize anchorLeft=&quot;None&quot; anchorTop=&quot;Absolute&quot; anchorRight=&quot;Absolute&quot; anchorBottom=&quot;None&quot; /&gt;&lt;/SmartSettings&gt;"/>
            <p:cNvSpPr>
              <a:spLocks noChangeAspect="1" noEditPoints="1"/>
            </p:cNvSpPr>
            <p:nvPr/>
          </p:nvSpPr>
          <p:spPr>
            <a:xfrm>
              <a:off x="7102450" y="1456440"/>
              <a:ext cx="101434" cy="71535"/>
            </a:xfrm>
            <a:custGeom>
              <a:avLst/>
              <a:gdLst>
                <a:gd name="T0" fmla="*/ 0 w 415"/>
                <a:gd name="T1" fmla="*/ 309 h 309"/>
                <a:gd name="T2" fmla="*/ 415 w 415"/>
                <a:gd name="T3" fmla="*/ 309 h 309"/>
                <a:gd name="T4" fmla="*/ 0 w 415"/>
                <a:gd name="T5" fmla="*/ 155 h 309"/>
                <a:gd name="T6" fmla="*/ 415 w 415"/>
                <a:gd name="T7" fmla="*/ 155 h 309"/>
                <a:gd name="T8" fmla="*/ 0 w 415"/>
                <a:gd name="T9" fmla="*/ 0 h 309"/>
                <a:gd name="T10" fmla="*/ 415 w 415"/>
                <a:gd name="T11" fmla="*/ 0 h 309"/>
              </a:gdLst>
              <a:ahLst/>
              <a:cxnLst>
                <a:cxn ang="0">
                  <a:pos x="T0" y="T1"/>
                </a:cxn>
                <a:cxn ang="0">
                  <a:pos x="T2" y="T3"/>
                </a:cxn>
                <a:cxn ang="0">
                  <a:pos x="T4" y="T5"/>
                </a:cxn>
                <a:cxn ang="0">
                  <a:pos x="T6" y="T7"/>
                </a:cxn>
                <a:cxn ang="0">
                  <a:pos x="T8" y="T9"/>
                </a:cxn>
                <a:cxn ang="0">
                  <a:pos x="T10" y="T11"/>
                </a:cxn>
              </a:cxnLst>
              <a:rect l="0" t="0" r="r" b="b"/>
              <a:pathLst>
                <a:path w="415" h="309">
                  <a:moveTo>
                    <a:pt x="0" y="309"/>
                  </a:moveTo>
                  <a:lnTo>
                    <a:pt x="415" y="309"/>
                  </a:lnTo>
                  <a:moveTo>
                    <a:pt x="0" y="155"/>
                  </a:moveTo>
                  <a:lnTo>
                    <a:pt x="415" y="155"/>
                  </a:lnTo>
                  <a:moveTo>
                    <a:pt x="0" y="0"/>
                  </a:moveTo>
                  <a:lnTo>
                    <a:pt x="415" y="0"/>
                  </a:lnTo>
                </a:path>
              </a:pathLst>
            </a:custGeom>
            <a:noFill/>
            <a:ln w="6350" cap="flat">
              <a:solidFill>
                <a:srgbClr val="808080"/>
              </a:solidFill>
              <a:prstDash val="solid"/>
              <a:miter/>
            </a:ln>
          </p:spPr>
          <p:txBody>
            <a:bodyPr vert="horz" wrap="square" lIns="91440" tIns="45720" rIns="91440" bIns="45720" anchor="t" anchorCtr="0">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defRPr/>
              </a:pPr>
              <a:endParaRPr lang="en-US">
                <a:solidFill>
                  <a:srgbClr val="5F5F5F"/>
                </a:solidFill>
                <a:latin typeface="Segoe UI"/>
                <a:cs typeface="Segoe UI"/>
              </a:endParaRPr>
            </a:p>
          </p:txBody>
        </p:sp>
        <p:sp>
          <p:nvSpPr>
            <p:cNvPr id="8" name="Close Button" descr="&lt;SmartSettings&gt;&lt;SmartResize anchorLeft=&quot;None&quot; anchorTop=&quot;Absolute&quot; anchorRight=&quot;Absolute&quot; anchorBottom=&quot;None&quot; /&gt;&lt;/SmartSettings&gt;"/>
            <p:cNvSpPr>
              <a:spLocks noEditPoints="1"/>
            </p:cNvSpPr>
            <p:nvPr/>
          </p:nvSpPr>
          <p:spPr>
            <a:xfrm>
              <a:off x="7120801" y="1306460"/>
              <a:ext cx="66903" cy="60452"/>
            </a:xfrm>
            <a:custGeom>
              <a:avLst/>
              <a:gdLst>
                <a:gd name="T0" fmla="*/ 254 w 254"/>
                <a:gd name="T1" fmla="*/ 0 h 254"/>
                <a:gd name="T2" fmla="*/ 0 w 254"/>
                <a:gd name="T3" fmla="*/ 254 h 254"/>
                <a:gd name="T4" fmla="*/ 0 w 254"/>
                <a:gd name="T5" fmla="*/ 0 h 254"/>
                <a:gd name="T6" fmla="*/ 254 w 254"/>
                <a:gd name="T7" fmla="*/ 254 h 254"/>
              </a:gdLst>
              <a:ahLst/>
              <a:cxnLst>
                <a:cxn ang="0">
                  <a:pos x="T0" y="T1"/>
                </a:cxn>
                <a:cxn ang="0">
                  <a:pos x="T2" y="T3"/>
                </a:cxn>
                <a:cxn ang="0">
                  <a:pos x="T4" y="T5"/>
                </a:cxn>
                <a:cxn ang="0">
                  <a:pos x="T6" y="T7"/>
                </a:cxn>
              </a:cxnLst>
              <a:rect l="0" t="0" r="r" b="b"/>
              <a:pathLst>
                <a:path w="254" h="254">
                  <a:moveTo>
                    <a:pt x="254" y="0"/>
                  </a:moveTo>
                  <a:lnTo>
                    <a:pt x="0" y="254"/>
                  </a:lnTo>
                  <a:moveTo>
                    <a:pt x="0" y="0"/>
                  </a:moveTo>
                  <a:lnTo>
                    <a:pt x="254" y="254"/>
                  </a:lnTo>
                </a:path>
              </a:pathLst>
            </a:custGeom>
            <a:noFill/>
            <a:ln w="9525" cap="flat">
              <a:solidFill>
                <a:srgbClr val="808080"/>
              </a:solidFill>
              <a:prstDash val="solid"/>
              <a:miter/>
            </a:ln>
          </p:spPr>
          <p:txBody>
            <a:bodyPr vert="horz" wrap="square" lIns="91440" tIns="45720" rIns="91440" bIns="45720" anchor="t" anchorCtr="0">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defRPr/>
              </a:pPr>
              <a:endParaRPr lang="en-US">
                <a:solidFill>
                  <a:srgbClr val="5F5F5F"/>
                </a:solidFill>
                <a:latin typeface="Segoe UI"/>
                <a:cs typeface="Segoe UI"/>
              </a:endParaRPr>
            </a:p>
          </p:txBody>
        </p:sp>
        <p:sp>
          <p:nvSpPr>
            <p:cNvPr id="9" name="Address Box" descr="&lt;SmartSettings&gt;&lt;SmartResize anchorLeft=&quot;Absolute&quot; anchorTop=&quot;Absolute&quot; anchorRight=&quot;Absolute&quot; anchorBottom=&quot;None&quot; /&gt;&lt;/SmartSettings&gt;"/>
            <p:cNvSpPr/>
            <p:nvPr/>
          </p:nvSpPr>
          <p:spPr>
            <a:xfrm>
              <a:off x="1209432" y="1416763"/>
              <a:ext cx="5832753" cy="150888"/>
            </a:xfrm>
            <a:prstGeom prst="rect">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vert="horz" wrap="square" lIns="237744" tIns="45720" rIns="91440" bIns="45720" anchor="ctr" anchorCtr="0">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defRPr/>
              </a:pPr>
              <a:r>
                <a:rPr lang="en-US" sz="900">
                  <a:solidFill>
                    <a:srgbClr val="5F5F5F"/>
                  </a:solidFill>
                  <a:latin typeface="Segoe UI"/>
                  <a:cs typeface="Segoe UI"/>
                </a:rPr>
                <a:t>www.example.com/adminpage</a:t>
              </a:r>
            </a:p>
          </p:txBody>
        </p:sp>
        <p:sp>
          <p:nvSpPr>
            <p:cNvPr id="10" name="Document Icon" descr="&lt;SmartSettings&gt;&lt;SmartResize anchorLeft=&quot;Absolute&quot; anchorTop=&quot;Absolute&quot; anchorRight=&quot;None&quot; anchorBottom=&quot;None&quot; /&gt;&lt;/SmartSettings&gt;"/>
            <p:cNvSpPr>
              <a:spLocks noChangeAspect="1" noEditPoints="1"/>
            </p:cNvSpPr>
            <p:nvPr/>
          </p:nvSpPr>
          <p:spPr>
            <a:xfrm>
              <a:off x="1261178" y="1449891"/>
              <a:ext cx="63667" cy="84633"/>
            </a:xfrm>
            <a:custGeom>
              <a:avLst/>
              <a:gdLst>
                <a:gd name="T0" fmla="*/ 153 w 260"/>
                <a:gd name="T1" fmla="*/ 7 h 367"/>
                <a:gd name="T2" fmla="*/ 153 w 260"/>
                <a:gd name="T3" fmla="*/ 108 h 367"/>
                <a:gd name="T4" fmla="*/ 253 w 260"/>
                <a:gd name="T5" fmla="*/ 108 h 367"/>
                <a:gd name="T6" fmla="*/ 0 w 260"/>
                <a:gd name="T7" fmla="*/ 0 h 367"/>
                <a:gd name="T8" fmla="*/ 0 w 260"/>
                <a:gd name="T9" fmla="*/ 367 h 367"/>
                <a:gd name="T10" fmla="*/ 260 w 260"/>
                <a:gd name="T11" fmla="*/ 367 h 367"/>
                <a:gd name="T12" fmla="*/ 260 w 260"/>
                <a:gd name="T13" fmla="*/ 100 h 367"/>
                <a:gd name="T14" fmla="*/ 161 w 260"/>
                <a:gd name="T15" fmla="*/ 1 h 367"/>
                <a:gd name="T16" fmla="*/ 0 w 260"/>
                <a:gd name="T17" fmla="*/ 0 h 3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0" h="367">
                  <a:moveTo>
                    <a:pt x="153" y="7"/>
                  </a:moveTo>
                  <a:lnTo>
                    <a:pt x="153" y="108"/>
                  </a:lnTo>
                  <a:lnTo>
                    <a:pt x="253" y="108"/>
                  </a:lnTo>
                  <a:moveTo>
                    <a:pt x="0" y="0"/>
                  </a:moveTo>
                  <a:lnTo>
                    <a:pt x="0" y="367"/>
                  </a:lnTo>
                  <a:lnTo>
                    <a:pt x="260" y="367"/>
                  </a:lnTo>
                  <a:lnTo>
                    <a:pt x="260" y="100"/>
                  </a:lnTo>
                  <a:lnTo>
                    <a:pt x="161" y="1"/>
                  </a:lnTo>
                  <a:lnTo>
                    <a:pt x="0" y="0"/>
                  </a:lnTo>
                  <a:close/>
                </a:path>
              </a:pathLst>
            </a:custGeom>
            <a:noFill/>
            <a:ln w="6350" cap="flat">
              <a:solidFill>
                <a:srgbClr val="808080"/>
              </a:solidFill>
              <a:prstDash val="solid"/>
              <a:miter/>
            </a:ln>
          </p:spPr>
          <p:txBody>
            <a:bodyPr vert="horz" wrap="square" lIns="91440" tIns="45720" rIns="91440" bIns="45720" anchor="t" anchorCtr="0">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defRPr/>
              </a:pPr>
              <a:endParaRPr lang="en-US">
                <a:solidFill>
                  <a:srgbClr val="5F5F5F"/>
                </a:solidFill>
                <a:latin typeface="Segoe UI"/>
                <a:cs typeface="Segoe UI"/>
              </a:endParaRPr>
            </a:p>
          </p:txBody>
        </p:sp>
        <p:grpSp>
          <p:nvGrpSpPr>
            <p:cNvPr id="11" name="Navigation Buttons"/>
            <p:cNvGrpSpPr/>
            <p:nvPr/>
          </p:nvGrpSpPr>
          <p:grpSpPr>
            <a:xfrm>
              <a:off x="681271" y="1437296"/>
              <a:ext cx="435953" cy="109822"/>
              <a:chOff x="681271" y="1437296"/>
              <a:chExt cx="435953" cy="109822"/>
            </a:xfrm>
          </p:grpSpPr>
          <p:sp>
            <p:nvSpPr>
              <p:cNvPr id="12" name="Back Button" descr="&lt;SmartSettings&gt;&lt;SmartResize anchorLeft=&quot;Absolute&quot; anchorTop=&quot;Absolute&quot; anchorRight=&quot;None&quot; anchorBottom=&quot;None&quot; /&gt;&lt;/SmartSettings&gt;"/>
              <p:cNvSpPr>
                <a:spLocks noChangeAspect="1" noEditPoints="1"/>
              </p:cNvSpPr>
              <p:nvPr/>
            </p:nvSpPr>
            <p:spPr>
              <a:xfrm>
                <a:off x="681271" y="1453921"/>
                <a:ext cx="103592" cy="76573"/>
              </a:xfrm>
              <a:custGeom>
                <a:avLst/>
                <a:gdLst>
                  <a:gd name="T0" fmla="*/ 159 w 423"/>
                  <a:gd name="T1" fmla="*/ 332 h 332"/>
                  <a:gd name="T2" fmla="*/ 0 w 423"/>
                  <a:gd name="T3" fmla="*/ 166 h 332"/>
                  <a:gd name="T4" fmla="*/ 159 w 423"/>
                  <a:gd name="T5" fmla="*/ 0 h 332"/>
                  <a:gd name="T6" fmla="*/ 15 w 423"/>
                  <a:gd name="T7" fmla="*/ 166 h 332"/>
                  <a:gd name="T8" fmla="*/ 423 w 423"/>
                  <a:gd name="T9" fmla="*/ 166 h 332"/>
                </a:gdLst>
                <a:ahLst/>
                <a:cxnLst>
                  <a:cxn ang="0">
                    <a:pos x="T0" y="T1"/>
                  </a:cxn>
                  <a:cxn ang="0">
                    <a:pos x="T2" y="T3"/>
                  </a:cxn>
                  <a:cxn ang="0">
                    <a:pos x="T4" y="T5"/>
                  </a:cxn>
                  <a:cxn ang="0">
                    <a:pos x="T6" y="T7"/>
                  </a:cxn>
                  <a:cxn ang="0">
                    <a:pos x="T8" y="T9"/>
                  </a:cxn>
                </a:cxnLst>
                <a:rect l="0" t="0" r="r" b="b"/>
                <a:pathLst>
                  <a:path w="423" h="332">
                    <a:moveTo>
                      <a:pt x="159" y="332"/>
                    </a:moveTo>
                    <a:lnTo>
                      <a:pt x="0" y="166"/>
                    </a:lnTo>
                    <a:lnTo>
                      <a:pt x="159" y="0"/>
                    </a:lnTo>
                    <a:moveTo>
                      <a:pt x="15" y="166"/>
                    </a:moveTo>
                    <a:lnTo>
                      <a:pt x="423" y="166"/>
                    </a:lnTo>
                  </a:path>
                </a:pathLst>
              </a:custGeom>
              <a:noFill/>
              <a:ln w="6350" cap="sq">
                <a:solidFill>
                  <a:srgbClr val="808080"/>
                </a:solidFill>
                <a:prstDash val="solid"/>
                <a:miter/>
              </a:ln>
            </p:spPr>
            <p:txBody>
              <a:bodyPr vert="horz" wrap="square" lIns="91440" tIns="45720" rIns="91440" bIns="45720" anchor="t" anchorCtr="0">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defRPr/>
                </a:pPr>
                <a:endParaRPr lang="en-US">
                  <a:solidFill>
                    <a:srgbClr val="5F5F5F"/>
                  </a:solidFill>
                  <a:latin typeface="Segoe UI"/>
                  <a:cs typeface="Segoe UI"/>
                </a:endParaRPr>
              </a:p>
            </p:txBody>
          </p:sp>
          <p:sp>
            <p:nvSpPr>
              <p:cNvPr id="13" name="Forward Button" descr="&lt;SmartSettings&gt;&lt;SmartResize anchorLeft=&quot;Absolute&quot; anchorTop=&quot;Absolute&quot; anchorRight=&quot;None&quot; anchorBottom=&quot;None&quot; /&gt;&lt;/SmartSettings&gt;"/>
              <p:cNvSpPr>
                <a:spLocks noChangeAspect="1" noEditPoints="1"/>
              </p:cNvSpPr>
              <p:nvPr/>
            </p:nvSpPr>
            <p:spPr>
              <a:xfrm>
                <a:off x="845294" y="1453921"/>
                <a:ext cx="103592" cy="76573"/>
              </a:xfrm>
              <a:custGeom>
                <a:avLst/>
                <a:gdLst>
                  <a:gd name="T0" fmla="*/ 265 w 423"/>
                  <a:gd name="T1" fmla="*/ 0 h 332"/>
                  <a:gd name="T2" fmla="*/ 423 w 423"/>
                  <a:gd name="T3" fmla="*/ 166 h 332"/>
                  <a:gd name="T4" fmla="*/ 265 w 423"/>
                  <a:gd name="T5" fmla="*/ 332 h 332"/>
                  <a:gd name="T6" fmla="*/ 408 w 423"/>
                  <a:gd name="T7" fmla="*/ 166 h 332"/>
                  <a:gd name="T8" fmla="*/ 0 w 423"/>
                  <a:gd name="T9" fmla="*/ 166 h 332"/>
                </a:gdLst>
                <a:ahLst/>
                <a:cxnLst>
                  <a:cxn ang="0">
                    <a:pos x="T0" y="T1"/>
                  </a:cxn>
                  <a:cxn ang="0">
                    <a:pos x="T2" y="T3"/>
                  </a:cxn>
                  <a:cxn ang="0">
                    <a:pos x="T4" y="T5"/>
                  </a:cxn>
                  <a:cxn ang="0">
                    <a:pos x="T6" y="T7"/>
                  </a:cxn>
                  <a:cxn ang="0">
                    <a:pos x="T8" y="T9"/>
                  </a:cxn>
                </a:cxnLst>
                <a:rect l="0" t="0" r="r" b="b"/>
                <a:pathLst>
                  <a:path w="423" h="332">
                    <a:moveTo>
                      <a:pt x="265" y="0"/>
                    </a:moveTo>
                    <a:lnTo>
                      <a:pt x="423" y="166"/>
                    </a:lnTo>
                    <a:lnTo>
                      <a:pt x="265" y="332"/>
                    </a:lnTo>
                    <a:moveTo>
                      <a:pt x="408" y="166"/>
                    </a:moveTo>
                    <a:lnTo>
                      <a:pt x="0" y="166"/>
                    </a:lnTo>
                  </a:path>
                </a:pathLst>
              </a:custGeom>
              <a:noFill/>
              <a:ln w="6350" cap="sq">
                <a:solidFill>
                  <a:srgbClr val="808080"/>
                </a:solidFill>
                <a:prstDash val="solid"/>
                <a:miter/>
              </a:ln>
            </p:spPr>
            <p:txBody>
              <a:bodyPr vert="horz" wrap="square" lIns="91440" tIns="45720" rIns="91440" bIns="45720" anchor="t" anchorCtr="0">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defRPr/>
                </a:pPr>
                <a:endParaRPr lang="en-US">
                  <a:solidFill>
                    <a:srgbClr val="5F5F5F"/>
                  </a:solidFill>
                  <a:latin typeface="Segoe UI"/>
                  <a:cs typeface="Segoe UI"/>
                </a:endParaRPr>
              </a:p>
            </p:txBody>
          </p:sp>
          <p:sp>
            <p:nvSpPr>
              <p:cNvPr id="14" name="Reload Button" descr="&lt;SmartSettings&gt;&lt;SmartResize anchorLeft=&quot;Absolute&quot; anchorTop=&quot;Absolute&quot; anchorRight=&quot;None&quot; anchorBottom=&quot;None&quot; /&gt;&lt;/SmartSettings&gt;"/>
              <p:cNvSpPr>
                <a:spLocks noChangeAspect="1" noEditPoints="1"/>
              </p:cNvSpPr>
              <p:nvPr/>
            </p:nvSpPr>
            <p:spPr>
              <a:xfrm>
                <a:off x="1009315" y="1437296"/>
                <a:ext cx="107909" cy="109822"/>
              </a:xfrm>
              <a:custGeom>
                <a:avLst/>
                <a:gdLst>
                  <a:gd name="T0" fmla="*/ 441 w 441"/>
                  <a:gd name="T1" fmla="*/ 7 h 474"/>
                  <a:gd name="T2" fmla="*/ 441 w 441"/>
                  <a:gd name="T3" fmla="*/ 144 h 474"/>
                  <a:gd name="T4" fmla="*/ 296 w 441"/>
                  <a:gd name="T5" fmla="*/ 144 h 474"/>
                  <a:gd name="T6" fmla="*/ 438 w 441"/>
                  <a:gd name="T7" fmla="*/ 309 h 474"/>
                  <a:gd name="T8" fmla="*/ 166 w 441"/>
                  <a:gd name="T9" fmla="*/ 434 h 474"/>
                  <a:gd name="T10" fmla="*/ 41 w 441"/>
                  <a:gd name="T11" fmla="*/ 162 h 474"/>
                  <a:gd name="T12" fmla="*/ 313 w 441"/>
                  <a:gd name="T13" fmla="*/ 37 h 474"/>
                  <a:gd name="T14" fmla="*/ 428 w 441"/>
                  <a:gd name="T15" fmla="*/ 139 h 4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41" h="474">
                    <a:moveTo>
                      <a:pt x="441" y="7"/>
                    </a:moveTo>
                    <a:lnTo>
                      <a:pt x="441" y="144"/>
                    </a:lnTo>
                    <a:lnTo>
                      <a:pt x="296" y="144"/>
                    </a:lnTo>
                    <a:moveTo>
                      <a:pt x="438" y="309"/>
                    </a:moveTo>
                    <a:cubicBezTo>
                      <a:pt x="397" y="418"/>
                      <a:pt x="276" y="474"/>
                      <a:pt x="166" y="434"/>
                    </a:cubicBezTo>
                    <a:cubicBezTo>
                      <a:pt x="56" y="393"/>
                      <a:pt x="0" y="271"/>
                      <a:pt x="41" y="162"/>
                    </a:cubicBezTo>
                    <a:cubicBezTo>
                      <a:pt x="82" y="52"/>
                      <a:pt x="202" y="0"/>
                      <a:pt x="313" y="37"/>
                    </a:cubicBezTo>
                    <a:cubicBezTo>
                      <a:pt x="357" y="51"/>
                      <a:pt x="398" y="91"/>
                      <a:pt x="428" y="139"/>
                    </a:cubicBezTo>
                  </a:path>
                </a:pathLst>
              </a:custGeom>
              <a:noFill/>
              <a:ln w="6350" cap="flat">
                <a:solidFill>
                  <a:srgbClr val="808080"/>
                </a:solidFill>
                <a:prstDash val="solid"/>
                <a:miter/>
              </a:ln>
            </p:spPr>
            <p:txBody>
              <a:bodyPr vert="horz" wrap="square" lIns="91440" tIns="45720" rIns="91440" bIns="45720" anchor="t" anchorCtr="0">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defRPr/>
                </a:pPr>
                <a:endParaRPr lang="en-US">
                  <a:solidFill>
                    <a:srgbClr val="5F5F5F"/>
                  </a:solidFill>
                  <a:latin typeface="Segoe UI"/>
                  <a:cs typeface="Segoe UI"/>
                </a:endParaRPr>
              </a:p>
            </p:txBody>
          </p:sp>
        </p:grpSp>
      </p:grpSp>
      <p:sp>
        <p:nvSpPr>
          <p:cNvPr id="16" name="직사각형 15"/>
          <p:cNvSpPr/>
          <p:nvPr/>
        </p:nvSpPr>
        <p:spPr>
          <a:xfrm>
            <a:off x="-2702" y="1236734"/>
            <a:ext cx="9812480" cy="365238"/>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solidFill>
                <a:schemeClr val="tx1"/>
              </a:solidFill>
              <a:latin typeface="Noto Sans KR Black"/>
              <a:ea typeface="Noto Sans KR Black"/>
            </a:endParaRPr>
          </a:p>
        </p:txBody>
      </p:sp>
      <p:sp>
        <p:nvSpPr>
          <p:cNvPr id="17" name="직사각형 16"/>
          <p:cNvSpPr/>
          <p:nvPr/>
        </p:nvSpPr>
        <p:spPr>
          <a:xfrm>
            <a:off x="9809778" y="0"/>
            <a:ext cx="2382222" cy="6858000"/>
          </a:xfrm>
          <a:prstGeom prst="rect">
            <a:avLst/>
          </a:prstGeom>
          <a:solidFill>
            <a:schemeClr val="accent3">
              <a:lumMod val="20000"/>
              <a:lumOff val="80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ko-KR" sz="1400" i="1">
                <a:solidFill>
                  <a:schemeClr val="tx1"/>
                </a:solidFill>
                <a:latin typeface="Noto Sans KR Black"/>
                <a:ea typeface="Noto Sans KR Black"/>
              </a:rPr>
              <a:t>admin_jobpostion</a:t>
            </a:r>
          </a:p>
          <a:p>
            <a:pPr algn="ctr">
              <a:defRPr/>
            </a:pPr>
            <a:endParaRPr lang="en-US" altLang="ko-KR" sz="1400" i="1" u="sng">
              <a:solidFill>
                <a:schemeClr val="tx1"/>
              </a:solidFill>
              <a:latin typeface="Noto Sans KR Black"/>
              <a:ea typeface="Noto Sans KR Black"/>
            </a:endParaRPr>
          </a:p>
          <a:p>
            <a:pPr algn="ctr">
              <a:defRPr/>
            </a:pPr>
            <a:endParaRPr lang="en-US" altLang="ko-KR" sz="1200">
              <a:solidFill>
                <a:schemeClr val="tx1"/>
              </a:solidFill>
              <a:latin typeface="Noto Sans KR Black"/>
              <a:ea typeface="Noto Sans KR Black"/>
            </a:endParaRPr>
          </a:p>
          <a:p>
            <a:pPr algn="ctr">
              <a:defRPr/>
            </a:pPr>
            <a:r>
              <a:rPr lang="en-US" altLang="ko-KR" sz="1200">
                <a:solidFill>
                  <a:schemeClr val="tx1"/>
                </a:solidFill>
                <a:latin typeface="Noto Sans KR Black"/>
                <a:ea typeface="Noto Sans KR Black"/>
              </a:rPr>
              <a:t>1.</a:t>
            </a:r>
          </a:p>
          <a:p>
            <a:pPr algn="ctr">
              <a:defRPr/>
            </a:pPr>
            <a:r>
              <a:rPr lang="en-US" altLang="ko-KR" sz="1200">
                <a:solidFill>
                  <a:schemeClr val="tx1"/>
                </a:solidFill>
                <a:latin typeface="Noto Sans KR Black"/>
                <a:ea typeface="Noto Sans KR Black"/>
              </a:rPr>
              <a:t>2.</a:t>
            </a:r>
          </a:p>
          <a:p>
            <a:pPr algn="ctr">
              <a:defRPr/>
            </a:pPr>
            <a:r>
              <a:rPr lang="en-US" altLang="ko-KR" sz="1200">
                <a:solidFill>
                  <a:schemeClr val="tx1"/>
                </a:solidFill>
                <a:latin typeface="Noto Sans KR Black"/>
                <a:ea typeface="Noto Sans KR Black"/>
              </a:rPr>
              <a:t>3.</a:t>
            </a:r>
          </a:p>
        </p:txBody>
      </p:sp>
      <p:grpSp>
        <p:nvGrpSpPr>
          <p:cNvPr id="23" name="그룹 22"/>
          <p:cNvGrpSpPr/>
          <p:nvPr/>
        </p:nvGrpSpPr>
        <p:grpSpPr>
          <a:xfrm>
            <a:off x="0" y="1601968"/>
            <a:ext cx="1649364" cy="695320"/>
            <a:chOff x="0" y="900224"/>
            <a:chExt cx="1649364" cy="695320"/>
          </a:xfrm>
        </p:grpSpPr>
        <p:sp>
          <p:nvSpPr>
            <p:cNvPr id="19" name="직사각형 18"/>
            <p:cNvSpPr/>
            <p:nvPr/>
          </p:nvSpPr>
          <p:spPr>
            <a:xfrm>
              <a:off x="474" y="1060559"/>
              <a:ext cx="1648890" cy="534985"/>
            </a:xfrm>
            <a:prstGeom prst="rect">
              <a:avLst/>
            </a:prstGeom>
            <a:solidFill>
              <a:srgbClr val="000136"/>
            </a:solidFill>
            <a:ln w="95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ko-KR">
                  <a:solidFill>
                    <a:schemeClr val="bg1"/>
                  </a:solidFill>
                  <a:latin typeface="Noto Sans KR Black"/>
                  <a:ea typeface="Noto Sans KR Black"/>
                </a:rPr>
                <a:t>__________</a:t>
              </a:r>
              <a:endParaRPr lang="ko-KR" altLang="en-US">
                <a:solidFill>
                  <a:schemeClr val="bg1"/>
                </a:solidFill>
                <a:latin typeface="Noto Sans KR Black"/>
                <a:ea typeface="Noto Sans KR Black"/>
              </a:endParaRPr>
            </a:p>
          </p:txBody>
        </p:sp>
        <p:sp>
          <p:nvSpPr>
            <p:cNvPr id="15" name="직사각형 14"/>
            <p:cNvSpPr/>
            <p:nvPr/>
          </p:nvSpPr>
          <p:spPr>
            <a:xfrm>
              <a:off x="0" y="900224"/>
              <a:ext cx="1648889" cy="534985"/>
            </a:xfrm>
            <a:prstGeom prst="rect">
              <a:avLst/>
            </a:prstGeom>
            <a:solidFill>
              <a:srgbClr val="000136"/>
            </a:solidFill>
            <a:ln w="95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ko-KR" altLang="en-US">
                  <a:latin typeface="Noto Sans KR Black"/>
                  <a:ea typeface="Noto Sans KR Black"/>
                </a:rPr>
                <a:t>관리자페이지</a:t>
              </a:r>
            </a:p>
          </p:txBody>
        </p:sp>
      </p:grpSp>
      <p:sp>
        <p:nvSpPr>
          <p:cNvPr id="22" name="직사각형 21"/>
          <p:cNvSpPr/>
          <p:nvPr/>
        </p:nvSpPr>
        <p:spPr>
          <a:xfrm>
            <a:off x="-1" y="4383139"/>
            <a:ext cx="1648889" cy="534985"/>
          </a:xfrm>
          <a:prstGeom prst="rect">
            <a:avLst/>
          </a:prstGeom>
          <a:solidFill>
            <a:srgbClr val="00B0F0"/>
          </a:solidFill>
          <a:ln w="95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ko-KR" altLang="en-US" sz="1400">
                <a:solidFill>
                  <a:schemeClr val="bg1"/>
                </a:solidFill>
                <a:latin typeface="Noto Sans KR Black"/>
                <a:ea typeface="Noto Sans KR Black"/>
              </a:rPr>
              <a:t>직책관리</a:t>
            </a:r>
          </a:p>
        </p:txBody>
      </p:sp>
      <p:sp>
        <p:nvSpPr>
          <p:cNvPr id="24" name="직사각형 23"/>
          <p:cNvSpPr/>
          <p:nvPr/>
        </p:nvSpPr>
        <p:spPr>
          <a:xfrm>
            <a:off x="0" y="2814716"/>
            <a:ext cx="1648889" cy="534985"/>
          </a:xfrm>
          <a:prstGeom prst="rect">
            <a:avLst/>
          </a:prstGeom>
          <a:solidFill>
            <a:srgbClr val="000136"/>
          </a:solidFill>
          <a:ln w="95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ko-KR" altLang="en-US" sz="1400">
                <a:solidFill>
                  <a:schemeClr val="bg2">
                    <a:lumMod val="90000"/>
                  </a:schemeClr>
                </a:solidFill>
                <a:latin typeface="Noto Sans KR Black"/>
                <a:ea typeface="Noto Sans KR Black"/>
              </a:rPr>
              <a:t>사업장 정보관리</a:t>
            </a:r>
            <a:endParaRPr lang="en-US" altLang="ko-KR" sz="1400">
              <a:solidFill>
                <a:schemeClr val="bg2">
                  <a:lumMod val="90000"/>
                </a:schemeClr>
              </a:solidFill>
              <a:latin typeface="Noto Sans KR Black"/>
              <a:ea typeface="Noto Sans KR Black"/>
            </a:endParaRPr>
          </a:p>
        </p:txBody>
      </p:sp>
      <p:sp>
        <p:nvSpPr>
          <p:cNvPr id="25" name="직사각형 24"/>
          <p:cNvSpPr/>
          <p:nvPr/>
        </p:nvSpPr>
        <p:spPr>
          <a:xfrm>
            <a:off x="0" y="3327292"/>
            <a:ext cx="1648889" cy="534985"/>
          </a:xfrm>
          <a:prstGeom prst="rect">
            <a:avLst/>
          </a:prstGeom>
          <a:solidFill>
            <a:srgbClr val="000136"/>
          </a:solidFill>
          <a:ln w="95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ko-KR" altLang="en-US" sz="1400">
                <a:solidFill>
                  <a:schemeClr val="bg2">
                    <a:lumMod val="90000"/>
                  </a:schemeClr>
                </a:solidFill>
                <a:latin typeface="Noto Sans KR Black"/>
                <a:ea typeface="Noto Sans KR Black"/>
              </a:rPr>
              <a:t>조직도 관리</a:t>
            </a:r>
          </a:p>
        </p:txBody>
      </p:sp>
      <p:sp>
        <p:nvSpPr>
          <p:cNvPr id="26" name="직사각형 25"/>
          <p:cNvSpPr/>
          <p:nvPr/>
        </p:nvSpPr>
        <p:spPr>
          <a:xfrm>
            <a:off x="0" y="3849959"/>
            <a:ext cx="1648889" cy="534985"/>
          </a:xfrm>
          <a:prstGeom prst="rect">
            <a:avLst/>
          </a:prstGeom>
          <a:solidFill>
            <a:srgbClr val="000136"/>
          </a:solidFill>
          <a:ln w="95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ko-KR" altLang="en-US" sz="1400">
                <a:solidFill>
                  <a:schemeClr val="bg2">
                    <a:lumMod val="90000"/>
                  </a:schemeClr>
                </a:solidFill>
                <a:latin typeface="Noto Sans KR Black"/>
                <a:ea typeface="Noto Sans KR Black"/>
              </a:rPr>
              <a:t>직위관리</a:t>
            </a:r>
          </a:p>
        </p:txBody>
      </p:sp>
      <p:sp>
        <p:nvSpPr>
          <p:cNvPr id="27" name="직사각형 26"/>
          <p:cNvSpPr/>
          <p:nvPr/>
        </p:nvSpPr>
        <p:spPr>
          <a:xfrm>
            <a:off x="0" y="2288075"/>
            <a:ext cx="1648889" cy="534985"/>
          </a:xfrm>
          <a:prstGeom prst="rect">
            <a:avLst/>
          </a:prstGeom>
          <a:solidFill>
            <a:srgbClr val="000136"/>
          </a:solidFill>
          <a:ln w="95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ko-KR" altLang="en-US" sz="1400">
                <a:solidFill>
                  <a:schemeClr val="bg2">
                    <a:lumMod val="90000"/>
                  </a:schemeClr>
                </a:solidFill>
                <a:latin typeface="Noto Sans KR Black"/>
                <a:ea typeface="Noto Sans KR Black"/>
              </a:rPr>
              <a:t>회사 정보관리</a:t>
            </a:r>
          </a:p>
        </p:txBody>
      </p:sp>
      <p:sp>
        <p:nvSpPr>
          <p:cNvPr id="29" name="직사각형 28"/>
          <p:cNvSpPr/>
          <p:nvPr/>
        </p:nvSpPr>
        <p:spPr>
          <a:xfrm>
            <a:off x="0" y="4897135"/>
            <a:ext cx="1648889" cy="534985"/>
          </a:xfrm>
          <a:prstGeom prst="rect">
            <a:avLst/>
          </a:prstGeom>
          <a:solidFill>
            <a:srgbClr val="000136"/>
          </a:solidFill>
          <a:ln w="95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ko-KR" altLang="en-US" sz="1400">
                <a:solidFill>
                  <a:schemeClr val="bg2">
                    <a:lumMod val="90000"/>
                  </a:schemeClr>
                </a:solidFill>
                <a:latin typeface="Noto Sans KR Black"/>
                <a:ea typeface="Noto Sans KR Black"/>
              </a:rPr>
              <a:t>사원관리</a:t>
            </a:r>
          </a:p>
        </p:txBody>
      </p:sp>
      <p:sp>
        <p:nvSpPr>
          <p:cNvPr id="30" name="직사각형 29"/>
          <p:cNvSpPr/>
          <p:nvPr/>
        </p:nvSpPr>
        <p:spPr>
          <a:xfrm>
            <a:off x="0" y="5432120"/>
            <a:ext cx="1648889" cy="534985"/>
          </a:xfrm>
          <a:prstGeom prst="rect">
            <a:avLst/>
          </a:prstGeom>
          <a:solidFill>
            <a:srgbClr val="000136"/>
          </a:solidFill>
          <a:ln w="95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ko-KR" altLang="en-US" sz="1400">
                <a:solidFill>
                  <a:schemeClr val="bg2">
                    <a:lumMod val="90000"/>
                  </a:schemeClr>
                </a:solidFill>
                <a:latin typeface="Noto Sans KR Black"/>
                <a:ea typeface="Noto Sans KR Black"/>
              </a:rPr>
              <a:t>권한관리</a:t>
            </a:r>
          </a:p>
        </p:txBody>
      </p:sp>
      <p:sp>
        <p:nvSpPr>
          <p:cNvPr id="31" name="직사각형 30"/>
          <p:cNvSpPr/>
          <p:nvPr/>
        </p:nvSpPr>
        <p:spPr>
          <a:xfrm>
            <a:off x="0" y="5959971"/>
            <a:ext cx="1648889" cy="534985"/>
          </a:xfrm>
          <a:prstGeom prst="rect">
            <a:avLst/>
          </a:prstGeom>
          <a:solidFill>
            <a:srgbClr val="000136"/>
          </a:solidFill>
          <a:ln w="95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ko-KR" altLang="en-US" sz="1400">
                <a:solidFill>
                  <a:schemeClr val="bg2">
                    <a:lumMod val="90000"/>
                  </a:schemeClr>
                </a:solidFill>
                <a:latin typeface="Noto Sans KR Black"/>
                <a:ea typeface="Noto Sans KR Black"/>
              </a:rPr>
              <a:t>문서관리</a:t>
            </a:r>
          </a:p>
        </p:txBody>
      </p:sp>
      <p:sp>
        <p:nvSpPr>
          <p:cNvPr id="35" name="직사각형 34"/>
          <p:cNvSpPr/>
          <p:nvPr/>
        </p:nvSpPr>
        <p:spPr>
          <a:xfrm>
            <a:off x="-2702" y="6482770"/>
            <a:ext cx="9812480" cy="37523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ko-KR">
                <a:solidFill>
                  <a:schemeClr val="tx1"/>
                </a:solidFill>
                <a:latin typeface="Noto Sans KR Black"/>
                <a:ea typeface="Noto Sans KR Black"/>
              </a:rPr>
              <a:t>footer</a:t>
            </a:r>
            <a:endParaRPr lang="ko-KR" altLang="en-US">
              <a:solidFill>
                <a:schemeClr val="tx1"/>
              </a:solidFill>
              <a:latin typeface="Noto Sans KR Black"/>
              <a:ea typeface="Noto Sans KR Black"/>
            </a:endParaRPr>
          </a:p>
        </p:txBody>
      </p:sp>
      <p:sp>
        <p:nvSpPr>
          <p:cNvPr id="33" name="직사각형 32"/>
          <p:cNvSpPr/>
          <p:nvPr/>
        </p:nvSpPr>
        <p:spPr>
          <a:xfrm>
            <a:off x="-2702" y="541924"/>
            <a:ext cx="9812480" cy="699384"/>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ko-KR">
                <a:solidFill>
                  <a:schemeClr val="tx1"/>
                </a:solidFill>
                <a:latin typeface="Noto Sans KR Black"/>
                <a:ea typeface="Noto Sans KR Black"/>
              </a:rPr>
              <a:t>			</a:t>
            </a:r>
            <a:r>
              <a:rPr lang="ko-KR" altLang="en-US">
                <a:solidFill>
                  <a:schemeClr val="tx1"/>
                </a:solidFill>
                <a:latin typeface="Noto Sans KR Black"/>
                <a:ea typeface="Noto Sans KR Black"/>
              </a:rPr>
              <a:t>배너</a:t>
            </a:r>
            <a:r>
              <a:rPr lang="en-US" altLang="ko-KR">
                <a:solidFill>
                  <a:schemeClr val="tx1"/>
                </a:solidFill>
                <a:latin typeface="Noto Sans KR Black"/>
                <a:ea typeface="Noto Sans KR Black"/>
              </a:rPr>
              <a:t>	         OOO</a:t>
            </a:r>
            <a:r>
              <a:rPr lang="ko-KR" altLang="en-US">
                <a:solidFill>
                  <a:schemeClr val="tx1"/>
                </a:solidFill>
                <a:latin typeface="Noto Sans KR Black"/>
                <a:ea typeface="Noto Sans KR Black"/>
              </a:rPr>
              <a:t>님</a:t>
            </a:r>
            <a:r>
              <a:rPr lang="en-US" altLang="ko-KR">
                <a:solidFill>
                  <a:schemeClr val="tx1"/>
                </a:solidFill>
                <a:latin typeface="Noto Sans KR Black"/>
                <a:ea typeface="Noto Sans KR Black"/>
              </a:rPr>
              <a:t>, </a:t>
            </a:r>
            <a:r>
              <a:rPr lang="ko-KR" altLang="en-US">
                <a:solidFill>
                  <a:schemeClr val="tx1"/>
                </a:solidFill>
                <a:latin typeface="Noto Sans KR Black"/>
                <a:ea typeface="Noto Sans KR Black"/>
              </a:rPr>
              <a:t>안녕하세요</a:t>
            </a:r>
            <a:r>
              <a:rPr lang="en-US" altLang="ko-KR">
                <a:solidFill>
                  <a:schemeClr val="tx1"/>
                </a:solidFill>
                <a:latin typeface="Noto Sans KR Black"/>
                <a:ea typeface="Noto Sans KR Black"/>
              </a:rPr>
              <a:t>!</a:t>
            </a:r>
            <a:endParaRPr lang="ko-KR" altLang="en-US">
              <a:solidFill>
                <a:schemeClr val="tx1"/>
              </a:solidFill>
              <a:latin typeface="Noto Sans KR Black"/>
              <a:ea typeface="Noto Sans KR Black"/>
            </a:endParaRPr>
          </a:p>
        </p:txBody>
      </p:sp>
      <p:sp>
        <p:nvSpPr>
          <p:cNvPr id="36" name="직사각형 35"/>
          <p:cNvSpPr/>
          <p:nvPr/>
        </p:nvSpPr>
        <p:spPr>
          <a:xfrm>
            <a:off x="8051918" y="706826"/>
            <a:ext cx="716400" cy="365238"/>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ko-KR" altLang="en-US" sz="800">
                <a:solidFill>
                  <a:schemeClr val="tx1"/>
                </a:solidFill>
                <a:latin typeface="Noto Sans KR Black"/>
                <a:ea typeface="Noto Sans KR Black"/>
              </a:rPr>
              <a:t>마이페이지</a:t>
            </a:r>
          </a:p>
        </p:txBody>
      </p:sp>
      <p:sp>
        <p:nvSpPr>
          <p:cNvPr id="37" name="직사각형 36"/>
          <p:cNvSpPr/>
          <p:nvPr/>
        </p:nvSpPr>
        <p:spPr>
          <a:xfrm>
            <a:off x="8930373" y="706826"/>
            <a:ext cx="716400" cy="365238"/>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ko-KR" altLang="en-US" sz="800">
                <a:solidFill>
                  <a:schemeClr val="tx1"/>
                </a:solidFill>
                <a:latin typeface="Noto Sans KR Black"/>
                <a:ea typeface="Noto Sans KR Black"/>
              </a:rPr>
              <a:t>로그아웃</a:t>
            </a:r>
          </a:p>
        </p:txBody>
      </p:sp>
      <p:sp>
        <p:nvSpPr>
          <p:cNvPr id="38" name="직사각형 37"/>
          <p:cNvSpPr/>
          <p:nvPr/>
        </p:nvSpPr>
        <p:spPr>
          <a:xfrm>
            <a:off x="0" y="1241308"/>
            <a:ext cx="1423988" cy="36066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ko-KR" altLang="en-US" sz="800">
                <a:solidFill>
                  <a:schemeClr val="tx1"/>
                </a:solidFill>
                <a:latin typeface="Noto Sans KR Black"/>
                <a:ea typeface="Noto Sans KR Black"/>
              </a:rPr>
              <a:t>공지사항</a:t>
            </a:r>
          </a:p>
        </p:txBody>
      </p:sp>
      <p:sp>
        <p:nvSpPr>
          <p:cNvPr id="39" name="직사각형 38"/>
          <p:cNvSpPr/>
          <p:nvPr/>
        </p:nvSpPr>
        <p:spPr>
          <a:xfrm>
            <a:off x="1415749" y="1241308"/>
            <a:ext cx="1423988" cy="36066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ko-KR" altLang="en-US" sz="800">
                <a:solidFill>
                  <a:schemeClr val="tx1"/>
                </a:solidFill>
                <a:latin typeface="Noto Sans KR Black"/>
                <a:ea typeface="Noto Sans KR Black"/>
              </a:rPr>
              <a:t>업무현황</a:t>
            </a:r>
          </a:p>
        </p:txBody>
      </p:sp>
      <p:sp>
        <p:nvSpPr>
          <p:cNvPr id="40" name="직사각형 39"/>
          <p:cNvSpPr/>
          <p:nvPr/>
        </p:nvSpPr>
        <p:spPr>
          <a:xfrm>
            <a:off x="2839737" y="1241308"/>
            <a:ext cx="1423988" cy="36066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ko-KR" altLang="en-US" sz="800">
                <a:solidFill>
                  <a:schemeClr val="tx1"/>
                </a:solidFill>
                <a:latin typeface="Noto Sans KR Black"/>
                <a:ea typeface="Noto Sans KR Black"/>
              </a:rPr>
              <a:t>인사관리</a:t>
            </a:r>
          </a:p>
        </p:txBody>
      </p:sp>
      <p:sp>
        <p:nvSpPr>
          <p:cNvPr id="41" name="직사각형 40"/>
          <p:cNvSpPr/>
          <p:nvPr/>
        </p:nvSpPr>
        <p:spPr>
          <a:xfrm>
            <a:off x="4255486" y="1241308"/>
            <a:ext cx="1423988" cy="36066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ko-KR" altLang="en-US" sz="800">
                <a:solidFill>
                  <a:schemeClr val="tx1"/>
                </a:solidFill>
                <a:latin typeface="Noto Sans KR Black"/>
                <a:ea typeface="Noto Sans KR Black"/>
              </a:rPr>
              <a:t>일정관리</a:t>
            </a:r>
          </a:p>
        </p:txBody>
      </p:sp>
      <p:sp>
        <p:nvSpPr>
          <p:cNvPr id="42" name="직사각형 41"/>
          <p:cNvSpPr/>
          <p:nvPr/>
        </p:nvSpPr>
        <p:spPr>
          <a:xfrm>
            <a:off x="5679474" y="1241308"/>
            <a:ext cx="1423988" cy="36066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ko-KR" altLang="en-US" sz="800">
                <a:solidFill>
                  <a:schemeClr val="tx1"/>
                </a:solidFill>
                <a:latin typeface="Noto Sans KR Black"/>
                <a:ea typeface="Noto Sans KR Black"/>
              </a:rPr>
              <a:t>메일함</a:t>
            </a:r>
          </a:p>
        </p:txBody>
      </p:sp>
      <p:sp>
        <p:nvSpPr>
          <p:cNvPr id="43" name="직사각형 42"/>
          <p:cNvSpPr/>
          <p:nvPr/>
        </p:nvSpPr>
        <p:spPr>
          <a:xfrm>
            <a:off x="7103462" y="1241308"/>
            <a:ext cx="1423988" cy="36066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ko-KR" altLang="en-US" sz="800">
                <a:solidFill>
                  <a:schemeClr val="tx1"/>
                </a:solidFill>
                <a:latin typeface="Noto Sans KR Black"/>
                <a:ea typeface="Noto Sans KR Black"/>
              </a:rPr>
              <a:t>메신저</a:t>
            </a:r>
          </a:p>
        </p:txBody>
      </p:sp>
      <p:grpSp>
        <p:nvGrpSpPr>
          <p:cNvPr id="20" name="그룹 19"/>
          <p:cNvGrpSpPr/>
          <p:nvPr/>
        </p:nvGrpSpPr>
        <p:grpSpPr>
          <a:xfrm>
            <a:off x="1811894" y="1740682"/>
            <a:ext cx="108334" cy="108334"/>
            <a:chOff x="4625340" y="3429000"/>
            <a:chExt cx="534985" cy="534985"/>
          </a:xfrm>
        </p:grpSpPr>
        <p:sp>
          <p:nvSpPr>
            <p:cNvPr id="3" name="직사각형 2"/>
            <p:cNvSpPr/>
            <p:nvPr/>
          </p:nvSpPr>
          <p:spPr>
            <a:xfrm>
              <a:off x="4625340" y="3429000"/>
              <a:ext cx="534985" cy="534985"/>
            </a:xfrm>
            <a:prstGeom prst="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18" name="이등변 삼각형 17"/>
            <p:cNvSpPr/>
            <p:nvPr/>
          </p:nvSpPr>
          <p:spPr>
            <a:xfrm rot="5400000">
              <a:off x="4733202" y="3551633"/>
              <a:ext cx="343374" cy="296012"/>
            </a:xfrm>
            <a:prstGeom prst="triangle">
              <a:avLst>
                <a:gd name="adj" fmla="val 5000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grpSp>
      <p:sp>
        <p:nvSpPr>
          <p:cNvPr id="21" name="TextBox 20"/>
          <p:cNvSpPr txBox="1"/>
          <p:nvPr/>
        </p:nvSpPr>
        <p:spPr>
          <a:xfrm>
            <a:off x="1984375" y="1686707"/>
            <a:ext cx="3381375" cy="215444"/>
          </a:xfrm>
          <a:prstGeom prst="rect">
            <a:avLst/>
          </a:prstGeom>
          <a:noFill/>
        </p:spPr>
        <p:txBody>
          <a:bodyPr wrap="square">
            <a:spAutoFit/>
          </a:bodyPr>
          <a:lstStyle/>
          <a:p>
            <a:pPr lvl="0">
              <a:defRPr/>
            </a:pPr>
            <a:r>
              <a:rPr lang="ko-KR" altLang="en-US" sz="800">
                <a:latin typeface="Noto Sans KR Black"/>
                <a:ea typeface="Noto Sans KR Black"/>
              </a:rPr>
              <a:t>직책관리</a:t>
            </a:r>
          </a:p>
        </p:txBody>
      </p:sp>
      <p:cxnSp>
        <p:nvCxnSpPr>
          <p:cNvPr id="44" name="직선 연결선 43"/>
          <p:cNvCxnSpPr/>
          <p:nvPr/>
        </p:nvCxnSpPr>
        <p:spPr>
          <a:xfrm>
            <a:off x="1795464" y="1885947"/>
            <a:ext cx="7932273" cy="0"/>
          </a:xfrm>
          <a:prstGeom prst="line">
            <a:avLst/>
          </a:prstGeom>
        </p:spPr>
        <p:style>
          <a:lnRef idx="1">
            <a:schemeClr val="accent3"/>
          </a:lnRef>
          <a:fillRef idx="0">
            <a:schemeClr val="accent3"/>
          </a:fillRef>
          <a:effectRef idx="0">
            <a:schemeClr val="accent3"/>
          </a:effectRef>
          <a:fontRef idx="minor">
            <a:schemeClr val="tx1"/>
          </a:fontRef>
        </p:style>
      </p:cxnSp>
      <p:graphicFrame>
        <p:nvGraphicFramePr>
          <p:cNvPr id="45" name="표 44"/>
          <p:cNvGraphicFramePr>
            <a:graphicFrameLocks noGrp="1"/>
          </p:cNvGraphicFramePr>
          <p:nvPr/>
        </p:nvGraphicFramePr>
        <p:xfrm>
          <a:off x="2870546" y="2291462"/>
          <a:ext cx="4275918" cy="1661160"/>
        </p:xfrm>
        <a:graphic>
          <a:graphicData uri="http://schemas.openxmlformats.org/drawingml/2006/table">
            <a:tbl>
              <a:tblPr firstRow="1" firstCol="1">
                <a:tableStyleId>{5C22544A-7EE6-4342-B048-85BDC9FD1C3A}</a:tableStyleId>
              </a:tblPr>
              <a:tblGrid>
                <a:gridCol w="849765">
                  <a:extLst>
                    <a:ext uri="{9D8B030D-6E8A-4147-A177-3AD203B41FA5}">
                      <a16:colId xmlns:a16="http://schemas.microsoft.com/office/drawing/2014/main" val="20000"/>
                    </a:ext>
                  </a:extLst>
                </a:gridCol>
                <a:gridCol w="992641">
                  <a:extLst>
                    <a:ext uri="{9D8B030D-6E8A-4147-A177-3AD203B41FA5}">
                      <a16:colId xmlns:a16="http://schemas.microsoft.com/office/drawing/2014/main" val="20001"/>
                    </a:ext>
                  </a:extLst>
                </a:gridCol>
                <a:gridCol w="2433512">
                  <a:extLst>
                    <a:ext uri="{9D8B030D-6E8A-4147-A177-3AD203B41FA5}">
                      <a16:colId xmlns:a16="http://schemas.microsoft.com/office/drawing/2014/main" val="20002"/>
                    </a:ext>
                  </a:extLst>
                </a:gridCol>
              </a:tblGrid>
              <a:tr h="0">
                <a:tc>
                  <a:txBody>
                    <a:bodyPr/>
                    <a:lstStyle/>
                    <a:p>
                      <a:pPr algn="ctr">
                        <a:defRPr/>
                      </a:pPr>
                      <a:r>
                        <a:rPr lang="ko-KR" altLang="en-US" sz="1100">
                          <a:solidFill>
                            <a:srgbClr val="5F5F5F"/>
                          </a:solidFill>
                          <a:latin typeface="Segoe UI"/>
                          <a:cs typeface="Segoe UI"/>
                        </a:rPr>
                        <a:t>직책번호</a:t>
                      </a:r>
                      <a:endParaRPr lang="en-US" sz="1100">
                        <a:solidFill>
                          <a:srgbClr val="5F5F5F"/>
                        </a:solidFill>
                        <a:latin typeface="Segoe UI"/>
                        <a:cs typeface="Segoe UI"/>
                      </a:endParaRPr>
                    </a:p>
                  </a:txBody>
                  <a:tcPr marL="82296" marR="82296" marT="82296" marB="82296" anchor="ctr">
                    <a:lnL w="6350" cap="flat" cmpd="sng" algn="ctr">
                      <a:solidFill>
                        <a:srgbClr val="808080"/>
                      </a:solidFill>
                      <a:prstDash val="solid"/>
                      <a:round/>
                      <a:headEnd w="med" len="med"/>
                      <a:tailEnd w="med" len="med"/>
                    </a:lnL>
                    <a:lnR w="6350" cap="flat" cmpd="sng" algn="ctr">
                      <a:solidFill>
                        <a:srgbClr val="808080"/>
                      </a:solidFill>
                      <a:prstDash val="solid"/>
                      <a:round/>
                      <a:headEnd w="med" len="med"/>
                      <a:tailEnd w="med" len="med"/>
                    </a:lnR>
                    <a:lnT w="6350" cap="flat" cmpd="sng" algn="ctr">
                      <a:solidFill>
                        <a:srgbClr val="808080"/>
                      </a:solidFill>
                      <a:prstDash val="solid"/>
                      <a:round/>
                      <a:headEnd w="med" len="med"/>
                      <a:tailEnd w="med" len="med"/>
                    </a:lnT>
                    <a:lnB w="6350" cap="flat" cmpd="sng" algn="ctr">
                      <a:solidFill>
                        <a:srgbClr val="808080"/>
                      </a:solidFill>
                      <a:prstDash val="solid"/>
                      <a:round/>
                      <a:headEnd w="med" len="med"/>
                      <a:tailEnd w="med" len="med"/>
                    </a:lnB>
                    <a:lnTlToBr w="12700" cmpd="sng">
                      <a:noFill/>
                      <a:prstDash val="solid"/>
                    </a:lnTlToBr>
                    <a:lnBlToTr w="12700" cmpd="sng">
                      <a:noFill/>
                      <a:prstDash val="solid"/>
                    </a:lnBlToTr>
                    <a:solidFill>
                      <a:schemeClr val="bg2">
                        <a:lumMod val="90000"/>
                      </a:schemeClr>
                    </a:solidFill>
                  </a:tcPr>
                </a:tc>
                <a:tc>
                  <a:txBody>
                    <a:bodyPr/>
                    <a:lstStyle/>
                    <a:p>
                      <a:pPr algn="ctr">
                        <a:defRPr/>
                      </a:pPr>
                      <a:r>
                        <a:rPr lang="ko-KR" altLang="en-US" sz="1100">
                          <a:solidFill>
                            <a:srgbClr val="5F5F5F"/>
                          </a:solidFill>
                          <a:latin typeface="Segoe UI"/>
                          <a:cs typeface="Segoe UI"/>
                        </a:rPr>
                        <a:t>직책명</a:t>
                      </a:r>
                      <a:endParaRPr lang="en-US" sz="1100">
                        <a:solidFill>
                          <a:srgbClr val="5F5F5F"/>
                        </a:solidFill>
                        <a:latin typeface="Segoe UI"/>
                        <a:cs typeface="Segoe UI"/>
                      </a:endParaRPr>
                    </a:p>
                  </a:txBody>
                  <a:tcPr marL="82296" marR="82296" marT="82296" marB="82296" anchor="ctr">
                    <a:lnL w="6350" cap="flat" cmpd="sng" algn="ctr">
                      <a:solidFill>
                        <a:srgbClr val="808080"/>
                      </a:solidFill>
                      <a:prstDash val="solid"/>
                      <a:round/>
                      <a:headEnd w="med" len="med"/>
                      <a:tailEnd w="med" len="med"/>
                    </a:lnL>
                    <a:lnR w="6350" cap="flat" cmpd="sng" algn="ctr">
                      <a:solidFill>
                        <a:srgbClr val="808080"/>
                      </a:solidFill>
                      <a:prstDash val="solid"/>
                      <a:round/>
                      <a:headEnd w="med" len="med"/>
                      <a:tailEnd w="med" len="med"/>
                    </a:lnR>
                    <a:lnT w="6350" cap="flat" cmpd="sng" algn="ctr">
                      <a:solidFill>
                        <a:srgbClr val="808080"/>
                      </a:solidFill>
                      <a:prstDash val="solid"/>
                      <a:round/>
                      <a:headEnd w="med" len="med"/>
                      <a:tailEnd w="med" len="med"/>
                    </a:lnT>
                    <a:lnB w="6350" cap="flat" cmpd="sng" algn="ctr">
                      <a:solidFill>
                        <a:srgbClr val="808080"/>
                      </a:solidFill>
                      <a:prstDash val="solid"/>
                      <a:round/>
                      <a:headEnd w="med" len="med"/>
                      <a:tailEnd w="med" len="med"/>
                    </a:lnB>
                    <a:lnTlToBr w="12700" cmpd="sng">
                      <a:noFill/>
                      <a:prstDash val="solid"/>
                    </a:lnTlToBr>
                    <a:lnBlToTr w="12700" cmpd="sng">
                      <a:noFill/>
                      <a:prstDash val="solid"/>
                    </a:lnBlToTr>
                    <a:solidFill>
                      <a:schemeClr val="bg2">
                        <a:lumMod val="90000"/>
                      </a:schemeClr>
                    </a:solidFill>
                  </a:tcPr>
                </a:tc>
                <a:tc>
                  <a:txBody>
                    <a:bodyPr/>
                    <a:lstStyle/>
                    <a:p>
                      <a:pPr algn="ctr">
                        <a:defRPr/>
                      </a:pPr>
                      <a:r>
                        <a:rPr lang="ko-KR" altLang="en-US" sz="1100">
                          <a:solidFill>
                            <a:srgbClr val="5F5F5F"/>
                          </a:solidFill>
                          <a:latin typeface="Segoe UI"/>
                          <a:cs typeface="Segoe UI"/>
                        </a:rPr>
                        <a:t>관리</a:t>
                      </a:r>
                      <a:endParaRPr lang="en-US" sz="1100">
                        <a:solidFill>
                          <a:srgbClr val="5F5F5F"/>
                        </a:solidFill>
                        <a:latin typeface="Segoe UI"/>
                        <a:cs typeface="Segoe UI"/>
                      </a:endParaRPr>
                    </a:p>
                  </a:txBody>
                  <a:tcPr marL="82296" marR="82296" marT="82296" marB="82296" anchor="ctr">
                    <a:lnL w="6350" cap="flat" cmpd="sng" algn="ctr">
                      <a:solidFill>
                        <a:srgbClr val="808080"/>
                      </a:solidFill>
                      <a:prstDash val="solid"/>
                      <a:round/>
                      <a:headEnd w="med" len="med"/>
                      <a:tailEnd w="med" len="med"/>
                    </a:lnL>
                    <a:lnR w="6350" cap="flat" cmpd="sng" algn="ctr">
                      <a:solidFill>
                        <a:srgbClr val="808080"/>
                      </a:solidFill>
                      <a:prstDash val="solid"/>
                      <a:round/>
                      <a:headEnd w="med" len="med"/>
                      <a:tailEnd w="med" len="med"/>
                    </a:lnR>
                    <a:lnT w="6350" cap="flat" cmpd="sng" algn="ctr">
                      <a:solidFill>
                        <a:srgbClr val="808080"/>
                      </a:solidFill>
                      <a:prstDash val="solid"/>
                      <a:round/>
                      <a:headEnd w="med" len="med"/>
                      <a:tailEnd w="med" len="med"/>
                    </a:lnT>
                    <a:lnB w="6350" cap="flat" cmpd="sng" algn="ctr">
                      <a:solidFill>
                        <a:srgbClr val="808080"/>
                      </a:solidFill>
                      <a:prstDash val="solid"/>
                      <a:round/>
                      <a:headEnd w="med" len="med"/>
                      <a:tailEnd w="med" len="med"/>
                    </a:lnB>
                    <a:lnTlToBr w="12700" cmpd="sng">
                      <a:noFill/>
                      <a:prstDash val="solid"/>
                    </a:lnTlToBr>
                    <a:lnBlToTr w="12700" cmpd="sng">
                      <a:noFill/>
                      <a:prstDash val="solid"/>
                    </a:lnBlToTr>
                    <a:solidFill>
                      <a:schemeClr val="bg2">
                        <a:lumMod val="90000"/>
                      </a:schemeClr>
                    </a:solidFill>
                  </a:tcPr>
                </a:tc>
                <a:extLst>
                  <a:ext uri="{0D108BD9-81ED-4DB2-BD59-A6C34878D82A}">
                    <a16:rowId xmlns:a16="http://schemas.microsoft.com/office/drawing/2014/main" val="10000"/>
                  </a:ext>
                </a:extLst>
              </a:tr>
              <a:tr h="0">
                <a:tc>
                  <a:txBody>
                    <a:bodyPr/>
                    <a:lstStyle/>
                    <a:p>
                      <a:pPr algn="ctr">
                        <a:defRPr/>
                      </a:pPr>
                      <a:r>
                        <a:rPr lang="en-US" sz="1100">
                          <a:solidFill>
                            <a:srgbClr val="5F5F5F"/>
                          </a:solidFill>
                          <a:latin typeface="Segoe UI"/>
                          <a:cs typeface="Segoe UI"/>
                        </a:rPr>
                        <a:t>5001</a:t>
                      </a:r>
                    </a:p>
                  </a:txBody>
                  <a:tcPr marL="82296" marR="82296" marT="82296" marB="82296" anchor="ctr">
                    <a:lnL w="6350" cap="flat" cmpd="sng" algn="ctr">
                      <a:solidFill>
                        <a:srgbClr val="808080"/>
                      </a:solidFill>
                      <a:prstDash val="solid"/>
                      <a:round/>
                      <a:headEnd w="med" len="med"/>
                      <a:tailEnd w="med" len="med"/>
                    </a:lnL>
                    <a:lnR w="6350" cap="flat" cmpd="sng" algn="ctr">
                      <a:solidFill>
                        <a:srgbClr val="808080"/>
                      </a:solidFill>
                      <a:prstDash val="solid"/>
                      <a:round/>
                      <a:headEnd w="med" len="med"/>
                      <a:tailEnd w="med" len="med"/>
                    </a:lnR>
                    <a:lnT w="6350" cap="flat" cmpd="sng" algn="ctr">
                      <a:solidFill>
                        <a:srgbClr val="808080"/>
                      </a:solidFill>
                      <a:prstDash val="solid"/>
                      <a:round/>
                      <a:headEnd w="med" len="med"/>
                      <a:tailEnd w="med" len="med"/>
                    </a:lnT>
                    <a:lnB w="6350" cap="flat" cmpd="sng" algn="ctr">
                      <a:solidFill>
                        <a:srgbClr val="808080"/>
                      </a:solidFill>
                      <a:prstDash val="solid"/>
                      <a:round/>
                      <a:headEnd w="med" len="med"/>
                      <a:tailEnd w="med" len="med"/>
                    </a:lnB>
                    <a:lnTlToBr w="12700" cmpd="sng">
                      <a:noFill/>
                      <a:prstDash val="solid"/>
                    </a:lnTlToBr>
                    <a:lnBlToTr w="12700" cmpd="sng">
                      <a:noFill/>
                      <a:prstDash val="solid"/>
                    </a:lnBlToTr>
                    <a:noFill/>
                  </a:tcPr>
                </a:tc>
                <a:tc>
                  <a:txBody>
                    <a:bodyPr/>
                    <a:lstStyle/>
                    <a:p>
                      <a:pPr algn="ctr">
                        <a:defRPr/>
                      </a:pPr>
                      <a:r>
                        <a:rPr lang="en-US" sz="1100">
                          <a:solidFill>
                            <a:srgbClr val="5F5F5F"/>
                          </a:solidFill>
                          <a:latin typeface="Segoe UI"/>
                          <a:cs typeface="Segoe UI"/>
                        </a:rPr>
                        <a:t>CEO</a:t>
                      </a:r>
                    </a:p>
                  </a:txBody>
                  <a:tcPr marL="82296" marR="82296" marT="82296" marB="82296" anchor="ctr">
                    <a:lnL w="6350" cap="flat" cmpd="sng" algn="ctr">
                      <a:solidFill>
                        <a:srgbClr val="808080"/>
                      </a:solidFill>
                      <a:prstDash val="solid"/>
                      <a:round/>
                      <a:headEnd w="med" len="med"/>
                      <a:tailEnd w="med" len="med"/>
                    </a:lnL>
                    <a:lnR w="6350" cap="flat" cmpd="sng" algn="ctr">
                      <a:solidFill>
                        <a:srgbClr val="808080"/>
                      </a:solidFill>
                      <a:prstDash val="solid"/>
                      <a:round/>
                      <a:headEnd w="med" len="med"/>
                      <a:tailEnd w="med" len="med"/>
                    </a:lnR>
                    <a:lnT w="6350" cap="flat" cmpd="sng" algn="ctr">
                      <a:solidFill>
                        <a:srgbClr val="808080"/>
                      </a:solidFill>
                      <a:prstDash val="solid"/>
                      <a:round/>
                      <a:headEnd w="med" len="med"/>
                      <a:tailEnd w="med" len="med"/>
                    </a:lnT>
                    <a:lnB w="6350" cap="flat" cmpd="sng" algn="ctr">
                      <a:solidFill>
                        <a:srgbClr val="808080"/>
                      </a:solidFill>
                      <a:prstDash val="solid"/>
                      <a:round/>
                      <a:headEnd w="med" len="med"/>
                      <a:tailEnd w="med" len="med"/>
                    </a:lnB>
                    <a:lnTlToBr w="12700" cmpd="sng">
                      <a:noFill/>
                      <a:prstDash val="solid"/>
                    </a:lnTlToBr>
                    <a:lnBlToTr w="12700" cmpd="sng">
                      <a:noFill/>
                      <a:prstDash val="solid"/>
                    </a:lnBlToTr>
                    <a:noFill/>
                  </a:tcPr>
                </a:tc>
                <a:tc>
                  <a:txBody>
                    <a:bodyPr/>
                    <a:lstStyle/>
                    <a:p>
                      <a:pPr algn="ctr">
                        <a:defRPr/>
                      </a:pPr>
                      <a:endParaRPr lang="en-US" sz="1100">
                        <a:solidFill>
                          <a:srgbClr val="5F5F5F"/>
                        </a:solidFill>
                        <a:latin typeface="Segoe UI"/>
                        <a:cs typeface="Segoe UI"/>
                      </a:endParaRPr>
                    </a:p>
                  </a:txBody>
                  <a:tcPr marL="82296" marR="82296" marT="82296" marB="82296" anchor="ctr">
                    <a:lnL w="6350" cap="flat" cmpd="sng" algn="ctr">
                      <a:solidFill>
                        <a:srgbClr val="808080"/>
                      </a:solidFill>
                      <a:prstDash val="solid"/>
                      <a:round/>
                      <a:headEnd w="med" len="med"/>
                      <a:tailEnd w="med" len="med"/>
                    </a:lnL>
                    <a:lnR w="6350" cap="flat" cmpd="sng" algn="ctr">
                      <a:solidFill>
                        <a:srgbClr val="808080"/>
                      </a:solidFill>
                      <a:prstDash val="solid"/>
                      <a:round/>
                      <a:headEnd w="med" len="med"/>
                      <a:tailEnd w="med" len="med"/>
                    </a:lnR>
                    <a:lnT w="6350" cap="flat" cmpd="sng" algn="ctr">
                      <a:solidFill>
                        <a:srgbClr val="808080"/>
                      </a:solidFill>
                      <a:prstDash val="solid"/>
                      <a:round/>
                      <a:headEnd w="med" len="med"/>
                      <a:tailEnd w="med" len="med"/>
                    </a:lnT>
                    <a:lnB w="6350" cap="flat" cmpd="sng" algn="ctr">
                      <a:solidFill>
                        <a:srgbClr val="808080"/>
                      </a:solidFill>
                      <a:prstDash val="solid"/>
                      <a:round/>
                      <a:headEnd w="med" len="med"/>
                      <a:tailEnd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0">
                <a:tc>
                  <a:txBody>
                    <a:bodyPr/>
                    <a:lstStyle/>
                    <a:p>
                      <a:pPr algn="ctr">
                        <a:defRPr/>
                      </a:pPr>
                      <a:r>
                        <a:rPr lang="en-US" sz="1100">
                          <a:solidFill>
                            <a:srgbClr val="5F5F5F"/>
                          </a:solidFill>
                          <a:latin typeface="Segoe UI"/>
                          <a:cs typeface="Segoe UI"/>
                        </a:rPr>
                        <a:t>5002</a:t>
                      </a:r>
                    </a:p>
                  </a:txBody>
                  <a:tcPr marL="82296" marR="82296" marT="82296" marB="82296" anchor="ctr">
                    <a:lnL w="6350" cap="flat" cmpd="sng" algn="ctr">
                      <a:solidFill>
                        <a:srgbClr val="808080"/>
                      </a:solidFill>
                      <a:prstDash val="solid"/>
                      <a:round/>
                      <a:headEnd w="med" len="med"/>
                      <a:tailEnd w="med" len="med"/>
                    </a:lnL>
                    <a:lnR w="6350" cap="flat" cmpd="sng" algn="ctr">
                      <a:solidFill>
                        <a:srgbClr val="808080"/>
                      </a:solidFill>
                      <a:prstDash val="solid"/>
                      <a:round/>
                      <a:headEnd w="med" len="med"/>
                      <a:tailEnd w="med" len="med"/>
                    </a:lnR>
                    <a:lnT w="6350" cap="flat" cmpd="sng" algn="ctr">
                      <a:solidFill>
                        <a:srgbClr val="808080"/>
                      </a:solidFill>
                      <a:prstDash val="solid"/>
                      <a:round/>
                      <a:headEnd w="med" len="med"/>
                      <a:tailEnd w="med" len="med"/>
                    </a:lnT>
                    <a:lnB w="6350" cap="flat" cmpd="sng" algn="ctr">
                      <a:solidFill>
                        <a:srgbClr val="808080"/>
                      </a:solidFill>
                      <a:prstDash val="solid"/>
                      <a:round/>
                      <a:headEnd w="med" len="med"/>
                      <a:tailEnd w="med" len="med"/>
                    </a:lnB>
                    <a:lnTlToBr w="12700" cmpd="sng">
                      <a:noFill/>
                      <a:prstDash val="solid"/>
                    </a:lnTlToBr>
                    <a:lnBlToTr w="12700" cmpd="sng">
                      <a:noFill/>
                      <a:prstDash val="solid"/>
                    </a:lnBlToTr>
                    <a:noFill/>
                  </a:tcPr>
                </a:tc>
                <a:tc>
                  <a:txBody>
                    <a:bodyPr/>
                    <a:lstStyle/>
                    <a:p>
                      <a:pPr algn="ctr">
                        <a:defRPr/>
                      </a:pPr>
                      <a:r>
                        <a:rPr lang="ko-KR" altLang="en-US" sz="1100">
                          <a:solidFill>
                            <a:srgbClr val="5F5F5F"/>
                          </a:solidFill>
                          <a:latin typeface="Segoe UI"/>
                          <a:cs typeface="Segoe UI"/>
                        </a:rPr>
                        <a:t>사업부장</a:t>
                      </a:r>
                      <a:endParaRPr lang="en-US" sz="1100">
                        <a:solidFill>
                          <a:srgbClr val="5F5F5F"/>
                        </a:solidFill>
                        <a:latin typeface="Segoe UI"/>
                        <a:cs typeface="Segoe UI"/>
                      </a:endParaRPr>
                    </a:p>
                  </a:txBody>
                  <a:tcPr marL="82296" marR="82296" marT="82296" marB="82296" anchor="ctr">
                    <a:lnL w="6350" cap="flat" cmpd="sng" algn="ctr">
                      <a:solidFill>
                        <a:srgbClr val="808080"/>
                      </a:solidFill>
                      <a:prstDash val="solid"/>
                      <a:round/>
                      <a:headEnd w="med" len="med"/>
                      <a:tailEnd w="med" len="med"/>
                    </a:lnL>
                    <a:lnR w="6350" cap="flat" cmpd="sng" algn="ctr">
                      <a:solidFill>
                        <a:srgbClr val="808080"/>
                      </a:solidFill>
                      <a:prstDash val="solid"/>
                      <a:round/>
                      <a:headEnd w="med" len="med"/>
                      <a:tailEnd w="med" len="med"/>
                    </a:lnR>
                    <a:lnT w="6350" cap="flat" cmpd="sng" algn="ctr">
                      <a:solidFill>
                        <a:srgbClr val="808080"/>
                      </a:solidFill>
                      <a:prstDash val="solid"/>
                      <a:round/>
                      <a:headEnd w="med" len="med"/>
                      <a:tailEnd w="med" len="med"/>
                    </a:lnT>
                    <a:lnB w="6350" cap="flat" cmpd="sng" algn="ctr">
                      <a:solidFill>
                        <a:srgbClr val="808080"/>
                      </a:solidFill>
                      <a:prstDash val="solid"/>
                      <a:round/>
                      <a:headEnd w="med" len="med"/>
                      <a:tailEnd w="med" len="med"/>
                    </a:lnB>
                    <a:lnTlToBr w="12700" cmpd="sng">
                      <a:noFill/>
                      <a:prstDash val="solid"/>
                    </a:lnTlToBr>
                    <a:lnBlToTr w="12700" cmpd="sng">
                      <a:noFill/>
                      <a:prstDash val="solid"/>
                    </a:lnBlToTr>
                    <a:noFill/>
                  </a:tcPr>
                </a:tc>
                <a:tc>
                  <a:txBody>
                    <a:bodyPr/>
                    <a:lstStyle/>
                    <a:p>
                      <a:pPr algn="ctr">
                        <a:defRPr/>
                      </a:pPr>
                      <a:endParaRPr lang="en-US" sz="1100">
                        <a:solidFill>
                          <a:srgbClr val="5F5F5F"/>
                        </a:solidFill>
                        <a:latin typeface="Segoe UI"/>
                        <a:cs typeface="Segoe UI"/>
                      </a:endParaRPr>
                    </a:p>
                  </a:txBody>
                  <a:tcPr marL="82296" marR="82296" marT="82296" marB="82296" anchor="ctr">
                    <a:lnL w="6350" cap="flat" cmpd="sng" algn="ctr">
                      <a:solidFill>
                        <a:srgbClr val="808080"/>
                      </a:solidFill>
                      <a:prstDash val="solid"/>
                      <a:round/>
                      <a:headEnd w="med" len="med"/>
                      <a:tailEnd w="med" len="med"/>
                    </a:lnL>
                    <a:lnR w="6350" cap="flat" cmpd="sng" algn="ctr">
                      <a:solidFill>
                        <a:srgbClr val="808080"/>
                      </a:solidFill>
                      <a:prstDash val="solid"/>
                      <a:round/>
                      <a:headEnd w="med" len="med"/>
                      <a:tailEnd w="med" len="med"/>
                    </a:lnR>
                    <a:lnT w="6350" cap="flat" cmpd="sng" algn="ctr">
                      <a:solidFill>
                        <a:srgbClr val="808080"/>
                      </a:solidFill>
                      <a:prstDash val="solid"/>
                      <a:round/>
                      <a:headEnd w="med" len="med"/>
                      <a:tailEnd w="med" len="med"/>
                    </a:lnT>
                    <a:lnB w="6350" cap="flat" cmpd="sng" algn="ctr">
                      <a:solidFill>
                        <a:srgbClr val="808080"/>
                      </a:solidFill>
                      <a:prstDash val="solid"/>
                      <a:round/>
                      <a:headEnd w="med" len="med"/>
                      <a:tailEnd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0">
                <a:tc>
                  <a:txBody>
                    <a:bodyPr/>
                    <a:lstStyle/>
                    <a:p>
                      <a:pPr algn="ctr">
                        <a:defRPr/>
                      </a:pPr>
                      <a:r>
                        <a:rPr lang="en-US" sz="1100">
                          <a:solidFill>
                            <a:srgbClr val="5F5F5F"/>
                          </a:solidFill>
                          <a:latin typeface="Segoe UI"/>
                          <a:cs typeface="Segoe UI"/>
                        </a:rPr>
                        <a:t>5003</a:t>
                      </a:r>
                    </a:p>
                  </a:txBody>
                  <a:tcPr marL="82296" marR="82296" marT="82296" marB="82296" anchor="ctr">
                    <a:lnL w="6350" cap="flat" cmpd="sng" algn="ctr">
                      <a:solidFill>
                        <a:srgbClr val="808080"/>
                      </a:solidFill>
                      <a:prstDash val="solid"/>
                      <a:round/>
                      <a:headEnd w="med" len="med"/>
                      <a:tailEnd w="med" len="med"/>
                    </a:lnL>
                    <a:lnR w="6350" cap="flat" cmpd="sng" algn="ctr">
                      <a:solidFill>
                        <a:srgbClr val="808080"/>
                      </a:solidFill>
                      <a:prstDash val="solid"/>
                      <a:round/>
                      <a:headEnd w="med" len="med"/>
                      <a:tailEnd w="med" len="med"/>
                    </a:lnR>
                    <a:lnT w="6350" cap="flat" cmpd="sng" algn="ctr">
                      <a:solidFill>
                        <a:srgbClr val="808080"/>
                      </a:solidFill>
                      <a:prstDash val="solid"/>
                      <a:round/>
                      <a:headEnd w="med" len="med"/>
                      <a:tailEnd w="med" len="med"/>
                    </a:lnT>
                    <a:lnB w="6350" cap="flat" cmpd="sng" algn="ctr">
                      <a:solidFill>
                        <a:srgbClr val="808080"/>
                      </a:solidFill>
                      <a:prstDash val="solid"/>
                      <a:round/>
                      <a:headEnd w="med" len="med"/>
                      <a:tailEnd w="med" len="med"/>
                    </a:lnB>
                    <a:lnTlToBr w="12700" cmpd="sng">
                      <a:noFill/>
                      <a:prstDash val="solid"/>
                    </a:lnTlToBr>
                    <a:lnBlToTr w="12700" cmpd="sng">
                      <a:noFill/>
                      <a:prstDash val="solid"/>
                    </a:lnBlToTr>
                    <a:noFill/>
                  </a:tcPr>
                </a:tc>
                <a:tc>
                  <a:txBody>
                    <a:bodyPr/>
                    <a:lstStyle/>
                    <a:p>
                      <a:pPr algn="ctr">
                        <a:defRPr/>
                      </a:pPr>
                      <a:r>
                        <a:rPr lang="ko-KR" altLang="en-US" sz="1100">
                          <a:solidFill>
                            <a:srgbClr val="5F5F5F"/>
                          </a:solidFill>
                          <a:latin typeface="Segoe UI"/>
                          <a:cs typeface="Segoe UI"/>
                        </a:rPr>
                        <a:t>본부장</a:t>
                      </a:r>
                      <a:endParaRPr lang="en-US" sz="1100">
                        <a:solidFill>
                          <a:srgbClr val="5F5F5F"/>
                        </a:solidFill>
                        <a:latin typeface="Segoe UI"/>
                        <a:cs typeface="Segoe UI"/>
                      </a:endParaRPr>
                    </a:p>
                  </a:txBody>
                  <a:tcPr marL="82296" marR="82296" marT="82296" marB="82296" anchor="ctr">
                    <a:lnL w="6350" cap="flat" cmpd="sng" algn="ctr">
                      <a:solidFill>
                        <a:srgbClr val="808080"/>
                      </a:solidFill>
                      <a:prstDash val="solid"/>
                      <a:round/>
                      <a:headEnd w="med" len="med"/>
                      <a:tailEnd w="med" len="med"/>
                    </a:lnL>
                    <a:lnR w="6350" cap="flat" cmpd="sng" algn="ctr">
                      <a:solidFill>
                        <a:srgbClr val="808080"/>
                      </a:solidFill>
                      <a:prstDash val="solid"/>
                      <a:round/>
                      <a:headEnd w="med" len="med"/>
                      <a:tailEnd w="med" len="med"/>
                    </a:lnR>
                    <a:lnT w="6350" cap="flat" cmpd="sng" algn="ctr">
                      <a:solidFill>
                        <a:srgbClr val="808080"/>
                      </a:solidFill>
                      <a:prstDash val="solid"/>
                      <a:round/>
                      <a:headEnd w="med" len="med"/>
                      <a:tailEnd w="med" len="med"/>
                    </a:lnT>
                    <a:lnB w="6350" cap="flat" cmpd="sng" algn="ctr">
                      <a:solidFill>
                        <a:srgbClr val="808080"/>
                      </a:solidFill>
                      <a:prstDash val="solid"/>
                      <a:round/>
                      <a:headEnd w="med" len="med"/>
                      <a:tailEnd w="med" len="med"/>
                    </a:lnB>
                    <a:lnTlToBr w="12700" cmpd="sng">
                      <a:noFill/>
                      <a:prstDash val="solid"/>
                    </a:lnTlToBr>
                    <a:lnBlToTr w="12700" cmpd="sng">
                      <a:noFill/>
                      <a:prstDash val="solid"/>
                    </a:lnBlToTr>
                    <a:noFill/>
                  </a:tcPr>
                </a:tc>
                <a:tc>
                  <a:txBody>
                    <a:bodyPr/>
                    <a:lstStyle/>
                    <a:p>
                      <a:pPr algn="ctr">
                        <a:defRPr/>
                      </a:pPr>
                      <a:endParaRPr lang="en-US" sz="1100">
                        <a:solidFill>
                          <a:srgbClr val="5F5F5F"/>
                        </a:solidFill>
                        <a:latin typeface="Segoe UI"/>
                        <a:cs typeface="Segoe UI"/>
                      </a:endParaRPr>
                    </a:p>
                  </a:txBody>
                  <a:tcPr marL="82296" marR="82296" marT="82296" marB="82296" anchor="ctr">
                    <a:lnL w="6350" cap="flat" cmpd="sng" algn="ctr">
                      <a:solidFill>
                        <a:srgbClr val="808080"/>
                      </a:solidFill>
                      <a:prstDash val="solid"/>
                      <a:round/>
                      <a:headEnd w="med" len="med"/>
                      <a:tailEnd w="med" len="med"/>
                    </a:lnL>
                    <a:lnR w="6350" cap="flat" cmpd="sng" algn="ctr">
                      <a:solidFill>
                        <a:srgbClr val="808080"/>
                      </a:solidFill>
                      <a:prstDash val="solid"/>
                      <a:round/>
                      <a:headEnd w="med" len="med"/>
                      <a:tailEnd w="med" len="med"/>
                    </a:lnR>
                    <a:lnT w="6350" cap="flat" cmpd="sng" algn="ctr">
                      <a:solidFill>
                        <a:srgbClr val="808080"/>
                      </a:solidFill>
                      <a:prstDash val="solid"/>
                      <a:round/>
                      <a:headEnd w="med" len="med"/>
                      <a:tailEnd w="med" len="med"/>
                    </a:lnT>
                    <a:lnB w="6350" cap="flat" cmpd="sng" algn="ctr">
                      <a:solidFill>
                        <a:srgbClr val="808080"/>
                      </a:solidFill>
                      <a:prstDash val="solid"/>
                      <a:round/>
                      <a:headEnd w="med" len="med"/>
                      <a:tailEnd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0">
                <a:tc>
                  <a:txBody>
                    <a:bodyPr/>
                    <a:lstStyle/>
                    <a:p>
                      <a:pPr algn="ctr">
                        <a:defRPr/>
                      </a:pPr>
                      <a:r>
                        <a:rPr lang="en-US" sz="1100">
                          <a:solidFill>
                            <a:srgbClr val="5F5F5F"/>
                          </a:solidFill>
                          <a:latin typeface="Segoe UI"/>
                          <a:cs typeface="Segoe UI"/>
                        </a:rPr>
                        <a:t>5004</a:t>
                      </a:r>
                    </a:p>
                  </a:txBody>
                  <a:tcPr marL="82296" marR="82296" marT="82296" marB="82296" anchor="ctr">
                    <a:lnL w="6350" cap="flat" cmpd="sng" algn="ctr">
                      <a:solidFill>
                        <a:srgbClr val="808080"/>
                      </a:solidFill>
                      <a:prstDash val="solid"/>
                      <a:round/>
                      <a:headEnd w="med" len="med"/>
                      <a:tailEnd w="med" len="med"/>
                    </a:lnL>
                    <a:lnR w="6350" cap="flat" cmpd="sng" algn="ctr">
                      <a:solidFill>
                        <a:srgbClr val="808080"/>
                      </a:solidFill>
                      <a:prstDash val="solid"/>
                      <a:round/>
                      <a:headEnd w="med" len="med"/>
                      <a:tailEnd w="med" len="med"/>
                    </a:lnR>
                    <a:lnT w="6350" cap="flat" cmpd="sng" algn="ctr">
                      <a:solidFill>
                        <a:srgbClr val="808080"/>
                      </a:solidFill>
                      <a:prstDash val="solid"/>
                      <a:round/>
                      <a:headEnd w="med" len="med"/>
                      <a:tailEnd w="med" len="med"/>
                    </a:lnT>
                    <a:lnB w="6350" cap="flat" cmpd="sng" algn="ctr">
                      <a:solidFill>
                        <a:srgbClr val="808080"/>
                      </a:solidFill>
                      <a:prstDash val="solid"/>
                      <a:round/>
                      <a:headEnd w="med" len="med"/>
                      <a:tailEnd w="med" len="med"/>
                    </a:lnB>
                    <a:lnTlToBr w="12700" cmpd="sng">
                      <a:noFill/>
                      <a:prstDash val="solid"/>
                    </a:lnTlToBr>
                    <a:lnBlToTr w="12700" cmpd="sng">
                      <a:noFill/>
                      <a:prstDash val="solid"/>
                    </a:lnBlToTr>
                    <a:noFill/>
                  </a:tcPr>
                </a:tc>
                <a:tc>
                  <a:txBody>
                    <a:bodyPr/>
                    <a:lstStyle/>
                    <a:p>
                      <a:pPr algn="ctr">
                        <a:defRPr/>
                      </a:pPr>
                      <a:r>
                        <a:rPr lang="ko-KR" altLang="en-US" sz="1100">
                          <a:solidFill>
                            <a:srgbClr val="5F5F5F"/>
                          </a:solidFill>
                          <a:latin typeface="Segoe UI"/>
                          <a:cs typeface="Segoe UI"/>
                        </a:rPr>
                        <a:t>실장</a:t>
                      </a:r>
                      <a:endParaRPr lang="en-US" sz="1100">
                        <a:solidFill>
                          <a:srgbClr val="5F5F5F"/>
                        </a:solidFill>
                        <a:latin typeface="Segoe UI"/>
                        <a:cs typeface="Segoe UI"/>
                      </a:endParaRPr>
                    </a:p>
                  </a:txBody>
                  <a:tcPr marL="82296" marR="82296" marT="82296" marB="82296" anchor="ctr">
                    <a:lnL w="6350" cap="flat" cmpd="sng" algn="ctr">
                      <a:solidFill>
                        <a:srgbClr val="808080"/>
                      </a:solidFill>
                      <a:prstDash val="solid"/>
                      <a:round/>
                      <a:headEnd w="med" len="med"/>
                      <a:tailEnd w="med" len="med"/>
                    </a:lnL>
                    <a:lnR w="6350" cap="flat" cmpd="sng" algn="ctr">
                      <a:solidFill>
                        <a:srgbClr val="808080"/>
                      </a:solidFill>
                      <a:prstDash val="solid"/>
                      <a:round/>
                      <a:headEnd w="med" len="med"/>
                      <a:tailEnd w="med" len="med"/>
                    </a:lnR>
                    <a:lnT w="6350" cap="flat" cmpd="sng" algn="ctr">
                      <a:solidFill>
                        <a:srgbClr val="808080"/>
                      </a:solidFill>
                      <a:prstDash val="solid"/>
                      <a:round/>
                      <a:headEnd w="med" len="med"/>
                      <a:tailEnd w="med" len="med"/>
                    </a:lnT>
                    <a:lnB w="6350" cap="flat" cmpd="sng" algn="ctr">
                      <a:solidFill>
                        <a:srgbClr val="808080"/>
                      </a:solidFill>
                      <a:prstDash val="solid"/>
                      <a:round/>
                      <a:headEnd w="med" len="med"/>
                      <a:tailEnd w="med" len="med"/>
                    </a:lnB>
                    <a:lnTlToBr w="12700" cmpd="sng">
                      <a:noFill/>
                      <a:prstDash val="solid"/>
                    </a:lnTlToBr>
                    <a:lnBlToTr w="12700" cmpd="sng">
                      <a:noFill/>
                      <a:prstDash val="solid"/>
                    </a:lnBlToTr>
                    <a:noFill/>
                  </a:tcPr>
                </a:tc>
                <a:tc>
                  <a:txBody>
                    <a:bodyPr/>
                    <a:lstStyle/>
                    <a:p>
                      <a:pPr algn="ctr">
                        <a:defRPr/>
                      </a:pPr>
                      <a:endParaRPr lang="en-US" sz="1100">
                        <a:solidFill>
                          <a:srgbClr val="5F5F5F"/>
                        </a:solidFill>
                        <a:latin typeface="Segoe UI"/>
                        <a:cs typeface="Segoe UI"/>
                      </a:endParaRPr>
                    </a:p>
                  </a:txBody>
                  <a:tcPr marL="82296" marR="82296" marT="82296" marB="82296" anchor="ctr">
                    <a:lnL w="6350" cap="flat" cmpd="sng" algn="ctr">
                      <a:solidFill>
                        <a:srgbClr val="808080"/>
                      </a:solidFill>
                      <a:prstDash val="solid"/>
                      <a:round/>
                      <a:headEnd w="med" len="med"/>
                      <a:tailEnd w="med" len="med"/>
                    </a:lnL>
                    <a:lnR w="6350" cap="flat" cmpd="sng" algn="ctr">
                      <a:solidFill>
                        <a:srgbClr val="808080"/>
                      </a:solidFill>
                      <a:prstDash val="solid"/>
                      <a:round/>
                      <a:headEnd w="med" len="med"/>
                      <a:tailEnd w="med" len="med"/>
                    </a:lnR>
                    <a:lnT w="6350" cap="flat" cmpd="sng" algn="ctr">
                      <a:solidFill>
                        <a:srgbClr val="808080"/>
                      </a:solidFill>
                      <a:prstDash val="solid"/>
                      <a:round/>
                      <a:headEnd w="med" len="med"/>
                      <a:tailEnd w="med" len="med"/>
                    </a:lnT>
                    <a:lnB w="6350" cap="flat" cmpd="sng" algn="ctr">
                      <a:solidFill>
                        <a:srgbClr val="808080"/>
                      </a:solidFill>
                      <a:prstDash val="solid"/>
                      <a:round/>
                      <a:headEnd w="med" len="med"/>
                      <a:tailEnd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bl>
          </a:graphicData>
        </a:graphic>
      </p:graphicFrame>
      <p:sp>
        <p:nvSpPr>
          <p:cNvPr id="47" name="Box"/>
          <p:cNvSpPr>
            <a:spLocks noChangeAspect="1" noChangeArrowheads="1"/>
          </p:cNvSpPr>
          <p:nvPr/>
        </p:nvSpPr>
        <p:spPr>
          <a:xfrm>
            <a:off x="2613483" y="2387859"/>
            <a:ext cx="128588" cy="128588"/>
          </a:xfrm>
          <a:prstGeom prst="rect">
            <a:avLst/>
          </a:prstGeom>
          <a:solidFill>
            <a:srgbClr val="FFFFFF"/>
          </a:solidFill>
          <a:ln w="6350" cap="flat">
            <a:solidFill>
              <a:srgbClr val="808080"/>
            </a:solidFill>
            <a:prstDash val="solid"/>
            <a:miter/>
          </a:ln>
        </p:spPr>
        <p:txBody>
          <a:bodyPr vert="horz" wrap="square" lIns="91440" tIns="45720" rIns="91440" bIns="45720" anchor="t" anchorCtr="0">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defRPr/>
            </a:pPr>
            <a:endParaRPr lang="en-US">
              <a:solidFill>
                <a:srgbClr val="5F5F5F"/>
              </a:solidFill>
              <a:latin typeface="Segoe UI"/>
              <a:cs typeface="Segoe UI"/>
            </a:endParaRPr>
          </a:p>
        </p:txBody>
      </p:sp>
      <p:sp>
        <p:nvSpPr>
          <p:cNvPr id="48" name="Box"/>
          <p:cNvSpPr>
            <a:spLocks noChangeAspect="1" noChangeArrowheads="1"/>
          </p:cNvSpPr>
          <p:nvPr/>
        </p:nvSpPr>
        <p:spPr>
          <a:xfrm>
            <a:off x="2613483" y="2745093"/>
            <a:ext cx="128588" cy="128588"/>
          </a:xfrm>
          <a:prstGeom prst="rect">
            <a:avLst/>
          </a:prstGeom>
          <a:solidFill>
            <a:schemeClr val="bg2">
              <a:lumMod val="90000"/>
            </a:schemeClr>
          </a:solidFill>
          <a:ln w="6350" cap="flat">
            <a:solidFill>
              <a:srgbClr val="808080"/>
            </a:solidFill>
            <a:prstDash val="solid"/>
            <a:miter/>
          </a:ln>
        </p:spPr>
        <p:txBody>
          <a:bodyPr vert="horz" wrap="square" lIns="91440" tIns="45720" rIns="91440" bIns="45720" anchor="t" anchorCtr="0">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defRPr/>
            </a:pPr>
            <a:endParaRPr lang="en-US">
              <a:solidFill>
                <a:srgbClr val="5F5F5F"/>
              </a:solidFill>
              <a:latin typeface="Segoe UI"/>
              <a:cs typeface="Segoe UI"/>
            </a:endParaRPr>
          </a:p>
        </p:txBody>
      </p:sp>
      <p:sp>
        <p:nvSpPr>
          <p:cNvPr id="49" name="Box"/>
          <p:cNvSpPr>
            <a:spLocks noChangeAspect="1" noChangeArrowheads="1"/>
          </p:cNvSpPr>
          <p:nvPr/>
        </p:nvSpPr>
        <p:spPr>
          <a:xfrm>
            <a:off x="2613483" y="3415830"/>
            <a:ext cx="128588" cy="128588"/>
          </a:xfrm>
          <a:prstGeom prst="rect">
            <a:avLst/>
          </a:prstGeom>
          <a:solidFill>
            <a:srgbClr val="FFFFFF"/>
          </a:solidFill>
          <a:ln w="6350" cap="flat">
            <a:solidFill>
              <a:srgbClr val="808080"/>
            </a:solidFill>
            <a:prstDash val="solid"/>
            <a:miter/>
          </a:ln>
        </p:spPr>
        <p:txBody>
          <a:bodyPr vert="horz" wrap="square" lIns="91440" tIns="45720" rIns="91440" bIns="45720" anchor="t" anchorCtr="0">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defRPr/>
            </a:pPr>
            <a:endParaRPr lang="en-US">
              <a:solidFill>
                <a:srgbClr val="5F5F5F"/>
              </a:solidFill>
              <a:latin typeface="Segoe UI"/>
              <a:cs typeface="Segoe UI"/>
            </a:endParaRPr>
          </a:p>
        </p:txBody>
      </p:sp>
      <p:sp>
        <p:nvSpPr>
          <p:cNvPr id="50" name="Box"/>
          <p:cNvSpPr>
            <a:spLocks noChangeAspect="1" noChangeArrowheads="1"/>
          </p:cNvSpPr>
          <p:nvPr/>
        </p:nvSpPr>
        <p:spPr>
          <a:xfrm>
            <a:off x="2613483" y="3742488"/>
            <a:ext cx="128588" cy="128588"/>
          </a:xfrm>
          <a:prstGeom prst="rect">
            <a:avLst/>
          </a:prstGeom>
          <a:solidFill>
            <a:srgbClr val="FFFFFF"/>
          </a:solidFill>
          <a:ln w="6350" cap="flat">
            <a:solidFill>
              <a:srgbClr val="808080"/>
            </a:solidFill>
            <a:prstDash val="solid"/>
            <a:miter/>
          </a:ln>
        </p:spPr>
        <p:txBody>
          <a:bodyPr vert="horz" wrap="square" lIns="91440" tIns="45720" rIns="91440" bIns="45720" anchor="t" anchorCtr="0">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defRPr/>
            </a:pPr>
            <a:endParaRPr lang="en-US">
              <a:solidFill>
                <a:srgbClr val="5F5F5F"/>
              </a:solidFill>
              <a:latin typeface="Segoe UI"/>
              <a:cs typeface="Segoe UI"/>
            </a:endParaRPr>
          </a:p>
        </p:txBody>
      </p:sp>
      <p:sp>
        <p:nvSpPr>
          <p:cNvPr id="51" name="Box"/>
          <p:cNvSpPr>
            <a:spLocks noChangeAspect="1" noChangeArrowheads="1"/>
          </p:cNvSpPr>
          <p:nvPr/>
        </p:nvSpPr>
        <p:spPr>
          <a:xfrm>
            <a:off x="2613483" y="3067227"/>
            <a:ext cx="128588" cy="128588"/>
          </a:xfrm>
          <a:prstGeom prst="rect">
            <a:avLst/>
          </a:prstGeom>
          <a:solidFill>
            <a:srgbClr val="FFFFFF"/>
          </a:solidFill>
          <a:ln w="6350" cap="flat">
            <a:solidFill>
              <a:srgbClr val="808080"/>
            </a:solidFill>
            <a:prstDash val="solid"/>
            <a:miter/>
          </a:ln>
        </p:spPr>
        <p:txBody>
          <a:bodyPr vert="horz" wrap="square" lIns="91440" tIns="45720" rIns="91440" bIns="45720" anchor="t" anchorCtr="0">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defRPr/>
            </a:pPr>
            <a:endParaRPr lang="en-US">
              <a:solidFill>
                <a:srgbClr val="5F5F5F"/>
              </a:solidFill>
              <a:latin typeface="Segoe UI"/>
              <a:cs typeface="Segoe UI"/>
            </a:endParaRPr>
          </a:p>
        </p:txBody>
      </p:sp>
      <p:sp>
        <p:nvSpPr>
          <p:cNvPr id="52" name="직사각형 51"/>
          <p:cNvSpPr/>
          <p:nvPr/>
        </p:nvSpPr>
        <p:spPr>
          <a:xfrm>
            <a:off x="5710988" y="2657217"/>
            <a:ext cx="466066" cy="254623"/>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ko-KR" altLang="en-US" sz="800">
                <a:solidFill>
                  <a:schemeClr val="tx1"/>
                </a:solidFill>
                <a:latin typeface="Noto Sans KR Black"/>
                <a:ea typeface="Noto Sans KR Black"/>
              </a:rPr>
              <a:t>수정</a:t>
            </a:r>
          </a:p>
        </p:txBody>
      </p:sp>
      <p:sp>
        <p:nvSpPr>
          <p:cNvPr id="53" name="직사각형 52"/>
          <p:cNvSpPr/>
          <p:nvPr/>
        </p:nvSpPr>
        <p:spPr>
          <a:xfrm>
            <a:off x="5286256" y="2996219"/>
            <a:ext cx="466066" cy="254623"/>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ko-KR" altLang="en-US" sz="800">
                <a:solidFill>
                  <a:schemeClr val="tx1"/>
                </a:solidFill>
                <a:latin typeface="Noto Sans KR Black"/>
                <a:ea typeface="Noto Sans KR Black"/>
              </a:rPr>
              <a:t>수정</a:t>
            </a:r>
          </a:p>
        </p:txBody>
      </p:sp>
      <p:sp>
        <p:nvSpPr>
          <p:cNvPr id="54" name="직사각형 53"/>
          <p:cNvSpPr/>
          <p:nvPr/>
        </p:nvSpPr>
        <p:spPr>
          <a:xfrm>
            <a:off x="6060329" y="2996219"/>
            <a:ext cx="466066" cy="254623"/>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ko-KR" altLang="en-US" sz="800">
                <a:solidFill>
                  <a:schemeClr val="tx1"/>
                </a:solidFill>
                <a:latin typeface="Noto Sans KR Black"/>
                <a:ea typeface="Noto Sans KR Black"/>
              </a:rPr>
              <a:t>삭제</a:t>
            </a:r>
          </a:p>
        </p:txBody>
      </p:sp>
      <p:sp>
        <p:nvSpPr>
          <p:cNvPr id="55" name="직사각형 54"/>
          <p:cNvSpPr/>
          <p:nvPr/>
        </p:nvSpPr>
        <p:spPr>
          <a:xfrm>
            <a:off x="5286256" y="3319761"/>
            <a:ext cx="466066" cy="254623"/>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ko-KR" altLang="en-US" sz="800">
                <a:solidFill>
                  <a:schemeClr val="tx1"/>
                </a:solidFill>
                <a:latin typeface="Noto Sans KR Black"/>
                <a:ea typeface="Noto Sans KR Black"/>
              </a:rPr>
              <a:t>수정</a:t>
            </a:r>
          </a:p>
        </p:txBody>
      </p:sp>
      <p:sp>
        <p:nvSpPr>
          <p:cNvPr id="56" name="직사각형 55"/>
          <p:cNvSpPr/>
          <p:nvPr/>
        </p:nvSpPr>
        <p:spPr>
          <a:xfrm>
            <a:off x="6060329" y="3319761"/>
            <a:ext cx="466066" cy="254623"/>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ko-KR" altLang="en-US" sz="800">
                <a:solidFill>
                  <a:schemeClr val="tx1"/>
                </a:solidFill>
                <a:latin typeface="Noto Sans KR Black"/>
                <a:ea typeface="Noto Sans KR Black"/>
              </a:rPr>
              <a:t>삭제</a:t>
            </a:r>
          </a:p>
        </p:txBody>
      </p:sp>
      <p:sp>
        <p:nvSpPr>
          <p:cNvPr id="57" name="직사각형 56"/>
          <p:cNvSpPr/>
          <p:nvPr/>
        </p:nvSpPr>
        <p:spPr>
          <a:xfrm>
            <a:off x="5286256" y="3655156"/>
            <a:ext cx="466066" cy="254623"/>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ko-KR" altLang="en-US" sz="800">
                <a:solidFill>
                  <a:schemeClr val="tx1"/>
                </a:solidFill>
                <a:latin typeface="Noto Sans KR Black"/>
                <a:ea typeface="Noto Sans KR Black"/>
              </a:rPr>
              <a:t>수정</a:t>
            </a:r>
          </a:p>
        </p:txBody>
      </p:sp>
      <p:sp>
        <p:nvSpPr>
          <p:cNvPr id="58" name="직사각형 57"/>
          <p:cNvSpPr/>
          <p:nvPr/>
        </p:nvSpPr>
        <p:spPr>
          <a:xfrm>
            <a:off x="6060329" y="3655156"/>
            <a:ext cx="466066" cy="254623"/>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ko-KR" altLang="en-US" sz="800">
                <a:solidFill>
                  <a:schemeClr val="tx1"/>
                </a:solidFill>
                <a:latin typeface="Noto Sans KR Black"/>
                <a:ea typeface="Noto Sans KR Black"/>
              </a:rPr>
              <a:t>삭제</a:t>
            </a:r>
          </a:p>
        </p:txBody>
      </p:sp>
      <p:sp>
        <p:nvSpPr>
          <p:cNvPr id="59" name="직사각형 58"/>
          <p:cNvSpPr/>
          <p:nvPr/>
        </p:nvSpPr>
        <p:spPr>
          <a:xfrm>
            <a:off x="2585200" y="4097356"/>
            <a:ext cx="692032" cy="254623"/>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ko-KR" altLang="en-US" sz="800">
                <a:solidFill>
                  <a:schemeClr val="tx1"/>
                </a:solidFill>
                <a:latin typeface="Noto Sans KR Black"/>
                <a:ea typeface="Noto Sans KR Black"/>
              </a:rPr>
              <a:t>선택 삭제</a:t>
            </a:r>
          </a:p>
        </p:txBody>
      </p:sp>
      <p:sp>
        <p:nvSpPr>
          <p:cNvPr id="60" name="직사각형 59"/>
          <p:cNvSpPr/>
          <p:nvPr/>
        </p:nvSpPr>
        <p:spPr>
          <a:xfrm>
            <a:off x="6454432" y="4097356"/>
            <a:ext cx="692032" cy="254623"/>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ko-KR" altLang="en-US" sz="800">
                <a:solidFill>
                  <a:schemeClr val="tx1"/>
                </a:solidFill>
                <a:latin typeface="Noto Sans KR Black"/>
                <a:ea typeface="Noto Sans KR Black"/>
              </a:rPr>
              <a:t>직위 등록</a:t>
            </a:r>
          </a:p>
        </p:txBody>
      </p:sp>
      <p:cxnSp>
        <p:nvCxnSpPr>
          <p:cNvPr id="34" name="직선 연결선 33"/>
          <p:cNvCxnSpPr/>
          <p:nvPr/>
        </p:nvCxnSpPr>
        <p:spPr>
          <a:xfrm>
            <a:off x="121920" y="76200"/>
            <a:ext cx="9456597" cy="5623412"/>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직선 연결선 60"/>
          <p:cNvCxnSpPr>
            <a:stCxn id="30" idx="1"/>
          </p:cNvCxnSpPr>
          <p:nvPr/>
        </p:nvCxnSpPr>
        <p:spPr>
          <a:xfrm flipV="1">
            <a:off x="0" y="0"/>
            <a:ext cx="9809778" cy="5699613"/>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mc:Choice>
    <mc:Fallback xmlns="" xmlns:c="http://schemas.openxmlformats.org/drawingml/2006/chart" xmlns:dgm="http://schemas.openxmlformats.org/drawingml/2006/diagram" xmlns:dsp="http://schemas.microsoft.com/office/drawing/2008/diagram">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Browser" descr="&lt;SmartSettings&gt;&lt;SmartResize enabled=&quot;True&quot; minWidth=&quot;140&quot; minHeight=&quot;50&quot; /&gt;&lt;/SmartSettings&gt;"/>
          <p:cNvGrpSpPr/>
          <p:nvPr>
            <p:custDataLst>
              <p:tags r:id="rId1"/>
            </p:custDataLst>
          </p:nvPr>
        </p:nvGrpSpPr>
        <p:grpSpPr>
          <a:xfrm>
            <a:off x="-1" y="0"/>
            <a:ext cx="9810308" cy="6858000"/>
            <a:chOff x="595684" y="1261242"/>
            <a:chExt cx="6668463" cy="4352544"/>
          </a:xfrm>
        </p:grpSpPr>
        <p:sp>
          <p:nvSpPr>
            <p:cNvPr id="5" name="Window Body" descr="&lt;SmartSettings&gt;&lt;SmartResize anchorLeft=&quot;Absolute&quot; anchorTop=&quot;Absolute&quot; anchorRight=&quot;Absolute&quot; anchorBottom=&quot;Absolute&quot; /&gt;&lt;/SmartSettings&gt;"/>
            <p:cNvSpPr/>
            <p:nvPr/>
          </p:nvSpPr>
          <p:spPr>
            <a:xfrm>
              <a:off x="595684" y="1600779"/>
              <a:ext cx="6668461" cy="4013007"/>
            </a:xfrm>
            <a:prstGeom prst="rect">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vert="horz" wrap="square" lIns="91440" tIns="45720" rIns="91440" bIns="45720" anchor="ctr" anchorCtr="0">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endParaRPr lang="en-US" sz="900">
                <a:solidFill>
                  <a:srgbClr val="5F5F5F"/>
                </a:solidFill>
                <a:latin typeface="Segoe UI"/>
                <a:cs typeface="Segoe UI"/>
              </a:endParaRPr>
            </a:p>
          </p:txBody>
        </p:sp>
        <p:sp>
          <p:nvSpPr>
            <p:cNvPr id="6" name="Title Bar" descr="&lt;SmartSettings&gt;&lt;SmartResize anchorLeft=&quot;Absolute&quot; anchorTop=&quot;Absolute&quot; anchorRight=&quot;Absolute&quot; anchorBottom=&quot;None&quot; /&gt;&lt;/SmartSettings&gt;"/>
            <p:cNvSpPr/>
            <p:nvPr/>
          </p:nvSpPr>
          <p:spPr>
            <a:xfrm>
              <a:off x="595685" y="1261242"/>
              <a:ext cx="6668462" cy="340866"/>
            </a:xfrm>
            <a:prstGeom prst="rect">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vert="horz" wrap="square" lIns="91440" tIns="45720" rIns="228600" bIns="45720" anchor="t" anchorCtr="0">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defRPr/>
              </a:pPr>
              <a:r>
                <a:rPr lang="en-US" sz="900">
                  <a:solidFill>
                    <a:srgbClr val="5F5F5F"/>
                  </a:solidFill>
                  <a:latin typeface="Segoe UI"/>
                  <a:cs typeface="Segoe UI"/>
                </a:rPr>
                <a:t>Browser</a:t>
              </a:r>
            </a:p>
          </p:txBody>
        </p:sp>
        <p:sp>
          <p:nvSpPr>
            <p:cNvPr id="7" name="Menu Button" descr="&lt;SmartSettings&gt;&lt;SmartResize anchorLeft=&quot;None&quot; anchorTop=&quot;Absolute&quot; anchorRight=&quot;Absolute&quot; anchorBottom=&quot;None&quot; /&gt;&lt;/SmartSettings&gt;"/>
            <p:cNvSpPr>
              <a:spLocks noChangeAspect="1" noEditPoints="1"/>
            </p:cNvSpPr>
            <p:nvPr/>
          </p:nvSpPr>
          <p:spPr>
            <a:xfrm>
              <a:off x="7102450" y="1456440"/>
              <a:ext cx="101434" cy="71535"/>
            </a:xfrm>
            <a:custGeom>
              <a:avLst/>
              <a:gdLst>
                <a:gd name="T0" fmla="*/ 0 w 415"/>
                <a:gd name="T1" fmla="*/ 309 h 309"/>
                <a:gd name="T2" fmla="*/ 415 w 415"/>
                <a:gd name="T3" fmla="*/ 309 h 309"/>
                <a:gd name="T4" fmla="*/ 0 w 415"/>
                <a:gd name="T5" fmla="*/ 155 h 309"/>
                <a:gd name="T6" fmla="*/ 415 w 415"/>
                <a:gd name="T7" fmla="*/ 155 h 309"/>
                <a:gd name="T8" fmla="*/ 0 w 415"/>
                <a:gd name="T9" fmla="*/ 0 h 309"/>
                <a:gd name="T10" fmla="*/ 415 w 415"/>
                <a:gd name="T11" fmla="*/ 0 h 309"/>
              </a:gdLst>
              <a:ahLst/>
              <a:cxnLst>
                <a:cxn ang="0">
                  <a:pos x="T0" y="T1"/>
                </a:cxn>
                <a:cxn ang="0">
                  <a:pos x="T2" y="T3"/>
                </a:cxn>
                <a:cxn ang="0">
                  <a:pos x="T4" y="T5"/>
                </a:cxn>
                <a:cxn ang="0">
                  <a:pos x="T6" y="T7"/>
                </a:cxn>
                <a:cxn ang="0">
                  <a:pos x="T8" y="T9"/>
                </a:cxn>
                <a:cxn ang="0">
                  <a:pos x="T10" y="T11"/>
                </a:cxn>
              </a:cxnLst>
              <a:rect l="0" t="0" r="r" b="b"/>
              <a:pathLst>
                <a:path w="415" h="309">
                  <a:moveTo>
                    <a:pt x="0" y="309"/>
                  </a:moveTo>
                  <a:lnTo>
                    <a:pt x="415" y="309"/>
                  </a:lnTo>
                  <a:moveTo>
                    <a:pt x="0" y="155"/>
                  </a:moveTo>
                  <a:lnTo>
                    <a:pt x="415" y="155"/>
                  </a:lnTo>
                  <a:moveTo>
                    <a:pt x="0" y="0"/>
                  </a:moveTo>
                  <a:lnTo>
                    <a:pt x="415" y="0"/>
                  </a:lnTo>
                </a:path>
              </a:pathLst>
            </a:custGeom>
            <a:noFill/>
            <a:ln w="6350" cap="flat">
              <a:solidFill>
                <a:srgbClr val="808080"/>
              </a:solidFill>
              <a:prstDash val="solid"/>
              <a:miter/>
            </a:ln>
          </p:spPr>
          <p:txBody>
            <a:bodyPr vert="horz" wrap="square" lIns="91440" tIns="45720" rIns="91440" bIns="45720" anchor="t" anchorCtr="0">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defRPr/>
              </a:pPr>
              <a:endParaRPr lang="en-US">
                <a:solidFill>
                  <a:srgbClr val="5F5F5F"/>
                </a:solidFill>
                <a:latin typeface="Segoe UI"/>
                <a:cs typeface="Segoe UI"/>
              </a:endParaRPr>
            </a:p>
          </p:txBody>
        </p:sp>
        <p:sp>
          <p:nvSpPr>
            <p:cNvPr id="8" name="Close Button" descr="&lt;SmartSettings&gt;&lt;SmartResize anchorLeft=&quot;None&quot; anchorTop=&quot;Absolute&quot; anchorRight=&quot;Absolute&quot; anchorBottom=&quot;None&quot; /&gt;&lt;/SmartSettings&gt;"/>
            <p:cNvSpPr>
              <a:spLocks noEditPoints="1"/>
            </p:cNvSpPr>
            <p:nvPr/>
          </p:nvSpPr>
          <p:spPr>
            <a:xfrm>
              <a:off x="7120801" y="1306460"/>
              <a:ext cx="66903" cy="60452"/>
            </a:xfrm>
            <a:custGeom>
              <a:avLst/>
              <a:gdLst>
                <a:gd name="T0" fmla="*/ 254 w 254"/>
                <a:gd name="T1" fmla="*/ 0 h 254"/>
                <a:gd name="T2" fmla="*/ 0 w 254"/>
                <a:gd name="T3" fmla="*/ 254 h 254"/>
                <a:gd name="T4" fmla="*/ 0 w 254"/>
                <a:gd name="T5" fmla="*/ 0 h 254"/>
                <a:gd name="T6" fmla="*/ 254 w 254"/>
                <a:gd name="T7" fmla="*/ 254 h 254"/>
              </a:gdLst>
              <a:ahLst/>
              <a:cxnLst>
                <a:cxn ang="0">
                  <a:pos x="T0" y="T1"/>
                </a:cxn>
                <a:cxn ang="0">
                  <a:pos x="T2" y="T3"/>
                </a:cxn>
                <a:cxn ang="0">
                  <a:pos x="T4" y="T5"/>
                </a:cxn>
                <a:cxn ang="0">
                  <a:pos x="T6" y="T7"/>
                </a:cxn>
              </a:cxnLst>
              <a:rect l="0" t="0" r="r" b="b"/>
              <a:pathLst>
                <a:path w="254" h="254">
                  <a:moveTo>
                    <a:pt x="254" y="0"/>
                  </a:moveTo>
                  <a:lnTo>
                    <a:pt x="0" y="254"/>
                  </a:lnTo>
                  <a:moveTo>
                    <a:pt x="0" y="0"/>
                  </a:moveTo>
                  <a:lnTo>
                    <a:pt x="254" y="254"/>
                  </a:lnTo>
                </a:path>
              </a:pathLst>
            </a:custGeom>
            <a:noFill/>
            <a:ln w="9525" cap="flat">
              <a:solidFill>
                <a:srgbClr val="808080"/>
              </a:solidFill>
              <a:prstDash val="solid"/>
              <a:miter/>
            </a:ln>
          </p:spPr>
          <p:txBody>
            <a:bodyPr vert="horz" wrap="square" lIns="91440" tIns="45720" rIns="91440" bIns="45720" anchor="t" anchorCtr="0">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defRPr/>
              </a:pPr>
              <a:endParaRPr lang="en-US">
                <a:solidFill>
                  <a:srgbClr val="5F5F5F"/>
                </a:solidFill>
                <a:latin typeface="Segoe UI"/>
                <a:cs typeface="Segoe UI"/>
              </a:endParaRPr>
            </a:p>
          </p:txBody>
        </p:sp>
        <p:sp>
          <p:nvSpPr>
            <p:cNvPr id="9" name="Address Box" descr="&lt;SmartSettings&gt;&lt;SmartResize anchorLeft=&quot;Absolute&quot; anchorTop=&quot;Absolute&quot; anchorRight=&quot;Absolute&quot; anchorBottom=&quot;None&quot; /&gt;&lt;/SmartSettings&gt;"/>
            <p:cNvSpPr/>
            <p:nvPr/>
          </p:nvSpPr>
          <p:spPr>
            <a:xfrm>
              <a:off x="1209432" y="1416763"/>
              <a:ext cx="5832753" cy="150888"/>
            </a:xfrm>
            <a:prstGeom prst="rect">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vert="horz" wrap="square" lIns="237744" tIns="45720" rIns="91440" bIns="45720" anchor="ctr" anchorCtr="0">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defRPr/>
              </a:pPr>
              <a:r>
                <a:rPr lang="en-US" sz="900">
                  <a:solidFill>
                    <a:srgbClr val="5F5F5F"/>
                  </a:solidFill>
                  <a:latin typeface="Segoe UI"/>
                  <a:cs typeface="Segoe UI"/>
                </a:rPr>
                <a:t>www.example.com/adminpage</a:t>
              </a:r>
            </a:p>
          </p:txBody>
        </p:sp>
        <p:sp>
          <p:nvSpPr>
            <p:cNvPr id="10" name="Document Icon" descr="&lt;SmartSettings&gt;&lt;SmartResize anchorLeft=&quot;Absolute&quot; anchorTop=&quot;Absolute&quot; anchorRight=&quot;None&quot; anchorBottom=&quot;None&quot; /&gt;&lt;/SmartSettings&gt;"/>
            <p:cNvSpPr>
              <a:spLocks noChangeAspect="1" noEditPoints="1"/>
            </p:cNvSpPr>
            <p:nvPr/>
          </p:nvSpPr>
          <p:spPr>
            <a:xfrm>
              <a:off x="1261178" y="1449891"/>
              <a:ext cx="63667" cy="84633"/>
            </a:xfrm>
            <a:custGeom>
              <a:avLst/>
              <a:gdLst>
                <a:gd name="T0" fmla="*/ 153 w 260"/>
                <a:gd name="T1" fmla="*/ 7 h 367"/>
                <a:gd name="T2" fmla="*/ 153 w 260"/>
                <a:gd name="T3" fmla="*/ 108 h 367"/>
                <a:gd name="T4" fmla="*/ 253 w 260"/>
                <a:gd name="T5" fmla="*/ 108 h 367"/>
                <a:gd name="T6" fmla="*/ 0 w 260"/>
                <a:gd name="T7" fmla="*/ 0 h 367"/>
                <a:gd name="T8" fmla="*/ 0 w 260"/>
                <a:gd name="T9" fmla="*/ 367 h 367"/>
                <a:gd name="T10" fmla="*/ 260 w 260"/>
                <a:gd name="T11" fmla="*/ 367 h 367"/>
                <a:gd name="T12" fmla="*/ 260 w 260"/>
                <a:gd name="T13" fmla="*/ 100 h 367"/>
                <a:gd name="T14" fmla="*/ 161 w 260"/>
                <a:gd name="T15" fmla="*/ 1 h 367"/>
                <a:gd name="T16" fmla="*/ 0 w 260"/>
                <a:gd name="T17" fmla="*/ 0 h 3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0" h="367">
                  <a:moveTo>
                    <a:pt x="153" y="7"/>
                  </a:moveTo>
                  <a:lnTo>
                    <a:pt x="153" y="108"/>
                  </a:lnTo>
                  <a:lnTo>
                    <a:pt x="253" y="108"/>
                  </a:lnTo>
                  <a:moveTo>
                    <a:pt x="0" y="0"/>
                  </a:moveTo>
                  <a:lnTo>
                    <a:pt x="0" y="367"/>
                  </a:lnTo>
                  <a:lnTo>
                    <a:pt x="260" y="367"/>
                  </a:lnTo>
                  <a:lnTo>
                    <a:pt x="260" y="100"/>
                  </a:lnTo>
                  <a:lnTo>
                    <a:pt x="161" y="1"/>
                  </a:lnTo>
                  <a:lnTo>
                    <a:pt x="0" y="0"/>
                  </a:lnTo>
                  <a:close/>
                </a:path>
              </a:pathLst>
            </a:custGeom>
            <a:noFill/>
            <a:ln w="6350" cap="flat">
              <a:solidFill>
                <a:srgbClr val="808080"/>
              </a:solidFill>
              <a:prstDash val="solid"/>
              <a:miter/>
            </a:ln>
          </p:spPr>
          <p:txBody>
            <a:bodyPr vert="horz" wrap="square" lIns="91440" tIns="45720" rIns="91440" bIns="45720" anchor="t" anchorCtr="0">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defRPr/>
              </a:pPr>
              <a:endParaRPr lang="en-US">
                <a:solidFill>
                  <a:srgbClr val="5F5F5F"/>
                </a:solidFill>
                <a:latin typeface="Segoe UI"/>
                <a:cs typeface="Segoe UI"/>
              </a:endParaRPr>
            </a:p>
          </p:txBody>
        </p:sp>
        <p:grpSp>
          <p:nvGrpSpPr>
            <p:cNvPr id="11" name="Navigation Buttons"/>
            <p:cNvGrpSpPr/>
            <p:nvPr/>
          </p:nvGrpSpPr>
          <p:grpSpPr>
            <a:xfrm>
              <a:off x="681271" y="1437296"/>
              <a:ext cx="435953" cy="109822"/>
              <a:chOff x="681271" y="1437296"/>
              <a:chExt cx="435953" cy="109822"/>
            </a:xfrm>
          </p:grpSpPr>
          <p:sp>
            <p:nvSpPr>
              <p:cNvPr id="12" name="Back Button" descr="&lt;SmartSettings&gt;&lt;SmartResize anchorLeft=&quot;Absolute&quot; anchorTop=&quot;Absolute&quot; anchorRight=&quot;None&quot; anchorBottom=&quot;None&quot; /&gt;&lt;/SmartSettings&gt;"/>
              <p:cNvSpPr>
                <a:spLocks noChangeAspect="1" noEditPoints="1"/>
              </p:cNvSpPr>
              <p:nvPr/>
            </p:nvSpPr>
            <p:spPr>
              <a:xfrm>
                <a:off x="681271" y="1453921"/>
                <a:ext cx="103592" cy="76573"/>
              </a:xfrm>
              <a:custGeom>
                <a:avLst/>
                <a:gdLst>
                  <a:gd name="T0" fmla="*/ 159 w 423"/>
                  <a:gd name="T1" fmla="*/ 332 h 332"/>
                  <a:gd name="T2" fmla="*/ 0 w 423"/>
                  <a:gd name="T3" fmla="*/ 166 h 332"/>
                  <a:gd name="T4" fmla="*/ 159 w 423"/>
                  <a:gd name="T5" fmla="*/ 0 h 332"/>
                  <a:gd name="T6" fmla="*/ 15 w 423"/>
                  <a:gd name="T7" fmla="*/ 166 h 332"/>
                  <a:gd name="T8" fmla="*/ 423 w 423"/>
                  <a:gd name="T9" fmla="*/ 166 h 332"/>
                </a:gdLst>
                <a:ahLst/>
                <a:cxnLst>
                  <a:cxn ang="0">
                    <a:pos x="T0" y="T1"/>
                  </a:cxn>
                  <a:cxn ang="0">
                    <a:pos x="T2" y="T3"/>
                  </a:cxn>
                  <a:cxn ang="0">
                    <a:pos x="T4" y="T5"/>
                  </a:cxn>
                  <a:cxn ang="0">
                    <a:pos x="T6" y="T7"/>
                  </a:cxn>
                  <a:cxn ang="0">
                    <a:pos x="T8" y="T9"/>
                  </a:cxn>
                </a:cxnLst>
                <a:rect l="0" t="0" r="r" b="b"/>
                <a:pathLst>
                  <a:path w="423" h="332">
                    <a:moveTo>
                      <a:pt x="159" y="332"/>
                    </a:moveTo>
                    <a:lnTo>
                      <a:pt x="0" y="166"/>
                    </a:lnTo>
                    <a:lnTo>
                      <a:pt x="159" y="0"/>
                    </a:lnTo>
                    <a:moveTo>
                      <a:pt x="15" y="166"/>
                    </a:moveTo>
                    <a:lnTo>
                      <a:pt x="423" y="166"/>
                    </a:lnTo>
                  </a:path>
                </a:pathLst>
              </a:custGeom>
              <a:noFill/>
              <a:ln w="6350" cap="sq">
                <a:solidFill>
                  <a:srgbClr val="808080"/>
                </a:solidFill>
                <a:prstDash val="solid"/>
                <a:miter/>
              </a:ln>
            </p:spPr>
            <p:txBody>
              <a:bodyPr vert="horz" wrap="square" lIns="91440" tIns="45720" rIns="91440" bIns="45720" anchor="t" anchorCtr="0">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defRPr/>
                </a:pPr>
                <a:endParaRPr lang="en-US">
                  <a:solidFill>
                    <a:srgbClr val="5F5F5F"/>
                  </a:solidFill>
                  <a:latin typeface="Segoe UI"/>
                  <a:cs typeface="Segoe UI"/>
                </a:endParaRPr>
              </a:p>
            </p:txBody>
          </p:sp>
          <p:sp>
            <p:nvSpPr>
              <p:cNvPr id="13" name="Forward Button" descr="&lt;SmartSettings&gt;&lt;SmartResize anchorLeft=&quot;Absolute&quot; anchorTop=&quot;Absolute&quot; anchorRight=&quot;None&quot; anchorBottom=&quot;None&quot; /&gt;&lt;/SmartSettings&gt;"/>
              <p:cNvSpPr>
                <a:spLocks noChangeAspect="1" noEditPoints="1"/>
              </p:cNvSpPr>
              <p:nvPr/>
            </p:nvSpPr>
            <p:spPr>
              <a:xfrm>
                <a:off x="845294" y="1453921"/>
                <a:ext cx="103592" cy="76573"/>
              </a:xfrm>
              <a:custGeom>
                <a:avLst/>
                <a:gdLst>
                  <a:gd name="T0" fmla="*/ 265 w 423"/>
                  <a:gd name="T1" fmla="*/ 0 h 332"/>
                  <a:gd name="T2" fmla="*/ 423 w 423"/>
                  <a:gd name="T3" fmla="*/ 166 h 332"/>
                  <a:gd name="T4" fmla="*/ 265 w 423"/>
                  <a:gd name="T5" fmla="*/ 332 h 332"/>
                  <a:gd name="T6" fmla="*/ 408 w 423"/>
                  <a:gd name="T7" fmla="*/ 166 h 332"/>
                  <a:gd name="T8" fmla="*/ 0 w 423"/>
                  <a:gd name="T9" fmla="*/ 166 h 332"/>
                </a:gdLst>
                <a:ahLst/>
                <a:cxnLst>
                  <a:cxn ang="0">
                    <a:pos x="T0" y="T1"/>
                  </a:cxn>
                  <a:cxn ang="0">
                    <a:pos x="T2" y="T3"/>
                  </a:cxn>
                  <a:cxn ang="0">
                    <a:pos x="T4" y="T5"/>
                  </a:cxn>
                  <a:cxn ang="0">
                    <a:pos x="T6" y="T7"/>
                  </a:cxn>
                  <a:cxn ang="0">
                    <a:pos x="T8" y="T9"/>
                  </a:cxn>
                </a:cxnLst>
                <a:rect l="0" t="0" r="r" b="b"/>
                <a:pathLst>
                  <a:path w="423" h="332">
                    <a:moveTo>
                      <a:pt x="265" y="0"/>
                    </a:moveTo>
                    <a:lnTo>
                      <a:pt x="423" y="166"/>
                    </a:lnTo>
                    <a:lnTo>
                      <a:pt x="265" y="332"/>
                    </a:lnTo>
                    <a:moveTo>
                      <a:pt x="408" y="166"/>
                    </a:moveTo>
                    <a:lnTo>
                      <a:pt x="0" y="166"/>
                    </a:lnTo>
                  </a:path>
                </a:pathLst>
              </a:custGeom>
              <a:noFill/>
              <a:ln w="6350" cap="sq">
                <a:solidFill>
                  <a:srgbClr val="808080"/>
                </a:solidFill>
                <a:prstDash val="solid"/>
                <a:miter/>
              </a:ln>
            </p:spPr>
            <p:txBody>
              <a:bodyPr vert="horz" wrap="square" lIns="91440" tIns="45720" rIns="91440" bIns="45720" anchor="t" anchorCtr="0">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defRPr/>
                </a:pPr>
                <a:endParaRPr lang="en-US">
                  <a:solidFill>
                    <a:srgbClr val="5F5F5F"/>
                  </a:solidFill>
                  <a:latin typeface="Segoe UI"/>
                  <a:cs typeface="Segoe UI"/>
                </a:endParaRPr>
              </a:p>
            </p:txBody>
          </p:sp>
          <p:sp>
            <p:nvSpPr>
              <p:cNvPr id="14" name="Reload Button" descr="&lt;SmartSettings&gt;&lt;SmartResize anchorLeft=&quot;Absolute&quot; anchorTop=&quot;Absolute&quot; anchorRight=&quot;None&quot; anchorBottom=&quot;None&quot; /&gt;&lt;/SmartSettings&gt;"/>
              <p:cNvSpPr>
                <a:spLocks noChangeAspect="1" noEditPoints="1"/>
              </p:cNvSpPr>
              <p:nvPr/>
            </p:nvSpPr>
            <p:spPr>
              <a:xfrm>
                <a:off x="1009315" y="1437296"/>
                <a:ext cx="107909" cy="109822"/>
              </a:xfrm>
              <a:custGeom>
                <a:avLst/>
                <a:gdLst>
                  <a:gd name="T0" fmla="*/ 441 w 441"/>
                  <a:gd name="T1" fmla="*/ 7 h 474"/>
                  <a:gd name="T2" fmla="*/ 441 w 441"/>
                  <a:gd name="T3" fmla="*/ 144 h 474"/>
                  <a:gd name="T4" fmla="*/ 296 w 441"/>
                  <a:gd name="T5" fmla="*/ 144 h 474"/>
                  <a:gd name="T6" fmla="*/ 438 w 441"/>
                  <a:gd name="T7" fmla="*/ 309 h 474"/>
                  <a:gd name="T8" fmla="*/ 166 w 441"/>
                  <a:gd name="T9" fmla="*/ 434 h 474"/>
                  <a:gd name="T10" fmla="*/ 41 w 441"/>
                  <a:gd name="T11" fmla="*/ 162 h 474"/>
                  <a:gd name="T12" fmla="*/ 313 w 441"/>
                  <a:gd name="T13" fmla="*/ 37 h 474"/>
                  <a:gd name="T14" fmla="*/ 428 w 441"/>
                  <a:gd name="T15" fmla="*/ 139 h 4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41" h="474">
                    <a:moveTo>
                      <a:pt x="441" y="7"/>
                    </a:moveTo>
                    <a:lnTo>
                      <a:pt x="441" y="144"/>
                    </a:lnTo>
                    <a:lnTo>
                      <a:pt x="296" y="144"/>
                    </a:lnTo>
                    <a:moveTo>
                      <a:pt x="438" y="309"/>
                    </a:moveTo>
                    <a:cubicBezTo>
                      <a:pt x="397" y="418"/>
                      <a:pt x="276" y="474"/>
                      <a:pt x="166" y="434"/>
                    </a:cubicBezTo>
                    <a:cubicBezTo>
                      <a:pt x="56" y="393"/>
                      <a:pt x="0" y="271"/>
                      <a:pt x="41" y="162"/>
                    </a:cubicBezTo>
                    <a:cubicBezTo>
                      <a:pt x="82" y="52"/>
                      <a:pt x="202" y="0"/>
                      <a:pt x="313" y="37"/>
                    </a:cubicBezTo>
                    <a:cubicBezTo>
                      <a:pt x="357" y="51"/>
                      <a:pt x="398" y="91"/>
                      <a:pt x="428" y="139"/>
                    </a:cubicBezTo>
                  </a:path>
                </a:pathLst>
              </a:custGeom>
              <a:noFill/>
              <a:ln w="6350" cap="flat">
                <a:solidFill>
                  <a:srgbClr val="808080"/>
                </a:solidFill>
                <a:prstDash val="solid"/>
                <a:miter/>
              </a:ln>
            </p:spPr>
            <p:txBody>
              <a:bodyPr vert="horz" wrap="square" lIns="91440" tIns="45720" rIns="91440" bIns="45720" anchor="t" anchorCtr="0">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defRPr/>
                </a:pPr>
                <a:endParaRPr lang="en-US">
                  <a:solidFill>
                    <a:srgbClr val="5F5F5F"/>
                  </a:solidFill>
                  <a:latin typeface="Segoe UI"/>
                  <a:cs typeface="Segoe UI"/>
                </a:endParaRPr>
              </a:p>
            </p:txBody>
          </p:sp>
        </p:grpSp>
      </p:grpSp>
      <p:sp>
        <p:nvSpPr>
          <p:cNvPr id="16" name="직사각형 15"/>
          <p:cNvSpPr/>
          <p:nvPr/>
        </p:nvSpPr>
        <p:spPr>
          <a:xfrm>
            <a:off x="-2702" y="1236734"/>
            <a:ext cx="9812480" cy="365238"/>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solidFill>
                <a:schemeClr val="tx1"/>
              </a:solidFill>
              <a:latin typeface="Noto Sans KR Black"/>
              <a:ea typeface="Noto Sans KR Black"/>
            </a:endParaRPr>
          </a:p>
        </p:txBody>
      </p:sp>
      <p:sp>
        <p:nvSpPr>
          <p:cNvPr id="17" name="직사각형 16"/>
          <p:cNvSpPr/>
          <p:nvPr/>
        </p:nvSpPr>
        <p:spPr>
          <a:xfrm>
            <a:off x="9809778" y="0"/>
            <a:ext cx="2382222" cy="6858000"/>
          </a:xfrm>
          <a:prstGeom prst="rect">
            <a:avLst/>
          </a:prstGeom>
          <a:solidFill>
            <a:schemeClr val="accent3">
              <a:lumMod val="20000"/>
              <a:lumOff val="80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ko-KR" sz="1400" i="1">
                <a:solidFill>
                  <a:schemeClr val="tx1"/>
                </a:solidFill>
                <a:latin typeface="Noto Sans KR Black"/>
                <a:ea typeface="Noto Sans KR Black"/>
              </a:rPr>
              <a:t>admin_document</a:t>
            </a:r>
          </a:p>
          <a:p>
            <a:pPr algn="ctr">
              <a:defRPr/>
            </a:pPr>
            <a:endParaRPr lang="en-US" altLang="ko-KR" sz="1400" i="1" u="sng">
              <a:solidFill>
                <a:schemeClr val="tx1"/>
              </a:solidFill>
              <a:latin typeface="Noto Sans KR Black"/>
              <a:ea typeface="Noto Sans KR Black"/>
            </a:endParaRPr>
          </a:p>
          <a:p>
            <a:pPr algn="ctr">
              <a:defRPr/>
            </a:pPr>
            <a:endParaRPr lang="en-US" altLang="ko-KR" sz="1200">
              <a:solidFill>
                <a:schemeClr val="tx1"/>
              </a:solidFill>
              <a:latin typeface="Noto Sans KR Black"/>
              <a:ea typeface="Noto Sans KR Black"/>
            </a:endParaRPr>
          </a:p>
          <a:p>
            <a:pPr algn="ctr">
              <a:defRPr/>
            </a:pPr>
            <a:r>
              <a:rPr lang="en-US" altLang="ko-KR" sz="1200">
                <a:solidFill>
                  <a:schemeClr val="tx1"/>
                </a:solidFill>
                <a:latin typeface="Noto Sans KR Black"/>
                <a:ea typeface="Noto Sans KR Black"/>
              </a:rPr>
              <a:t>1.</a:t>
            </a:r>
          </a:p>
          <a:p>
            <a:pPr algn="ctr">
              <a:defRPr/>
            </a:pPr>
            <a:r>
              <a:rPr lang="en-US" altLang="ko-KR" sz="1200">
                <a:solidFill>
                  <a:schemeClr val="tx1"/>
                </a:solidFill>
                <a:latin typeface="Noto Sans KR Black"/>
                <a:ea typeface="Noto Sans KR Black"/>
              </a:rPr>
              <a:t>2.</a:t>
            </a:r>
          </a:p>
          <a:p>
            <a:pPr algn="ctr">
              <a:defRPr/>
            </a:pPr>
            <a:r>
              <a:rPr lang="en-US" altLang="ko-KR" sz="1200">
                <a:solidFill>
                  <a:schemeClr val="tx1"/>
                </a:solidFill>
                <a:latin typeface="Noto Sans KR Black"/>
                <a:ea typeface="Noto Sans KR Black"/>
              </a:rPr>
              <a:t>3.</a:t>
            </a:r>
          </a:p>
        </p:txBody>
      </p:sp>
      <p:grpSp>
        <p:nvGrpSpPr>
          <p:cNvPr id="23" name="그룹 22"/>
          <p:cNvGrpSpPr/>
          <p:nvPr/>
        </p:nvGrpSpPr>
        <p:grpSpPr>
          <a:xfrm>
            <a:off x="0" y="1601968"/>
            <a:ext cx="1649364" cy="695320"/>
            <a:chOff x="0" y="900224"/>
            <a:chExt cx="1649364" cy="695320"/>
          </a:xfrm>
        </p:grpSpPr>
        <p:sp>
          <p:nvSpPr>
            <p:cNvPr id="19" name="직사각형 18"/>
            <p:cNvSpPr/>
            <p:nvPr/>
          </p:nvSpPr>
          <p:spPr>
            <a:xfrm>
              <a:off x="474" y="1060559"/>
              <a:ext cx="1648890" cy="534985"/>
            </a:xfrm>
            <a:prstGeom prst="rect">
              <a:avLst/>
            </a:prstGeom>
            <a:solidFill>
              <a:srgbClr val="000136"/>
            </a:solidFill>
            <a:ln w="95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ko-KR">
                  <a:solidFill>
                    <a:schemeClr val="bg1"/>
                  </a:solidFill>
                  <a:latin typeface="Noto Sans KR Black"/>
                  <a:ea typeface="Noto Sans KR Black"/>
                </a:rPr>
                <a:t>__________</a:t>
              </a:r>
              <a:endParaRPr lang="ko-KR" altLang="en-US">
                <a:solidFill>
                  <a:schemeClr val="bg1"/>
                </a:solidFill>
                <a:latin typeface="Noto Sans KR Black"/>
                <a:ea typeface="Noto Sans KR Black"/>
              </a:endParaRPr>
            </a:p>
          </p:txBody>
        </p:sp>
        <p:sp>
          <p:nvSpPr>
            <p:cNvPr id="15" name="직사각형 14"/>
            <p:cNvSpPr/>
            <p:nvPr/>
          </p:nvSpPr>
          <p:spPr>
            <a:xfrm>
              <a:off x="0" y="900224"/>
              <a:ext cx="1648889" cy="534985"/>
            </a:xfrm>
            <a:prstGeom prst="rect">
              <a:avLst/>
            </a:prstGeom>
            <a:solidFill>
              <a:srgbClr val="000136"/>
            </a:solidFill>
            <a:ln w="95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ko-KR" altLang="en-US">
                  <a:latin typeface="Noto Sans KR Black"/>
                  <a:ea typeface="Noto Sans KR Black"/>
                </a:rPr>
                <a:t>관리자페이지</a:t>
              </a:r>
            </a:p>
          </p:txBody>
        </p:sp>
      </p:grpSp>
      <p:sp>
        <p:nvSpPr>
          <p:cNvPr id="22" name="직사각형 21"/>
          <p:cNvSpPr/>
          <p:nvPr/>
        </p:nvSpPr>
        <p:spPr>
          <a:xfrm>
            <a:off x="-1" y="5947785"/>
            <a:ext cx="1648889" cy="534985"/>
          </a:xfrm>
          <a:prstGeom prst="rect">
            <a:avLst/>
          </a:prstGeom>
          <a:solidFill>
            <a:srgbClr val="00B0F0"/>
          </a:solidFill>
          <a:ln w="95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ko-KR" altLang="en-US" sz="1400">
                <a:solidFill>
                  <a:schemeClr val="bg1"/>
                </a:solidFill>
                <a:latin typeface="Noto Sans KR Black"/>
                <a:ea typeface="Noto Sans KR Black"/>
              </a:rPr>
              <a:t>문서관리</a:t>
            </a:r>
          </a:p>
        </p:txBody>
      </p:sp>
      <p:sp>
        <p:nvSpPr>
          <p:cNvPr id="24" name="직사각형 23"/>
          <p:cNvSpPr/>
          <p:nvPr/>
        </p:nvSpPr>
        <p:spPr>
          <a:xfrm>
            <a:off x="0" y="2814716"/>
            <a:ext cx="1648889" cy="534985"/>
          </a:xfrm>
          <a:prstGeom prst="rect">
            <a:avLst/>
          </a:prstGeom>
          <a:solidFill>
            <a:srgbClr val="000136"/>
          </a:solidFill>
          <a:ln w="95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ko-KR" altLang="en-US" sz="1400">
                <a:solidFill>
                  <a:schemeClr val="bg2">
                    <a:lumMod val="90000"/>
                  </a:schemeClr>
                </a:solidFill>
                <a:latin typeface="Noto Sans KR Black"/>
                <a:ea typeface="Noto Sans KR Black"/>
              </a:rPr>
              <a:t>사업장 정보관리</a:t>
            </a:r>
            <a:endParaRPr lang="en-US" altLang="ko-KR" sz="1400">
              <a:solidFill>
                <a:schemeClr val="bg2">
                  <a:lumMod val="90000"/>
                </a:schemeClr>
              </a:solidFill>
              <a:latin typeface="Noto Sans KR Black"/>
              <a:ea typeface="Noto Sans KR Black"/>
            </a:endParaRPr>
          </a:p>
        </p:txBody>
      </p:sp>
      <p:sp>
        <p:nvSpPr>
          <p:cNvPr id="25" name="직사각형 24"/>
          <p:cNvSpPr/>
          <p:nvPr/>
        </p:nvSpPr>
        <p:spPr>
          <a:xfrm>
            <a:off x="0" y="3327292"/>
            <a:ext cx="1648889" cy="534985"/>
          </a:xfrm>
          <a:prstGeom prst="rect">
            <a:avLst/>
          </a:prstGeom>
          <a:solidFill>
            <a:srgbClr val="000136"/>
          </a:solidFill>
          <a:ln w="95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ko-KR" altLang="en-US" sz="1400">
                <a:solidFill>
                  <a:schemeClr val="bg2">
                    <a:lumMod val="90000"/>
                  </a:schemeClr>
                </a:solidFill>
                <a:latin typeface="Noto Sans KR Black"/>
                <a:ea typeface="Noto Sans KR Black"/>
              </a:rPr>
              <a:t>조직도 관리</a:t>
            </a:r>
          </a:p>
        </p:txBody>
      </p:sp>
      <p:sp>
        <p:nvSpPr>
          <p:cNvPr id="26" name="직사각형 25"/>
          <p:cNvSpPr/>
          <p:nvPr/>
        </p:nvSpPr>
        <p:spPr>
          <a:xfrm>
            <a:off x="0" y="3849959"/>
            <a:ext cx="1648889" cy="534985"/>
          </a:xfrm>
          <a:prstGeom prst="rect">
            <a:avLst/>
          </a:prstGeom>
          <a:solidFill>
            <a:srgbClr val="000136"/>
          </a:solidFill>
          <a:ln w="95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ko-KR" altLang="en-US" sz="1400">
                <a:solidFill>
                  <a:schemeClr val="bg2">
                    <a:lumMod val="90000"/>
                  </a:schemeClr>
                </a:solidFill>
                <a:latin typeface="Noto Sans KR Black"/>
                <a:ea typeface="Noto Sans KR Black"/>
              </a:rPr>
              <a:t>직위관리</a:t>
            </a:r>
          </a:p>
        </p:txBody>
      </p:sp>
      <p:sp>
        <p:nvSpPr>
          <p:cNvPr id="27" name="직사각형 26"/>
          <p:cNvSpPr/>
          <p:nvPr/>
        </p:nvSpPr>
        <p:spPr>
          <a:xfrm>
            <a:off x="0" y="4379706"/>
            <a:ext cx="1648889" cy="534985"/>
          </a:xfrm>
          <a:prstGeom prst="rect">
            <a:avLst/>
          </a:prstGeom>
          <a:solidFill>
            <a:srgbClr val="000136"/>
          </a:solidFill>
          <a:ln w="95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ko-KR" altLang="en-US" sz="1400">
                <a:solidFill>
                  <a:schemeClr val="bg2">
                    <a:lumMod val="90000"/>
                  </a:schemeClr>
                </a:solidFill>
                <a:latin typeface="Noto Sans KR Black"/>
                <a:ea typeface="Noto Sans KR Black"/>
              </a:rPr>
              <a:t>직책관리</a:t>
            </a:r>
          </a:p>
        </p:txBody>
      </p:sp>
      <p:sp>
        <p:nvSpPr>
          <p:cNvPr id="29" name="직사각형 28"/>
          <p:cNvSpPr/>
          <p:nvPr/>
        </p:nvSpPr>
        <p:spPr>
          <a:xfrm>
            <a:off x="0" y="2285102"/>
            <a:ext cx="1648889" cy="534985"/>
          </a:xfrm>
          <a:prstGeom prst="rect">
            <a:avLst/>
          </a:prstGeom>
          <a:solidFill>
            <a:srgbClr val="000136"/>
          </a:solidFill>
          <a:ln w="95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ko-KR" altLang="en-US" sz="1400">
                <a:solidFill>
                  <a:schemeClr val="bg2">
                    <a:lumMod val="90000"/>
                  </a:schemeClr>
                </a:solidFill>
                <a:latin typeface="Noto Sans KR Black"/>
                <a:ea typeface="Noto Sans KR Black"/>
              </a:rPr>
              <a:t>회사 정보관리</a:t>
            </a:r>
          </a:p>
        </p:txBody>
      </p:sp>
      <p:sp>
        <p:nvSpPr>
          <p:cNvPr id="30" name="직사각형 29"/>
          <p:cNvSpPr/>
          <p:nvPr/>
        </p:nvSpPr>
        <p:spPr>
          <a:xfrm>
            <a:off x="0" y="5432120"/>
            <a:ext cx="1648889" cy="534985"/>
          </a:xfrm>
          <a:prstGeom prst="rect">
            <a:avLst/>
          </a:prstGeom>
          <a:solidFill>
            <a:srgbClr val="000136"/>
          </a:solidFill>
          <a:ln w="95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ko-KR" altLang="en-US" sz="1400">
                <a:solidFill>
                  <a:schemeClr val="bg2">
                    <a:lumMod val="90000"/>
                  </a:schemeClr>
                </a:solidFill>
                <a:latin typeface="Noto Sans KR Black"/>
                <a:ea typeface="Noto Sans KR Black"/>
              </a:rPr>
              <a:t>권한관리</a:t>
            </a:r>
          </a:p>
        </p:txBody>
      </p:sp>
      <p:sp>
        <p:nvSpPr>
          <p:cNvPr id="31" name="직사각형 30"/>
          <p:cNvSpPr/>
          <p:nvPr/>
        </p:nvSpPr>
        <p:spPr>
          <a:xfrm>
            <a:off x="0" y="4898872"/>
            <a:ext cx="1648889" cy="534985"/>
          </a:xfrm>
          <a:prstGeom prst="rect">
            <a:avLst/>
          </a:prstGeom>
          <a:solidFill>
            <a:srgbClr val="000136"/>
          </a:solidFill>
          <a:ln w="95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ko-KR" altLang="en-US" sz="1400">
                <a:solidFill>
                  <a:schemeClr val="bg2">
                    <a:lumMod val="90000"/>
                  </a:schemeClr>
                </a:solidFill>
                <a:latin typeface="Noto Sans KR Black"/>
                <a:ea typeface="Noto Sans KR Black"/>
              </a:rPr>
              <a:t>사원관리</a:t>
            </a:r>
          </a:p>
        </p:txBody>
      </p:sp>
      <p:sp>
        <p:nvSpPr>
          <p:cNvPr id="35" name="직사각형 34"/>
          <p:cNvSpPr/>
          <p:nvPr/>
        </p:nvSpPr>
        <p:spPr>
          <a:xfrm>
            <a:off x="-2702" y="6482770"/>
            <a:ext cx="9812480" cy="37523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ko-KR">
                <a:solidFill>
                  <a:schemeClr val="tx1"/>
                </a:solidFill>
                <a:latin typeface="Noto Sans KR Black"/>
                <a:ea typeface="Noto Sans KR Black"/>
              </a:rPr>
              <a:t>footer</a:t>
            </a:r>
            <a:endParaRPr lang="ko-KR" altLang="en-US">
              <a:solidFill>
                <a:schemeClr val="tx1"/>
              </a:solidFill>
              <a:latin typeface="Noto Sans KR Black"/>
              <a:ea typeface="Noto Sans KR Black"/>
            </a:endParaRPr>
          </a:p>
        </p:txBody>
      </p:sp>
      <p:sp>
        <p:nvSpPr>
          <p:cNvPr id="33" name="직사각형 32"/>
          <p:cNvSpPr/>
          <p:nvPr/>
        </p:nvSpPr>
        <p:spPr>
          <a:xfrm>
            <a:off x="-2702" y="541924"/>
            <a:ext cx="9812480" cy="699384"/>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ko-KR">
                <a:solidFill>
                  <a:schemeClr val="tx1"/>
                </a:solidFill>
                <a:latin typeface="Noto Sans KR Black"/>
                <a:ea typeface="Noto Sans KR Black"/>
              </a:rPr>
              <a:t>			</a:t>
            </a:r>
            <a:r>
              <a:rPr lang="ko-KR" altLang="en-US">
                <a:solidFill>
                  <a:schemeClr val="tx1"/>
                </a:solidFill>
                <a:latin typeface="Noto Sans KR Black"/>
                <a:ea typeface="Noto Sans KR Black"/>
              </a:rPr>
              <a:t>배너</a:t>
            </a:r>
            <a:r>
              <a:rPr lang="en-US" altLang="ko-KR">
                <a:solidFill>
                  <a:schemeClr val="tx1"/>
                </a:solidFill>
                <a:latin typeface="Noto Sans KR Black"/>
                <a:ea typeface="Noto Sans KR Black"/>
              </a:rPr>
              <a:t>	         OOO</a:t>
            </a:r>
            <a:r>
              <a:rPr lang="ko-KR" altLang="en-US">
                <a:solidFill>
                  <a:schemeClr val="tx1"/>
                </a:solidFill>
                <a:latin typeface="Noto Sans KR Black"/>
                <a:ea typeface="Noto Sans KR Black"/>
              </a:rPr>
              <a:t>님</a:t>
            </a:r>
            <a:r>
              <a:rPr lang="en-US" altLang="ko-KR">
                <a:solidFill>
                  <a:schemeClr val="tx1"/>
                </a:solidFill>
                <a:latin typeface="Noto Sans KR Black"/>
                <a:ea typeface="Noto Sans KR Black"/>
              </a:rPr>
              <a:t>, </a:t>
            </a:r>
            <a:r>
              <a:rPr lang="ko-KR" altLang="en-US">
                <a:solidFill>
                  <a:schemeClr val="tx1"/>
                </a:solidFill>
                <a:latin typeface="Noto Sans KR Black"/>
                <a:ea typeface="Noto Sans KR Black"/>
              </a:rPr>
              <a:t>안녕하세요</a:t>
            </a:r>
            <a:r>
              <a:rPr lang="en-US" altLang="ko-KR">
                <a:solidFill>
                  <a:schemeClr val="tx1"/>
                </a:solidFill>
                <a:latin typeface="Noto Sans KR Black"/>
                <a:ea typeface="Noto Sans KR Black"/>
              </a:rPr>
              <a:t>!</a:t>
            </a:r>
            <a:endParaRPr lang="ko-KR" altLang="en-US">
              <a:solidFill>
                <a:schemeClr val="tx1"/>
              </a:solidFill>
              <a:latin typeface="Noto Sans KR Black"/>
              <a:ea typeface="Noto Sans KR Black"/>
            </a:endParaRPr>
          </a:p>
        </p:txBody>
      </p:sp>
      <p:sp>
        <p:nvSpPr>
          <p:cNvPr id="36" name="직사각형 35"/>
          <p:cNvSpPr/>
          <p:nvPr/>
        </p:nvSpPr>
        <p:spPr>
          <a:xfrm>
            <a:off x="8051918" y="706826"/>
            <a:ext cx="716400" cy="365238"/>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ko-KR" altLang="en-US" sz="800">
                <a:solidFill>
                  <a:schemeClr val="tx1"/>
                </a:solidFill>
                <a:latin typeface="Noto Sans KR Black"/>
                <a:ea typeface="Noto Sans KR Black"/>
              </a:rPr>
              <a:t>마이페이지</a:t>
            </a:r>
          </a:p>
        </p:txBody>
      </p:sp>
      <p:sp>
        <p:nvSpPr>
          <p:cNvPr id="37" name="직사각형 36"/>
          <p:cNvSpPr/>
          <p:nvPr/>
        </p:nvSpPr>
        <p:spPr>
          <a:xfrm>
            <a:off x="8930373" y="706826"/>
            <a:ext cx="716400" cy="365238"/>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ko-KR" altLang="en-US" sz="800">
                <a:solidFill>
                  <a:schemeClr val="tx1"/>
                </a:solidFill>
                <a:latin typeface="Noto Sans KR Black"/>
                <a:ea typeface="Noto Sans KR Black"/>
              </a:rPr>
              <a:t>로그아웃</a:t>
            </a:r>
          </a:p>
        </p:txBody>
      </p:sp>
      <p:sp>
        <p:nvSpPr>
          <p:cNvPr id="38" name="직사각형 37"/>
          <p:cNvSpPr/>
          <p:nvPr/>
        </p:nvSpPr>
        <p:spPr>
          <a:xfrm>
            <a:off x="0" y="1241308"/>
            <a:ext cx="1423988" cy="36066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ko-KR" altLang="en-US" sz="800">
                <a:solidFill>
                  <a:schemeClr val="tx1"/>
                </a:solidFill>
                <a:latin typeface="Noto Sans KR Black"/>
                <a:ea typeface="Noto Sans KR Black"/>
              </a:rPr>
              <a:t>공지사항</a:t>
            </a:r>
          </a:p>
        </p:txBody>
      </p:sp>
      <p:sp>
        <p:nvSpPr>
          <p:cNvPr id="39" name="직사각형 38"/>
          <p:cNvSpPr/>
          <p:nvPr/>
        </p:nvSpPr>
        <p:spPr>
          <a:xfrm>
            <a:off x="1415749" y="1241308"/>
            <a:ext cx="1423988" cy="36066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ko-KR" altLang="en-US" sz="800">
                <a:solidFill>
                  <a:schemeClr val="tx1"/>
                </a:solidFill>
                <a:latin typeface="Noto Sans KR Black"/>
                <a:ea typeface="Noto Sans KR Black"/>
              </a:rPr>
              <a:t>업무현황</a:t>
            </a:r>
          </a:p>
        </p:txBody>
      </p:sp>
      <p:sp>
        <p:nvSpPr>
          <p:cNvPr id="40" name="직사각형 39"/>
          <p:cNvSpPr/>
          <p:nvPr/>
        </p:nvSpPr>
        <p:spPr>
          <a:xfrm>
            <a:off x="2839737" y="1241308"/>
            <a:ext cx="1423988" cy="36066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ko-KR" altLang="en-US" sz="800">
                <a:solidFill>
                  <a:schemeClr val="tx1"/>
                </a:solidFill>
                <a:latin typeface="Noto Sans KR Black"/>
                <a:ea typeface="Noto Sans KR Black"/>
              </a:rPr>
              <a:t>인사관리</a:t>
            </a:r>
          </a:p>
        </p:txBody>
      </p:sp>
      <p:sp>
        <p:nvSpPr>
          <p:cNvPr id="41" name="직사각형 40"/>
          <p:cNvSpPr/>
          <p:nvPr/>
        </p:nvSpPr>
        <p:spPr>
          <a:xfrm>
            <a:off x="4255486" y="1241308"/>
            <a:ext cx="1423988" cy="36066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ko-KR" altLang="en-US" sz="800">
                <a:solidFill>
                  <a:schemeClr val="tx1"/>
                </a:solidFill>
                <a:latin typeface="Noto Sans KR Black"/>
                <a:ea typeface="Noto Sans KR Black"/>
              </a:rPr>
              <a:t>일정관리</a:t>
            </a:r>
          </a:p>
        </p:txBody>
      </p:sp>
      <p:sp>
        <p:nvSpPr>
          <p:cNvPr id="42" name="직사각형 41"/>
          <p:cNvSpPr/>
          <p:nvPr/>
        </p:nvSpPr>
        <p:spPr>
          <a:xfrm>
            <a:off x="5679474" y="1241308"/>
            <a:ext cx="1423988" cy="36066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ko-KR" altLang="en-US" sz="800">
                <a:solidFill>
                  <a:schemeClr val="tx1"/>
                </a:solidFill>
                <a:latin typeface="Noto Sans KR Black"/>
                <a:ea typeface="Noto Sans KR Black"/>
              </a:rPr>
              <a:t>메일함</a:t>
            </a:r>
          </a:p>
        </p:txBody>
      </p:sp>
      <p:sp>
        <p:nvSpPr>
          <p:cNvPr id="43" name="직사각형 42"/>
          <p:cNvSpPr/>
          <p:nvPr/>
        </p:nvSpPr>
        <p:spPr>
          <a:xfrm>
            <a:off x="7103462" y="1241308"/>
            <a:ext cx="1423988" cy="36066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ko-KR" altLang="en-US" sz="800">
                <a:solidFill>
                  <a:schemeClr val="tx1"/>
                </a:solidFill>
                <a:latin typeface="Noto Sans KR Black"/>
                <a:ea typeface="Noto Sans KR Black"/>
              </a:rPr>
              <a:t>메신저</a:t>
            </a:r>
          </a:p>
        </p:txBody>
      </p:sp>
      <p:grpSp>
        <p:nvGrpSpPr>
          <p:cNvPr id="20" name="그룹 19"/>
          <p:cNvGrpSpPr/>
          <p:nvPr/>
        </p:nvGrpSpPr>
        <p:grpSpPr>
          <a:xfrm>
            <a:off x="1811894" y="1740682"/>
            <a:ext cx="108334" cy="108334"/>
            <a:chOff x="4625340" y="3429000"/>
            <a:chExt cx="534985" cy="534985"/>
          </a:xfrm>
        </p:grpSpPr>
        <p:sp>
          <p:nvSpPr>
            <p:cNvPr id="3" name="직사각형 2"/>
            <p:cNvSpPr/>
            <p:nvPr/>
          </p:nvSpPr>
          <p:spPr>
            <a:xfrm>
              <a:off x="4625340" y="3429000"/>
              <a:ext cx="534985" cy="534985"/>
            </a:xfrm>
            <a:prstGeom prst="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18" name="이등변 삼각형 17"/>
            <p:cNvSpPr/>
            <p:nvPr/>
          </p:nvSpPr>
          <p:spPr>
            <a:xfrm rot="5400000">
              <a:off x="4733202" y="3551633"/>
              <a:ext cx="343374" cy="296012"/>
            </a:xfrm>
            <a:prstGeom prst="triangle">
              <a:avLst>
                <a:gd name="adj" fmla="val 5000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grpSp>
      <p:sp>
        <p:nvSpPr>
          <p:cNvPr id="21" name="TextBox 20"/>
          <p:cNvSpPr txBox="1"/>
          <p:nvPr/>
        </p:nvSpPr>
        <p:spPr>
          <a:xfrm>
            <a:off x="1984375" y="1686707"/>
            <a:ext cx="3381375" cy="215444"/>
          </a:xfrm>
          <a:prstGeom prst="rect">
            <a:avLst/>
          </a:prstGeom>
          <a:noFill/>
        </p:spPr>
        <p:txBody>
          <a:bodyPr wrap="square">
            <a:spAutoFit/>
          </a:bodyPr>
          <a:lstStyle/>
          <a:p>
            <a:pPr lvl="0">
              <a:defRPr/>
            </a:pPr>
            <a:r>
              <a:rPr lang="ko-KR" altLang="en-US" sz="800">
                <a:latin typeface="Noto Sans KR Black"/>
                <a:ea typeface="Noto Sans KR Black"/>
              </a:rPr>
              <a:t>문서관리</a:t>
            </a:r>
          </a:p>
        </p:txBody>
      </p:sp>
      <p:cxnSp>
        <p:nvCxnSpPr>
          <p:cNvPr id="44" name="직선 연결선 43"/>
          <p:cNvCxnSpPr/>
          <p:nvPr/>
        </p:nvCxnSpPr>
        <p:spPr>
          <a:xfrm>
            <a:off x="1795464" y="1885947"/>
            <a:ext cx="7932273" cy="0"/>
          </a:xfrm>
          <a:prstGeom prst="line">
            <a:avLst/>
          </a:prstGeom>
        </p:spPr>
        <p:style>
          <a:lnRef idx="1">
            <a:schemeClr val="accent3"/>
          </a:lnRef>
          <a:fillRef idx="0">
            <a:schemeClr val="accent3"/>
          </a:fillRef>
          <a:effectRef idx="0">
            <a:schemeClr val="accent3"/>
          </a:effectRef>
          <a:fontRef idx="minor">
            <a:schemeClr val="tx1"/>
          </a:fontRef>
        </p:style>
      </p:cxnSp>
      <p:cxnSp>
        <p:nvCxnSpPr>
          <p:cNvPr id="45" name="직선 연결선 44"/>
          <p:cNvCxnSpPr/>
          <p:nvPr/>
        </p:nvCxnSpPr>
        <p:spPr>
          <a:xfrm>
            <a:off x="121920" y="76200"/>
            <a:ext cx="9456597" cy="5623412"/>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직선 연결선 45"/>
          <p:cNvCxnSpPr/>
          <p:nvPr/>
        </p:nvCxnSpPr>
        <p:spPr>
          <a:xfrm flipV="1">
            <a:off x="0" y="0"/>
            <a:ext cx="9809778" cy="5699613"/>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mc:Choice>
    <mc:Fallback xmlns="" xmlns:c="http://schemas.openxmlformats.org/drawingml/2006/chart" xmlns:dgm="http://schemas.openxmlformats.org/drawingml/2006/diagram" xmlns:dsp="http://schemas.microsoft.com/office/drawing/2008/diagram">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Browser" descr="&lt;SmartSettings&gt;&lt;SmartResize enabled=&quot;True&quot; minWidth=&quot;140&quot; minHeight=&quot;50&quot; /&gt;&lt;/SmartSettings&gt;"/>
          <p:cNvGrpSpPr/>
          <p:nvPr>
            <p:custDataLst>
              <p:tags r:id="rId1"/>
            </p:custDataLst>
          </p:nvPr>
        </p:nvGrpSpPr>
        <p:grpSpPr>
          <a:xfrm>
            <a:off x="-1" y="0"/>
            <a:ext cx="9810308" cy="6858000"/>
            <a:chOff x="595684" y="1261242"/>
            <a:chExt cx="6668463" cy="4352544"/>
          </a:xfrm>
        </p:grpSpPr>
        <p:sp>
          <p:nvSpPr>
            <p:cNvPr id="5" name="Window Body" descr="&lt;SmartSettings&gt;&lt;SmartResize anchorLeft=&quot;Absolute&quot; anchorTop=&quot;Absolute&quot; anchorRight=&quot;Absolute&quot; anchorBottom=&quot;Absolute&quot; /&gt;&lt;/SmartSettings&gt;"/>
            <p:cNvSpPr/>
            <p:nvPr>
              <p:custDataLst>
                <p:tags r:id="rId2"/>
              </p:custDataLst>
            </p:nvPr>
          </p:nvSpPr>
          <p:spPr>
            <a:xfrm>
              <a:off x="595684" y="1600779"/>
              <a:ext cx="6668461" cy="4013007"/>
            </a:xfrm>
            <a:prstGeom prst="rect">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vert="horz" wrap="square" lIns="91440" tIns="45720" rIns="91440" bIns="45720" anchor="ctr" anchorCtr="0">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endParaRPr lang="en-US" sz="900">
                <a:solidFill>
                  <a:srgbClr val="5F5F5F"/>
                </a:solidFill>
                <a:latin typeface="Segoe UI"/>
                <a:cs typeface="Segoe UI"/>
              </a:endParaRPr>
            </a:p>
          </p:txBody>
        </p:sp>
        <p:sp>
          <p:nvSpPr>
            <p:cNvPr id="6" name="Title Bar" descr="&lt;SmartSettings&gt;&lt;SmartResize anchorLeft=&quot;Absolute&quot; anchorTop=&quot;Absolute&quot; anchorRight=&quot;Absolute&quot; anchorBottom=&quot;None&quot; /&gt;&lt;/SmartSettings&gt;"/>
            <p:cNvSpPr/>
            <p:nvPr/>
          </p:nvSpPr>
          <p:spPr>
            <a:xfrm>
              <a:off x="595685" y="1261242"/>
              <a:ext cx="6668462" cy="340866"/>
            </a:xfrm>
            <a:prstGeom prst="rect">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vert="horz" wrap="square" lIns="91440" tIns="45720" rIns="228600" bIns="45720" anchor="t" anchorCtr="0">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defRPr/>
              </a:pPr>
              <a:r>
                <a:rPr lang="en-US" sz="900">
                  <a:solidFill>
                    <a:srgbClr val="5F5F5F"/>
                  </a:solidFill>
                  <a:latin typeface="Segoe UI"/>
                  <a:cs typeface="Segoe UI"/>
                </a:rPr>
                <a:t>Browser</a:t>
              </a:r>
            </a:p>
          </p:txBody>
        </p:sp>
        <p:sp>
          <p:nvSpPr>
            <p:cNvPr id="7" name="Menu Button" descr="&lt;SmartSettings&gt;&lt;SmartResize anchorLeft=&quot;None&quot; anchorTop=&quot;Absolute&quot; anchorRight=&quot;Absolute&quot; anchorBottom=&quot;None&quot; /&gt;&lt;/SmartSettings&gt;"/>
            <p:cNvSpPr>
              <a:spLocks noChangeAspect="1" noEditPoints="1"/>
            </p:cNvSpPr>
            <p:nvPr/>
          </p:nvSpPr>
          <p:spPr>
            <a:xfrm>
              <a:off x="7102450" y="1456440"/>
              <a:ext cx="101434" cy="71535"/>
            </a:xfrm>
            <a:custGeom>
              <a:avLst/>
              <a:gdLst>
                <a:gd name="T0" fmla="*/ 0 w 415"/>
                <a:gd name="T1" fmla="*/ 309 h 309"/>
                <a:gd name="T2" fmla="*/ 415 w 415"/>
                <a:gd name="T3" fmla="*/ 309 h 309"/>
                <a:gd name="T4" fmla="*/ 0 w 415"/>
                <a:gd name="T5" fmla="*/ 155 h 309"/>
                <a:gd name="T6" fmla="*/ 415 w 415"/>
                <a:gd name="T7" fmla="*/ 155 h 309"/>
                <a:gd name="T8" fmla="*/ 0 w 415"/>
                <a:gd name="T9" fmla="*/ 0 h 309"/>
                <a:gd name="T10" fmla="*/ 415 w 415"/>
                <a:gd name="T11" fmla="*/ 0 h 309"/>
              </a:gdLst>
              <a:ahLst/>
              <a:cxnLst>
                <a:cxn ang="0">
                  <a:pos x="T0" y="T1"/>
                </a:cxn>
                <a:cxn ang="0">
                  <a:pos x="T2" y="T3"/>
                </a:cxn>
                <a:cxn ang="0">
                  <a:pos x="T4" y="T5"/>
                </a:cxn>
                <a:cxn ang="0">
                  <a:pos x="T6" y="T7"/>
                </a:cxn>
                <a:cxn ang="0">
                  <a:pos x="T8" y="T9"/>
                </a:cxn>
                <a:cxn ang="0">
                  <a:pos x="T10" y="T11"/>
                </a:cxn>
              </a:cxnLst>
              <a:rect l="0" t="0" r="r" b="b"/>
              <a:pathLst>
                <a:path w="415" h="309">
                  <a:moveTo>
                    <a:pt x="0" y="309"/>
                  </a:moveTo>
                  <a:lnTo>
                    <a:pt x="415" y="309"/>
                  </a:lnTo>
                  <a:moveTo>
                    <a:pt x="0" y="155"/>
                  </a:moveTo>
                  <a:lnTo>
                    <a:pt x="415" y="155"/>
                  </a:lnTo>
                  <a:moveTo>
                    <a:pt x="0" y="0"/>
                  </a:moveTo>
                  <a:lnTo>
                    <a:pt x="415" y="0"/>
                  </a:lnTo>
                </a:path>
              </a:pathLst>
            </a:custGeom>
            <a:noFill/>
            <a:ln w="6350" cap="flat">
              <a:solidFill>
                <a:srgbClr val="808080"/>
              </a:solidFill>
              <a:prstDash val="solid"/>
              <a:miter/>
            </a:ln>
          </p:spPr>
          <p:txBody>
            <a:bodyPr vert="horz" wrap="square" lIns="91440" tIns="45720" rIns="91440" bIns="45720" anchor="t" anchorCtr="0">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defRPr/>
              </a:pPr>
              <a:endParaRPr lang="en-US">
                <a:solidFill>
                  <a:srgbClr val="5F5F5F"/>
                </a:solidFill>
                <a:latin typeface="Segoe UI"/>
                <a:cs typeface="Segoe UI"/>
              </a:endParaRPr>
            </a:p>
          </p:txBody>
        </p:sp>
        <p:sp>
          <p:nvSpPr>
            <p:cNvPr id="8" name="Close Button" descr="&lt;SmartSettings&gt;&lt;SmartResize anchorLeft=&quot;None&quot; anchorTop=&quot;Absolute&quot; anchorRight=&quot;Absolute&quot; anchorBottom=&quot;None&quot; /&gt;&lt;/SmartSettings&gt;"/>
            <p:cNvSpPr>
              <a:spLocks noEditPoints="1"/>
            </p:cNvSpPr>
            <p:nvPr/>
          </p:nvSpPr>
          <p:spPr>
            <a:xfrm>
              <a:off x="7120801" y="1306460"/>
              <a:ext cx="66903" cy="60452"/>
            </a:xfrm>
            <a:custGeom>
              <a:avLst/>
              <a:gdLst>
                <a:gd name="T0" fmla="*/ 254 w 254"/>
                <a:gd name="T1" fmla="*/ 0 h 254"/>
                <a:gd name="T2" fmla="*/ 0 w 254"/>
                <a:gd name="T3" fmla="*/ 254 h 254"/>
                <a:gd name="T4" fmla="*/ 0 w 254"/>
                <a:gd name="T5" fmla="*/ 0 h 254"/>
                <a:gd name="T6" fmla="*/ 254 w 254"/>
                <a:gd name="T7" fmla="*/ 254 h 254"/>
              </a:gdLst>
              <a:ahLst/>
              <a:cxnLst>
                <a:cxn ang="0">
                  <a:pos x="T0" y="T1"/>
                </a:cxn>
                <a:cxn ang="0">
                  <a:pos x="T2" y="T3"/>
                </a:cxn>
                <a:cxn ang="0">
                  <a:pos x="T4" y="T5"/>
                </a:cxn>
                <a:cxn ang="0">
                  <a:pos x="T6" y="T7"/>
                </a:cxn>
              </a:cxnLst>
              <a:rect l="0" t="0" r="r" b="b"/>
              <a:pathLst>
                <a:path w="254" h="254">
                  <a:moveTo>
                    <a:pt x="254" y="0"/>
                  </a:moveTo>
                  <a:lnTo>
                    <a:pt x="0" y="254"/>
                  </a:lnTo>
                  <a:moveTo>
                    <a:pt x="0" y="0"/>
                  </a:moveTo>
                  <a:lnTo>
                    <a:pt x="254" y="254"/>
                  </a:lnTo>
                </a:path>
              </a:pathLst>
            </a:custGeom>
            <a:noFill/>
            <a:ln w="9525" cap="flat">
              <a:solidFill>
                <a:srgbClr val="808080"/>
              </a:solidFill>
              <a:prstDash val="solid"/>
              <a:miter/>
            </a:ln>
          </p:spPr>
          <p:txBody>
            <a:bodyPr vert="horz" wrap="square" lIns="91440" tIns="45720" rIns="91440" bIns="45720" anchor="t" anchorCtr="0">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defRPr/>
              </a:pPr>
              <a:endParaRPr lang="en-US">
                <a:solidFill>
                  <a:srgbClr val="5F5F5F"/>
                </a:solidFill>
                <a:latin typeface="Segoe UI"/>
                <a:cs typeface="Segoe UI"/>
              </a:endParaRPr>
            </a:p>
          </p:txBody>
        </p:sp>
        <p:sp>
          <p:nvSpPr>
            <p:cNvPr id="9" name="Address Box" descr="&lt;SmartSettings&gt;&lt;SmartResize anchorLeft=&quot;Absolute&quot; anchorTop=&quot;Absolute&quot; anchorRight=&quot;Absolute&quot; anchorBottom=&quot;None&quot; /&gt;&lt;/SmartSettings&gt;"/>
            <p:cNvSpPr/>
            <p:nvPr/>
          </p:nvSpPr>
          <p:spPr>
            <a:xfrm>
              <a:off x="1209432" y="1416763"/>
              <a:ext cx="5832753" cy="150888"/>
            </a:xfrm>
            <a:prstGeom prst="rect">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vert="horz" wrap="square" lIns="237744" tIns="45720" rIns="91440" bIns="45720" anchor="ctr" anchorCtr="0">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defRPr/>
              </a:pPr>
              <a:r>
                <a:rPr lang="en-US" sz="900">
                  <a:solidFill>
                    <a:srgbClr val="5F5F5F"/>
                  </a:solidFill>
                  <a:latin typeface="Segoe UI"/>
                  <a:cs typeface="Segoe UI"/>
                </a:rPr>
                <a:t>www.example.com/adminpage</a:t>
              </a:r>
            </a:p>
          </p:txBody>
        </p:sp>
        <p:sp>
          <p:nvSpPr>
            <p:cNvPr id="10" name="Document Icon" descr="&lt;SmartSettings&gt;&lt;SmartResize anchorLeft=&quot;Absolute&quot; anchorTop=&quot;Absolute&quot; anchorRight=&quot;None&quot; anchorBottom=&quot;None&quot; /&gt;&lt;/SmartSettings&gt;"/>
            <p:cNvSpPr>
              <a:spLocks noChangeAspect="1" noEditPoints="1"/>
            </p:cNvSpPr>
            <p:nvPr/>
          </p:nvSpPr>
          <p:spPr>
            <a:xfrm>
              <a:off x="1261178" y="1449891"/>
              <a:ext cx="63667" cy="84633"/>
            </a:xfrm>
            <a:custGeom>
              <a:avLst/>
              <a:gdLst>
                <a:gd name="T0" fmla="*/ 153 w 260"/>
                <a:gd name="T1" fmla="*/ 7 h 367"/>
                <a:gd name="T2" fmla="*/ 153 w 260"/>
                <a:gd name="T3" fmla="*/ 108 h 367"/>
                <a:gd name="T4" fmla="*/ 253 w 260"/>
                <a:gd name="T5" fmla="*/ 108 h 367"/>
                <a:gd name="T6" fmla="*/ 0 w 260"/>
                <a:gd name="T7" fmla="*/ 0 h 367"/>
                <a:gd name="T8" fmla="*/ 0 w 260"/>
                <a:gd name="T9" fmla="*/ 367 h 367"/>
                <a:gd name="T10" fmla="*/ 260 w 260"/>
                <a:gd name="T11" fmla="*/ 367 h 367"/>
                <a:gd name="T12" fmla="*/ 260 w 260"/>
                <a:gd name="T13" fmla="*/ 100 h 367"/>
                <a:gd name="T14" fmla="*/ 161 w 260"/>
                <a:gd name="T15" fmla="*/ 1 h 367"/>
                <a:gd name="T16" fmla="*/ 0 w 260"/>
                <a:gd name="T17" fmla="*/ 0 h 3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0" h="367">
                  <a:moveTo>
                    <a:pt x="153" y="7"/>
                  </a:moveTo>
                  <a:lnTo>
                    <a:pt x="153" y="108"/>
                  </a:lnTo>
                  <a:lnTo>
                    <a:pt x="253" y="108"/>
                  </a:lnTo>
                  <a:moveTo>
                    <a:pt x="0" y="0"/>
                  </a:moveTo>
                  <a:lnTo>
                    <a:pt x="0" y="367"/>
                  </a:lnTo>
                  <a:lnTo>
                    <a:pt x="260" y="367"/>
                  </a:lnTo>
                  <a:lnTo>
                    <a:pt x="260" y="100"/>
                  </a:lnTo>
                  <a:lnTo>
                    <a:pt x="161" y="1"/>
                  </a:lnTo>
                  <a:lnTo>
                    <a:pt x="0" y="0"/>
                  </a:lnTo>
                  <a:close/>
                </a:path>
              </a:pathLst>
            </a:custGeom>
            <a:noFill/>
            <a:ln w="6350" cap="flat">
              <a:solidFill>
                <a:srgbClr val="808080"/>
              </a:solidFill>
              <a:prstDash val="solid"/>
              <a:miter/>
            </a:ln>
          </p:spPr>
          <p:txBody>
            <a:bodyPr vert="horz" wrap="square" lIns="91440" tIns="45720" rIns="91440" bIns="45720" anchor="t" anchorCtr="0">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defRPr/>
              </a:pPr>
              <a:endParaRPr lang="en-US">
                <a:solidFill>
                  <a:srgbClr val="5F5F5F"/>
                </a:solidFill>
                <a:latin typeface="Segoe UI"/>
                <a:cs typeface="Segoe UI"/>
              </a:endParaRPr>
            </a:p>
          </p:txBody>
        </p:sp>
        <p:grpSp>
          <p:nvGrpSpPr>
            <p:cNvPr id="11" name="Navigation Buttons"/>
            <p:cNvGrpSpPr/>
            <p:nvPr/>
          </p:nvGrpSpPr>
          <p:grpSpPr>
            <a:xfrm>
              <a:off x="681271" y="1437296"/>
              <a:ext cx="435953" cy="109822"/>
              <a:chOff x="681271" y="1437296"/>
              <a:chExt cx="435953" cy="109822"/>
            </a:xfrm>
          </p:grpSpPr>
          <p:sp>
            <p:nvSpPr>
              <p:cNvPr id="12" name="Back Button" descr="&lt;SmartSettings&gt;&lt;SmartResize anchorLeft=&quot;Absolute&quot; anchorTop=&quot;Absolute&quot; anchorRight=&quot;None&quot; anchorBottom=&quot;None&quot; /&gt;&lt;/SmartSettings&gt;"/>
              <p:cNvSpPr>
                <a:spLocks noChangeAspect="1" noEditPoints="1"/>
              </p:cNvSpPr>
              <p:nvPr/>
            </p:nvSpPr>
            <p:spPr>
              <a:xfrm>
                <a:off x="681271" y="1453921"/>
                <a:ext cx="103592" cy="76573"/>
              </a:xfrm>
              <a:custGeom>
                <a:avLst/>
                <a:gdLst>
                  <a:gd name="T0" fmla="*/ 159 w 423"/>
                  <a:gd name="T1" fmla="*/ 332 h 332"/>
                  <a:gd name="T2" fmla="*/ 0 w 423"/>
                  <a:gd name="T3" fmla="*/ 166 h 332"/>
                  <a:gd name="T4" fmla="*/ 159 w 423"/>
                  <a:gd name="T5" fmla="*/ 0 h 332"/>
                  <a:gd name="T6" fmla="*/ 15 w 423"/>
                  <a:gd name="T7" fmla="*/ 166 h 332"/>
                  <a:gd name="T8" fmla="*/ 423 w 423"/>
                  <a:gd name="T9" fmla="*/ 166 h 332"/>
                </a:gdLst>
                <a:ahLst/>
                <a:cxnLst>
                  <a:cxn ang="0">
                    <a:pos x="T0" y="T1"/>
                  </a:cxn>
                  <a:cxn ang="0">
                    <a:pos x="T2" y="T3"/>
                  </a:cxn>
                  <a:cxn ang="0">
                    <a:pos x="T4" y="T5"/>
                  </a:cxn>
                  <a:cxn ang="0">
                    <a:pos x="T6" y="T7"/>
                  </a:cxn>
                  <a:cxn ang="0">
                    <a:pos x="T8" y="T9"/>
                  </a:cxn>
                </a:cxnLst>
                <a:rect l="0" t="0" r="r" b="b"/>
                <a:pathLst>
                  <a:path w="423" h="332">
                    <a:moveTo>
                      <a:pt x="159" y="332"/>
                    </a:moveTo>
                    <a:lnTo>
                      <a:pt x="0" y="166"/>
                    </a:lnTo>
                    <a:lnTo>
                      <a:pt x="159" y="0"/>
                    </a:lnTo>
                    <a:moveTo>
                      <a:pt x="15" y="166"/>
                    </a:moveTo>
                    <a:lnTo>
                      <a:pt x="423" y="166"/>
                    </a:lnTo>
                  </a:path>
                </a:pathLst>
              </a:custGeom>
              <a:noFill/>
              <a:ln w="6350" cap="sq">
                <a:solidFill>
                  <a:srgbClr val="808080"/>
                </a:solidFill>
                <a:prstDash val="solid"/>
                <a:miter/>
              </a:ln>
            </p:spPr>
            <p:txBody>
              <a:bodyPr vert="horz" wrap="square" lIns="91440" tIns="45720" rIns="91440" bIns="45720" anchor="t" anchorCtr="0">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defRPr/>
                </a:pPr>
                <a:endParaRPr lang="en-US">
                  <a:solidFill>
                    <a:srgbClr val="5F5F5F"/>
                  </a:solidFill>
                  <a:latin typeface="Segoe UI"/>
                  <a:cs typeface="Segoe UI"/>
                </a:endParaRPr>
              </a:p>
            </p:txBody>
          </p:sp>
          <p:sp>
            <p:nvSpPr>
              <p:cNvPr id="13" name="Forward Button" descr="&lt;SmartSettings&gt;&lt;SmartResize anchorLeft=&quot;Absolute&quot; anchorTop=&quot;Absolute&quot; anchorRight=&quot;None&quot; anchorBottom=&quot;None&quot; /&gt;&lt;/SmartSettings&gt;"/>
              <p:cNvSpPr>
                <a:spLocks noChangeAspect="1" noEditPoints="1"/>
              </p:cNvSpPr>
              <p:nvPr/>
            </p:nvSpPr>
            <p:spPr>
              <a:xfrm>
                <a:off x="845294" y="1453921"/>
                <a:ext cx="103592" cy="76573"/>
              </a:xfrm>
              <a:custGeom>
                <a:avLst/>
                <a:gdLst>
                  <a:gd name="T0" fmla="*/ 265 w 423"/>
                  <a:gd name="T1" fmla="*/ 0 h 332"/>
                  <a:gd name="T2" fmla="*/ 423 w 423"/>
                  <a:gd name="T3" fmla="*/ 166 h 332"/>
                  <a:gd name="T4" fmla="*/ 265 w 423"/>
                  <a:gd name="T5" fmla="*/ 332 h 332"/>
                  <a:gd name="T6" fmla="*/ 408 w 423"/>
                  <a:gd name="T7" fmla="*/ 166 h 332"/>
                  <a:gd name="T8" fmla="*/ 0 w 423"/>
                  <a:gd name="T9" fmla="*/ 166 h 332"/>
                </a:gdLst>
                <a:ahLst/>
                <a:cxnLst>
                  <a:cxn ang="0">
                    <a:pos x="T0" y="T1"/>
                  </a:cxn>
                  <a:cxn ang="0">
                    <a:pos x="T2" y="T3"/>
                  </a:cxn>
                  <a:cxn ang="0">
                    <a:pos x="T4" y="T5"/>
                  </a:cxn>
                  <a:cxn ang="0">
                    <a:pos x="T6" y="T7"/>
                  </a:cxn>
                  <a:cxn ang="0">
                    <a:pos x="T8" y="T9"/>
                  </a:cxn>
                </a:cxnLst>
                <a:rect l="0" t="0" r="r" b="b"/>
                <a:pathLst>
                  <a:path w="423" h="332">
                    <a:moveTo>
                      <a:pt x="265" y="0"/>
                    </a:moveTo>
                    <a:lnTo>
                      <a:pt x="423" y="166"/>
                    </a:lnTo>
                    <a:lnTo>
                      <a:pt x="265" y="332"/>
                    </a:lnTo>
                    <a:moveTo>
                      <a:pt x="408" y="166"/>
                    </a:moveTo>
                    <a:lnTo>
                      <a:pt x="0" y="166"/>
                    </a:lnTo>
                  </a:path>
                </a:pathLst>
              </a:custGeom>
              <a:noFill/>
              <a:ln w="6350" cap="sq">
                <a:solidFill>
                  <a:srgbClr val="808080"/>
                </a:solidFill>
                <a:prstDash val="solid"/>
                <a:miter/>
              </a:ln>
            </p:spPr>
            <p:txBody>
              <a:bodyPr vert="horz" wrap="square" lIns="91440" tIns="45720" rIns="91440" bIns="45720" anchor="t" anchorCtr="0">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defRPr/>
                </a:pPr>
                <a:endParaRPr lang="en-US">
                  <a:solidFill>
                    <a:srgbClr val="5F5F5F"/>
                  </a:solidFill>
                  <a:latin typeface="Segoe UI"/>
                  <a:cs typeface="Segoe UI"/>
                </a:endParaRPr>
              </a:p>
            </p:txBody>
          </p:sp>
          <p:sp>
            <p:nvSpPr>
              <p:cNvPr id="14" name="Reload Button" descr="&lt;SmartSettings&gt;&lt;SmartResize anchorLeft=&quot;Absolute&quot; anchorTop=&quot;Absolute&quot; anchorRight=&quot;None&quot; anchorBottom=&quot;None&quot; /&gt;&lt;/SmartSettings&gt;"/>
              <p:cNvSpPr>
                <a:spLocks noChangeAspect="1" noEditPoints="1"/>
              </p:cNvSpPr>
              <p:nvPr/>
            </p:nvSpPr>
            <p:spPr>
              <a:xfrm>
                <a:off x="1009315" y="1437296"/>
                <a:ext cx="107909" cy="109822"/>
              </a:xfrm>
              <a:custGeom>
                <a:avLst/>
                <a:gdLst>
                  <a:gd name="T0" fmla="*/ 441 w 441"/>
                  <a:gd name="T1" fmla="*/ 7 h 474"/>
                  <a:gd name="T2" fmla="*/ 441 w 441"/>
                  <a:gd name="T3" fmla="*/ 144 h 474"/>
                  <a:gd name="T4" fmla="*/ 296 w 441"/>
                  <a:gd name="T5" fmla="*/ 144 h 474"/>
                  <a:gd name="T6" fmla="*/ 438 w 441"/>
                  <a:gd name="T7" fmla="*/ 309 h 474"/>
                  <a:gd name="T8" fmla="*/ 166 w 441"/>
                  <a:gd name="T9" fmla="*/ 434 h 474"/>
                  <a:gd name="T10" fmla="*/ 41 w 441"/>
                  <a:gd name="T11" fmla="*/ 162 h 474"/>
                  <a:gd name="T12" fmla="*/ 313 w 441"/>
                  <a:gd name="T13" fmla="*/ 37 h 474"/>
                  <a:gd name="T14" fmla="*/ 428 w 441"/>
                  <a:gd name="T15" fmla="*/ 139 h 4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41" h="474">
                    <a:moveTo>
                      <a:pt x="441" y="7"/>
                    </a:moveTo>
                    <a:lnTo>
                      <a:pt x="441" y="144"/>
                    </a:lnTo>
                    <a:lnTo>
                      <a:pt x="296" y="144"/>
                    </a:lnTo>
                    <a:moveTo>
                      <a:pt x="438" y="309"/>
                    </a:moveTo>
                    <a:cubicBezTo>
                      <a:pt x="397" y="418"/>
                      <a:pt x="276" y="474"/>
                      <a:pt x="166" y="434"/>
                    </a:cubicBezTo>
                    <a:cubicBezTo>
                      <a:pt x="56" y="393"/>
                      <a:pt x="0" y="271"/>
                      <a:pt x="41" y="162"/>
                    </a:cubicBezTo>
                    <a:cubicBezTo>
                      <a:pt x="82" y="52"/>
                      <a:pt x="202" y="0"/>
                      <a:pt x="313" y="37"/>
                    </a:cubicBezTo>
                    <a:cubicBezTo>
                      <a:pt x="357" y="51"/>
                      <a:pt x="398" y="91"/>
                      <a:pt x="428" y="139"/>
                    </a:cubicBezTo>
                  </a:path>
                </a:pathLst>
              </a:custGeom>
              <a:noFill/>
              <a:ln w="6350" cap="flat">
                <a:solidFill>
                  <a:srgbClr val="808080"/>
                </a:solidFill>
                <a:prstDash val="solid"/>
                <a:miter/>
              </a:ln>
            </p:spPr>
            <p:txBody>
              <a:bodyPr vert="horz" wrap="square" lIns="91440" tIns="45720" rIns="91440" bIns="45720" anchor="t" anchorCtr="0">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defRPr/>
                </a:pPr>
                <a:endParaRPr lang="en-US">
                  <a:solidFill>
                    <a:srgbClr val="5F5F5F"/>
                  </a:solidFill>
                  <a:latin typeface="Segoe UI"/>
                  <a:cs typeface="Segoe UI"/>
                </a:endParaRPr>
              </a:p>
            </p:txBody>
          </p:sp>
        </p:grpSp>
      </p:grpSp>
      <p:sp>
        <p:nvSpPr>
          <p:cNvPr id="16" name="직사각형 15"/>
          <p:cNvSpPr/>
          <p:nvPr/>
        </p:nvSpPr>
        <p:spPr>
          <a:xfrm>
            <a:off x="-2702" y="1236734"/>
            <a:ext cx="9812480" cy="365238"/>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solidFill>
                <a:schemeClr val="tx1"/>
              </a:solidFill>
              <a:latin typeface="Noto Sans KR Black"/>
              <a:ea typeface="Noto Sans KR Black"/>
            </a:endParaRPr>
          </a:p>
        </p:txBody>
      </p:sp>
      <p:sp>
        <p:nvSpPr>
          <p:cNvPr id="17" name="직사각형 16"/>
          <p:cNvSpPr/>
          <p:nvPr/>
        </p:nvSpPr>
        <p:spPr>
          <a:xfrm>
            <a:off x="9809778" y="0"/>
            <a:ext cx="2382222" cy="6858000"/>
          </a:xfrm>
          <a:prstGeom prst="rect">
            <a:avLst/>
          </a:prstGeom>
          <a:solidFill>
            <a:schemeClr val="accent3">
              <a:lumMod val="20000"/>
              <a:lumOff val="80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ko-KR" sz="1400" i="1">
                <a:solidFill>
                  <a:schemeClr val="tx1"/>
                </a:solidFill>
                <a:latin typeface="Noto Sans KR Black"/>
                <a:ea typeface="Noto Sans KR Black"/>
              </a:rPr>
              <a:t>admin_document</a:t>
            </a:r>
          </a:p>
          <a:p>
            <a:pPr algn="ctr">
              <a:defRPr/>
            </a:pPr>
            <a:endParaRPr lang="en-US" altLang="ko-KR" sz="1400" i="1" u="sng">
              <a:solidFill>
                <a:schemeClr val="tx1"/>
              </a:solidFill>
              <a:latin typeface="Noto Sans KR Black"/>
              <a:ea typeface="Noto Sans KR Black"/>
            </a:endParaRPr>
          </a:p>
          <a:p>
            <a:pPr algn="ctr">
              <a:defRPr/>
            </a:pPr>
            <a:endParaRPr lang="en-US" altLang="ko-KR" sz="1200">
              <a:solidFill>
                <a:schemeClr val="tx1"/>
              </a:solidFill>
              <a:latin typeface="Noto Sans KR Black"/>
              <a:ea typeface="Noto Sans KR Black"/>
            </a:endParaRPr>
          </a:p>
          <a:p>
            <a:pPr algn="ctr">
              <a:defRPr/>
            </a:pPr>
            <a:r>
              <a:rPr lang="en-US" altLang="ko-KR" sz="1200">
                <a:solidFill>
                  <a:schemeClr val="tx1"/>
                </a:solidFill>
                <a:latin typeface="Noto Sans KR Black"/>
                <a:ea typeface="Noto Sans KR Black"/>
              </a:rPr>
              <a:t>1.</a:t>
            </a:r>
          </a:p>
          <a:p>
            <a:pPr algn="ctr">
              <a:defRPr/>
            </a:pPr>
            <a:r>
              <a:rPr lang="en-US" altLang="ko-KR" sz="1200">
                <a:solidFill>
                  <a:schemeClr val="tx1"/>
                </a:solidFill>
                <a:latin typeface="Noto Sans KR Black"/>
                <a:ea typeface="Noto Sans KR Black"/>
              </a:rPr>
              <a:t>2.</a:t>
            </a:r>
          </a:p>
          <a:p>
            <a:pPr algn="ctr">
              <a:defRPr/>
            </a:pPr>
            <a:r>
              <a:rPr lang="en-US" altLang="ko-KR" sz="1200">
                <a:solidFill>
                  <a:schemeClr val="tx1"/>
                </a:solidFill>
                <a:latin typeface="Noto Sans KR Black"/>
                <a:ea typeface="Noto Sans KR Black"/>
              </a:rPr>
              <a:t>3.</a:t>
            </a:r>
          </a:p>
        </p:txBody>
      </p:sp>
      <p:grpSp>
        <p:nvGrpSpPr>
          <p:cNvPr id="23" name="그룹 22"/>
          <p:cNvGrpSpPr/>
          <p:nvPr/>
        </p:nvGrpSpPr>
        <p:grpSpPr>
          <a:xfrm>
            <a:off x="0" y="1601968"/>
            <a:ext cx="1649364" cy="695320"/>
            <a:chOff x="0" y="900224"/>
            <a:chExt cx="1649364" cy="695320"/>
          </a:xfrm>
        </p:grpSpPr>
        <p:sp>
          <p:nvSpPr>
            <p:cNvPr id="19" name="직사각형 18"/>
            <p:cNvSpPr/>
            <p:nvPr/>
          </p:nvSpPr>
          <p:spPr>
            <a:xfrm>
              <a:off x="474" y="1060559"/>
              <a:ext cx="1648890" cy="534985"/>
            </a:xfrm>
            <a:prstGeom prst="rect">
              <a:avLst/>
            </a:prstGeom>
            <a:solidFill>
              <a:srgbClr val="000136"/>
            </a:solidFill>
            <a:ln w="95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ko-KR">
                  <a:solidFill>
                    <a:schemeClr val="bg1"/>
                  </a:solidFill>
                  <a:latin typeface="Noto Sans KR Black"/>
                  <a:ea typeface="Noto Sans KR Black"/>
                </a:rPr>
                <a:t>__________</a:t>
              </a:r>
              <a:endParaRPr lang="ko-KR" altLang="en-US">
                <a:solidFill>
                  <a:schemeClr val="bg1"/>
                </a:solidFill>
                <a:latin typeface="Noto Sans KR Black"/>
                <a:ea typeface="Noto Sans KR Black"/>
              </a:endParaRPr>
            </a:p>
          </p:txBody>
        </p:sp>
        <p:sp>
          <p:nvSpPr>
            <p:cNvPr id="15" name="직사각형 14"/>
            <p:cNvSpPr/>
            <p:nvPr/>
          </p:nvSpPr>
          <p:spPr>
            <a:xfrm>
              <a:off x="0" y="900224"/>
              <a:ext cx="1648889" cy="534985"/>
            </a:xfrm>
            <a:prstGeom prst="rect">
              <a:avLst/>
            </a:prstGeom>
            <a:solidFill>
              <a:srgbClr val="000136"/>
            </a:solidFill>
            <a:ln w="95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ko-KR" altLang="en-US">
                  <a:latin typeface="Noto Sans KR Black"/>
                  <a:ea typeface="Noto Sans KR Black"/>
                </a:rPr>
                <a:t>마이페이지</a:t>
              </a:r>
            </a:p>
          </p:txBody>
        </p:sp>
      </p:grpSp>
      <p:sp>
        <p:nvSpPr>
          <p:cNvPr id="22" name="직사각형 21"/>
          <p:cNvSpPr/>
          <p:nvPr/>
        </p:nvSpPr>
        <p:spPr>
          <a:xfrm>
            <a:off x="-887" y="2786649"/>
            <a:ext cx="1648889" cy="534985"/>
          </a:xfrm>
          <a:prstGeom prst="rect">
            <a:avLst/>
          </a:prstGeom>
          <a:solidFill>
            <a:srgbClr val="00B0F0"/>
          </a:solidFill>
          <a:ln w="95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ko-KR" altLang="en-US" sz="1400">
                <a:solidFill>
                  <a:schemeClr val="bg1"/>
                </a:solidFill>
                <a:latin typeface="Noto Sans KR Black"/>
                <a:ea typeface="Noto Sans KR Black"/>
              </a:rPr>
              <a:t>나의 근태</a:t>
            </a:r>
          </a:p>
        </p:txBody>
      </p:sp>
      <p:sp>
        <p:nvSpPr>
          <p:cNvPr id="24" name="직사각형 23"/>
          <p:cNvSpPr/>
          <p:nvPr/>
        </p:nvSpPr>
        <p:spPr>
          <a:xfrm>
            <a:off x="0" y="2300504"/>
            <a:ext cx="1648889" cy="534985"/>
          </a:xfrm>
          <a:prstGeom prst="rect">
            <a:avLst/>
          </a:prstGeom>
          <a:solidFill>
            <a:srgbClr val="000136"/>
          </a:solidFill>
          <a:ln w="95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ko-KR" altLang="en-US" sz="1400">
                <a:solidFill>
                  <a:schemeClr val="bg2">
                    <a:lumMod val="90000"/>
                  </a:schemeClr>
                </a:solidFill>
                <a:latin typeface="Noto Sans KR Black"/>
                <a:ea typeface="Noto Sans KR Black"/>
              </a:rPr>
              <a:t>개인정보 수정</a:t>
            </a:r>
            <a:endParaRPr lang="en-US" altLang="ko-KR" sz="1400">
              <a:solidFill>
                <a:schemeClr val="bg2">
                  <a:lumMod val="90000"/>
                </a:schemeClr>
              </a:solidFill>
              <a:latin typeface="Noto Sans KR Black"/>
              <a:ea typeface="Noto Sans KR Black"/>
            </a:endParaRPr>
          </a:p>
        </p:txBody>
      </p:sp>
      <p:sp>
        <p:nvSpPr>
          <p:cNvPr id="25" name="직사각형 24"/>
          <p:cNvSpPr/>
          <p:nvPr/>
        </p:nvSpPr>
        <p:spPr>
          <a:xfrm>
            <a:off x="0" y="3321262"/>
            <a:ext cx="1648889" cy="534985"/>
          </a:xfrm>
          <a:prstGeom prst="rect">
            <a:avLst/>
          </a:prstGeom>
          <a:solidFill>
            <a:srgbClr val="000136"/>
          </a:solidFill>
          <a:ln w="95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ko-KR" altLang="en-US" sz="1400">
                <a:solidFill>
                  <a:schemeClr val="bg2">
                    <a:lumMod val="90000"/>
                  </a:schemeClr>
                </a:solidFill>
                <a:latin typeface="Noto Sans KR Black"/>
                <a:ea typeface="Noto Sans KR Black"/>
              </a:rPr>
              <a:t>나의 일정</a:t>
            </a:r>
          </a:p>
        </p:txBody>
      </p:sp>
      <p:sp>
        <p:nvSpPr>
          <p:cNvPr id="26" name="직사각형 25"/>
          <p:cNvSpPr/>
          <p:nvPr/>
        </p:nvSpPr>
        <p:spPr>
          <a:xfrm>
            <a:off x="0" y="3843930"/>
            <a:ext cx="1648889" cy="534985"/>
          </a:xfrm>
          <a:prstGeom prst="rect">
            <a:avLst/>
          </a:prstGeom>
          <a:solidFill>
            <a:srgbClr val="000136"/>
          </a:solidFill>
          <a:ln w="95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ko-KR" altLang="en-US" sz="1400">
                <a:solidFill>
                  <a:schemeClr val="bg2">
                    <a:lumMod val="90000"/>
                  </a:schemeClr>
                </a:solidFill>
                <a:latin typeface="Noto Sans KR Black"/>
                <a:ea typeface="Noto Sans KR Black"/>
              </a:rPr>
              <a:t>나의 활동</a:t>
            </a:r>
          </a:p>
        </p:txBody>
      </p:sp>
      <p:sp>
        <p:nvSpPr>
          <p:cNvPr id="27" name="직사각형 26"/>
          <p:cNvSpPr/>
          <p:nvPr/>
        </p:nvSpPr>
        <p:spPr>
          <a:xfrm>
            <a:off x="0" y="4366683"/>
            <a:ext cx="1648889" cy="534985"/>
          </a:xfrm>
          <a:prstGeom prst="rect">
            <a:avLst/>
          </a:prstGeom>
          <a:solidFill>
            <a:srgbClr val="000136"/>
          </a:solidFill>
          <a:ln w="95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ko-KR" altLang="en-US" sz="1400">
                <a:solidFill>
                  <a:schemeClr val="bg2">
                    <a:lumMod val="90000"/>
                  </a:schemeClr>
                </a:solidFill>
                <a:latin typeface="Noto Sans KR Black"/>
                <a:ea typeface="Noto Sans KR Black"/>
              </a:rPr>
              <a:t>연락처</a:t>
            </a:r>
          </a:p>
        </p:txBody>
      </p:sp>
      <p:sp>
        <p:nvSpPr>
          <p:cNvPr id="29" name="직사각형 28"/>
          <p:cNvSpPr/>
          <p:nvPr/>
        </p:nvSpPr>
        <p:spPr>
          <a:xfrm>
            <a:off x="0" y="5943465"/>
            <a:ext cx="1648889" cy="534985"/>
          </a:xfrm>
          <a:prstGeom prst="rect">
            <a:avLst/>
          </a:prstGeom>
          <a:solidFill>
            <a:srgbClr val="000136"/>
          </a:solidFill>
          <a:ln w="95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sz="1400">
              <a:solidFill>
                <a:schemeClr val="bg2">
                  <a:lumMod val="90000"/>
                </a:schemeClr>
              </a:solidFill>
              <a:latin typeface="Noto Sans KR Black"/>
              <a:ea typeface="Noto Sans KR Black"/>
            </a:endParaRPr>
          </a:p>
        </p:txBody>
      </p:sp>
      <p:sp>
        <p:nvSpPr>
          <p:cNvPr id="30" name="직사각형 29"/>
          <p:cNvSpPr/>
          <p:nvPr/>
        </p:nvSpPr>
        <p:spPr>
          <a:xfrm>
            <a:off x="0" y="5422595"/>
            <a:ext cx="1648889" cy="534985"/>
          </a:xfrm>
          <a:prstGeom prst="rect">
            <a:avLst/>
          </a:prstGeom>
          <a:solidFill>
            <a:srgbClr val="000136"/>
          </a:solidFill>
          <a:ln w="95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sz="1400">
              <a:solidFill>
                <a:schemeClr val="bg2">
                  <a:lumMod val="90000"/>
                </a:schemeClr>
              </a:solidFill>
              <a:latin typeface="Noto Sans KR Black"/>
              <a:ea typeface="Noto Sans KR Black"/>
            </a:endParaRPr>
          </a:p>
        </p:txBody>
      </p:sp>
      <p:sp>
        <p:nvSpPr>
          <p:cNvPr id="31" name="직사각형 30"/>
          <p:cNvSpPr/>
          <p:nvPr/>
        </p:nvSpPr>
        <p:spPr>
          <a:xfrm>
            <a:off x="0" y="4898872"/>
            <a:ext cx="1648889" cy="534985"/>
          </a:xfrm>
          <a:prstGeom prst="rect">
            <a:avLst/>
          </a:prstGeom>
          <a:solidFill>
            <a:srgbClr val="000136"/>
          </a:solidFill>
          <a:ln w="95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sz="1400">
              <a:solidFill>
                <a:schemeClr val="bg2">
                  <a:lumMod val="90000"/>
                </a:schemeClr>
              </a:solidFill>
              <a:latin typeface="Noto Sans KR Black"/>
              <a:ea typeface="Noto Sans KR Black"/>
            </a:endParaRPr>
          </a:p>
        </p:txBody>
      </p:sp>
      <p:sp>
        <p:nvSpPr>
          <p:cNvPr id="35" name="직사각형 34"/>
          <p:cNvSpPr/>
          <p:nvPr/>
        </p:nvSpPr>
        <p:spPr>
          <a:xfrm>
            <a:off x="-2702" y="6482770"/>
            <a:ext cx="9812480" cy="37523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ko-KR">
                <a:solidFill>
                  <a:schemeClr val="tx1"/>
                </a:solidFill>
                <a:latin typeface="Noto Sans KR Black"/>
                <a:ea typeface="Noto Sans KR Black"/>
              </a:rPr>
              <a:t>footer</a:t>
            </a:r>
            <a:endParaRPr lang="ko-KR" altLang="en-US">
              <a:solidFill>
                <a:schemeClr val="tx1"/>
              </a:solidFill>
              <a:latin typeface="Noto Sans KR Black"/>
              <a:ea typeface="Noto Sans KR Black"/>
            </a:endParaRPr>
          </a:p>
        </p:txBody>
      </p:sp>
      <p:sp>
        <p:nvSpPr>
          <p:cNvPr id="33" name="직사각형 32"/>
          <p:cNvSpPr/>
          <p:nvPr/>
        </p:nvSpPr>
        <p:spPr>
          <a:xfrm>
            <a:off x="-2702" y="541924"/>
            <a:ext cx="9812480" cy="699384"/>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ko-KR">
                <a:solidFill>
                  <a:schemeClr val="tx1"/>
                </a:solidFill>
                <a:latin typeface="Noto Sans KR Black"/>
                <a:ea typeface="Noto Sans KR Black"/>
              </a:rPr>
              <a:t>			</a:t>
            </a:r>
            <a:r>
              <a:rPr lang="ko-KR" altLang="en-US">
                <a:solidFill>
                  <a:schemeClr val="tx1"/>
                </a:solidFill>
                <a:latin typeface="Noto Sans KR Black"/>
                <a:ea typeface="Noto Sans KR Black"/>
              </a:rPr>
              <a:t>배너</a:t>
            </a:r>
            <a:r>
              <a:rPr lang="en-US" altLang="ko-KR">
                <a:solidFill>
                  <a:schemeClr val="tx1"/>
                </a:solidFill>
                <a:latin typeface="Noto Sans KR Black"/>
                <a:ea typeface="Noto Sans KR Black"/>
              </a:rPr>
              <a:t>	         OOO</a:t>
            </a:r>
            <a:r>
              <a:rPr lang="ko-KR" altLang="en-US">
                <a:solidFill>
                  <a:schemeClr val="tx1"/>
                </a:solidFill>
                <a:latin typeface="Noto Sans KR Black"/>
                <a:ea typeface="Noto Sans KR Black"/>
              </a:rPr>
              <a:t>님</a:t>
            </a:r>
            <a:r>
              <a:rPr lang="en-US" altLang="ko-KR">
                <a:solidFill>
                  <a:schemeClr val="tx1"/>
                </a:solidFill>
                <a:latin typeface="Noto Sans KR Black"/>
                <a:ea typeface="Noto Sans KR Black"/>
              </a:rPr>
              <a:t>, </a:t>
            </a:r>
            <a:r>
              <a:rPr lang="ko-KR" altLang="en-US">
                <a:solidFill>
                  <a:schemeClr val="tx1"/>
                </a:solidFill>
                <a:latin typeface="Noto Sans KR Black"/>
                <a:ea typeface="Noto Sans KR Black"/>
              </a:rPr>
              <a:t>안녕하세요</a:t>
            </a:r>
            <a:r>
              <a:rPr lang="en-US" altLang="ko-KR">
                <a:solidFill>
                  <a:schemeClr val="tx1"/>
                </a:solidFill>
                <a:latin typeface="Noto Sans KR Black"/>
                <a:ea typeface="Noto Sans KR Black"/>
              </a:rPr>
              <a:t>!</a:t>
            </a:r>
            <a:endParaRPr lang="ko-KR" altLang="en-US">
              <a:solidFill>
                <a:schemeClr val="tx1"/>
              </a:solidFill>
              <a:latin typeface="Noto Sans KR Black"/>
              <a:ea typeface="Noto Sans KR Black"/>
            </a:endParaRPr>
          </a:p>
        </p:txBody>
      </p:sp>
      <p:sp>
        <p:nvSpPr>
          <p:cNvPr id="36" name="직사각형 35"/>
          <p:cNvSpPr/>
          <p:nvPr/>
        </p:nvSpPr>
        <p:spPr>
          <a:xfrm>
            <a:off x="8051918" y="706826"/>
            <a:ext cx="716400" cy="365238"/>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ko-KR" altLang="en-US" sz="800">
                <a:solidFill>
                  <a:schemeClr val="tx1"/>
                </a:solidFill>
                <a:latin typeface="Noto Sans KR Black"/>
                <a:ea typeface="Noto Sans KR Black"/>
              </a:rPr>
              <a:t>마이페이지</a:t>
            </a:r>
          </a:p>
        </p:txBody>
      </p:sp>
      <p:sp>
        <p:nvSpPr>
          <p:cNvPr id="37" name="직사각형 36"/>
          <p:cNvSpPr/>
          <p:nvPr/>
        </p:nvSpPr>
        <p:spPr>
          <a:xfrm>
            <a:off x="8930373" y="706826"/>
            <a:ext cx="716400" cy="365238"/>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ko-KR" altLang="en-US" sz="800">
                <a:solidFill>
                  <a:schemeClr val="tx1"/>
                </a:solidFill>
                <a:latin typeface="Noto Sans KR Black"/>
                <a:ea typeface="Noto Sans KR Black"/>
              </a:rPr>
              <a:t>로그아웃</a:t>
            </a:r>
          </a:p>
        </p:txBody>
      </p:sp>
      <p:sp>
        <p:nvSpPr>
          <p:cNvPr id="38" name="직사각형 37"/>
          <p:cNvSpPr/>
          <p:nvPr/>
        </p:nvSpPr>
        <p:spPr>
          <a:xfrm>
            <a:off x="0" y="1241308"/>
            <a:ext cx="1423988" cy="36066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ko-KR" altLang="en-US" sz="800">
                <a:solidFill>
                  <a:schemeClr val="tx1"/>
                </a:solidFill>
                <a:latin typeface="Noto Sans KR Black"/>
                <a:ea typeface="Noto Sans KR Black"/>
              </a:rPr>
              <a:t>공지사항</a:t>
            </a:r>
          </a:p>
        </p:txBody>
      </p:sp>
      <p:sp>
        <p:nvSpPr>
          <p:cNvPr id="39" name="직사각형 38"/>
          <p:cNvSpPr/>
          <p:nvPr/>
        </p:nvSpPr>
        <p:spPr>
          <a:xfrm>
            <a:off x="1415749" y="1241308"/>
            <a:ext cx="1423988" cy="36066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ko-KR" altLang="en-US" sz="800">
                <a:solidFill>
                  <a:schemeClr val="tx1"/>
                </a:solidFill>
                <a:latin typeface="Noto Sans KR Black"/>
                <a:ea typeface="Noto Sans KR Black"/>
              </a:rPr>
              <a:t>업무현황</a:t>
            </a:r>
          </a:p>
        </p:txBody>
      </p:sp>
      <p:sp>
        <p:nvSpPr>
          <p:cNvPr id="40" name="직사각형 39"/>
          <p:cNvSpPr/>
          <p:nvPr/>
        </p:nvSpPr>
        <p:spPr>
          <a:xfrm>
            <a:off x="2839737" y="1241308"/>
            <a:ext cx="1423988" cy="36066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ko-KR" altLang="en-US" sz="800">
                <a:solidFill>
                  <a:schemeClr val="tx1"/>
                </a:solidFill>
                <a:latin typeface="Noto Sans KR Black"/>
                <a:ea typeface="Noto Sans KR Black"/>
              </a:rPr>
              <a:t>인사관리</a:t>
            </a:r>
          </a:p>
        </p:txBody>
      </p:sp>
      <p:sp>
        <p:nvSpPr>
          <p:cNvPr id="41" name="직사각형 40"/>
          <p:cNvSpPr/>
          <p:nvPr/>
        </p:nvSpPr>
        <p:spPr>
          <a:xfrm>
            <a:off x="4255486" y="1241308"/>
            <a:ext cx="1423988" cy="36066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ko-KR" altLang="en-US" sz="800">
                <a:solidFill>
                  <a:schemeClr val="tx1"/>
                </a:solidFill>
                <a:latin typeface="Noto Sans KR Black"/>
                <a:ea typeface="Noto Sans KR Black"/>
              </a:rPr>
              <a:t>일정관리</a:t>
            </a:r>
          </a:p>
        </p:txBody>
      </p:sp>
      <p:sp>
        <p:nvSpPr>
          <p:cNvPr id="42" name="직사각형 41"/>
          <p:cNvSpPr/>
          <p:nvPr/>
        </p:nvSpPr>
        <p:spPr>
          <a:xfrm>
            <a:off x="5679474" y="1241308"/>
            <a:ext cx="1423988" cy="36066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ko-KR" altLang="en-US" sz="800">
                <a:solidFill>
                  <a:schemeClr val="tx1"/>
                </a:solidFill>
                <a:latin typeface="Noto Sans KR Black"/>
                <a:ea typeface="Noto Sans KR Black"/>
              </a:rPr>
              <a:t>메일함</a:t>
            </a:r>
          </a:p>
        </p:txBody>
      </p:sp>
      <p:sp>
        <p:nvSpPr>
          <p:cNvPr id="43" name="직사각형 42"/>
          <p:cNvSpPr/>
          <p:nvPr/>
        </p:nvSpPr>
        <p:spPr>
          <a:xfrm>
            <a:off x="7103462" y="1241308"/>
            <a:ext cx="1423988" cy="36066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ko-KR" altLang="en-US" sz="800">
                <a:solidFill>
                  <a:schemeClr val="tx1"/>
                </a:solidFill>
                <a:latin typeface="Noto Sans KR Black"/>
                <a:ea typeface="Noto Sans KR Black"/>
              </a:rPr>
              <a:t>메신저</a:t>
            </a:r>
          </a:p>
        </p:txBody>
      </p:sp>
      <p:grpSp>
        <p:nvGrpSpPr>
          <p:cNvPr id="20" name="그룹 19"/>
          <p:cNvGrpSpPr/>
          <p:nvPr/>
        </p:nvGrpSpPr>
        <p:grpSpPr>
          <a:xfrm>
            <a:off x="1811894" y="1740682"/>
            <a:ext cx="108334" cy="108334"/>
            <a:chOff x="4625340" y="3429000"/>
            <a:chExt cx="534985" cy="534985"/>
          </a:xfrm>
        </p:grpSpPr>
        <p:sp>
          <p:nvSpPr>
            <p:cNvPr id="3" name="직사각형 2"/>
            <p:cNvSpPr/>
            <p:nvPr/>
          </p:nvSpPr>
          <p:spPr>
            <a:xfrm>
              <a:off x="4625340" y="3429000"/>
              <a:ext cx="534985" cy="534985"/>
            </a:xfrm>
            <a:prstGeom prst="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18" name="이등변 삼각형 17"/>
            <p:cNvSpPr/>
            <p:nvPr/>
          </p:nvSpPr>
          <p:spPr>
            <a:xfrm rot="5400000">
              <a:off x="4733202" y="3551633"/>
              <a:ext cx="343374" cy="296012"/>
            </a:xfrm>
            <a:prstGeom prst="triangle">
              <a:avLst>
                <a:gd name="adj" fmla="val 5000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grpSp>
      <p:sp>
        <p:nvSpPr>
          <p:cNvPr id="21" name="TextBox 20"/>
          <p:cNvSpPr txBox="1"/>
          <p:nvPr/>
        </p:nvSpPr>
        <p:spPr>
          <a:xfrm>
            <a:off x="1984375" y="1686707"/>
            <a:ext cx="3381375" cy="215444"/>
          </a:xfrm>
          <a:prstGeom prst="rect">
            <a:avLst/>
          </a:prstGeom>
          <a:noFill/>
        </p:spPr>
        <p:txBody>
          <a:bodyPr wrap="square">
            <a:spAutoFit/>
          </a:bodyPr>
          <a:lstStyle/>
          <a:p>
            <a:pPr lvl="0">
              <a:defRPr/>
            </a:pPr>
            <a:r>
              <a:rPr lang="ko-KR" altLang="en-US" sz="800">
                <a:latin typeface="Noto Sans KR Black"/>
                <a:ea typeface="Noto Sans KR Black"/>
              </a:rPr>
              <a:t>나의 근태</a:t>
            </a:r>
          </a:p>
        </p:txBody>
      </p:sp>
      <p:cxnSp>
        <p:nvCxnSpPr>
          <p:cNvPr id="44" name="직선 연결선 43"/>
          <p:cNvCxnSpPr/>
          <p:nvPr/>
        </p:nvCxnSpPr>
        <p:spPr>
          <a:xfrm>
            <a:off x="1795464" y="1885947"/>
            <a:ext cx="7932273" cy="0"/>
          </a:xfrm>
          <a:prstGeom prst="line">
            <a:avLst/>
          </a:prstGeom>
        </p:spPr>
        <p:style>
          <a:lnRef idx="1">
            <a:schemeClr val="accent3"/>
          </a:lnRef>
          <a:fillRef idx="0">
            <a:schemeClr val="accent3"/>
          </a:fillRef>
          <a:effectRef idx="0">
            <a:schemeClr val="accent3"/>
          </a:effectRef>
          <a:fontRef idx="minor">
            <a:schemeClr val="tx1"/>
          </a:fontRef>
        </p:style>
      </p:cxnSp>
      <p:sp>
        <p:nvSpPr>
          <p:cNvPr id="45" name="직사각형 44"/>
          <p:cNvSpPr/>
          <p:nvPr/>
        </p:nvSpPr>
        <p:spPr>
          <a:xfrm>
            <a:off x="11239500" y="6558482"/>
            <a:ext cx="861060" cy="260350"/>
          </a:xfrm>
          <a:prstGeom prst="rect">
            <a:avLst/>
          </a:prstGeom>
          <a:ln/>
        </p:spPr>
        <p:style>
          <a:lnRef idx="1">
            <a:schemeClr val="accent6"/>
          </a:lnRef>
          <a:fillRef idx="2">
            <a:schemeClr val="accent6"/>
          </a:fillRef>
          <a:effectRef idx="1">
            <a:schemeClr val="accent6"/>
          </a:effectRef>
          <a:fontRef idx="minor">
            <a:schemeClr val="dk1"/>
          </a:fontRef>
        </p:style>
        <p:txBody>
          <a:bodyPr anchor="ctr"/>
          <a:lstStyle/>
          <a:p>
            <a:pPr algn="ctr">
              <a:defRPr/>
            </a:pPr>
            <a:r>
              <a:rPr lang="ko-KR" altLang="en-US" sz="800">
                <a:solidFill>
                  <a:schemeClr val="tx1"/>
                </a:solidFill>
                <a:latin typeface="Noto Sans KR Black"/>
                <a:ea typeface="Noto Sans KR Black"/>
                <a:hlinkClick r:id="rId4" action="ppaction://hlinksldjump"/>
              </a:rPr>
              <a:t>목차로</a:t>
            </a:r>
            <a:endParaRPr lang="en-US" altLang="ko-KR" sz="800">
              <a:solidFill>
                <a:schemeClr val="tx1"/>
              </a:solidFill>
              <a:latin typeface="Noto Sans KR Black"/>
              <a:ea typeface="Noto Sans KR Black"/>
            </a:endParaRPr>
          </a:p>
        </p:txBody>
      </p:sp>
      <p:sp>
        <p:nvSpPr>
          <p:cNvPr id="71" name="직사각형 70">
            <a:extLst>
              <a:ext uri="{FF2B5EF4-FFF2-40B4-BE49-F238E27FC236}">
                <a16:creationId xmlns:a16="http://schemas.microsoft.com/office/drawing/2014/main" id="{6826C79F-ED87-40B2-BE0D-0E21B41145EA}"/>
              </a:ext>
            </a:extLst>
          </p:cNvPr>
          <p:cNvSpPr/>
          <p:nvPr/>
        </p:nvSpPr>
        <p:spPr>
          <a:xfrm>
            <a:off x="1795464" y="1990205"/>
            <a:ext cx="1098145" cy="365238"/>
          </a:xfrm>
          <a:prstGeom prst="rect">
            <a:avLst/>
          </a:prstGeom>
          <a:solidFill>
            <a:schemeClr val="accent1">
              <a:lumMod val="20000"/>
              <a:lumOff val="80000"/>
            </a:schemeClr>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solidFill>
                  <a:schemeClr val="tx1"/>
                </a:solidFill>
                <a:latin typeface="Noto Sans KR Black" panose="020B0A00000000000000" pitchFamily="34" charset="-127"/>
                <a:ea typeface="Noto Sans KR Black" panose="020B0A00000000000000" pitchFamily="34" charset="-127"/>
              </a:rPr>
              <a:t>이번주 누적근무시간</a:t>
            </a:r>
          </a:p>
        </p:txBody>
      </p:sp>
      <p:sp>
        <p:nvSpPr>
          <p:cNvPr id="79" name="직사각형 78">
            <a:extLst>
              <a:ext uri="{FF2B5EF4-FFF2-40B4-BE49-F238E27FC236}">
                <a16:creationId xmlns:a16="http://schemas.microsoft.com/office/drawing/2014/main" id="{95E9A0CA-968C-43F9-869D-1C6BACAC1BC6}"/>
              </a:ext>
            </a:extLst>
          </p:cNvPr>
          <p:cNvSpPr/>
          <p:nvPr/>
        </p:nvSpPr>
        <p:spPr>
          <a:xfrm>
            <a:off x="2913007" y="1990205"/>
            <a:ext cx="2730225" cy="365238"/>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a:solidFill>
                  <a:schemeClr val="accent3">
                    <a:lumMod val="60000"/>
                    <a:lumOff val="40000"/>
                  </a:schemeClr>
                </a:solidFill>
                <a:latin typeface="Noto Sans KR Black" panose="020B0A00000000000000" pitchFamily="34" charset="-127"/>
                <a:ea typeface="Noto Sans KR Black" panose="020B0A00000000000000" pitchFamily="34" charset="-127"/>
              </a:rPr>
              <a:t>42h 30m 56s </a:t>
            </a:r>
            <a:endParaRPr lang="ko-KR" altLang="en-US" sz="800">
              <a:solidFill>
                <a:schemeClr val="accent3">
                  <a:lumMod val="60000"/>
                  <a:lumOff val="40000"/>
                </a:schemeClr>
              </a:solidFill>
              <a:latin typeface="Noto Sans KR Black" panose="020B0A00000000000000" pitchFamily="34" charset="-127"/>
              <a:ea typeface="Noto Sans KR Black" panose="020B0A00000000000000" pitchFamily="34" charset="-127"/>
            </a:endParaRPr>
          </a:p>
        </p:txBody>
      </p:sp>
      <p:sp>
        <p:nvSpPr>
          <p:cNvPr id="80" name="직사각형 79">
            <a:extLst>
              <a:ext uri="{FF2B5EF4-FFF2-40B4-BE49-F238E27FC236}">
                <a16:creationId xmlns:a16="http://schemas.microsoft.com/office/drawing/2014/main" id="{231F7CC7-E440-41BD-B368-4AC4E6D5D60D}"/>
              </a:ext>
            </a:extLst>
          </p:cNvPr>
          <p:cNvSpPr/>
          <p:nvPr/>
        </p:nvSpPr>
        <p:spPr>
          <a:xfrm>
            <a:off x="1795464" y="2459700"/>
            <a:ext cx="1098145" cy="365238"/>
          </a:xfrm>
          <a:prstGeom prst="rect">
            <a:avLst/>
          </a:prstGeom>
          <a:solidFill>
            <a:schemeClr val="accent1">
              <a:lumMod val="20000"/>
              <a:lumOff val="80000"/>
            </a:schemeClr>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solidFill>
                  <a:schemeClr val="tx1"/>
                </a:solidFill>
                <a:latin typeface="Noto Sans KR Black" panose="020B0A00000000000000" pitchFamily="34" charset="-127"/>
                <a:ea typeface="Noto Sans KR Black" panose="020B0A00000000000000" pitchFamily="34" charset="-127"/>
              </a:rPr>
              <a:t>이번주 초과근무시간</a:t>
            </a:r>
          </a:p>
        </p:txBody>
      </p:sp>
      <p:sp>
        <p:nvSpPr>
          <p:cNvPr id="81" name="직사각형 80">
            <a:extLst>
              <a:ext uri="{FF2B5EF4-FFF2-40B4-BE49-F238E27FC236}">
                <a16:creationId xmlns:a16="http://schemas.microsoft.com/office/drawing/2014/main" id="{0A11E18F-64EC-4787-8AE6-1D0E4A5EC19E}"/>
              </a:ext>
            </a:extLst>
          </p:cNvPr>
          <p:cNvSpPr/>
          <p:nvPr/>
        </p:nvSpPr>
        <p:spPr>
          <a:xfrm>
            <a:off x="2913007" y="2459700"/>
            <a:ext cx="2730225" cy="365238"/>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a:solidFill>
                  <a:schemeClr val="accent3">
                    <a:lumMod val="60000"/>
                    <a:lumOff val="40000"/>
                  </a:schemeClr>
                </a:solidFill>
                <a:latin typeface="Noto Sans KR Black" panose="020B0A00000000000000" pitchFamily="34" charset="-127"/>
                <a:ea typeface="Noto Sans KR Black" panose="020B0A00000000000000" pitchFamily="34" charset="-127"/>
              </a:rPr>
              <a:t>0h 0m 0s</a:t>
            </a:r>
            <a:endParaRPr lang="ko-KR" altLang="en-US" sz="800">
              <a:solidFill>
                <a:schemeClr val="accent3">
                  <a:lumMod val="60000"/>
                  <a:lumOff val="40000"/>
                </a:schemeClr>
              </a:solidFill>
              <a:latin typeface="Noto Sans KR Black" panose="020B0A00000000000000" pitchFamily="34" charset="-127"/>
              <a:ea typeface="Noto Sans KR Black" panose="020B0A00000000000000" pitchFamily="34" charset="-127"/>
            </a:endParaRPr>
          </a:p>
        </p:txBody>
      </p:sp>
    </p:spTree>
    <p:extLst>
      <p:ext uri="{BB962C8B-B14F-4D97-AF65-F5344CB8AC3E}">
        <p14:creationId xmlns:p14="http://schemas.microsoft.com/office/powerpoint/2010/main" val="2755374311"/>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a:extLst>
              <a:ext uri="{FF2B5EF4-FFF2-40B4-BE49-F238E27FC236}">
                <a16:creationId xmlns:a16="http://schemas.microsoft.com/office/drawing/2014/main" id="{BD3BB2B7-A83A-4015-92BD-4080BC4FD7E7}"/>
              </a:ext>
            </a:extLst>
          </p:cNvPr>
          <p:cNvSpPr>
            <a:spLocks noGrp="1"/>
          </p:cNvSpPr>
          <p:nvPr>
            <p:ph type="title"/>
          </p:nvPr>
        </p:nvSpPr>
        <p:spPr/>
        <p:txBody>
          <a:bodyPr rtlCol="0"/>
          <a:lstStyle/>
          <a:p>
            <a:pPr rtl="0"/>
            <a:r>
              <a:rPr lang="ko-KR" altLang="en-US"/>
              <a:t>그룹웨어</a:t>
            </a:r>
            <a:endParaRPr lang="ko"/>
          </a:p>
        </p:txBody>
      </p:sp>
      <p:pic>
        <p:nvPicPr>
          <p:cNvPr id="9" name="그림 개체 틀 8" descr="창 앞에 서 있는 사람들의 그룹">
            <a:extLst>
              <a:ext uri="{FF2B5EF4-FFF2-40B4-BE49-F238E27FC236}">
                <a16:creationId xmlns:a16="http://schemas.microsoft.com/office/drawing/2014/main" id="{59E51D7A-DEF4-42CC-83DE-6D857B6DFBFA}"/>
              </a:ext>
            </a:extLst>
          </p:cNvPr>
          <p:cNvPicPr>
            <a:picLocks noGrp="1" noChangeAspect="1"/>
          </p:cNvPicPr>
          <p:nvPr>
            <p:ph type="pic" sz="quarter" idx="14"/>
          </p:nvPr>
        </p:nvPicPr>
        <p:blipFill rotWithShape="1">
          <a:blip r:embed="rId3">
            <a:extLst>
              <a:ext uri="{28A0092B-C50C-407E-A947-70E740481C1C}">
                <a14:useLocalDpi xmlns:a14="http://schemas.microsoft.com/office/drawing/2010/main"/>
              </a:ext>
            </a:extLst>
          </a:blip>
          <a:srcRect/>
          <a:stretch/>
        </p:blipFill>
        <p:spPr/>
      </p:pic>
      <p:sp>
        <p:nvSpPr>
          <p:cNvPr id="4" name="텍스트 개체 틀 3">
            <a:extLst>
              <a:ext uri="{FF2B5EF4-FFF2-40B4-BE49-F238E27FC236}">
                <a16:creationId xmlns:a16="http://schemas.microsoft.com/office/drawing/2014/main" id="{A2A41CAF-9D90-4203-BE4A-53EA37304B99}"/>
              </a:ext>
            </a:extLst>
          </p:cNvPr>
          <p:cNvSpPr>
            <a:spLocks noGrp="1"/>
          </p:cNvSpPr>
          <p:nvPr>
            <p:ph type="body" sz="quarter" idx="15"/>
          </p:nvPr>
        </p:nvSpPr>
        <p:spPr/>
        <p:txBody>
          <a:bodyPr rtlCol="0"/>
          <a:lstStyle/>
          <a:p>
            <a:pPr rtl="0"/>
            <a:r>
              <a:rPr lang="ko-KR" altLang="en-US"/>
              <a:t>파이널 프로젝트 </a:t>
            </a:r>
            <a:r>
              <a:rPr lang="en-US" altLang="ko-KR"/>
              <a:t>(1</a:t>
            </a:r>
            <a:r>
              <a:rPr lang="ko-KR" altLang="en-US"/>
              <a:t>조</a:t>
            </a:r>
            <a:r>
              <a:rPr lang="en-US" altLang="ko-KR"/>
              <a:t>)</a:t>
            </a:r>
            <a:endParaRPr lang="ko"/>
          </a:p>
        </p:txBody>
      </p:sp>
    </p:spTree>
    <p:extLst>
      <p:ext uri="{BB962C8B-B14F-4D97-AF65-F5344CB8AC3E}">
        <p14:creationId xmlns:p14="http://schemas.microsoft.com/office/powerpoint/2010/main" val="202628828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2">
            <a:alpha val="40000"/>
          </a:schemeClr>
        </a:solidFill>
        <a:effectLst/>
      </p:bgPr>
    </p:bg>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CFB284A-573D-46BB-8DDB-1E198A12A19F}"/>
              </a:ext>
            </a:extLst>
          </p:cNvPr>
          <p:cNvSpPr>
            <a:spLocks noGrp="1"/>
          </p:cNvSpPr>
          <p:nvPr>
            <p:ph type="title"/>
          </p:nvPr>
        </p:nvSpPr>
        <p:spPr/>
        <p:txBody>
          <a:bodyPr rtlCol="0"/>
          <a:lstStyle/>
          <a:p>
            <a:pPr rtl="0"/>
            <a:r>
              <a:rPr lang="ko"/>
              <a:t>제목 슬라이드 2</a:t>
            </a:r>
          </a:p>
        </p:txBody>
      </p:sp>
      <p:sp>
        <p:nvSpPr>
          <p:cNvPr id="3" name="내용 개체 틀 2">
            <a:extLst>
              <a:ext uri="{FF2B5EF4-FFF2-40B4-BE49-F238E27FC236}">
                <a16:creationId xmlns:a16="http://schemas.microsoft.com/office/drawing/2014/main" id="{7D3A1EDC-CF41-4438-BB57-18569B953129}"/>
              </a:ext>
            </a:extLst>
          </p:cNvPr>
          <p:cNvSpPr>
            <a:spLocks noGrp="1"/>
          </p:cNvSpPr>
          <p:nvPr>
            <p:ph sz="quarter" idx="13"/>
          </p:nvPr>
        </p:nvSpPr>
        <p:spPr>
          <a:xfrm>
            <a:off x="639247" y="1469745"/>
            <a:ext cx="10913505" cy="4707218"/>
          </a:xfrm>
        </p:spPr>
        <p:txBody>
          <a:bodyPr rtlCol="0">
            <a:normAutofit/>
          </a:bodyPr>
          <a:lstStyle/>
          <a:p>
            <a:pPr rtl="0"/>
            <a:r>
              <a:rPr lang="ko"/>
              <a:t>Lorem ipsum dolor sit amet, consectetuer adipiscing elit. Maecenas porttitor congue massa. Fusce posuere, magna sed pulvinar ultricies, purus lectus malesuada libero, sit amet commodo magna eros quis urna. Nunc viverra imperdiet enim.</a:t>
            </a:r>
          </a:p>
          <a:p>
            <a:pPr rtl="0"/>
            <a:r>
              <a:rPr lang="ko"/>
              <a:t>Fusce est. Vivamus a tellus. Pellentesque habitant morbi tristique senectus et netus et malesuada fames ac turpis egestas. Proin pharetra nonummy pede.</a:t>
            </a:r>
          </a:p>
          <a:p>
            <a:pPr rtl="0"/>
            <a:r>
              <a:rPr lang="ko"/>
              <a:t>Mauris et orci. Aenean nec lorem. In porttitor. Donec laoreet nonummy augue.</a:t>
            </a:r>
          </a:p>
          <a:p>
            <a:pPr rtl="0"/>
            <a:r>
              <a:rPr lang="ko"/>
              <a:t>Suspendisse dui purus, scelerisque at, vulputate vitae, pretium mattis, nunc. Mauris eget neque at sem venenatis eleifend. Ut nonummy. Fusce aliquet pede non pede.</a:t>
            </a:r>
          </a:p>
          <a:p>
            <a:pPr rtl="0"/>
            <a:r>
              <a:rPr lang="ko"/>
              <a:t>Suspendisse dapibus lorem pellentesque magna. Integer nulla. Donec blandit feugiat ligula. Donec hendrerit, felis et imperdiet euismod, purus ipsum pretium metus, in lacinia nulla nisl eget sapien.</a:t>
            </a:r>
          </a:p>
        </p:txBody>
      </p:sp>
    </p:spTree>
    <p:extLst>
      <p:ext uri="{BB962C8B-B14F-4D97-AF65-F5344CB8AC3E}">
        <p14:creationId xmlns:p14="http://schemas.microsoft.com/office/powerpoint/2010/main" val="1761040580"/>
      </p:ext>
    </p:extLst>
  </p:cSld>
  <p:clrMapOvr>
    <a:overrideClrMapping bg1="lt1" tx1="dk1" bg2="lt2" tx2="dk2" accent1="accent1" accent2="accent2" accent3="accent3" accent4="accent4" accent5="accent5" accent6="accent6" hlink="hlink" folHlink="folHlink"/>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내용 개체 틀 22">
            <a:extLst>
              <a:ext uri="{FF2B5EF4-FFF2-40B4-BE49-F238E27FC236}">
                <a16:creationId xmlns:a16="http://schemas.microsoft.com/office/drawing/2014/main" id="{3E408D6E-B51C-CD4F-AC1A-15EC32AAB741}"/>
              </a:ext>
            </a:extLst>
          </p:cNvPr>
          <p:cNvSpPr>
            <a:spLocks noGrp="1"/>
          </p:cNvSpPr>
          <p:nvPr>
            <p:ph idx="4294967295"/>
          </p:nvPr>
        </p:nvSpPr>
        <p:spPr>
          <a:xfrm>
            <a:off x="6761117" y="1264837"/>
            <a:ext cx="4791636" cy="4912126"/>
          </a:xfrm>
        </p:spPr>
        <p:txBody>
          <a:bodyPr rtlCol="0">
            <a:normAutofit/>
          </a:bodyPr>
          <a:lstStyle/>
          <a:p>
            <a:pPr rtl="0"/>
            <a:r>
              <a:rPr lang="ko"/>
              <a:t>Fusce est. Vivamus a tellus. Pellentesque habitant morbi tristique senectus et netus et malesuada fames ac turpis egestas. Proin pharetra nonummy pede.</a:t>
            </a:r>
          </a:p>
          <a:p>
            <a:pPr rtl="0"/>
            <a:r>
              <a:rPr lang="ko"/>
              <a:t>Mauris et orci. Aenean nec lorem. In porttitor. Donec laoreet nonummy augue.</a:t>
            </a:r>
          </a:p>
          <a:p>
            <a:pPr rtl="0"/>
            <a:r>
              <a:rPr lang="ko"/>
              <a:t>Suspendisse dui purus, scelerisque at, vulputate vitae, pretium mattis, nunc. Mauris eget neque at sem venenatis eleifend. </a:t>
            </a:r>
          </a:p>
        </p:txBody>
      </p:sp>
      <p:sp>
        <p:nvSpPr>
          <p:cNvPr id="21" name="제목 20">
            <a:extLst>
              <a:ext uri="{FF2B5EF4-FFF2-40B4-BE49-F238E27FC236}">
                <a16:creationId xmlns:a16="http://schemas.microsoft.com/office/drawing/2014/main" id="{4095A0CF-E335-0C44-AB23-48EE18153C8F}"/>
              </a:ext>
            </a:extLst>
          </p:cNvPr>
          <p:cNvSpPr>
            <a:spLocks noGrp="1"/>
          </p:cNvSpPr>
          <p:nvPr>
            <p:ph type="title"/>
          </p:nvPr>
        </p:nvSpPr>
        <p:spPr/>
        <p:txBody>
          <a:bodyPr rtlCol="0"/>
          <a:lstStyle/>
          <a:p>
            <a:pPr rtl="0"/>
            <a:r>
              <a:rPr lang="ko"/>
              <a:t>제목 슬라이드 3</a:t>
            </a:r>
          </a:p>
        </p:txBody>
      </p:sp>
      <p:pic>
        <p:nvPicPr>
          <p:cNvPr id="12" name="그림 개체 틀 11" descr="노트북을 보고 있는 두 여성">
            <a:extLst>
              <a:ext uri="{FF2B5EF4-FFF2-40B4-BE49-F238E27FC236}">
                <a16:creationId xmlns:a16="http://schemas.microsoft.com/office/drawing/2014/main" id="{C4A01B63-37B7-4771-B459-B3EC5C58CB47}"/>
              </a:ext>
            </a:extLst>
          </p:cNvPr>
          <p:cNvPicPr>
            <a:picLocks noGrp="1" noChangeAspect="1"/>
          </p:cNvPicPr>
          <p:nvPr>
            <p:ph type="pic" sz="quarter" idx="14"/>
          </p:nvPr>
        </p:nvPicPr>
        <p:blipFill rotWithShape="1">
          <a:blip r:embed="rId3">
            <a:extLst>
              <a:ext uri="{28A0092B-C50C-407E-A947-70E740481C1C}">
                <a14:useLocalDpi xmlns:a14="http://schemas.microsoft.com/office/drawing/2010/main"/>
              </a:ext>
            </a:extLst>
          </a:blip>
          <a:srcRect/>
          <a:stretch/>
        </p:blipFill>
        <p:spPr>
          <a:xfrm>
            <a:off x="542925" y="571500"/>
            <a:ext cx="5553075" cy="5715000"/>
          </a:xfrm>
        </p:spPr>
      </p:pic>
    </p:spTree>
    <p:extLst>
      <p:ext uri="{BB962C8B-B14F-4D97-AF65-F5344CB8AC3E}">
        <p14:creationId xmlns:p14="http://schemas.microsoft.com/office/powerpoint/2010/main" val="372881923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내용 개체 틀 22">
            <a:extLst>
              <a:ext uri="{FF2B5EF4-FFF2-40B4-BE49-F238E27FC236}">
                <a16:creationId xmlns:a16="http://schemas.microsoft.com/office/drawing/2014/main" id="{3E408D6E-B51C-CD4F-AC1A-15EC32AAB741}"/>
              </a:ext>
            </a:extLst>
          </p:cNvPr>
          <p:cNvSpPr>
            <a:spLocks noGrp="1"/>
          </p:cNvSpPr>
          <p:nvPr>
            <p:ph idx="4294967295"/>
          </p:nvPr>
        </p:nvSpPr>
        <p:spPr>
          <a:xfrm>
            <a:off x="6494546" y="2611831"/>
            <a:ext cx="5058207" cy="2164163"/>
          </a:xfrm>
        </p:spPr>
        <p:txBody>
          <a:bodyPr rtlCol="0">
            <a:normAutofit lnSpcReduction="10000"/>
          </a:bodyPr>
          <a:lstStyle/>
          <a:p>
            <a:pPr rtl="0"/>
            <a:r>
              <a:rPr lang="ko"/>
              <a:t>Fusce est. Vivamus a tellus. Pellentesque habitant morbi tristique senectus et netus et malesuada fames ac turpis egestas. Proin pharetra nonummy pede.</a:t>
            </a:r>
          </a:p>
          <a:p>
            <a:pPr rtl="0"/>
            <a:r>
              <a:rPr lang="ko"/>
              <a:t>Mauris et orci. Aenean nec lorem. In porttitor. Donec laoreet nonummy augue.</a:t>
            </a:r>
          </a:p>
        </p:txBody>
      </p:sp>
      <p:sp>
        <p:nvSpPr>
          <p:cNvPr id="21" name="제목 20">
            <a:extLst>
              <a:ext uri="{FF2B5EF4-FFF2-40B4-BE49-F238E27FC236}">
                <a16:creationId xmlns:a16="http://schemas.microsoft.com/office/drawing/2014/main" id="{4095A0CF-E335-0C44-AB23-48EE18153C8F}"/>
              </a:ext>
            </a:extLst>
          </p:cNvPr>
          <p:cNvSpPr>
            <a:spLocks noGrp="1"/>
          </p:cNvSpPr>
          <p:nvPr>
            <p:ph type="title"/>
          </p:nvPr>
        </p:nvSpPr>
        <p:spPr/>
        <p:txBody>
          <a:bodyPr rtlCol="0"/>
          <a:lstStyle/>
          <a:p>
            <a:pPr rtl="0"/>
            <a:r>
              <a:rPr lang="ko"/>
              <a:t>제목 슬라이드 4</a:t>
            </a:r>
          </a:p>
        </p:txBody>
      </p:sp>
      <p:pic>
        <p:nvPicPr>
          <p:cNvPr id="5" name="그림 개체 틀 4" descr="정장에 넥타이를 한 남성&#10;">
            <a:extLst>
              <a:ext uri="{FF2B5EF4-FFF2-40B4-BE49-F238E27FC236}">
                <a16:creationId xmlns:a16="http://schemas.microsoft.com/office/drawing/2014/main" id="{7EF64C15-5C9B-41D1-B2BD-5BB3EC571A2E}"/>
              </a:ext>
            </a:extLst>
          </p:cNvPr>
          <p:cNvPicPr>
            <a:picLocks noGrp="1" noChangeAspect="1"/>
          </p:cNvPicPr>
          <p:nvPr>
            <p:ph type="pic" sz="quarter" idx="14"/>
          </p:nvPr>
        </p:nvPicPr>
        <p:blipFill rotWithShape="1">
          <a:blip r:embed="rId3">
            <a:extLst>
              <a:ext uri="{28A0092B-C50C-407E-A947-70E740481C1C}">
                <a14:useLocalDpi xmlns:a14="http://schemas.microsoft.com/office/drawing/2010/main"/>
              </a:ext>
            </a:extLst>
          </a:blip>
          <a:srcRect/>
          <a:stretch/>
        </p:blipFill>
        <p:spPr>
          <a:xfrm>
            <a:off x="542925" y="0"/>
            <a:ext cx="5408696" cy="6858000"/>
          </a:xfrm>
        </p:spPr>
      </p:pic>
    </p:spTree>
    <p:extLst>
      <p:ext uri="{BB962C8B-B14F-4D97-AF65-F5344CB8AC3E}">
        <p14:creationId xmlns:p14="http://schemas.microsoft.com/office/powerpoint/2010/main" val="288843027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87346DC-D64C-425E-9709-5C39FB3C99F1}"/>
              </a:ext>
            </a:extLst>
          </p:cNvPr>
          <p:cNvSpPr>
            <a:spLocks noGrp="1"/>
          </p:cNvSpPr>
          <p:nvPr>
            <p:ph type="title"/>
          </p:nvPr>
        </p:nvSpPr>
        <p:spPr/>
        <p:txBody>
          <a:bodyPr rtlCol="0"/>
          <a:lstStyle/>
          <a:p>
            <a:pPr rtl="0"/>
            <a:r>
              <a:rPr lang="ko"/>
              <a:t>제목 슬라이드 5</a:t>
            </a:r>
          </a:p>
        </p:txBody>
      </p:sp>
      <p:sp>
        <p:nvSpPr>
          <p:cNvPr id="3" name="텍스트 개체 틀 2">
            <a:extLst>
              <a:ext uri="{FF2B5EF4-FFF2-40B4-BE49-F238E27FC236}">
                <a16:creationId xmlns:a16="http://schemas.microsoft.com/office/drawing/2014/main" id="{BF70FD2E-07E5-41D8-BDD0-92C45701AFA9}"/>
              </a:ext>
            </a:extLst>
          </p:cNvPr>
          <p:cNvSpPr>
            <a:spLocks noGrp="1"/>
          </p:cNvSpPr>
          <p:nvPr>
            <p:ph type="body" idx="1"/>
          </p:nvPr>
        </p:nvSpPr>
        <p:spPr/>
        <p:txBody>
          <a:bodyPr rtlCol="0"/>
          <a:lstStyle/>
          <a:p>
            <a:pPr rtl="0"/>
            <a:r>
              <a:rPr lang="ko"/>
              <a:t>부제목 A</a:t>
            </a:r>
          </a:p>
        </p:txBody>
      </p:sp>
      <p:sp>
        <p:nvSpPr>
          <p:cNvPr id="4" name="텍스트 개체 틀 3">
            <a:extLst>
              <a:ext uri="{FF2B5EF4-FFF2-40B4-BE49-F238E27FC236}">
                <a16:creationId xmlns:a16="http://schemas.microsoft.com/office/drawing/2014/main" id="{F8568792-C689-427B-B993-5FE8858931ED}"/>
              </a:ext>
            </a:extLst>
          </p:cNvPr>
          <p:cNvSpPr>
            <a:spLocks noGrp="1"/>
          </p:cNvSpPr>
          <p:nvPr>
            <p:ph type="body" idx="14"/>
          </p:nvPr>
        </p:nvSpPr>
        <p:spPr/>
        <p:txBody>
          <a:bodyPr rtlCol="0"/>
          <a:lstStyle/>
          <a:p>
            <a:pPr rtl="0"/>
            <a:r>
              <a:rPr lang="ko"/>
              <a:t>부제목 B</a:t>
            </a:r>
          </a:p>
        </p:txBody>
      </p:sp>
      <p:sp>
        <p:nvSpPr>
          <p:cNvPr id="5" name="내용 개체 틀 4">
            <a:extLst>
              <a:ext uri="{FF2B5EF4-FFF2-40B4-BE49-F238E27FC236}">
                <a16:creationId xmlns:a16="http://schemas.microsoft.com/office/drawing/2014/main" id="{70C6A1E0-947C-4AFF-917E-B608BADF0266}"/>
              </a:ext>
            </a:extLst>
          </p:cNvPr>
          <p:cNvSpPr>
            <a:spLocks noGrp="1"/>
          </p:cNvSpPr>
          <p:nvPr>
            <p:ph sz="quarter" idx="15"/>
          </p:nvPr>
        </p:nvSpPr>
        <p:spPr/>
        <p:txBody>
          <a:bodyPr rtlCol="0">
            <a:normAutofit/>
          </a:bodyPr>
          <a:lstStyle/>
          <a:p>
            <a:pPr rtl="0"/>
            <a:r>
              <a:rPr lang="ko"/>
              <a:t>Fusce est. Vivamus a tellus. Pellentesque habitant morbi tristique senectus et netus et malesuada fames ac turpis egestas. </a:t>
            </a:r>
          </a:p>
          <a:p>
            <a:pPr rtl="0"/>
            <a:r>
              <a:rPr lang="ko"/>
              <a:t>Proin pharetra nonummy pede.</a:t>
            </a:r>
          </a:p>
          <a:p>
            <a:pPr rtl="0"/>
            <a:r>
              <a:rPr lang="ko"/>
              <a:t>Mauris et orci. Aenean nec lorem. In porttitor. Donec laoreet nonummy augue.</a:t>
            </a:r>
          </a:p>
        </p:txBody>
      </p:sp>
      <p:sp>
        <p:nvSpPr>
          <p:cNvPr id="6" name="내용 개체 틀 5">
            <a:extLst>
              <a:ext uri="{FF2B5EF4-FFF2-40B4-BE49-F238E27FC236}">
                <a16:creationId xmlns:a16="http://schemas.microsoft.com/office/drawing/2014/main" id="{574555AA-2AFD-4C4E-AC01-1667CE904042}"/>
              </a:ext>
            </a:extLst>
          </p:cNvPr>
          <p:cNvSpPr>
            <a:spLocks noGrp="1"/>
          </p:cNvSpPr>
          <p:nvPr>
            <p:ph sz="quarter" idx="16"/>
          </p:nvPr>
        </p:nvSpPr>
        <p:spPr/>
        <p:txBody>
          <a:bodyPr rtlCol="0"/>
          <a:lstStyle/>
          <a:p>
            <a:pPr rtl="0"/>
            <a:r>
              <a:rPr lang="ko"/>
              <a:t>Fusce est. Vivamus a tellus. Pellentesque habitant morbi tristique senectus et netus et malesuada fames ac turpis egestas. </a:t>
            </a:r>
          </a:p>
          <a:p>
            <a:pPr rtl="0"/>
            <a:r>
              <a:rPr lang="ko"/>
              <a:t>Proin pharetra nonummy pede.</a:t>
            </a:r>
          </a:p>
          <a:p>
            <a:pPr rtl="0"/>
            <a:r>
              <a:rPr lang="ko"/>
              <a:t>Mauris et orci. Aenean nec lorem. In porttitor. Donec laoreet nonummy augue.</a:t>
            </a:r>
          </a:p>
        </p:txBody>
      </p:sp>
    </p:spTree>
    <p:extLst>
      <p:ext uri="{BB962C8B-B14F-4D97-AF65-F5344CB8AC3E}">
        <p14:creationId xmlns:p14="http://schemas.microsoft.com/office/powerpoint/2010/main" val="218647429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제목 10">
            <a:extLst>
              <a:ext uri="{FF2B5EF4-FFF2-40B4-BE49-F238E27FC236}">
                <a16:creationId xmlns:a16="http://schemas.microsoft.com/office/drawing/2014/main" id="{010FB232-4CB4-C34D-A688-C51B6E7CD2CF}"/>
              </a:ext>
            </a:extLst>
          </p:cNvPr>
          <p:cNvSpPr>
            <a:spLocks noGrp="1"/>
          </p:cNvSpPr>
          <p:nvPr>
            <p:ph type="title"/>
          </p:nvPr>
        </p:nvSpPr>
        <p:spPr/>
        <p:txBody>
          <a:bodyPr rtlCol="0"/>
          <a:lstStyle/>
          <a:p>
            <a:pPr rtl="0"/>
            <a:r>
              <a:rPr lang="ko"/>
              <a:t>제목 슬라이드 6</a:t>
            </a:r>
          </a:p>
        </p:txBody>
      </p:sp>
      <p:graphicFrame>
        <p:nvGraphicFramePr>
          <p:cNvPr id="4" name="내용 개체 틀 5" descr="네 개 범주에 있는 세 개의 데이터 계열에 대한 값을 표시하는 묶은 세로 막대형 차트">
            <a:extLst>
              <a:ext uri="{FF2B5EF4-FFF2-40B4-BE49-F238E27FC236}">
                <a16:creationId xmlns:a16="http://schemas.microsoft.com/office/drawing/2014/main" id="{4C71649C-3860-439A-B3E1-81A6AED6DBBB}"/>
              </a:ext>
            </a:extLst>
          </p:cNvPr>
          <p:cNvGraphicFramePr>
            <a:graphicFrameLocks/>
          </p:cNvGraphicFramePr>
          <p:nvPr/>
        </p:nvGraphicFramePr>
        <p:xfrm>
          <a:off x="639763" y="1900517"/>
          <a:ext cx="10912475" cy="427644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8494355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Browser" descr="&lt;SmartSettings&gt;&lt;SmartResize enabled=&quot;True&quot; minWidth=&quot;140&quot; minHeight=&quot;50&quot; /&gt;&lt;/SmartSettings&gt;">
            <a:extLst>
              <a:ext uri="{FF2B5EF4-FFF2-40B4-BE49-F238E27FC236}">
                <a16:creationId xmlns:a16="http://schemas.microsoft.com/office/drawing/2014/main" id="{DE659683-713C-4D2E-8702-33F77C8EA835}"/>
              </a:ext>
            </a:extLst>
          </p:cNvPr>
          <p:cNvGrpSpPr/>
          <p:nvPr>
            <p:custDataLst>
              <p:tags r:id="rId1"/>
            </p:custDataLst>
          </p:nvPr>
        </p:nvGrpSpPr>
        <p:grpSpPr>
          <a:xfrm>
            <a:off x="0" y="0"/>
            <a:ext cx="9810308" cy="6858000"/>
            <a:chOff x="595684" y="1261242"/>
            <a:chExt cx="6668463" cy="4352544"/>
          </a:xfrm>
        </p:grpSpPr>
        <p:sp>
          <p:nvSpPr>
            <p:cNvPr id="5" name="Window Body" descr="&lt;SmartSettings&gt;&lt;SmartResize anchorLeft=&quot;Absolute&quot; anchorTop=&quot;Absolute&quot; anchorRight=&quot;Absolute&quot; anchorBottom=&quot;Absolute&quot; /&gt;&lt;/SmartSettings&gt;">
              <a:extLst>
                <a:ext uri="{FF2B5EF4-FFF2-40B4-BE49-F238E27FC236}">
                  <a16:creationId xmlns:a16="http://schemas.microsoft.com/office/drawing/2014/main" id="{BB2F6544-6860-45E0-8237-B10C4C38220C}"/>
                </a:ext>
              </a:extLst>
            </p:cNvPr>
            <p:cNvSpPr/>
            <p:nvPr>
              <p:custDataLst>
                <p:tags r:id="rId2"/>
              </p:custDataLst>
            </p:nvPr>
          </p:nvSpPr>
          <p:spPr>
            <a:xfrm>
              <a:off x="595684" y="1600779"/>
              <a:ext cx="6668461" cy="4013007"/>
            </a:xfrm>
            <a:prstGeom prst="rect">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a:solidFill>
                  <a:srgbClr val="5F5F5F"/>
                </a:solidFill>
                <a:latin typeface="Segoe UI" panose="020B0502040204020203" pitchFamily="34" charset="0"/>
                <a:cs typeface="Segoe UI" panose="020B0502040204020203" pitchFamily="34" charset="0"/>
              </a:endParaRPr>
            </a:p>
          </p:txBody>
        </p:sp>
        <p:sp>
          <p:nvSpPr>
            <p:cNvPr id="6" name="Title Bar" descr="&lt;SmartSettings&gt;&lt;SmartResize anchorLeft=&quot;Absolute&quot; anchorTop=&quot;Absolute&quot; anchorRight=&quot;Absolute&quot; anchorBottom=&quot;None&quot; /&gt;&lt;/SmartSettings&gt;">
              <a:extLst>
                <a:ext uri="{FF2B5EF4-FFF2-40B4-BE49-F238E27FC236}">
                  <a16:creationId xmlns:a16="http://schemas.microsoft.com/office/drawing/2014/main" id="{C7B62C98-E966-4626-9675-CDFF0723CE09}"/>
                </a:ext>
              </a:extLst>
            </p:cNvPr>
            <p:cNvSpPr/>
            <p:nvPr>
              <p:custDataLst>
                <p:tags r:id="rId3"/>
              </p:custDataLst>
            </p:nvPr>
          </p:nvSpPr>
          <p:spPr>
            <a:xfrm>
              <a:off x="595685" y="1261242"/>
              <a:ext cx="6668462" cy="340866"/>
            </a:xfrm>
            <a:prstGeom prst="rect">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228600" bIns="45720"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900" dirty="0">
                  <a:solidFill>
                    <a:srgbClr val="5F5F5F"/>
                  </a:solidFill>
                  <a:latin typeface="Segoe UI" panose="020B0502040204020203" pitchFamily="34" charset="0"/>
                  <a:cs typeface="Segoe UI" panose="020B0502040204020203" pitchFamily="34" charset="0"/>
                </a:rPr>
                <a:t>Browser</a:t>
              </a:r>
            </a:p>
          </p:txBody>
        </p:sp>
        <p:sp>
          <p:nvSpPr>
            <p:cNvPr id="7" name="Menu Button" descr="&lt;SmartSettings&gt;&lt;SmartResize anchorLeft=&quot;None&quot; anchorTop=&quot;Absolute&quot; anchorRight=&quot;Absolute&quot; anchorBottom=&quot;None&quot; /&gt;&lt;/SmartSettings&gt;">
              <a:extLst>
                <a:ext uri="{FF2B5EF4-FFF2-40B4-BE49-F238E27FC236}">
                  <a16:creationId xmlns:a16="http://schemas.microsoft.com/office/drawing/2014/main" id="{1FE1ADE5-16ED-4531-8731-AEFC9E0F4738}"/>
                </a:ext>
              </a:extLst>
            </p:cNvPr>
            <p:cNvSpPr>
              <a:spLocks noChangeAspect="1" noEditPoints="1"/>
            </p:cNvSpPr>
            <p:nvPr>
              <p:custDataLst>
                <p:tags r:id="rId4"/>
              </p:custDataLst>
            </p:nvPr>
          </p:nvSpPr>
          <p:spPr bwMode="auto">
            <a:xfrm>
              <a:off x="7102450" y="1456440"/>
              <a:ext cx="101434" cy="71535"/>
            </a:xfrm>
            <a:custGeom>
              <a:avLst/>
              <a:gdLst>
                <a:gd name="T0" fmla="*/ 0 w 415"/>
                <a:gd name="T1" fmla="*/ 309 h 309"/>
                <a:gd name="T2" fmla="*/ 415 w 415"/>
                <a:gd name="T3" fmla="*/ 309 h 309"/>
                <a:gd name="T4" fmla="*/ 0 w 415"/>
                <a:gd name="T5" fmla="*/ 155 h 309"/>
                <a:gd name="T6" fmla="*/ 415 w 415"/>
                <a:gd name="T7" fmla="*/ 155 h 309"/>
                <a:gd name="T8" fmla="*/ 0 w 415"/>
                <a:gd name="T9" fmla="*/ 0 h 309"/>
                <a:gd name="T10" fmla="*/ 415 w 415"/>
                <a:gd name="T11" fmla="*/ 0 h 309"/>
              </a:gdLst>
              <a:ahLst/>
              <a:cxnLst>
                <a:cxn ang="0">
                  <a:pos x="T0" y="T1"/>
                </a:cxn>
                <a:cxn ang="0">
                  <a:pos x="T2" y="T3"/>
                </a:cxn>
                <a:cxn ang="0">
                  <a:pos x="T4" y="T5"/>
                </a:cxn>
                <a:cxn ang="0">
                  <a:pos x="T6" y="T7"/>
                </a:cxn>
                <a:cxn ang="0">
                  <a:pos x="T8" y="T9"/>
                </a:cxn>
                <a:cxn ang="0">
                  <a:pos x="T10" y="T11"/>
                </a:cxn>
              </a:cxnLst>
              <a:rect l="0" t="0" r="r" b="b"/>
              <a:pathLst>
                <a:path w="415" h="309">
                  <a:moveTo>
                    <a:pt x="0" y="309"/>
                  </a:moveTo>
                  <a:lnTo>
                    <a:pt x="415" y="309"/>
                  </a:lnTo>
                  <a:moveTo>
                    <a:pt x="0" y="155"/>
                  </a:moveTo>
                  <a:lnTo>
                    <a:pt x="415" y="155"/>
                  </a:lnTo>
                  <a:moveTo>
                    <a:pt x="0" y="0"/>
                  </a:moveTo>
                  <a:lnTo>
                    <a:pt x="415" y="0"/>
                  </a:lnTo>
                </a:path>
              </a:pathLst>
            </a:custGeom>
            <a:noFill/>
            <a:ln w="6350" cap="flat">
              <a:solidFill>
                <a:srgbClr val="80808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5F5F5F"/>
                </a:solidFill>
                <a:latin typeface="Segoe UI" panose="020B0502040204020203" pitchFamily="34" charset="0"/>
                <a:cs typeface="Segoe UI" panose="020B0502040204020203" pitchFamily="34" charset="0"/>
              </a:endParaRPr>
            </a:p>
          </p:txBody>
        </p:sp>
        <p:sp>
          <p:nvSpPr>
            <p:cNvPr id="8" name="Close Button" descr="&lt;SmartSettings&gt;&lt;SmartResize anchorLeft=&quot;None&quot; anchorTop=&quot;Absolute&quot; anchorRight=&quot;Absolute&quot; anchorBottom=&quot;None&quot; /&gt;&lt;/SmartSettings&gt;">
              <a:extLst>
                <a:ext uri="{FF2B5EF4-FFF2-40B4-BE49-F238E27FC236}">
                  <a16:creationId xmlns:a16="http://schemas.microsoft.com/office/drawing/2014/main" id="{DC554171-1642-4F2F-9469-335C4374809A}"/>
                </a:ext>
              </a:extLst>
            </p:cNvPr>
            <p:cNvSpPr>
              <a:spLocks noEditPoints="1"/>
            </p:cNvSpPr>
            <p:nvPr>
              <p:custDataLst>
                <p:tags r:id="rId5"/>
              </p:custDataLst>
            </p:nvPr>
          </p:nvSpPr>
          <p:spPr bwMode="auto">
            <a:xfrm>
              <a:off x="7120801" y="1306460"/>
              <a:ext cx="66903" cy="60452"/>
            </a:xfrm>
            <a:custGeom>
              <a:avLst/>
              <a:gdLst>
                <a:gd name="T0" fmla="*/ 254 w 254"/>
                <a:gd name="T1" fmla="*/ 0 h 254"/>
                <a:gd name="T2" fmla="*/ 0 w 254"/>
                <a:gd name="T3" fmla="*/ 254 h 254"/>
                <a:gd name="T4" fmla="*/ 0 w 254"/>
                <a:gd name="T5" fmla="*/ 0 h 254"/>
                <a:gd name="T6" fmla="*/ 254 w 254"/>
                <a:gd name="T7" fmla="*/ 254 h 254"/>
              </a:gdLst>
              <a:ahLst/>
              <a:cxnLst>
                <a:cxn ang="0">
                  <a:pos x="T0" y="T1"/>
                </a:cxn>
                <a:cxn ang="0">
                  <a:pos x="T2" y="T3"/>
                </a:cxn>
                <a:cxn ang="0">
                  <a:pos x="T4" y="T5"/>
                </a:cxn>
                <a:cxn ang="0">
                  <a:pos x="T6" y="T7"/>
                </a:cxn>
              </a:cxnLst>
              <a:rect l="0" t="0" r="r" b="b"/>
              <a:pathLst>
                <a:path w="254" h="254">
                  <a:moveTo>
                    <a:pt x="254" y="0"/>
                  </a:moveTo>
                  <a:lnTo>
                    <a:pt x="0" y="254"/>
                  </a:lnTo>
                  <a:moveTo>
                    <a:pt x="0" y="0"/>
                  </a:moveTo>
                  <a:lnTo>
                    <a:pt x="254" y="254"/>
                  </a:lnTo>
                </a:path>
              </a:pathLst>
            </a:custGeom>
            <a:noFill/>
            <a:ln w="9525" cap="flat">
              <a:solidFill>
                <a:srgbClr val="80808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5F5F5F"/>
                </a:solidFill>
                <a:latin typeface="Segoe UI" panose="020B0502040204020203" pitchFamily="34" charset="0"/>
                <a:cs typeface="Segoe UI" panose="020B0502040204020203" pitchFamily="34" charset="0"/>
              </a:endParaRPr>
            </a:p>
          </p:txBody>
        </p:sp>
        <p:sp>
          <p:nvSpPr>
            <p:cNvPr id="9" name="Address Box" descr="&lt;SmartSettings&gt;&lt;SmartResize anchorLeft=&quot;Absolute&quot; anchorTop=&quot;Absolute&quot; anchorRight=&quot;Absolute&quot; anchorBottom=&quot;None&quot; /&gt;&lt;/SmartSettings&gt;">
              <a:extLst>
                <a:ext uri="{FF2B5EF4-FFF2-40B4-BE49-F238E27FC236}">
                  <a16:creationId xmlns:a16="http://schemas.microsoft.com/office/drawing/2014/main" id="{B48F3DEF-FE21-4DE5-A8CA-2322C83DC6FE}"/>
                </a:ext>
              </a:extLst>
            </p:cNvPr>
            <p:cNvSpPr/>
            <p:nvPr>
              <p:custDataLst>
                <p:tags r:id="rId6"/>
              </p:custDataLst>
            </p:nvPr>
          </p:nvSpPr>
          <p:spPr>
            <a:xfrm>
              <a:off x="1209432" y="1416763"/>
              <a:ext cx="5832753" cy="150888"/>
            </a:xfrm>
            <a:prstGeom prst="rect">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237744"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900" noProof="1">
                  <a:solidFill>
                    <a:srgbClr val="5F5F5F"/>
                  </a:solidFill>
                  <a:latin typeface="Segoe UI" panose="020B0502040204020203" pitchFamily="34" charset="0"/>
                  <a:cs typeface="Segoe UI" panose="020B0502040204020203" pitchFamily="34" charset="0"/>
                </a:rPr>
                <a:t>www.example.com/adminpage</a:t>
              </a:r>
            </a:p>
          </p:txBody>
        </p:sp>
        <p:sp>
          <p:nvSpPr>
            <p:cNvPr id="10" name="Document Icon" descr="&lt;SmartSettings&gt;&lt;SmartResize anchorLeft=&quot;Absolute&quot; anchorTop=&quot;Absolute&quot; anchorRight=&quot;None&quot; anchorBottom=&quot;None&quot; /&gt;&lt;/SmartSettings&gt;">
              <a:extLst>
                <a:ext uri="{FF2B5EF4-FFF2-40B4-BE49-F238E27FC236}">
                  <a16:creationId xmlns:a16="http://schemas.microsoft.com/office/drawing/2014/main" id="{C2B291C1-16F0-47FB-A13F-F9D39C52BEEA}"/>
                </a:ext>
              </a:extLst>
            </p:cNvPr>
            <p:cNvSpPr>
              <a:spLocks noChangeAspect="1" noEditPoints="1"/>
            </p:cNvSpPr>
            <p:nvPr>
              <p:custDataLst>
                <p:tags r:id="rId7"/>
              </p:custDataLst>
            </p:nvPr>
          </p:nvSpPr>
          <p:spPr bwMode="auto">
            <a:xfrm>
              <a:off x="1261178" y="1449891"/>
              <a:ext cx="63667" cy="84633"/>
            </a:xfrm>
            <a:custGeom>
              <a:avLst/>
              <a:gdLst>
                <a:gd name="T0" fmla="*/ 153 w 260"/>
                <a:gd name="T1" fmla="*/ 7 h 367"/>
                <a:gd name="T2" fmla="*/ 153 w 260"/>
                <a:gd name="T3" fmla="*/ 108 h 367"/>
                <a:gd name="T4" fmla="*/ 253 w 260"/>
                <a:gd name="T5" fmla="*/ 108 h 367"/>
                <a:gd name="T6" fmla="*/ 0 w 260"/>
                <a:gd name="T7" fmla="*/ 0 h 367"/>
                <a:gd name="T8" fmla="*/ 0 w 260"/>
                <a:gd name="T9" fmla="*/ 367 h 367"/>
                <a:gd name="T10" fmla="*/ 260 w 260"/>
                <a:gd name="T11" fmla="*/ 367 h 367"/>
                <a:gd name="T12" fmla="*/ 260 w 260"/>
                <a:gd name="T13" fmla="*/ 100 h 367"/>
                <a:gd name="T14" fmla="*/ 161 w 260"/>
                <a:gd name="T15" fmla="*/ 1 h 367"/>
                <a:gd name="T16" fmla="*/ 0 w 260"/>
                <a:gd name="T17" fmla="*/ 0 h 3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0" h="367">
                  <a:moveTo>
                    <a:pt x="153" y="7"/>
                  </a:moveTo>
                  <a:lnTo>
                    <a:pt x="153" y="108"/>
                  </a:lnTo>
                  <a:lnTo>
                    <a:pt x="253" y="108"/>
                  </a:lnTo>
                  <a:moveTo>
                    <a:pt x="0" y="0"/>
                  </a:moveTo>
                  <a:lnTo>
                    <a:pt x="0" y="367"/>
                  </a:lnTo>
                  <a:lnTo>
                    <a:pt x="260" y="367"/>
                  </a:lnTo>
                  <a:lnTo>
                    <a:pt x="260" y="100"/>
                  </a:lnTo>
                  <a:lnTo>
                    <a:pt x="161" y="1"/>
                  </a:lnTo>
                  <a:lnTo>
                    <a:pt x="0" y="0"/>
                  </a:lnTo>
                  <a:close/>
                </a:path>
              </a:pathLst>
            </a:custGeom>
            <a:noFill/>
            <a:ln w="6350" cap="flat">
              <a:solidFill>
                <a:srgbClr val="80808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5F5F5F"/>
                </a:solidFill>
                <a:latin typeface="Segoe UI" panose="020B0502040204020203" pitchFamily="34" charset="0"/>
                <a:cs typeface="Segoe UI" panose="020B0502040204020203" pitchFamily="34" charset="0"/>
              </a:endParaRPr>
            </a:p>
          </p:txBody>
        </p:sp>
        <p:grpSp>
          <p:nvGrpSpPr>
            <p:cNvPr id="11" name="Navigation Buttons">
              <a:extLst>
                <a:ext uri="{FF2B5EF4-FFF2-40B4-BE49-F238E27FC236}">
                  <a16:creationId xmlns:a16="http://schemas.microsoft.com/office/drawing/2014/main" id="{6159800F-286D-4C1B-88BA-59BE14380C2A}"/>
                </a:ext>
              </a:extLst>
            </p:cNvPr>
            <p:cNvGrpSpPr/>
            <p:nvPr/>
          </p:nvGrpSpPr>
          <p:grpSpPr>
            <a:xfrm>
              <a:off x="681271" y="1437296"/>
              <a:ext cx="435953" cy="109822"/>
              <a:chOff x="681271" y="1437296"/>
              <a:chExt cx="435953" cy="109822"/>
            </a:xfrm>
          </p:grpSpPr>
          <p:sp>
            <p:nvSpPr>
              <p:cNvPr id="12" name="Back Button" descr="&lt;SmartSettings&gt;&lt;SmartResize anchorLeft=&quot;Absolute&quot; anchorTop=&quot;Absolute&quot; anchorRight=&quot;None&quot; anchorBottom=&quot;None&quot; /&gt;&lt;/SmartSettings&gt;">
                <a:extLst>
                  <a:ext uri="{FF2B5EF4-FFF2-40B4-BE49-F238E27FC236}">
                    <a16:creationId xmlns:a16="http://schemas.microsoft.com/office/drawing/2014/main" id="{030420BC-70D9-4185-9DF1-6115E1B1921A}"/>
                  </a:ext>
                </a:extLst>
              </p:cNvPr>
              <p:cNvSpPr>
                <a:spLocks noChangeAspect="1" noEditPoints="1"/>
              </p:cNvSpPr>
              <p:nvPr>
                <p:custDataLst>
                  <p:tags r:id="rId8"/>
                </p:custDataLst>
              </p:nvPr>
            </p:nvSpPr>
            <p:spPr bwMode="auto">
              <a:xfrm>
                <a:off x="681271" y="1453921"/>
                <a:ext cx="103592" cy="76573"/>
              </a:xfrm>
              <a:custGeom>
                <a:avLst/>
                <a:gdLst>
                  <a:gd name="T0" fmla="*/ 159 w 423"/>
                  <a:gd name="T1" fmla="*/ 332 h 332"/>
                  <a:gd name="T2" fmla="*/ 0 w 423"/>
                  <a:gd name="T3" fmla="*/ 166 h 332"/>
                  <a:gd name="T4" fmla="*/ 159 w 423"/>
                  <a:gd name="T5" fmla="*/ 0 h 332"/>
                  <a:gd name="T6" fmla="*/ 15 w 423"/>
                  <a:gd name="T7" fmla="*/ 166 h 332"/>
                  <a:gd name="T8" fmla="*/ 423 w 423"/>
                  <a:gd name="T9" fmla="*/ 166 h 332"/>
                </a:gdLst>
                <a:ahLst/>
                <a:cxnLst>
                  <a:cxn ang="0">
                    <a:pos x="T0" y="T1"/>
                  </a:cxn>
                  <a:cxn ang="0">
                    <a:pos x="T2" y="T3"/>
                  </a:cxn>
                  <a:cxn ang="0">
                    <a:pos x="T4" y="T5"/>
                  </a:cxn>
                  <a:cxn ang="0">
                    <a:pos x="T6" y="T7"/>
                  </a:cxn>
                  <a:cxn ang="0">
                    <a:pos x="T8" y="T9"/>
                  </a:cxn>
                </a:cxnLst>
                <a:rect l="0" t="0" r="r" b="b"/>
                <a:pathLst>
                  <a:path w="423" h="332">
                    <a:moveTo>
                      <a:pt x="159" y="332"/>
                    </a:moveTo>
                    <a:lnTo>
                      <a:pt x="0" y="166"/>
                    </a:lnTo>
                    <a:lnTo>
                      <a:pt x="159" y="0"/>
                    </a:lnTo>
                    <a:moveTo>
                      <a:pt x="15" y="166"/>
                    </a:moveTo>
                    <a:lnTo>
                      <a:pt x="423" y="166"/>
                    </a:lnTo>
                  </a:path>
                </a:pathLst>
              </a:custGeom>
              <a:noFill/>
              <a:ln w="6350" cap="sq">
                <a:solidFill>
                  <a:srgbClr val="80808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5F5F5F"/>
                  </a:solidFill>
                  <a:latin typeface="Segoe UI" panose="020B0502040204020203" pitchFamily="34" charset="0"/>
                  <a:cs typeface="Segoe UI" panose="020B0502040204020203" pitchFamily="34" charset="0"/>
                </a:endParaRPr>
              </a:p>
            </p:txBody>
          </p:sp>
          <p:sp>
            <p:nvSpPr>
              <p:cNvPr id="13" name="Forward Button" descr="&lt;SmartSettings&gt;&lt;SmartResize anchorLeft=&quot;Absolute&quot; anchorTop=&quot;Absolute&quot; anchorRight=&quot;None&quot; anchorBottom=&quot;None&quot; /&gt;&lt;/SmartSettings&gt;">
                <a:extLst>
                  <a:ext uri="{FF2B5EF4-FFF2-40B4-BE49-F238E27FC236}">
                    <a16:creationId xmlns:a16="http://schemas.microsoft.com/office/drawing/2014/main" id="{522CB696-E0CB-49C3-B96E-4C635002791C}"/>
                  </a:ext>
                </a:extLst>
              </p:cNvPr>
              <p:cNvSpPr>
                <a:spLocks noChangeAspect="1" noEditPoints="1"/>
              </p:cNvSpPr>
              <p:nvPr>
                <p:custDataLst>
                  <p:tags r:id="rId9"/>
                </p:custDataLst>
              </p:nvPr>
            </p:nvSpPr>
            <p:spPr bwMode="auto">
              <a:xfrm>
                <a:off x="845294" y="1453921"/>
                <a:ext cx="103592" cy="76573"/>
              </a:xfrm>
              <a:custGeom>
                <a:avLst/>
                <a:gdLst>
                  <a:gd name="T0" fmla="*/ 265 w 423"/>
                  <a:gd name="T1" fmla="*/ 0 h 332"/>
                  <a:gd name="T2" fmla="*/ 423 w 423"/>
                  <a:gd name="T3" fmla="*/ 166 h 332"/>
                  <a:gd name="T4" fmla="*/ 265 w 423"/>
                  <a:gd name="T5" fmla="*/ 332 h 332"/>
                  <a:gd name="T6" fmla="*/ 408 w 423"/>
                  <a:gd name="T7" fmla="*/ 166 h 332"/>
                  <a:gd name="T8" fmla="*/ 0 w 423"/>
                  <a:gd name="T9" fmla="*/ 166 h 332"/>
                </a:gdLst>
                <a:ahLst/>
                <a:cxnLst>
                  <a:cxn ang="0">
                    <a:pos x="T0" y="T1"/>
                  </a:cxn>
                  <a:cxn ang="0">
                    <a:pos x="T2" y="T3"/>
                  </a:cxn>
                  <a:cxn ang="0">
                    <a:pos x="T4" y="T5"/>
                  </a:cxn>
                  <a:cxn ang="0">
                    <a:pos x="T6" y="T7"/>
                  </a:cxn>
                  <a:cxn ang="0">
                    <a:pos x="T8" y="T9"/>
                  </a:cxn>
                </a:cxnLst>
                <a:rect l="0" t="0" r="r" b="b"/>
                <a:pathLst>
                  <a:path w="423" h="332">
                    <a:moveTo>
                      <a:pt x="265" y="0"/>
                    </a:moveTo>
                    <a:lnTo>
                      <a:pt x="423" y="166"/>
                    </a:lnTo>
                    <a:lnTo>
                      <a:pt x="265" y="332"/>
                    </a:lnTo>
                    <a:moveTo>
                      <a:pt x="408" y="166"/>
                    </a:moveTo>
                    <a:lnTo>
                      <a:pt x="0" y="166"/>
                    </a:lnTo>
                  </a:path>
                </a:pathLst>
              </a:custGeom>
              <a:noFill/>
              <a:ln w="6350" cap="sq">
                <a:solidFill>
                  <a:srgbClr val="80808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5F5F5F"/>
                  </a:solidFill>
                  <a:latin typeface="Segoe UI" panose="020B0502040204020203" pitchFamily="34" charset="0"/>
                  <a:cs typeface="Segoe UI" panose="020B0502040204020203" pitchFamily="34" charset="0"/>
                </a:endParaRPr>
              </a:p>
            </p:txBody>
          </p:sp>
          <p:sp>
            <p:nvSpPr>
              <p:cNvPr id="14" name="Reload Button" descr="&lt;SmartSettings&gt;&lt;SmartResize anchorLeft=&quot;Absolute&quot; anchorTop=&quot;Absolute&quot; anchorRight=&quot;None&quot; anchorBottom=&quot;None&quot; /&gt;&lt;/SmartSettings&gt;">
                <a:extLst>
                  <a:ext uri="{FF2B5EF4-FFF2-40B4-BE49-F238E27FC236}">
                    <a16:creationId xmlns:a16="http://schemas.microsoft.com/office/drawing/2014/main" id="{697E3EAF-DF22-4BD3-8CA7-A673A79A0A05}"/>
                  </a:ext>
                </a:extLst>
              </p:cNvPr>
              <p:cNvSpPr>
                <a:spLocks noChangeAspect="1" noEditPoints="1"/>
              </p:cNvSpPr>
              <p:nvPr>
                <p:custDataLst>
                  <p:tags r:id="rId10"/>
                </p:custDataLst>
              </p:nvPr>
            </p:nvSpPr>
            <p:spPr bwMode="auto">
              <a:xfrm>
                <a:off x="1009315" y="1437296"/>
                <a:ext cx="107909" cy="109822"/>
              </a:xfrm>
              <a:custGeom>
                <a:avLst/>
                <a:gdLst>
                  <a:gd name="T0" fmla="*/ 441 w 441"/>
                  <a:gd name="T1" fmla="*/ 7 h 474"/>
                  <a:gd name="T2" fmla="*/ 441 w 441"/>
                  <a:gd name="T3" fmla="*/ 144 h 474"/>
                  <a:gd name="T4" fmla="*/ 296 w 441"/>
                  <a:gd name="T5" fmla="*/ 144 h 474"/>
                  <a:gd name="T6" fmla="*/ 438 w 441"/>
                  <a:gd name="T7" fmla="*/ 309 h 474"/>
                  <a:gd name="T8" fmla="*/ 166 w 441"/>
                  <a:gd name="T9" fmla="*/ 434 h 474"/>
                  <a:gd name="T10" fmla="*/ 41 w 441"/>
                  <a:gd name="T11" fmla="*/ 162 h 474"/>
                  <a:gd name="T12" fmla="*/ 313 w 441"/>
                  <a:gd name="T13" fmla="*/ 37 h 474"/>
                  <a:gd name="T14" fmla="*/ 428 w 441"/>
                  <a:gd name="T15" fmla="*/ 139 h 4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41" h="474">
                    <a:moveTo>
                      <a:pt x="441" y="7"/>
                    </a:moveTo>
                    <a:lnTo>
                      <a:pt x="441" y="144"/>
                    </a:lnTo>
                    <a:lnTo>
                      <a:pt x="296" y="144"/>
                    </a:lnTo>
                    <a:moveTo>
                      <a:pt x="438" y="309"/>
                    </a:moveTo>
                    <a:cubicBezTo>
                      <a:pt x="397" y="418"/>
                      <a:pt x="276" y="474"/>
                      <a:pt x="166" y="434"/>
                    </a:cubicBezTo>
                    <a:cubicBezTo>
                      <a:pt x="56" y="393"/>
                      <a:pt x="0" y="271"/>
                      <a:pt x="41" y="162"/>
                    </a:cubicBezTo>
                    <a:cubicBezTo>
                      <a:pt x="82" y="52"/>
                      <a:pt x="202" y="0"/>
                      <a:pt x="313" y="37"/>
                    </a:cubicBezTo>
                    <a:cubicBezTo>
                      <a:pt x="357" y="51"/>
                      <a:pt x="398" y="91"/>
                      <a:pt x="428" y="139"/>
                    </a:cubicBezTo>
                  </a:path>
                </a:pathLst>
              </a:custGeom>
              <a:noFill/>
              <a:ln w="6350" cap="flat">
                <a:solidFill>
                  <a:srgbClr val="80808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5F5F5F"/>
                  </a:solidFill>
                  <a:latin typeface="Segoe UI" panose="020B0502040204020203" pitchFamily="34" charset="0"/>
                  <a:cs typeface="Segoe UI" panose="020B0502040204020203" pitchFamily="34" charset="0"/>
                </a:endParaRPr>
              </a:p>
            </p:txBody>
          </p:sp>
        </p:grpSp>
      </p:grpSp>
      <p:sp>
        <p:nvSpPr>
          <p:cNvPr id="16" name="직사각형 15">
            <a:extLst>
              <a:ext uri="{FF2B5EF4-FFF2-40B4-BE49-F238E27FC236}">
                <a16:creationId xmlns:a16="http://schemas.microsoft.com/office/drawing/2014/main" id="{40962C2E-6F71-48BD-A589-224254520DF3}"/>
              </a:ext>
            </a:extLst>
          </p:cNvPr>
          <p:cNvSpPr/>
          <p:nvPr/>
        </p:nvSpPr>
        <p:spPr>
          <a:xfrm>
            <a:off x="-2702" y="1236734"/>
            <a:ext cx="9812480" cy="365238"/>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1"/>
                </a:solidFill>
                <a:latin typeface="Noto Sans KR Black" panose="020B0A00000000000000" pitchFamily="34" charset="-127"/>
                <a:ea typeface="Noto Sans KR Black" panose="020B0A00000000000000" pitchFamily="34" charset="-127"/>
              </a:rPr>
              <a:t>								                          </a:t>
            </a:r>
            <a:endParaRPr lang="ko-KR" altLang="en-US" dirty="0">
              <a:solidFill>
                <a:schemeClr val="tx1"/>
              </a:solidFill>
              <a:latin typeface="Noto Sans KR Black" panose="020B0A00000000000000" pitchFamily="34" charset="-127"/>
              <a:ea typeface="Noto Sans KR Black" panose="020B0A00000000000000" pitchFamily="34" charset="-127"/>
            </a:endParaRPr>
          </a:p>
        </p:txBody>
      </p:sp>
      <p:sp>
        <p:nvSpPr>
          <p:cNvPr id="17" name="직사각형 16">
            <a:extLst>
              <a:ext uri="{FF2B5EF4-FFF2-40B4-BE49-F238E27FC236}">
                <a16:creationId xmlns:a16="http://schemas.microsoft.com/office/drawing/2014/main" id="{63B8DF84-23D5-424C-AF4F-33939925160A}"/>
              </a:ext>
            </a:extLst>
          </p:cNvPr>
          <p:cNvSpPr/>
          <p:nvPr/>
        </p:nvSpPr>
        <p:spPr>
          <a:xfrm>
            <a:off x="9809778" y="0"/>
            <a:ext cx="2382222" cy="6858000"/>
          </a:xfrm>
          <a:prstGeom prst="rect">
            <a:avLst/>
          </a:prstGeom>
          <a:solidFill>
            <a:schemeClr val="accent3">
              <a:lumMod val="20000"/>
              <a:lumOff val="80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i="1">
                <a:solidFill>
                  <a:schemeClr val="tx1"/>
                </a:solidFill>
                <a:latin typeface="Noto Sans KR Black" panose="020B0A00000000000000" pitchFamily="34" charset="-127"/>
                <a:ea typeface="Noto Sans KR Black" panose="020B0A00000000000000" pitchFamily="34" charset="-127"/>
              </a:rPr>
              <a:t>admin_company_detail</a:t>
            </a:r>
            <a:endParaRPr lang="en-US" altLang="ko-KR" sz="1400" i="1" u="sng">
              <a:solidFill>
                <a:schemeClr val="tx1"/>
              </a:solidFill>
              <a:latin typeface="Noto Sans KR Black" panose="020B0A00000000000000" pitchFamily="34" charset="-127"/>
              <a:ea typeface="Noto Sans KR Black" panose="020B0A00000000000000" pitchFamily="34" charset="-127"/>
            </a:endParaRPr>
          </a:p>
          <a:p>
            <a:pPr algn="ctr"/>
            <a:r>
              <a:rPr lang="en-US" altLang="ko-KR" sz="1200">
                <a:solidFill>
                  <a:schemeClr val="tx1"/>
                </a:solidFill>
                <a:latin typeface="Noto Sans KR Black" panose="020B0A00000000000000" pitchFamily="34" charset="-127"/>
                <a:ea typeface="Noto Sans KR Black" panose="020B0A00000000000000" pitchFamily="34" charset="-127"/>
              </a:rPr>
              <a:t>: </a:t>
            </a:r>
          </a:p>
          <a:p>
            <a:pPr algn="ctr"/>
            <a:r>
              <a:rPr lang="ko-KR" altLang="en-US" sz="1200">
                <a:solidFill>
                  <a:schemeClr val="tx1"/>
                </a:solidFill>
                <a:latin typeface="Noto Sans KR Black" panose="020B0A00000000000000" pitchFamily="34" charset="-127"/>
                <a:ea typeface="Noto Sans KR Black" panose="020B0A00000000000000" pitchFamily="34" charset="-127"/>
              </a:rPr>
              <a:t>회사 추가</a:t>
            </a:r>
            <a:r>
              <a:rPr lang="en-US" altLang="ko-KR" sz="1200">
                <a:solidFill>
                  <a:schemeClr val="tx1"/>
                </a:solidFill>
                <a:latin typeface="Noto Sans KR Black" panose="020B0A00000000000000" pitchFamily="34" charset="-127"/>
                <a:ea typeface="Noto Sans KR Black" panose="020B0A00000000000000" pitchFamily="34" charset="-127"/>
              </a:rPr>
              <a:t>/</a:t>
            </a:r>
            <a:r>
              <a:rPr lang="ko-KR" altLang="en-US" sz="1200">
                <a:solidFill>
                  <a:schemeClr val="tx1"/>
                </a:solidFill>
                <a:latin typeface="Noto Sans KR Black" panose="020B0A00000000000000" pitchFamily="34" charset="-127"/>
                <a:ea typeface="Noto Sans KR Black" panose="020B0A00000000000000" pitchFamily="34" charset="-127"/>
              </a:rPr>
              <a:t>수정화면 </a:t>
            </a:r>
            <a:endParaRPr lang="en-US" altLang="ko-KR" sz="1200">
              <a:solidFill>
                <a:schemeClr val="tx1"/>
              </a:solidFill>
              <a:latin typeface="Noto Sans KR Black" panose="020B0A00000000000000" pitchFamily="34" charset="-127"/>
              <a:ea typeface="Noto Sans KR Black" panose="020B0A00000000000000" pitchFamily="34" charset="-127"/>
            </a:endParaRPr>
          </a:p>
        </p:txBody>
      </p:sp>
      <p:grpSp>
        <p:nvGrpSpPr>
          <p:cNvPr id="23" name="그룹 22">
            <a:extLst>
              <a:ext uri="{FF2B5EF4-FFF2-40B4-BE49-F238E27FC236}">
                <a16:creationId xmlns:a16="http://schemas.microsoft.com/office/drawing/2014/main" id="{AF9474EB-34A1-4B3D-8585-11B26938775A}"/>
              </a:ext>
            </a:extLst>
          </p:cNvPr>
          <p:cNvGrpSpPr/>
          <p:nvPr/>
        </p:nvGrpSpPr>
        <p:grpSpPr>
          <a:xfrm>
            <a:off x="0" y="1601968"/>
            <a:ext cx="1649364" cy="695320"/>
            <a:chOff x="0" y="900224"/>
            <a:chExt cx="1649364" cy="695320"/>
          </a:xfrm>
        </p:grpSpPr>
        <p:sp>
          <p:nvSpPr>
            <p:cNvPr id="19" name="직사각형 18">
              <a:extLst>
                <a:ext uri="{FF2B5EF4-FFF2-40B4-BE49-F238E27FC236}">
                  <a16:creationId xmlns:a16="http://schemas.microsoft.com/office/drawing/2014/main" id="{3615D7D1-6D96-424B-8A55-7D993BD3C108}"/>
                </a:ext>
              </a:extLst>
            </p:cNvPr>
            <p:cNvSpPr/>
            <p:nvPr/>
          </p:nvSpPr>
          <p:spPr>
            <a:xfrm>
              <a:off x="474" y="1060559"/>
              <a:ext cx="1648890" cy="534985"/>
            </a:xfrm>
            <a:prstGeom prst="rect">
              <a:avLst/>
            </a:prstGeom>
            <a:solidFill>
              <a:srgbClr val="000136"/>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a:solidFill>
                    <a:schemeClr val="bg1"/>
                  </a:solidFill>
                  <a:latin typeface="Noto Sans KR Black" panose="020B0A00000000000000" pitchFamily="34" charset="-127"/>
                  <a:ea typeface="Noto Sans KR Black" panose="020B0A00000000000000" pitchFamily="34" charset="-127"/>
                </a:rPr>
                <a:t>__________</a:t>
              </a:r>
              <a:endParaRPr lang="ko-KR" altLang="en-US">
                <a:solidFill>
                  <a:schemeClr val="bg1"/>
                </a:solidFill>
                <a:latin typeface="Noto Sans KR Black" panose="020B0A00000000000000" pitchFamily="34" charset="-127"/>
                <a:ea typeface="Noto Sans KR Black" panose="020B0A00000000000000" pitchFamily="34" charset="-127"/>
              </a:endParaRPr>
            </a:p>
          </p:txBody>
        </p:sp>
        <p:sp>
          <p:nvSpPr>
            <p:cNvPr id="15" name="직사각형 14">
              <a:extLst>
                <a:ext uri="{FF2B5EF4-FFF2-40B4-BE49-F238E27FC236}">
                  <a16:creationId xmlns:a16="http://schemas.microsoft.com/office/drawing/2014/main" id="{CB14B7AB-C6D1-4F1E-AF73-C03C2768A775}"/>
                </a:ext>
              </a:extLst>
            </p:cNvPr>
            <p:cNvSpPr/>
            <p:nvPr/>
          </p:nvSpPr>
          <p:spPr>
            <a:xfrm>
              <a:off x="0" y="900224"/>
              <a:ext cx="1648889" cy="534985"/>
            </a:xfrm>
            <a:prstGeom prst="rect">
              <a:avLst/>
            </a:prstGeom>
            <a:solidFill>
              <a:srgbClr val="000136"/>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a:latin typeface="Noto Sans KR Black" panose="020B0A00000000000000" pitchFamily="34" charset="-127"/>
                  <a:ea typeface="Noto Sans KR Black" panose="020B0A00000000000000" pitchFamily="34" charset="-127"/>
                </a:rPr>
                <a:t>관리자페이지</a:t>
              </a:r>
            </a:p>
          </p:txBody>
        </p:sp>
      </p:grpSp>
      <p:sp>
        <p:nvSpPr>
          <p:cNvPr id="22" name="직사각형 21">
            <a:extLst>
              <a:ext uri="{FF2B5EF4-FFF2-40B4-BE49-F238E27FC236}">
                <a16:creationId xmlns:a16="http://schemas.microsoft.com/office/drawing/2014/main" id="{1913AB47-60B4-4A53-8811-0682F529853D}"/>
              </a:ext>
            </a:extLst>
          </p:cNvPr>
          <p:cNvSpPr/>
          <p:nvPr/>
        </p:nvSpPr>
        <p:spPr>
          <a:xfrm>
            <a:off x="-1" y="2293721"/>
            <a:ext cx="1648889" cy="534985"/>
          </a:xfrm>
          <a:prstGeom prst="rect">
            <a:avLst/>
          </a:prstGeom>
          <a:solidFill>
            <a:srgbClr val="00B0F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400">
                <a:solidFill>
                  <a:schemeClr val="bg1"/>
                </a:solidFill>
                <a:latin typeface="Noto Sans KR Black" panose="020B0A00000000000000" pitchFamily="34" charset="-127"/>
                <a:ea typeface="Noto Sans KR Black" panose="020B0A00000000000000" pitchFamily="34" charset="-127"/>
              </a:rPr>
              <a:t>회사 정보관리</a:t>
            </a:r>
          </a:p>
        </p:txBody>
      </p:sp>
      <p:sp>
        <p:nvSpPr>
          <p:cNvPr id="24" name="직사각형 23">
            <a:extLst>
              <a:ext uri="{FF2B5EF4-FFF2-40B4-BE49-F238E27FC236}">
                <a16:creationId xmlns:a16="http://schemas.microsoft.com/office/drawing/2014/main" id="{AB26B330-705C-485E-A0E5-C6873780A547}"/>
              </a:ext>
            </a:extLst>
          </p:cNvPr>
          <p:cNvSpPr/>
          <p:nvPr/>
        </p:nvSpPr>
        <p:spPr>
          <a:xfrm>
            <a:off x="0" y="2814716"/>
            <a:ext cx="1648889" cy="534985"/>
          </a:xfrm>
          <a:prstGeom prst="rect">
            <a:avLst/>
          </a:prstGeom>
          <a:solidFill>
            <a:srgbClr val="000136"/>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400">
                <a:solidFill>
                  <a:schemeClr val="bg2">
                    <a:lumMod val="90000"/>
                  </a:schemeClr>
                </a:solidFill>
                <a:latin typeface="Noto Sans KR Black" panose="020B0A00000000000000" pitchFamily="34" charset="-127"/>
                <a:ea typeface="Noto Sans KR Black" panose="020B0A00000000000000" pitchFamily="34" charset="-127"/>
              </a:rPr>
              <a:t>사업장 정보관리</a:t>
            </a:r>
            <a:endParaRPr lang="en-US" altLang="ko-KR" sz="1400">
              <a:solidFill>
                <a:schemeClr val="bg2">
                  <a:lumMod val="90000"/>
                </a:schemeClr>
              </a:solidFill>
              <a:latin typeface="Noto Sans KR Black" panose="020B0A00000000000000" pitchFamily="34" charset="-127"/>
              <a:ea typeface="Noto Sans KR Black" panose="020B0A00000000000000" pitchFamily="34" charset="-127"/>
            </a:endParaRPr>
          </a:p>
        </p:txBody>
      </p:sp>
      <p:sp>
        <p:nvSpPr>
          <p:cNvPr id="25" name="직사각형 24">
            <a:extLst>
              <a:ext uri="{FF2B5EF4-FFF2-40B4-BE49-F238E27FC236}">
                <a16:creationId xmlns:a16="http://schemas.microsoft.com/office/drawing/2014/main" id="{86DCC082-48A5-4100-A2B8-7D1185264AF8}"/>
              </a:ext>
            </a:extLst>
          </p:cNvPr>
          <p:cNvSpPr/>
          <p:nvPr/>
        </p:nvSpPr>
        <p:spPr>
          <a:xfrm>
            <a:off x="0" y="3327292"/>
            <a:ext cx="1648889" cy="534985"/>
          </a:xfrm>
          <a:prstGeom prst="rect">
            <a:avLst/>
          </a:prstGeom>
          <a:solidFill>
            <a:srgbClr val="000136"/>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400">
                <a:solidFill>
                  <a:schemeClr val="bg2">
                    <a:lumMod val="90000"/>
                  </a:schemeClr>
                </a:solidFill>
                <a:latin typeface="Noto Sans KR Black" panose="020B0A00000000000000" pitchFamily="34" charset="-127"/>
                <a:ea typeface="Noto Sans KR Black" panose="020B0A00000000000000" pitchFamily="34" charset="-127"/>
              </a:rPr>
              <a:t>조직도 관리</a:t>
            </a:r>
          </a:p>
        </p:txBody>
      </p:sp>
      <p:sp>
        <p:nvSpPr>
          <p:cNvPr id="26" name="직사각형 25">
            <a:extLst>
              <a:ext uri="{FF2B5EF4-FFF2-40B4-BE49-F238E27FC236}">
                <a16:creationId xmlns:a16="http://schemas.microsoft.com/office/drawing/2014/main" id="{518FB2EE-5A7B-497B-8497-D931636CBAFC}"/>
              </a:ext>
            </a:extLst>
          </p:cNvPr>
          <p:cNvSpPr/>
          <p:nvPr/>
        </p:nvSpPr>
        <p:spPr>
          <a:xfrm>
            <a:off x="0" y="3849959"/>
            <a:ext cx="1648889" cy="534985"/>
          </a:xfrm>
          <a:prstGeom prst="rect">
            <a:avLst/>
          </a:prstGeom>
          <a:solidFill>
            <a:srgbClr val="000136"/>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400">
                <a:solidFill>
                  <a:schemeClr val="bg2">
                    <a:lumMod val="90000"/>
                  </a:schemeClr>
                </a:solidFill>
                <a:latin typeface="Noto Sans KR Black" panose="020B0A00000000000000" pitchFamily="34" charset="-127"/>
                <a:ea typeface="Noto Sans KR Black" panose="020B0A00000000000000" pitchFamily="34" charset="-127"/>
              </a:rPr>
              <a:t>직위관리</a:t>
            </a:r>
          </a:p>
        </p:txBody>
      </p:sp>
      <p:sp>
        <p:nvSpPr>
          <p:cNvPr id="27" name="직사각형 26">
            <a:extLst>
              <a:ext uri="{FF2B5EF4-FFF2-40B4-BE49-F238E27FC236}">
                <a16:creationId xmlns:a16="http://schemas.microsoft.com/office/drawing/2014/main" id="{042C117C-EEE2-400F-A44E-6CCBB36CB77A}"/>
              </a:ext>
            </a:extLst>
          </p:cNvPr>
          <p:cNvSpPr/>
          <p:nvPr/>
        </p:nvSpPr>
        <p:spPr>
          <a:xfrm>
            <a:off x="0" y="4379706"/>
            <a:ext cx="1648889" cy="534985"/>
          </a:xfrm>
          <a:prstGeom prst="rect">
            <a:avLst/>
          </a:prstGeom>
          <a:solidFill>
            <a:srgbClr val="000136"/>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400">
                <a:solidFill>
                  <a:schemeClr val="bg2">
                    <a:lumMod val="90000"/>
                  </a:schemeClr>
                </a:solidFill>
                <a:latin typeface="Noto Sans KR Black" panose="020B0A00000000000000" pitchFamily="34" charset="-127"/>
                <a:ea typeface="Noto Sans KR Black" panose="020B0A00000000000000" pitchFamily="34" charset="-127"/>
              </a:rPr>
              <a:t>직책관리</a:t>
            </a:r>
          </a:p>
        </p:txBody>
      </p:sp>
      <p:sp>
        <p:nvSpPr>
          <p:cNvPr id="29" name="직사각형 28">
            <a:extLst>
              <a:ext uri="{FF2B5EF4-FFF2-40B4-BE49-F238E27FC236}">
                <a16:creationId xmlns:a16="http://schemas.microsoft.com/office/drawing/2014/main" id="{884AE9D6-5C96-4859-B10F-89C3D5909CDF}"/>
              </a:ext>
            </a:extLst>
          </p:cNvPr>
          <p:cNvSpPr/>
          <p:nvPr/>
        </p:nvSpPr>
        <p:spPr>
          <a:xfrm>
            <a:off x="0" y="4897135"/>
            <a:ext cx="1648889" cy="534985"/>
          </a:xfrm>
          <a:prstGeom prst="rect">
            <a:avLst/>
          </a:prstGeom>
          <a:solidFill>
            <a:srgbClr val="000136"/>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400">
                <a:solidFill>
                  <a:schemeClr val="bg2">
                    <a:lumMod val="90000"/>
                  </a:schemeClr>
                </a:solidFill>
                <a:latin typeface="Noto Sans KR Black" panose="020B0A00000000000000" pitchFamily="34" charset="-127"/>
                <a:ea typeface="Noto Sans KR Black" panose="020B0A00000000000000" pitchFamily="34" charset="-127"/>
              </a:rPr>
              <a:t>사원관리</a:t>
            </a:r>
          </a:p>
        </p:txBody>
      </p:sp>
      <p:sp>
        <p:nvSpPr>
          <p:cNvPr id="30" name="직사각형 29">
            <a:extLst>
              <a:ext uri="{FF2B5EF4-FFF2-40B4-BE49-F238E27FC236}">
                <a16:creationId xmlns:a16="http://schemas.microsoft.com/office/drawing/2014/main" id="{73263826-9D2D-4E62-ABD7-9093F45C6677}"/>
              </a:ext>
            </a:extLst>
          </p:cNvPr>
          <p:cNvSpPr/>
          <p:nvPr/>
        </p:nvSpPr>
        <p:spPr>
          <a:xfrm>
            <a:off x="0" y="5432120"/>
            <a:ext cx="1648889" cy="534985"/>
          </a:xfrm>
          <a:prstGeom prst="rect">
            <a:avLst/>
          </a:prstGeom>
          <a:solidFill>
            <a:srgbClr val="000136"/>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400">
                <a:solidFill>
                  <a:schemeClr val="bg2">
                    <a:lumMod val="90000"/>
                  </a:schemeClr>
                </a:solidFill>
                <a:latin typeface="Noto Sans KR Black" panose="020B0A00000000000000" pitchFamily="34" charset="-127"/>
                <a:ea typeface="Noto Sans KR Black" panose="020B0A00000000000000" pitchFamily="34" charset="-127"/>
              </a:rPr>
              <a:t>권한관리</a:t>
            </a:r>
          </a:p>
        </p:txBody>
      </p:sp>
      <p:sp>
        <p:nvSpPr>
          <p:cNvPr id="31" name="직사각형 30">
            <a:extLst>
              <a:ext uri="{FF2B5EF4-FFF2-40B4-BE49-F238E27FC236}">
                <a16:creationId xmlns:a16="http://schemas.microsoft.com/office/drawing/2014/main" id="{3DAD4B62-C201-4FC3-B65D-AF7F2FF7FA21}"/>
              </a:ext>
            </a:extLst>
          </p:cNvPr>
          <p:cNvSpPr/>
          <p:nvPr/>
        </p:nvSpPr>
        <p:spPr>
          <a:xfrm>
            <a:off x="0" y="5959971"/>
            <a:ext cx="1648889" cy="534985"/>
          </a:xfrm>
          <a:prstGeom prst="rect">
            <a:avLst/>
          </a:prstGeom>
          <a:solidFill>
            <a:srgbClr val="000136"/>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400">
                <a:solidFill>
                  <a:schemeClr val="bg2">
                    <a:lumMod val="90000"/>
                  </a:schemeClr>
                </a:solidFill>
                <a:latin typeface="Noto Sans KR Black" panose="020B0A00000000000000" pitchFamily="34" charset="-127"/>
                <a:ea typeface="Noto Sans KR Black" panose="020B0A00000000000000" pitchFamily="34" charset="-127"/>
              </a:rPr>
              <a:t>문서관리</a:t>
            </a:r>
          </a:p>
        </p:txBody>
      </p:sp>
      <p:sp>
        <p:nvSpPr>
          <p:cNvPr id="35" name="직사각형 34">
            <a:extLst>
              <a:ext uri="{FF2B5EF4-FFF2-40B4-BE49-F238E27FC236}">
                <a16:creationId xmlns:a16="http://schemas.microsoft.com/office/drawing/2014/main" id="{95AA4D01-D4DC-4887-A643-DA2E9DA59272}"/>
              </a:ext>
            </a:extLst>
          </p:cNvPr>
          <p:cNvSpPr/>
          <p:nvPr/>
        </p:nvSpPr>
        <p:spPr>
          <a:xfrm>
            <a:off x="-2702" y="6482770"/>
            <a:ext cx="9812480" cy="37523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a:solidFill>
                  <a:schemeClr val="tx1"/>
                </a:solidFill>
                <a:latin typeface="Noto Sans KR Black" panose="020B0A00000000000000" pitchFamily="34" charset="-127"/>
                <a:ea typeface="Noto Sans KR Black" panose="020B0A00000000000000" pitchFamily="34" charset="-127"/>
              </a:rPr>
              <a:t>footer</a:t>
            </a:r>
            <a:endParaRPr lang="ko-KR" altLang="en-US">
              <a:solidFill>
                <a:schemeClr val="tx1"/>
              </a:solidFill>
              <a:latin typeface="Noto Sans KR Black" panose="020B0A00000000000000" pitchFamily="34" charset="-127"/>
              <a:ea typeface="Noto Sans KR Black" panose="020B0A00000000000000" pitchFamily="34" charset="-127"/>
            </a:endParaRPr>
          </a:p>
        </p:txBody>
      </p:sp>
      <p:sp>
        <p:nvSpPr>
          <p:cNvPr id="33" name="직사각형 32">
            <a:extLst>
              <a:ext uri="{FF2B5EF4-FFF2-40B4-BE49-F238E27FC236}">
                <a16:creationId xmlns:a16="http://schemas.microsoft.com/office/drawing/2014/main" id="{DAC297E8-6698-48E3-BFB8-7D281F1D1435}"/>
              </a:ext>
            </a:extLst>
          </p:cNvPr>
          <p:cNvSpPr/>
          <p:nvPr/>
        </p:nvSpPr>
        <p:spPr>
          <a:xfrm>
            <a:off x="-2702" y="541924"/>
            <a:ext cx="9812480" cy="699384"/>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a:solidFill>
                  <a:schemeClr val="tx1"/>
                </a:solidFill>
                <a:latin typeface="Noto Sans KR Black" panose="020B0A00000000000000" pitchFamily="34" charset="-127"/>
                <a:ea typeface="Noto Sans KR Black" panose="020B0A00000000000000" pitchFamily="34" charset="-127"/>
              </a:rPr>
              <a:t>			</a:t>
            </a:r>
            <a:r>
              <a:rPr lang="ko-KR" altLang="en-US">
                <a:solidFill>
                  <a:schemeClr val="tx1"/>
                </a:solidFill>
                <a:latin typeface="Noto Sans KR Black" panose="020B0A00000000000000" pitchFamily="34" charset="-127"/>
                <a:ea typeface="Noto Sans KR Black" panose="020B0A00000000000000" pitchFamily="34" charset="-127"/>
              </a:rPr>
              <a:t>배너</a:t>
            </a:r>
            <a:r>
              <a:rPr lang="en-US" altLang="ko-KR">
                <a:solidFill>
                  <a:schemeClr val="tx1"/>
                </a:solidFill>
                <a:latin typeface="Noto Sans KR Black" panose="020B0A00000000000000" pitchFamily="34" charset="-127"/>
                <a:ea typeface="Noto Sans KR Black" panose="020B0A00000000000000" pitchFamily="34" charset="-127"/>
              </a:rPr>
              <a:t>	         OOO</a:t>
            </a:r>
            <a:r>
              <a:rPr lang="ko-KR" altLang="en-US">
                <a:solidFill>
                  <a:schemeClr val="tx1"/>
                </a:solidFill>
                <a:latin typeface="Noto Sans KR Black" panose="020B0A00000000000000" pitchFamily="34" charset="-127"/>
                <a:ea typeface="Noto Sans KR Black" panose="020B0A00000000000000" pitchFamily="34" charset="-127"/>
              </a:rPr>
              <a:t>님</a:t>
            </a:r>
            <a:r>
              <a:rPr lang="en-US" altLang="ko-KR">
                <a:solidFill>
                  <a:schemeClr val="tx1"/>
                </a:solidFill>
                <a:latin typeface="Noto Sans KR Black" panose="020B0A00000000000000" pitchFamily="34" charset="-127"/>
                <a:ea typeface="Noto Sans KR Black" panose="020B0A00000000000000" pitchFamily="34" charset="-127"/>
              </a:rPr>
              <a:t>, </a:t>
            </a:r>
            <a:r>
              <a:rPr lang="ko-KR" altLang="en-US">
                <a:solidFill>
                  <a:schemeClr val="tx1"/>
                </a:solidFill>
                <a:latin typeface="Noto Sans KR Black" panose="020B0A00000000000000" pitchFamily="34" charset="-127"/>
                <a:ea typeface="Noto Sans KR Black" panose="020B0A00000000000000" pitchFamily="34" charset="-127"/>
              </a:rPr>
              <a:t>안녕하세요</a:t>
            </a:r>
            <a:r>
              <a:rPr lang="en-US" altLang="ko-KR">
                <a:solidFill>
                  <a:schemeClr val="tx1"/>
                </a:solidFill>
                <a:latin typeface="Noto Sans KR Black" panose="020B0A00000000000000" pitchFamily="34" charset="-127"/>
                <a:ea typeface="Noto Sans KR Black" panose="020B0A00000000000000" pitchFamily="34" charset="-127"/>
              </a:rPr>
              <a:t>!</a:t>
            </a:r>
            <a:endParaRPr lang="ko-KR" altLang="en-US">
              <a:solidFill>
                <a:schemeClr val="tx1"/>
              </a:solidFill>
              <a:latin typeface="Noto Sans KR Black" panose="020B0A00000000000000" pitchFamily="34" charset="-127"/>
              <a:ea typeface="Noto Sans KR Black" panose="020B0A00000000000000" pitchFamily="34" charset="-127"/>
            </a:endParaRPr>
          </a:p>
        </p:txBody>
      </p:sp>
      <p:sp>
        <p:nvSpPr>
          <p:cNvPr id="36" name="직사각형 35">
            <a:extLst>
              <a:ext uri="{FF2B5EF4-FFF2-40B4-BE49-F238E27FC236}">
                <a16:creationId xmlns:a16="http://schemas.microsoft.com/office/drawing/2014/main" id="{67C54ED1-2F7D-42FF-8452-4588D3814AD2}"/>
              </a:ext>
            </a:extLst>
          </p:cNvPr>
          <p:cNvSpPr/>
          <p:nvPr/>
        </p:nvSpPr>
        <p:spPr>
          <a:xfrm>
            <a:off x="8051918" y="706826"/>
            <a:ext cx="716400" cy="365238"/>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solidFill>
                  <a:schemeClr val="tx1"/>
                </a:solidFill>
                <a:latin typeface="Noto Sans KR Black" panose="020B0A00000000000000" pitchFamily="34" charset="-127"/>
                <a:ea typeface="Noto Sans KR Black" panose="020B0A00000000000000" pitchFamily="34" charset="-127"/>
              </a:rPr>
              <a:t>마이페이지</a:t>
            </a:r>
          </a:p>
        </p:txBody>
      </p:sp>
      <p:sp>
        <p:nvSpPr>
          <p:cNvPr id="37" name="직사각형 36">
            <a:extLst>
              <a:ext uri="{FF2B5EF4-FFF2-40B4-BE49-F238E27FC236}">
                <a16:creationId xmlns:a16="http://schemas.microsoft.com/office/drawing/2014/main" id="{1A8D8914-51B9-4312-A23B-0F85D43E72A4}"/>
              </a:ext>
            </a:extLst>
          </p:cNvPr>
          <p:cNvSpPr/>
          <p:nvPr/>
        </p:nvSpPr>
        <p:spPr>
          <a:xfrm>
            <a:off x="8930373" y="706826"/>
            <a:ext cx="716400" cy="365238"/>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solidFill>
                  <a:schemeClr val="tx1"/>
                </a:solidFill>
                <a:latin typeface="Noto Sans KR Black" panose="020B0A00000000000000" pitchFamily="34" charset="-127"/>
                <a:ea typeface="Noto Sans KR Black" panose="020B0A00000000000000" pitchFamily="34" charset="-127"/>
              </a:rPr>
              <a:t>로그아웃</a:t>
            </a:r>
          </a:p>
        </p:txBody>
      </p:sp>
      <p:sp>
        <p:nvSpPr>
          <p:cNvPr id="38" name="직사각형 37">
            <a:extLst>
              <a:ext uri="{FF2B5EF4-FFF2-40B4-BE49-F238E27FC236}">
                <a16:creationId xmlns:a16="http://schemas.microsoft.com/office/drawing/2014/main" id="{4A84A8EC-1B3B-4A11-B177-B5266B459858}"/>
              </a:ext>
            </a:extLst>
          </p:cNvPr>
          <p:cNvSpPr/>
          <p:nvPr/>
        </p:nvSpPr>
        <p:spPr>
          <a:xfrm>
            <a:off x="0" y="1241308"/>
            <a:ext cx="1423988" cy="36066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solidFill>
                  <a:schemeClr val="tx1"/>
                </a:solidFill>
                <a:latin typeface="Noto Sans KR Black" panose="020B0A00000000000000" pitchFamily="34" charset="-127"/>
                <a:ea typeface="Noto Sans KR Black" panose="020B0A00000000000000" pitchFamily="34" charset="-127"/>
              </a:rPr>
              <a:t>공지사항</a:t>
            </a:r>
          </a:p>
        </p:txBody>
      </p:sp>
      <p:sp>
        <p:nvSpPr>
          <p:cNvPr id="39" name="직사각형 38">
            <a:extLst>
              <a:ext uri="{FF2B5EF4-FFF2-40B4-BE49-F238E27FC236}">
                <a16:creationId xmlns:a16="http://schemas.microsoft.com/office/drawing/2014/main" id="{B0CDA46E-F287-473F-A923-D017903E818B}"/>
              </a:ext>
            </a:extLst>
          </p:cNvPr>
          <p:cNvSpPr/>
          <p:nvPr/>
        </p:nvSpPr>
        <p:spPr>
          <a:xfrm>
            <a:off x="1415749" y="1241308"/>
            <a:ext cx="1423988" cy="36066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solidFill>
                  <a:schemeClr val="tx1"/>
                </a:solidFill>
                <a:latin typeface="Noto Sans KR Black" panose="020B0A00000000000000" pitchFamily="34" charset="-127"/>
                <a:ea typeface="Noto Sans KR Black" panose="020B0A00000000000000" pitchFamily="34" charset="-127"/>
              </a:rPr>
              <a:t>업무현황</a:t>
            </a:r>
          </a:p>
        </p:txBody>
      </p:sp>
      <p:sp>
        <p:nvSpPr>
          <p:cNvPr id="40" name="직사각형 39">
            <a:extLst>
              <a:ext uri="{FF2B5EF4-FFF2-40B4-BE49-F238E27FC236}">
                <a16:creationId xmlns:a16="http://schemas.microsoft.com/office/drawing/2014/main" id="{8773DD99-EB6B-44B6-8962-20B71A3F4BAF}"/>
              </a:ext>
            </a:extLst>
          </p:cNvPr>
          <p:cNvSpPr/>
          <p:nvPr/>
        </p:nvSpPr>
        <p:spPr>
          <a:xfrm>
            <a:off x="2839737" y="1241308"/>
            <a:ext cx="1423988" cy="36066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solidFill>
                  <a:schemeClr val="tx1"/>
                </a:solidFill>
                <a:latin typeface="Noto Sans KR Black" panose="020B0A00000000000000" pitchFamily="34" charset="-127"/>
                <a:ea typeface="Noto Sans KR Black" panose="020B0A00000000000000" pitchFamily="34" charset="-127"/>
              </a:rPr>
              <a:t>인사관리</a:t>
            </a:r>
          </a:p>
        </p:txBody>
      </p:sp>
      <p:sp>
        <p:nvSpPr>
          <p:cNvPr id="41" name="직사각형 40">
            <a:extLst>
              <a:ext uri="{FF2B5EF4-FFF2-40B4-BE49-F238E27FC236}">
                <a16:creationId xmlns:a16="http://schemas.microsoft.com/office/drawing/2014/main" id="{00D3C87D-5438-4913-B59E-B4B9A483D644}"/>
              </a:ext>
            </a:extLst>
          </p:cNvPr>
          <p:cNvSpPr/>
          <p:nvPr/>
        </p:nvSpPr>
        <p:spPr>
          <a:xfrm>
            <a:off x="4255486" y="1241308"/>
            <a:ext cx="1423988" cy="36066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solidFill>
                  <a:schemeClr val="tx1"/>
                </a:solidFill>
                <a:latin typeface="Noto Sans KR Black" panose="020B0A00000000000000" pitchFamily="34" charset="-127"/>
                <a:ea typeface="Noto Sans KR Black" panose="020B0A00000000000000" pitchFamily="34" charset="-127"/>
              </a:rPr>
              <a:t>일정관리</a:t>
            </a:r>
          </a:p>
        </p:txBody>
      </p:sp>
      <p:sp>
        <p:nvSpPr>
          <p:cNvPr id="42" name="직사각형 41">
            <a:extLst>
              <a:ext uri="{FF2B5EF4-FFF2-40B4-BE49-F238E27FC236}">
                <a16:creationId xmlns:a16="http://schemas.microsoft.com/office/drawing/2014/main" id="{40ABFB7A-1BC2-47A5-A00C-016BC65812DE}"/>
              </a:ext>
            </a:extLst>
          </p:cNvPr>
          <p:cNvSpPr/>
          <p:nvPr/>
        </p:nvSpPr>
        <p:spPr>
          <a:xfrm>
            <a:off x="5679474" y="1241308"/>
            <a:ext cx="1423988" cy="36066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solidFill>
                  <a:schemeClr val="tx1"/>
                </a:solidFill>
                <a:latin typeface="Noto Sans KR Black" panose="020B0A00000000000000" pitchFamily="34" charset="-127"/>
                <a:ea typeface="Noto Sans KR Black" panose="020B0A00000000000000" pitchFamily="34" charset="-127"/>
              </a:rPr>
              <a:t>메일함</a:t>
            </a:r>
          </a:p>
        </p:txBody>
      </p:sp>
      <p:sp>
        <p:nvSpPr>
          <p:cNvPr id="43" name="직사각형 42">
            <a:extLst>
              <a:ext uri="{FF2B5EF4-FFF2-40B4-BE49-F238E27FC236}">
                <a16:creationId xmlns:a16="http://schemas.microsoft.com/office/drawing/2014/main" id="{79187E9F-3F0A-4B5C-8F81-8C79181DD38D}"/>
              </a:ext>
            </a:extLst>
          </p:cNvPr>
          <p:cNvSpPr/>
          <p:nvPr/>
        </p:nvSpPr>
        <p:spPr>
          <a:xfrm>
            <a:off x="7103462" y="1241308"/>
            <a:ext cx="1423988" cy="36066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solidFill>
                  <a:schemeClr val="tx1"/>
                </a:solidFill>
                <a:latin typeface="Noto Sans KR Black" panose="020B0A00000000000000" pitchFamily="34" charset="-127"/>
                <a:ea typeface="Noto Sans KR Black" panose="020B0A00000000000000" pitchFamily="34" charset="-127"/>
              </a:rPr>
              <a:t>메신저</a:t>
            </a:r>
          </a:p>
        </p:txBody>
      </p:sp>
      <p:grpSp>
        <p:nvGrpSpPr>
          <p:cNvPr id="20" name="그룹 19">
            <a:extLst>
              <a:ext uri="{FF2B5EF4-FFF2-40B4-BE49-F238E27FC236}">
                <a16:creationId xmlns:a16="http://schemas.microsoft.com/office/drawing/2014/main" id="{7F0F50D4-A143-40E7-A513-A5761CA1D6CB}"/>
              </a:ext>
            </a:extLst>
          </p:cNvPr>
          <p:cNvGrpSpPr/>
          <p:nvPr/>
        </p:nvGrpSpPr>
        <p:grpSpPr>
          <a:xfrm>
            <a:off x="1811894" y="1740682"/>
            <a:ext cx="108334" cy="108334"/>
            <a:chOff x="4625340" y="3429000"/>
            <a:chExt cx="534985" cy="534985"/>
          </a:xfrm>
        </p:grpSpPr>
        <p:sp>
          <p:nvSpPr>
            <p:cNvPr id="3" name="직사각형 2">
              <a:extLst>
                <a:ext uri="{FF2B5EF4-FFF2-40B4-BE49-F238E27FC236}">
                  <a16:creationId xmlns:a16="http://schemas.microsoft.com/office/drawing/2014/main" id="{1613D471-166B-4B85-818F-398BA8DFC827}"/>
                </a:ext>
              </a:extLst>
            </p:cNvPr>
            <p:cNvSpPr/>
            <p:nvPr/>
          </p:nvSpPr>
          <p:spPr>
            <a:xfrm>
              <a:off x="4625340" y="3429000"/>
              <a:ext cx="534985" cy="534985"/>
            </a:xfrm>
            <a:prstGeom prst="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8" name="이등변 삼각형 17">
              <a:extLst>
                <a:ext uri="{FF2B5EF4-FFF2-40B4-BE49-F238E27FC236}">
                  <a16:creationId xmlns:a16="http://schemas.microsoft.com/office/drawing/2014/main" id="{BFF217E1-4723-4F0B-9840-D3BF5544A886}"/>
                </a:ext>
              </a:extLst>
            </p:cNvPr>
            <p:cNvSpPr/>
            <p:nvPr/>
          </p:nvSpPr>
          <p:spPr>
            <a:xfrm rot="5400000">
              <a:off x="4733202" y="3551633"/>
              <a:ext cx="343374" cy="296012"/>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21" name="TextBox 20">
            <a:extLst>
              <a:ext uri="{FF2B5EF4-FFF2-40B4-BE49-F238E27FC236}">
                <a16:creationId xmlns:a16="http://schemas.microsoft.com/office/drawing/2014/main" id="{8265C62E-AE71-4B30-BFC0-A7A77DA33267}"/>
              </a:ext>
            </a:extLst>
          </p:cNvPr>
          <p:cNvSpPr txBox="1"/>
          <p:nvPr/>
        </p:nvSpPr>
        <p:spPr>
          <a:xfrm>
            <a:off x="1984375" y="1686707"/>
            <a:ext cx="3381375" cy="215444"/>
          </a:xfrm>
          <a:prstGeom prst="rect">
            <a:avLst/>
          </a:prstGeom>
          <a:noFill/>
        </p:spPr>
        <p:txBody>
          <a:bodyPr wrap="square" rtlCol="0">
            <a:spAutoFit/>
          </a:bodyPr>
          <a:lstStyle/>
          <a:p>
            <a:r>
              <a:rPr lang="ko-KR" altLang="en-US" sz="800">
                <a:latin typeface="Noto Sans KR Black" panose="020B0A00000000000000" pitchFamily="34" charset="-127"/>
                <a:ea typeface="Noto Sans KR Black" panose="020B0A00000000000000" pitchFamily="34" charset="-127"/>
              </a:rPr>
              <a:t>회사 정보관리</a:t>
            </a:r>
          </a:p>
        </p:txBody>
      </p:sp>
      <p:cxnSp>
        <p:nvCxnSpPr>
          <p:cNvPr id="44" name="직선 연결선 43">
            <a:extLst>
              <a:ext uri="{FF2B5EF4-FFF2-40B4-BE49-F238E27FC236}">
                <a16:creationId xmlns:a16="http://schemas.microsoft.com/office/drawing/2014/main" id="{8D8C9405-3856-44AC-9FFE-D754B79EA218}"/>
              </a:ext>
            </a:extLst>
          </p:cNvPr>
          <p:cNvCxnSpPr/>
          <p:nvPr/>
        </p:nvCxnSpPr>
        <p:spPr>
          <a:xfrm>
            <a:off x="1795464" y="1885947"/>
            <a:ext cx="7932273" cy="0"/>
          </a:xfrm>
          <a:prstGeom prst="line">
            <a:avLst/>
          </a:prstGeom>
        </p:spPr>
        <p:style>
          <a:lnRef idx="1">
            <a:schemeClr val="accent3"/>
          </a:lnRef>
          <a:fillRef idx="0">
            <a:schemeClr val="accent3"/>
          </a:fillRef>
          <a:effectRef idx="0">
            <a:schemeClr val="accent3"/>
          </a:effectRef>
          <a:fontRef idx="minor">
            <a:schemeClr val="tx1"/>
          </a:fontRef>
        </p:style>
      </p:cxnSp>
      <p:sp>
        <p:nvSpPr>
          <p:cNvPr id="71" name="직사각형 70">
            <a:extLst>
              <a:ext uri="{FF2B5EF4-FFF2-40B4-BE49-F238E27FC236}">
                <a16:creationId xmlns:a16="http://schemas.microsoft.com/office/drawing/2014/main" id="{2D58ABC5-CA4F-4A17-9269-88BA6E36580D}"/>
              </a:ext>
            </a:extLst>
          </p:cNvPr>
          <p:cNvSpPr/>
          <p:nvPr/>
        </p:nvSpPr>
        <p:spPr>
          <a:xfrm>
            <a:off x="2181" y="6482766"/>
            <a:ext cx="716400" cy="365238"/>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solidFill>
                  <a:schemeClr val="tx1"/>
                </a:solidFill>
                <a:latin typeface="Noto Sans KR Black" panose="020B0A00000000000000" pitchFamily="34" charset="-127"/>
                <a:ea typeface="Noto Sans KR Black" panose="020B0A00000000000000" pitchFamily="34" charset="-127"/>
              </a:rPr>
              <a:t>로그아웃</a:t>
            </a:r>
          </a:p>
        </p:txBody>
      </p:sp>
      <p:sp>
        <p:nvSpPr>
          <p:cNvPr id="77" name="직사각형 76">
            <a:extLst>
              <a:ext uri="{FF2B5EF4-FFF2-40B4-BE49-F238E27FC236}">
                <a16:creationId xmlns:a16="http://schemas.microsoft.com/office/drawing/2014/main" id="{6FE5EA60-C957-4A31-A0DA-1964C73C2C24}"/>
              </a:ext>
            </a:extLst>
          </p:cNvPr>
          <p:cNvSpPr/>
          <p:nvPr/>
        </p:nvSpPr>
        <p:spPr>
          <a:xfrm>
            <a:off x="11239500" y="6558482"/>
            <a:ext cx="861060" cy="260350"/>
          </a:xfrm>
          <a:prstGeom prst="rect">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r>
              <a:rPr lang="ko-KR" altLang="en-US" sz="800">
                <a:solidFill>
                  <a:schemeClr val="tx1"/>
                </a:solidFill>
                <a:latin typeface="Noto Sans KR Black" panose="020B0A00000000000000" pitchFamily="34" charset="-127"/>
                <a:ea typeface="Noto Sans KR Black" panose="020B0A00000000000000" pitchFamily="34" charset="-127"/>
                <a:hlinkClick r:id="rId12" action="ppaction://hlinksldjump"/>
              </a:rPr>
              <a:t>목차로</a:t>
            </a:r>
            <a:endParaRPr lang="en-US" altLang="ko-KR" sz="800">
              <a:solidFill>
                <a:schemeClr val="tx1"/>
              </a:solidFill>
              <a:latin typeface="Noto Sans KR Black" panose="020B0A00000000000000" pitchFamily="34" charset="-127"/>
              <a:ea typeface="Noto Sans KR Black" panose="020B0A00000000000000" pitchFamily="34" charset="-127"/>
            </a:endParaRPr>
          </a:p>
        </p:txBody>
      </p:sp>
      <p:sp>
        <p:nvSpPr>
          <p:cNvPr id="78" name="직사각형 77">
            <a:extLst>
              <a:ext uri="{FF2B5EF4-FFF2-40B4-BE49-F238E27FC236}">
                <a16:creationId xmlns:a16="http://schemas.microsoft.com/office/drawing/2014/main" id="{613D66EC-6988-4704-9F85-8D95CE8ECACD}"/>
              </a:ext>
            </a:extLst>
          </p:cNvPr>
          <p:cNvSpPr/>
          <p:nvPr/>
        </p:nvSpPr>
        <p:spPr>
          <a:xfrm>
            <a:off x="3594107" y="2132991"/>
            <a:ext cx="716400" cy="365238"/>
          </a:xfrm>
          <a:prstGeom prst="rect">
            <a:avLst/>
          </a:prstGeom>
          <a:solidFill>
            <a:schemeClr val="bg1"/>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solidFill>
                  <a:schemeClr val="tx1"/>
                </a:solidFill>
                <a:latin typeface="Noto Sans KR Black" panose="020B0A00000000000000" pitchFamily="34" charset="-127"/>
                <a:ea typeface="Noto Sans KR Black" panose="020B0A00000000000000" pitchFamily="34" charset="-127"/>
              </a:rPr>
              <a:t>회사명</a:t>
            </a:r>
          </a:p>
        </p:txBody>
      </p:sp>
      <p:sp>
        <p:nvSpPr>
          <p:cNvPr id="79" name="직사각형 78">
            <a:extLst>
              <a:ext uri="{FF2B5EF4-FFF2-40B4-BE49-F238E27FC236}">
                <a16:creationId xmlns:a16="http://schemas.microsoft.com/office/drawing/2014/main" id="{26A2CD56-E9F9-4D00-B537-EBCDC3FC762C}"/>
              </a:ext>
            </a:extLst>
          </p:cNvPr>
          <p:cNvSpPr/>
          <p:nvPr/>
        </p:nvSpPr>
        <p:spPr>
          <a:xfrm>
            <a:off x="4540969" y="2132991"/>
            <a:ext cx="2730225" cy="365238"/>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solidFill>
                  <a:schemeClr val="accent3">
                    <a:lumMod val="60000"/>
                    <a:lumOff val="40000"/>
                  </a:schemeClr>
                </a:solidFill>
                <a:latin typeface="Noto Sans KR Black" panose="020B0A00000000000000" pitchFamily="34" charset="-127"/>
                <a:ea typeface="Noto Sans KR Black" panose="020B0A00000000000000" pitchFamily="34" charset="-127"/>
              </a:rPr>
              <a:t>회사명을 입력하세요</a:t>
            </a:r>
            <a:r>
              <a:rPr lang="en-US" altLang="ko-KR" sz="800">
                <a:solidFill>
                  <a:schemeClr val="accent3">
                    <a:lumMod val="60000"/>
                    <a:lumOff val="40000"/>
                  </a:schemeClr>
                </a:solidFill>
                <a:latin typeface="Noto Sans KR Black" panose="020B0A00000000000000" pitchFamily="34" charset="-127"/>
                <a:ea typeface="Noto Sans KR Black" panose="020B0A00000000000000" pitchFamily="34" charset="-127"/>
              </a:rPr>
              <a:t>.</a:t>
            </a:r>
            <a:endParaRPr lang="ko-KR" altLang="en-US" sz="800">
              <a:solidFill>
                <a:schemeClr val="accent3">
                  <a:lumMod val="60000"/>
                  <a:lumOff val="40000"/>
                </a:schemeClr>
              </a:solidFill>
              <a:latin typeface="Noto Sans KR Black" panose="020B0A00000000000000" pitchFamily="34" charset="-127"/>
              <a:ea typeface="Noto Sans KR Black" panose="020B0A00000000000000" pitchFamily="34" charset="-127"/>
            </a:endParaRPr>
          </a:p>
        </p:txBody>
      </p:sp>
      <p:sp>
        <p:nvSpPr>
          <p:cNvPr id="80" name="직사각형 79">
            <a:extLst>
              <a:ext uri="{FF2B5EF4-FFF2-40B4-BE49-F238E27FC236}">
                <a16:creationId xmlns:a16="http://schemas.microsoft.com/office/drawing/2014/main" id="{38F0D261-5D54-4F9C-8A20-BF773754E693}"/>
              </a:ext>
            </a:extLst>
          </p:cNvPr>
          <p:cNvSpPr/>
          <p:nvPr/>
        </p:nvSpPr>
        <p:spPr>
          <a:xfrm>
            <a:off x="3594106" y="2525391"/>
            <a:ext cx="799687" cy="365238"/>
          </a:xfrm>
          <a:prstGeom prst="rect">
            <a:avLst/>
          </a:prstGeom>
          <a:solidFill>
            <a:schemeClr val="bg1"/>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solidFill>
                  <a:schemeClr val="tx1"/>
                </a:solidFill>
                <a:latin typeface="Noto Sans KR Black" panose="020B0A00000000000000" pitchFamily="34" charset="-127"/>
                <a:ea typeface="Noto Sans KR Black" panose="020B0A00000000000000" pitchFamily="34" charset="-127"/>
              </a:rPr>
              <a:t>회사 대표자명</a:t>
            </a:r>
          </a:p>
        </p:txBody>
      </p:sp>
      <p:sp>
        <p:nvSpPr>
          <p:cNvPr id="81" name="직사각형 80">
            <a:extLst>
              <a:ext uri="{FF2B5EF4-FFF2-40B4-BE49-F238E27FC236}">
                <a16:creationId xmlns:a16="http://schemas.microsoft.com/office/drawing/2014/main" id="{132FDF7B-9858-4539-BA08-ADD2CCFF70E0}"/>
              </a:ext>
            </a:extLst>
          </p:cNvPr>
          <p:cNvSpPr/>
          <p:nvPr/>
        </p:nvSpPr>
        <p:spPr>
          <a:xfrm>
            <a:off x="4540969" y="2525391"/>
            <a:ext cx="2730225" cy="365238"/>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solidFill>
                  <a:schemeClr val="accent3">
                    <a:lumMod val="60000"/>
                    <a:lumOff val="40000"/>
                  </a:schemeClr>
                </a:solidFill>
                <a:latin typeface="Noto Sans KR Black" panose="020B0A00000000000000" pitchFamily="34" charset="-127"/>
                <a:ea typeface="Noto Sans KR Black" panose="020B0A00000000000000" pitchFamily="34" charset="-127"/>
              </a:rPr>
              <a:t>대표자명을 입력하세요</a:t>
            </a:r>
            <a:r>
              <a:rPr lang="en-US" altLang="ko-KR" sz="800">
                <a:solidFill>
                  <a:schemeClr val="accent3">
                    <a:lumMod val="60000"/>
                    <a:lumOff val="40000"/>
                  </a:schemeClr>
                </a:solidFill>
                <a:latin typeface="Noto Sans KR Black" panose="020B0A00000000000000" pitchFamily="34" charset="-127"/>
                <a:ea typeface="Noto Sans KR Black" panose="020B0A00000000000000" pitchFamily="34" charset="-127"/>
              </a:rPr>
              <a:t>.</a:t>
            </a:r>
            <a:endParaRPr lang="ko-KR" altLang="en-US" sz="800">
              <a:solidFill>
                <a:schemeClr val="accent3">
                  <a:lumMod val="60000"/>
                  <a:lumOff val="40000"/>
                </a:schemeClr>
              </a:solidFill>
              <a:latin typeface="Noto Sans KR Black" panose="020B0A00000000000000" pitchFamily="34" charset="-127"/>
              <a:ea typeface="Noto Sans KR Black" panose="020B0A00000000000000" pitchFamily="34" charset="-127"/>
            </a:endParaRPr>
          </a:p>
        </p:txBody>
      </p:sp>
      <p:sp>
        <p:nvSpPr>
          <p:cNvPr id="82" name="직사각형 81">
            <a:extLst>
              <a:ext uri="{FF2B5EF4-FFF2-40B4-BE49-F238E27FC236}">
                <a16:creationId xmlns:a16="http://schemas.microsoft.com/office/drawing/2014/main" id="{96344A17-49C0-4D04-A2F7-CEEE55C7FE86}"/>
              </a:ext>
            </a:extLst>
          </p:cNvPr>
          <p:cNvSpPr/>
          <p:nvPr/>
        </p:nvSpPr>
        <p:spPr>
          <a:xfrm>
            <a:off x="3594107" y="2936598"/>
            <a:ext cx="799688" cy="365238"/>
          </a:xfrm>
          <a:prstGeom prst="rect">
            <a:avLst/>
          </a:prstGeom>
          <a:solidFill>
            <a:schemeClr val="bg1"/>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solidFill>
                  <a:schemeClr val="tx1"/>
                </a:solidFill>
                <a:latin typeface="Noto Sans KR Black" panose="020B0A00000000000000" pitchFamily="34" charset="-127"/>
                <a:ea typeface="Noto Sans KR Black" panose="020B0A00000000000000" pitchFamily="34" charset="-127"/>
              </a:rPr>
              <a:t>회사 대표번호</a:t>
            </a:r>
          </a:p>
        </p:txBody>
      </p:sp>
      <p:sp>
        <p:nvSpPr>
          <p:cNvPr id="83" name="직사각형 82">
            <a:extLst>
              <a:ext uri="{FF2B5EF4-FFF2-40B4-BE49-F238E27FC236}">
                <a16:creationId xmlns:a16="http://schemas.microsoft.com/office/drawing/2014/main" id="{A77D4842-A434-4BB4-8A37-1F297EBA2988}"/>
              </a:ext>
            </a:extLst>
          </p:cNvPr>
          <p:cNvSpPr/>
          <p:nvPr/>
        </p:nvSpPr>
        <p:spPr>
          <a:xfrm>
            <a:off x="4540969" y="2936598"/>
            <a:ext cx="2730225" cy="365238"/>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solidFill>
                  <a:schemeClr val="accent3">
                    <a:lumMod val="60000"/>
                    <a:lumOff val="40000"/>
                  </a:schemeClr>
                </a:solidFill>
                <a:latin typeface="Noto Sans KR Black" panose="020B0A00000000000000" pitchFamily="34" charset="-127"/>
                <a:ea typeface="Noto Sans KR Black" panose="020B0A00000000000000" pitchFamily="34" charset="-127"/>
              </a:rPr>
              <a:t>회사 대표번호를 입력하세요</a:t>
            </a:r>
            <a:r>
              <a:rPr lang="en-US" altLang="ko-KR" sz="800">
                <a:solidFill>
                  <a:schemeClr val="accent3">
                    <a:lumMod val="60000"/>
                    <a:lumOff val="40000"/>
                  </a:schemeClr>
                </a:solidFill>
                <a:latin typeface="Noto Sans KR Black" panose="020B0A00000000000000" pitchFamily="34" charset="-127"/>
                <a:ea typeface="Noto Sans KR Black" panose="020B0A00000000000000" pitchFamily="34" charset="-127"/>
              </a:rPr>
              <a:t>. (ex: 02-000-0000)</a:t>
            </a:r>
            <a:endParaRPr lang="ko-KR" altLang="en-US" sz="800">
              <a:solidFill>
                <a:schemeClr val="accent3">
                  <a:lumMod val="60000"/>
                  <a:lumOff val="40000"/>
                </a:schemeClr>
              </a:solidFill>
              <a:latin typeface="Noto Sans KR Black" panose="020B0A00000000000000" pitchFamily="34" charset="-127"/>
              <a:ea typeface="Noto Sans KR Black" panose="020B0A00000000000000" pitchFamily="34" charset="-127"/>
            </a:endParaRPr>
          </a:p>
        </p:txBody>
      </p:sp>
      <p:sp>
        <p:nvSpPr>
          <p:cNvPr id="84" name="직사각형 83">
            <a:extLst>
              <a:ext uri="{FF2B5EF4-FFF2-40B4-BE49-F238E27FC236}">
                <a16:creationId xmlns:a16="http://schemas.microsoft.com/office/drawing/2014/main" id="{97BC0680-A7B3-473C-AEE1-49048EC38EFE}"/>
              </a:ext>
            </a:extLst>
          </p:cNvPr>
          <p:cNvSpPr/>
          <p:nvPr/>
        </p:nvSpPr>
        <p:spPr>
          <a:xfrm>
            <a:off x="3594107" y="3817501"/>
            <a:ext cx="716400" cy="365238"/>
          </a:xfrm>
          <a:prstGeom prst="rect">
            <a:avLst/>
          </a:prstGeom>
          <a:solidFill>
            <a:schemeClr val="bg1"/>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solidFill>
                  <a:schemeClr val="tx1"/>
                </a:solidFill>
                <a:latin typeface="Noto Sans KR Black" panose="020B0A00000000000000" pitchFamily="34" charset="-127"/>
                <a:ea typeface="Noto Sans KR Black" panose="020B0A00000000000000" pitchFamily="34" charset="-127"/>
              </a:rPr>
              <a:t>사업장명</a:t>
            </a:r>
          </a:p>
        </p:txBody>
      </p:sp>
      <p:sp>
        <p:nvSpPr>
          <p:cNvPr id="85" name="직사각형 84">
            <a:extLst>
              <a:ext uri="{FF2B5EF4-FFF2-40B4-BE49-F238E27FC236}">
                <a16:creationId xmlns:a16="http://schemas.microsoft.com/office/drawing/2014/main" id="{EE117E55-5D65-42FE-BD7D-5F191B0178F7}"/>
              </a:ext>
            </a:extLst>
          </p:cNvPr>
          <p:cNvSpPr/>
          <p:nvPr/>
        </p:nvSpPr>
        <p:spPr>
          <a:xfrm>
            <a:off x="4540969" y="3817501"/>
            <a:ext cx="2730225" cy="365238"/>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solidFill>
                  <a:schemeClr val="accent3">
                    <a:lumMod val="60000"/>
                    <a:lumOff val="40000"/>
                  </a:schemeClr>
                </a:solidFill>
                <a:latin typeface="Noto Sans KR Black" panose="020B0A00000000000000" pitchFamily="34" charset="-127"/>
                <a:ea typeface="Noto Sans KR Black" panose="020B0A00000000000000" pitchFamily="34" charset="-127"/>
              </a:rPr>
              <a:t> 사업장명을 입력하세요</a:t>
            </a:r>
            <a:r>
              <a:rPr lang="en-US" altLang="ko-KR" sz="800">
                <a:solidFill>
                  <a:schemeClr val="accent3">
                    <a:lumMod val="60000"/>
                    <a:lumOff val="40000"/>
                  </a:schemeClr>
                </a:solidFill>
                <a:latin typeface="Noto Sans KR Black" panose="020B0A00000000000000" pitchFamily="34" charset="-127"/>
                <a:ea typeface="Noto Sans KR Black" panose="020B0A00000000000000" pitchFamily="34" charset="-127"/>
              </a:rPr>
              <a:t>. </a:t>
            </a:r>
            <a:endParaRPr lang="ko-KR" altLang="en-US" sz="800">
              <a:solidFill>
                <a:schemeClr val="accent3">
                  <a:lumMod val="60000"/>
                  <a:lumOff val="40000"/>
                </a:schemeClr>
              </a:solidFill>
              <a:latin typeface="Noto Sans KR Black" panose="020B0A00000000000000" pitchFamily="34" charset="-127"/>
              <a:ea typeface="Noto Sans KR Black" panose="020B0A00000000000000" pitchFamily="34" charset="-127"/>
            </a:endParaRPr>
          </a:p>
        </p:txBody>
      </p:sp>
      <p:sp>
        <p:nvSpPr>
          <p:cNvPr id="90" name="직사각형 89">
            <a:extLst>
              <a:ext uri="{FF2B5EF4-FFF2-40B4-BE49-F238E27FC236}">
                <a16:creationId xmlns:a16="http://schemas.microsoft.com/office/drawing/2014/main" id="{2C913244-F137-4D91-A2CD-A6540DF30C68}"/>
              </a:ext>
            </a:extLst>
          </p:cNvPr>
          <p:cNvSpPr/>
          <p:nvPr/>
        </p:nvSpPr>
        <p:spPr>
          <a:xfrm>
            <a:off x="3594106" y="4286082"/>
            <a:ext cx="799689" cy="365238"/>
          </a:xfrm>
          <a:prstGeom prst="rect">
            <a:avLst/>
          </a:prstGeom>
          <a:solidFill>
            <a:schemeClr val="bg1"/>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solidFill>
                  <a:schemeClr val="tx1"/>
                </a:solidFill>
                <a:latin typeface="Noto Sans KR Black" panose="020B0A00000000000000" pitchFamily="34" charset="-127"/>
                <a:ea typeface="Noto Sans KR Black" panose="020B0A00000000000000" pitchFamily="34" charset="-127"/>
              </a:rPr>
              <a:t>사업장 대표명</a:t>
            </a:r>
          </a:p>
        </p:txBody>
      </p:sp>
      <p:sp>
        <p:nvSpPr>
          <p:cNvPr id="91" name="직사각형 90">
            <a:extLst>
              <a:ext uri="{FF2B5EF4-FFF2-40B4-BE49-F238E27FC236}">
                <a16:creationId xmlns:a16="http://schemas.microsoft.com/office/drawing/2014/main" id="{ABE9DF66-5FC7-409C-B1CF-A53AADB02530}"/>
              </a:ext>
            </a:extLst>
          </p:cNvPr>
          <p:cNvSpPr/>
          <p:nvPr/>
        </p:nvSpPr>
        <p:spPr>
          <a:xfrm>
            <a:off x="4540969" y="4286082"/>
            <a:ext cx="2730225" cy="365238"/>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solidFill>
                  <a:schemeClr val="accent3">
                    <a:lumMod val="60000"/>
                    <a:lumOff val="40000"/>
                  </a:schemeClr>
                </a:solidFill>
                <a:latin typeface="Noto Sans KR Black" panose="020B0A00000000000000" pitchFamily="34" charset="-127"/>
                <a:ea typeface="Noto Sans KR Black" panose="020B0A00000000000000" pitchFamily="34" charset="-127"/>
              </a:rPr>
              <a:t> 사업장 대표명을 입력하세요</a:t>
            </a:r>
            <a:r>
              <a:rPr lang="en-US" altLang="ko-KR" sz="800">
                <a:solidFill>
                  <a:schemeClr val="accent3">
                    <a:lumMod val="60000"/>
                    <a:lumOff val="40000"/>
                  </a:schemeClr>
                </a:solidFill>
                <a:latin typeface="Noto Sans KR Black" panose="020B0A00000000000000" pitchFamily="34" charset="-127"/>
                <a:ea typeface="Noto Sans KR Black" panose="020B0A00000000000000" pitchFamily="34" charset="-127"/>
              </a:rPr>
              <a:t>. </a:t>
            </a:r>
            <a:endParaRPr lang="ko-KR" altLang="en-US" sz="800">
              <a:solidFill>
                <a:schemeClr val="accent3">
                  <a:lumMod val="60000"/>
                  <a:lumOff val="40000"/>
                </a:schemeClr>
              </a:solidFill>
              <a:latin typeface="Noto Sans KR Black" panose="020B0A00000000000000" pitchFamily="34" charset="-127"/>
              <a:ea typeface="Noto Sans KR Black" panose="020B0A00000000000000" pitchFamily="34" charset="-127"/>
            </a:endParaRPr>
          </a:p>
        </p:txBody>
      </p:sp>
      <p:sp>
        <p:nvSpPr>
          <p:cNvPr id="92" name="직사각형 91">
            <a:extLst>
              <a:ext uri="{FF2B5EF4-FFF2-40B4-BE49-F238E27FC236}">
                <a16:creationId xmlns:a16="http://schemas.microsoft.com/office/drawing/2014/main" id="{F3C4A4E3-BB46-40C9-B495-54EF17C286EB}"/>
              </a:ext>
            </a:extLst>
          </p:cNvPr>
          <p:cNvSpPr/>
          <p:nvPr/>
        </p:nvSpPr>
        <p:spPr>
          <a:xfrm>
            <a:off x="3594106" y="4768048"/>
            <a:ext cx="896227" cy="365238"/>
          </a:xfrm>
          <a:prstGeom prst="rect">
            <a:avLst/>
          </a:prstGeom>
          <a:solidFill>
            <a:schemeClr val="bg1"/>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solidFill>
                  <a:schemeClr val="tx1"/>
                </a:solidFill>
                <a:latin typeface="Noto Sans KR Black" panose="020B0A00000000000000" pitchFamily="34" charset="-127"/>
                <a:ea typeface="Noto Sans KR Black" panose="020B0A00000000000000" pitchFamily="34" charset="-127"/>
              </a:rPr>
              <a:t>사업장 대표번호</a:t>
            </a:r>
          </a:p>
        </p:txBody>
      </p:sp>
      <p:sp>
        <p:nvSpPr>
          <p:cNvPr id="93" name="직사각형 92">
            <a:extLst>
              <a:ext uri="{FF2B5EF4-FFF2-40B4-BE49-F238E27FC236}">
                <a16:creationId xmlns:a16="http://schemas.microsoft.com/office/drawing/2014/main" id="{D7650A88-EB96-415D-A1DD-12E27A9045DB}"/>
              </a:ext>
            </a:extLst>
          </p:cNvPr>
          <p:cNvSpPr/>
          <p:nvPr/>
        </p:nvSpPr>
        <p:spPr>
          <a:xfrm>
            <a:off x="4540969" y="4768048"/>
            <a:ext cx="2730225" cy="365238"/>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solidFill>
                  <a:schemeClr val="accent3">
                    <a:lumMod val="60000"/>
                    <a:lumOff val="40000"/>
                  </a:schemeClr>
                </a:solidFill>
                <a:latin typeface="Noto Sans KR Black" panose="020B0A00000000000000" pitchFamily="34" charset="-127"/>
                <a:ea typeface="Noto Sans KR Black" panose="020B0A00000000000000" pitchFamily="34" charset="-127"/>
              </a:rPr>
              <a:t> 사업장 대표번호를 입력하세요</a:t>
            </a:r>
            <a:r>
              <a:rPr lang="en-US" altLang="ko-KR" sz="800">
                <a:solidFill>
                  <a:schemeClr val="accent3">
                    <a:lumMod val="60000"/>
                    <a:lumOff val="40000"/>
                  </a:schemeClr>
                </a:solidFill>
                <a:latin typeface="Noto Sans KR Black" panose="020B0A00000000000000" pitchFamily="34" charset="-127"/>
                <a:ea typeface="Noto Sans KR Black" panose="020B0A00000000000000" pitchFamily="34" charset="-127"/>
              </a:rPr>
              <a:t>. (ex: 02-000-0000)</a:t>
            </a:r>
            <a:endParaRPr lang="ko-KR" altLang="en-US" sz="800">
              <a:solidFill>
                <a:schemeClr val="accent3">
                  <a:lumMod val="60000"/>
                  <a:lumOff val="40000"/>
                </a:schemeClr>
              </a:solidFill>
              <a:latin typeface="Noto Sans KR Black" panose="020B0A00000000000000" pitchFamily="34" charset="-127"/>
              <a:ea typeface="Noto Sans KR Black" panose="020B0A00000000000000" pitchFamily="34" charset="-127"/>
            </a:endParaRPr>
          </a:p>
        </p:txBody>
      </p:sp>
      <p:sp>
        <p:nvSpPr>
          <p:cNvPr id="94" name="직사각형 93">
            <a:extLst>
              <a:ext uri="{FF2B5EF4-FFF2-40B4-BE49-F238E27FC236}">
                <a16:creationId xmlns:a16="http://schemas.microsoft.com/office/drawing/2014/main" id="{9E3E0174-53AC-4293-B52A-B7B236647B74}"/>
              </a:ext>
            </a:extLst>
          </p:cNvPr>
          <p:cNvSpPr/>
          <p:nvPr/>
        </p:nvSpPr>
        <p:spPr>
          <a:xfrm>
            <a:off x="4542283" y="5540012"/>
            <a:ext cx="716400" cy="365238"/>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solidFill>
                  <a:schemeClr val="tx1"/>
                </a:solidFill>
                <a:latin typeface="Noto Sans KR Black" panose="020B0A00000000000000" pitchFamily="34" charset="-127"/>
                <a:ea typeface="Noto Sans KR Black" panose="020B0A00000000000000" pitchFamily="34" charset="-127"/>
              </a:rPr>
              <a:t>제출</a:t>
            </a:r>
          </a:p>
        </p:txBody>
      </p:sp>
      <p:sp>
        <p:nvSpPr>
          <p:cNvPr id="95" name="직사각형 94">
            <a:extLst>
              <a:ext uri="{FF2B5EF4-FFF2-40B4-BE49-F238E27FC236}">
                <a16:creationId xmlns:a16="http://schemas.microsoft.com/office/drawing/2014/main" id="{5D8BC3E6-75F3-4898-95D1-2CACAD1B0413}"/>
              </a:ext>
            </a:extLst>
          </p:cNvPr>
          <p:cNvSpPr/>
          <p:nvPr/>
        </p:nvSpPr>
        <p:spPr>
          <a:xfrm>
            <a:off x="6554794" y="5540012"/>
            <a:ext cx="716400" cy="365238"/>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solidFill>
                  <a:schemeClr val="tx1"/>
                </a:solidFill>
                <a:latin typeface="Noto Sans KR Black" panose="020B0A00000000000000" pitchFamily="34" charset="-127"/>
                <a:ea typeface="Noto Sans KR Black" panose="020B0A00000000000000" pitchFamily="34" charset="-127"/>
              </a:rPr>
              <a:t>뒤로</a:t>
            </a:r>
          </a:p>
        </p:txBody>
      </p:sp>
    </p:spTree>
    <p:extLst>
      <p:ext uri="{BB962C8B-B14F-4D97-AF65-F5344CB8AC3E}">
        <p14:creationId xmlns:p14="http://schemas.microsoft.com/office/powerpoint/2010/main" val="10920917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Browser" descr="&lt;SmartSettings&gt;&lt;SmartResize enabled=&quot;True&quot; minWidth=&quot;140&quot; minHeight=&quot;50&quot; /&gt;&lt;/SmartSettings&gt;"/>
          <p:cNvGrpSpPr/>
          <p:nvPr>
            <p:custDataLst>
              <p:tags r:id="rId1"/>
            </p:custDataLst>
          </p:nvPr>
        </p:nvGrpSpPr>
        <p:grpSpPr>
          <a:xfrm>
            <a:off x="-1" y="0"/>
            <a:ext cx="9810308" cy="6858000"/>
            <a:chOff x="595684" y="1261242"/>
            <a:chExt cx="6668463" cy="4352544"/>
          </a:xfrm>
        </p:grpSpPr>
        <p:sp>
          <p:nvSpPr>
            <p:cNvPr id="5" name="Window Body" descr="&lt;SmartSettings&gt;&lt;SmartResize anchorLeft=&quot;Absolute&quot; anchorTop=&quot;Absolute&quot; anchorRight=&quot;Absolute&quot; anchorBottom=&quot;Absolute&quot; /&gt;&lt;/SmartSettings&gt;"/>
            <p:cNvSpPr/>
            <p:nvPr/>
          </p:nvSpPr>
          <p:spPr>
            <a:xfrm>
              <a:off x="595684" y="1600779"/>
              <a:ext cx="6668461" cy="4013007"/>
            </a:xfrm>
            <a:prstGeom prst="rect">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vert="horz" wrap="square" lIns="91440" tIns="45720" rIns="91440" bIns="45720" anchor="ctr" anchorCtr="0">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endParaRPr lang="en-US" sz="900">
                <a:solidFill>
                  <a:srgbClr val="5F5F5F"/>
                </a:solidFill>
                <a:latin typeface="Segoe UI"/>
                <a:cs typeface="Segoe UI"/>
              </a:endParaRPr>
            </a:p>
          </p:txBody>
        </p:sp>
        <p:sp>
          <p:nvSpPr>
            <p:cNvPr id="6" name="Title Bar" descr="&lt;SmartSettings&gt;&lt;SmartResize anchorLeft=&quot;Absolute&quot; anchorTop=&quot;Absolute&quot; anchorRight=&quot;Absolute&quot; anchorBottom=&quot;None&quot; /&gt;&lt;/SmartSettings&gt;"/>
            <p:cNvSpPr/>
            <p:nvPr/>
          </p:nvSpPr>
          <p:spPr>
            <a:xfrm>
              <a:off x="595685" y="1261242"/>
              <a:ext cx="6668462" cy="340866"/>
            </a:xfrm>
            <a:prstGeom prst="rect">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vert="horz" wrap="square" lIns="91440" tIns="45720" rIns="228600" bIns="45720" anchor="t" anchorCtr="0">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defRPr/>
              </a:pPr>
              <a:r>
                <a:rPr lang="en-US" sz="900">
                  <a:solidFill>
                    <a:srgbClr val="5F5F5F"/>
                  </a:solidFill>
                  <a:latin typeface="Segoe UI"/>
                  <a:cs typeface="Segoe UI"/>
                </a:rPr>
                <a:t>Browser</a:t>
              </a:r>
            </a:p>
          </p:txBody>
        </p:sp>
        <p:sp>
          <p:nvSpPr>
            <p:cNvPr id="7" name="Menu Button" descr="&lt;SmartSettings&gt;&lt;SmartResize anchorLeft=&quot;None&quot; anchorTop=&quot;Absolute&quot; anchorRight=&quot;Absolute&quot; anchorBottom=&quot;None&quot; /&gt;&lt;/SmartSettings&gt;"/>
            <p:cNvSpPr>
              <a:spLocks noChangeAspect="1" noEditPoints="1"/>
            </p:cNvSpPr>
            <p:nvPr/>
          </p:nvSpPr>
          <p:spPr>
            <a:xfrm>
              <a:off x="7102450" y="1456440"/>
              <a:ext cx="101434" cy="71535"/>
            </a:xfrm>
            <a:custGeom>
              <a:avLst/>
              <a:gdLst>
                <a:gd name="T0" fmla="*/ 0 w 415"/>
                <a:gd name="T1" fmla="*/ 309 h 309"/>
                <a:gd name="T2" fmla="*/ 415 w 415"/>
                <a:gd name="T3" fmla="*/ 309 h 309"/>
                <a:gd name="T4" fmla="*/ 0 w 415"/>
                <a:gd name="T5" fmla="*/ 155 h 309"/>
                <a:gd name="T6" fmla="*/ 415 w 415"/>
                <a:gd name="T7" fmla="*/ 155 h 309"/>
                <a:gd name="T8" fmla="*/ 0 w 415"/>
                <a:gd name="T9" fmla="*/ 0 h 309"/>
                <a:gd name="T10" fmla="*/ 415 w 415"/>
                <a:gd name="T11" fmla="*/ 0 h 309"/>
              </a:gdLst>
              <a:ahLst/>
              <a:cxnLst>
                <a:cxn ang="0">
                  <a:pos x="T0" y="T1"/>
                </a:cxn>
                <a:cxn ang="0">
                  <a:pos x="T2" y="T3"/>
                </a:cxn>
                <a:cxn ang="0">
                  <a:pos x="T4" y="T5"/>
                </a:cxn>
                <a:cxn ang="0">
                  <a:pos x="T6" y="T7"/>
                </a:cxn>
                <a:cxn ang="0">
                  <a:pos x="T8" y="T9"/>
                </a:cxn>
                <a:cxn ang="0">
                  <a:pos x="T10" y="T11"/>
                </a:cxn>
              </a:cxnLst>
              <a:rect l="0" t="0" r="r" b="b"/>
              <a:pathLst>
                <a:path w="415" h="309">
                  <a:moveTo>
                    <a:pt x="0" y="309"/>
                  </a:moveTo>
                  <a:lnTo>
                    <a:pt x="415" y="309"/>
                  </a:lnTo>
                  <a:moveTo>
                    <a:pt x="0" y="155"/>
                  </a:moveTo>
                  <a:lnTo>
                    <a:pt x="415" y="155"/>
                  </a:lnTo>
                  <a:moveTo>
                    <a:pt x="0" y="0"/>
                  </a:moveTo>
                  <a:lnTo>
                    <a:pt x="415" y="0"/>
                  </a:lnTo>
                </a:path>
              </a:pathLst>
            </a:custGeom>
            <a:noFill/>
            <a:ln w="6350" cap="flat">
              <a:solidFill>
                <a:srgbClr val="808080"/>
              </a:solidFill>
              <a:prstDash val="solid"/>
              <a:miter/>
            </a:ln>
          </p:spPr>
          <p:txBody>
            <a:bodyPr vert="horz" wrap="square" lIns="91440" tIns="45720" rIns="91440" bIns="45720" anchor="t" anchorCtr="0">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defRPr/>
              </a:pPr>
              <a:endParaRPr lang="en-US">
                <a:solidFill>
                  <a:srgbClr val="5F5F5F"/>
                </a:solidFill>
                <a:latin typeface="Segoe UI"/>
                <a:cs typeface="Segoe UI"/>
              </a:endParaRPr>
            </a:p>
          </p:txBody>
        </p:sp>
        <p:sp>
          <p:nvSpPr>
            <p:cNvPr id="8" name="Close Button" descr="&lt;SmartSettings&gt;&lt;SmartResize anchorLeft=&quot;None&quot; anchorTop=&quot;Absolute&quot; anchorRight=&quot;Absolute&quot; anchorBottom=&quot;None&quot; /&gt;&lt;/SmartSettings&gt;"/>
            <p:cNvSpPr>
              <a:spLocks noEditPoints="1"/>
            </p:cNvSpPr>
            <p:nvPr/>
          </p:nvSpPr>
          <p:spPr>
            <a:xfrm>
              <a:off x="7120801" y="1306460"/>
              <a:ext cx="66903" cy="60452"/>
            </a:xfrm>
            <a:custGeom>
              <a:avLst/>
              <a:gdLst>
                <a:gd name="T0" fmla="*/ 254 w 254"/>
                <a:gd name="T1" fmla="*/ 0 h 254"/>
                <a:gd name="T2" fmla="*/ 0 w 254"/>
                <a:gd name="T3" fmla="*/ 254 h 254"/>
                <a:gd name="T4" fmla="*/ 0 w 254"/>
                <a:gd name="T5" fmla="*/ 0 h 254"/>
                <a:gd name="T6" fmla="*/ 254 w 254"/>
                <a:gd name="T7" fmla="*/ 254 h 254"/>
              </a:gdLst>
              <a:ahLst/>
              <a:cxnLst>
                <a:cxn ang="0">
                  <a:pos x="T0" y="T1"/>
                </a:cxn>
                <a:cxn ang="0">
                  <a:pos x="T2" y="T3"/>
                </a:cxn>
                <a:cxn ang="0">
                  <a:pos x="T4" y="T5"/>
                </a:cxn>
                <a:cxn ang="0">
                  <a:pos x="T6" y="T7"/>
                </a:cxn>
              </a:cxnLst>
              <a:rect l="0" t="0" r="r" b="b"/>
              <a:pathLst>
                <a:path w="254" h="254">
                  <a:moveTo>
                    <a:pt x="254" y="0"/>
                  </a:moveTo>
                  <a:lnTo>
                    <a:pt x="0" y="254"/>
                  </a:lnTo>
                  <a:moveTo>
                    <a:pt x="0" y="0"/>
                  </a:moveTo>
                  <a:lnTo>
                    <a:pt x="254" y="254"/>
                  </a:lnTo>
                </a:path>
              </a:pathLst>
            </a:custGeom>
            <a:noFill/>
            <a:ln w="9525" cap="flat">
              <a:solidFill>
                <a:srgbClr val="808080"/>
              </a:solidFill>
              <a:prstDash val="solid"/>
              <a:miter/>
            </a:ln>
          </p:spPr>
          <p:txBody>
            <a:bodyPr vert="horz" wrap="square" lIns="91440" tIns="45720" rIns="91440" bIns="45720" anchor="t" anchorCtr="0">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defRPr/>
              </a:pPr>
              <a:endParaRPr lang="en-US">
                <a:solidFill>
                  <a:srgbClr val="5F5F5F"/>
                </a:solidFill>
                <a:latin typeface="Segoe UI"/>
                <a:cs typeface="Segoe UI"/>
              </a:endParaRPr>
            </a:p>
          </p:txBody>
        </p:sp>
        <p:sp>
          <p:nvSpPr>
            <p:cNvPr id="9" name="Address Box" descr="&lt;SmartSettings&gt;&lt;SmartResize anchorLeft=&quot;Absolute&quot; anchorTop=&quot;Absolute&quot; anchorRight=&quot;Absolute&quot; anchorBottom=&quot;None&quot; /&gt;&lt;/SmartSettings&gt;"/>
            <p:cNvSpPr/>
            <p:nvPr/>
          </p:nvSpPr>
          <p:spPr>
            <a:xfrm>
              <a:off x="1209432" y="1416763"/>
              <a:ext cx="5832753" cy="150888"/>
            </a:xfrm>
            <a:prstGeom prst="rect">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vert="horz" wrap="square" lIns="237744" tIns="45720" rIns="91440" bIns="45720" anchor="ctr" anchorCtr="0">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defRPr/>
              </a:pPr>
              <a:r>
                <a:rPr lang="en-US" sz="900">
                  <a:solidFill>
                    <a:srgbClr val="5F5F5F"/>
                  </a:solidFill>
                  <a:latin typeface="Segoe UI"/>
                  <a:cs typeface="Segoe UI"/>
                </a:rPr>
                <a:t>www.example.com/adminpage</a:t>
              </a:r>
            </a:p>
          </p:txBody>
        </p:sp>
        <p:sp>
          <p:nvSpPr>
            <p:cNvPr id="10" name="Document Icon" descr="&lt;SmartSettings&gt;&lt;SmartResize anchorLeft=&quot;Absolute&quot; anchorTop=&quot;Absolute&quot; anchorRight=&quot;None&quot; anchorBottom=&quot;None&quot; /&gt;&lt;/SmartSettings&gt;"/>
            <p:cNvSpPr>
              <a:spLocks noChangeAspect="1" noEditPoints="1"/>
            </p:cNvSpPr>
            <p:nvPr/>
          </p:nvSpPr>
          <p:spPr>
            <a:xfrm>
              <a:off x="1261178" y="1449891"/>
              <a:ext cx="63667" cy="84633"/>
            </a:xfrm>
            <a:custGeom>
              <a:avLst/>
              <a:gdLst>
                <a:gd name="T0" fmla="*/ 153 w 260"/>
                <a:gd name="T1" fmla="*/ 7 h 367"/>
                <a:gd name="T2" fmla="*/ 153 w 260"/>
                <a:gd name="T3" fmla="*/ 108 h 367"/>
                <a:gd name="T4" fmla="*/ 253 w 260"/>
                <a:gd name="T5" fmla="*/ 108 h 367"/>
                <a:gd name="T6" fmla="*/ 0 w 260"/>
                <a:gd name="T7" fmla="*/ 0 h 367"/>
                <a:gd name="T8" fmla="*/ 0 w 260"/>
                <a:gd name="T9" fmla="*/ 367 h 367"/>
                <a:gd name="T10" fmla="*/ 260 w 260"/>
                <a:gd name="T11" fmla="*/ 367 h 367"/>
                <a:gd name="T12" fmla="*/ 260 w 260"/>
                <a:gd name="T13" fmla="*/ 100 h 367"/>
                <a:gd name="T14" fmla="*/ 161 w 260"/>
                <a:gd name="T15" fmla="*/ 1 h 367"/>
                <a:gd name="T16" fmla="*/ 0 w 260"/>
                <a:gd name="T17" fmla="*/ 0 h 3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0" h="367">
                  <a:moveTo>
                    <a:pt x="153" y="7"/>
                  </a:moveTo>
                  <a:lnTo>
                    <a:pt x="153" y="108"/>
                  </a:lnTo>
                  <a:lnTo>
                    <a:pt x="253" y="108"/>
                  </a:lnTo>
                  <a:moveTo>
                    <a:pt x="0" y="0"/>
                  </a:moveTo>
                  <a:lnTo>
                    <a:pt x="0" y="367"/>
                  </a:lnTo>
                  <a:lnTo>
                    <a:pt x="260" y="367"/>
                  </a:lnTo>
                  <a:lnTo>
                    <a:pt x="260" y="100"/>
                  </a:lnTo>
                  <a:lnTo>
                    <a:pt x="161" y="1"/>
                  </a:lnTo>
                  <a:lnTo>
                    <a:pt x="0" y="0"/>
                  </a:lnTo>
                  <a:close/>
                </a:path>
              </a:pathLst>
            </a:custGeom>
            <a:noFill/>
            <a:ln w="6350" cap="flat">
              <a:solidFill>
                <a:srgbClr val="808080"/>
              </a:solidFill>
              <a:prstDash val="solid"/>
              <a:miter/>
            </a:ln>
          </p:spPr>
          <p:txBody>
            <a:bodyPr vert="horz" wrap="square" lIns="91440" tIns="45720" rIns="91440" bIns="45720" anchor="t" anchorCtr="0">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defRPr/>
              </a:pPr>
              <a:endParaRPr lang="en-US">
                <a:solidFill>
                  <a:srgbClr val="5F5F5F"/>
                </a:solidFill>
                <a:latin typeface="Segoe UI"/>
                <a:cs typeface="Segoe UI"/>
              </a:endParaRPr>
            </a:p>
          </p:txBody>
        </p:sp>
        <p:grpSp>
          <p:nvGrpSpPr>
            <p:cNvPr id="11" name="Navigation Buttons"/>
            <p:cNvGrpSpPr/>
            <p:nvPr/>
          </p:nvGrpSpPr>
          <p:grpSpPr>
            <a:xfrm>
              <a:off x="681271" y="1437296"/>
              <a:ext cx="435953" cy="109822"/>
              <a:chOff x="681271" y="1437296"/>
              <a:chExt cx="435953" cy="109822"/>
            </a:xfrm>
          </p:grpSpPr>
          <p:sp>
            <p:nvSpPr>
              <p:cNvPr id="12" name="Back Button" descr="&lt;SmartSettings&gt;&lt;SmartResize anchorLeft=&quot;Absolute&quot; anchorTop=&quot;Absolute&quot; anchorRight=&quot;None&quot; anchorBottom=&quot;None&quot; /&gt;&lt;/SmartSettings&gt;"/>
              <p:cNvSpPr>
                <a:spLocks noChangeAspect="1" noEditPoints="1"/>
              </p:cNvSpPr>
              <p:nvPr/>
            </p:nvSpPr>
            <p:spPr>
              <a:xfrm>
                <a:off x="681271" y="1453921"/>
                <a:ext cx="103592" cy="76573"/>
              </a:xfrm>
              <a:custGeom>
                <a:avLst/>
                <a:gdLst>
                  <a:gd name="T0" fmla="*/ 159 w 423"/>
                  <a:gd name="T1" fmla="*/ 332 h 332"/>
                  <a:gd name="T2" fmla="*/ 0 w 423"/>
                  <a:gd name="T3" fmla="*/ 166 h 332"/>
                  <a:gd name="T4" fmla="*/ 159 w 423"/>
                  <a:gd name="T5" fmla="*/ 0 h 332"/>
                  <a:gd name="T6" fmla="*/ 15 w 423"/>
                  <a:gd name="T7" fmla="*/ 166 h 332"/>
                  <a:gd name="T8" fmla="*/ 423 w 423"/>
                  <a:gd name="T9" fmla="*/ 166 h 332"/>
                </a:gdLst>
                <a:ahLst/>
                <a:cxnLst>
                  <a:cxn ang="0">
                    <a:pos x="T0" y="T1"/>
                  </a:cxn>
                  <a:cxn ang="0">
                    <a:pos x="T2" y="T3"/>
                  </a:cxn>
                  <a:cxn ang="0">
                    <a:pos x="T4" y="T5"/>
                  </a:cxn>
                  <a:cxn ang="0">
                    <a:pos x="T6" y="T7"/>
                  </a:cxn>
                  <a:cxn ang="0">
                    <a:pos x="T8" y="T9"/>
                  </a:cxn>
                </a:cxnLst>
                <a:rect l="0" t="0" r="r" b="b"/>
                <a:pathLst>
                  <a:path w="423" h="332">
                    <a:moveTo>
                      <a:pt x="159" y="332"/>
                    </a:moveTo>
                    <a:lnTo>
                      <a:pt x="0" y="166"/>
                    </a:lnTo>
                    <a:lnTo>
                      <a:pt x="159" y="0"/>
                    </a:lnTo>
                    <a:moveTo>
                      <a:pt x="15" y="166"/>
                    </a:moveTo>
                    <a:lnTo>
                      <a:pt x="423" y="166"/>
                    </a:lnTo>
                  </a:path>
                </a:pathLst>
              </a:custGeom>
              <a:noFill/>
              <a:ln w="6350" cap="sq">
                <a:solidFill>
                  <a:srgbClr val="808080"/>
                </a:solidFill>
                <a:prstDash val="solid"/>
                <a:miter/>
              </a:ln>
            </p:spPr>
            <p:txBody>
              <a:bodyPr vert="horz" wrap="square" lIns="91440" tIns="45720" rIns="91440" bIns="45720" anchor="t" anchorCtr="0">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defRPr/>
                </a:pPr>
                <a:endParaRPr lang="en-US">
                  <a:solidFill>
                    <a:srgbClr val="5F5F5F"/>
                  </a:solidFill>
                  <a:latin typeface="Segoe UI"/>
                  <a:cs typeface="Segoe UI"/>
                </a:endParaRPr>
              </a:p>
            </p:txBody>
          </p:sp>
          <p:sp>
            <p:nvSpPr>
              <p:cNvPr id="13" name="Forward Button" descr="&lt;SmartSettings&gt;&lt;SmartResize anchorLeft=&quot;Absolute&quot; anchorTop=&quot;Absolute&quot; anchorRight=&quot;None&quot; anchorBottom=&quot;None&quot; /&gt;&lt;/SmartSettings&gt;"/>
              <p:cNvSpPr>
                <a:spLocks noChangeAspect="1" noEditPoints="1"/>
              </p:cNvSpPr>
              <p:nvPr/>
            </p:nvSpPr>
            <p:spPr>
              <a:xfrm>
                <a:off x="845294" y="1453921"/>
                <a:ext cx="103592" cy="76573"/>
              </a:xfrm>
              <a:custGeom>
                <a:avLst/>
                <a:gdLst>
                  <a:gd name="T0" fmla="*/ 265 w 423"/>
                  <a:gd name="T1" fmla="*/ 0 h 332"/>
                  <a:gd name="T2" fmla="*/ 423 w 423"/>
                  <a:gd name="T3" fmla="*/ 166 h 332"/>
                  <a:gd name="T4" fmla="*/ 265 w 423"/>
                  <a:gd name="T5" fmla="*/ 332 h 332"/>
                  <a:gd name="T6" fmla="*/ 408 w 423"/>
                  <a:gd name="T7" fmla="*/ 166 h 332"/>
                  <a:gd name="T8" fmla="*/ 0 w 423"/>
                  <a:gd name="T9" fmla="*/ 166 h 332"/>
                </a:gdLst>
                <a:ahLst/>
                <a:cxnLst>
                  <a:cxn ang="0">
                    <a:pos x="T0" y="T1"/>
                  </a:cxn>
                  <a:cxn ang="0">
                    <a:pos x="T2" y="T3"/>
                  </a:cxn>
                  <a:cxn ang="0">
                    <a:pos x="T4" y="T5"/>
                  </a:cxn>
                  <a:cxn ang="0">
                    <a:pos x="T6" y="T7"/>
                  </a:cxn>
                  <a:cxn ang="0">
                    <a:pos x="T8" y="T9"/>
                  </a:cxn>
                </a:cxnLst>
                <a:rect l="0" t="0" r="r" b="b"/>
                <a:pathLst>
                  <a:path w="423" h="332">
                    <a:moveTo>
                      <a:pt x="265" y="0"/>
                    </a:moveTo>
                    <a:lnTo>
                      <a:pt x="423" y="166"/>
                    </a:lnTo>
                    <a:lnTo>
                      <a:pt x="265" y="332"/>
                    </a:lnTo>
                    <a:moveTo>
                      <a:pt x="408" y="166"/>
                    </a:moveTo>
                    <a:lnTo>
                      <a:pt x="0" y="166"/>
                    </a:lnTo>
                  </a:path>
                </a:pathLst>
              </a:custGeom>
              <a:noFill/>
              <a:ln w="6350" cap="sq">
                <a:solidFill>
                  <a:srgbClr val="808080"/>
                </a:solidFill>
                <a:prstDash val="solid"/>
                <a:miter/>
              </a:ln>
            </p:spPr>
            <p:txBody>
              <a:bodyPr vert="horz" wrap="square" lIns="91440" tIns="45720" rIns="91440" bIns="45720" anchor="t" anchorCtr="0">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defRPr/>
                </a:pPr>
                <a:endParaRPr lang="en-US">
                  <a:solidFill>
                    <a:srgbClr val="5F5F5F"/>
                  </a:solidFill>
                  <a:latin typeface="Segoe UI"/>
                  <a:cs typeface="Segoe UI"/>
                </a:endParaRPr>
              </a:p>
            </p:txBody>
          </p:sp>
          <p:sp>
            <p:nvSpPr>
              <p:cNvPr id="14" name="Reload Button" descr="&lt;SmartSettings&gt;&lt;SmartResize anchorLeft=&quot;Absolute&quot; anchorTop=&quot;Absolute&quot; anchorRight=&quot;None&quot; anchorBottom=&quot;None&quot; /&gt;&lt;/SmartSettings&gt;"/>
              <p:cNvSpPr>
                <a:spLocks noChangeAspect="1" noEditPoints="1"/>
              </p:cNvSpPr>
              <p:nvPr/>
            </p:nvSpPr>
            <p:spPr>
              <a:xfrm>
                <a:off x="1009315" y="1437296"/>
                <a:ext cx="107909" cy="109822"/>
              </a:xfrm>
              <a:custGeom>
                <a:avLst/>
                <a:gdLst>
                  <a:gd name="T0" fmla="*/ 441 w 441"/>
                  <a:gd name="T1" fmla="*/ 7 h 474"/>
                  <a:gd name="T2" fmla="*/ 441 w 441"/>
                  <a:gd name="T3" fmla="*/ 144 h 474"/>
                  <a:gd name="T4" fmla="*/ 296 w 441"/>
                  <a:gd name="T5" fmla="*/ 144 h 474"/>
                  <a:gd name="T6" fmla="*/ 438 w 441"/>
                  <a:gd name="T7" fmla="*/ 309 h 474"/>
                  <a:gd name="T8" fmla="*/ 166 w 441"/>
                  <a:gd name="T9" fmla="*/ 434 h 474"/>
                  <a:gd name="T10" fmla="*/ 41 w 441"/>
                  <a:gd name="T11" fmla="*/ 162 h 474"/>
                  <a:gd name="T12" fmla="*/ 313 w 441"/>
                  <a:gd name="T13" fmla="*/ 37 h 474"/>
                  <a:gd name="T14" fmla="*/ 428 w 441"/>
                  <a:gd name="T15" fmla="*/ 139 h 4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41" h="474">
                    <a:moveTo>
                      <a:pt x="441" y="7"/>
                    </a:moveTo>
                    <a:lnTo>
                      <a:pt x="441" y="144"/>
                    </a:lnTo>
                    <a:lnTo>
                      <a:pt x="296" y="144"/>
                    </a:lnTo>
                    <a:moveTo>
                      <a:pt x="438" y="309"/>
                    </a:moveTo>
                    <a:cubicBezTo>
                      <a:pt x="397" y="418"/>
                      <a:pt x="276" y="474"/>
                      <a:pt x="166" y="434"/>
                    </a:cubicBezTo>
                    <a:cubicBezTo>
                      <a:pt x="56" y="393"/>
                      <a:pt x="0" y="271"/>
                      <a:pt x="41" y="162"/>
                    </a:cubicBezTo>
                    <a:cubicBezTo>
                      <a:pt x="82" y="52"/>
                      <a:pt x="202" y="0"/>
                      <a:pt x="313" y="37"/>
                    </a:cubicBezTo>
                    <a:cubicBezTo>
                      <a:pt x="357" y="51"/>
                      <a:pt x="398" y="91"/>
                      <a:pt x="428" y="139"/>
                    </a:cubicBezTo>
                  </a:path>
                </a:pathLst>
              </a:custGeom>
              <a:noFill/>
              <a:ln w="6350" cap="flat">
                <a:solidFill>
                  <a:srgbClr val="808080"/>
                </a:solidFill>
                <a:prstDash val="solid"/>
                <a:miter/>
              </a:ln>
            </p:spPr>
            <p:txBody>
              <a:bodyPr vert="horz" wrap="square" lIns="91440" tIns="45720" rIns="91440" bIns="45720" anchor="t" anchorCtr="0">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defRPr/>
                </a:pPr>
                <a:endParaRPr lang="en-US">
                  <a:solidFill>
                    <a:srgbClr val="5F5F5F"/>
                  </a:solidFill>
                  <a:latin typeface="Segoe UI"/>
                  <a:cs typeface="Segoe UI"/>
                </a:endParaRPr>
              </a:p>
            </p:txBody>
          </p:sp>
        </p:grpSp>
      </p:grpSp>
      <p:sp>
        <p:nvSpPr>
          <p:cNvPr id="16" name="직사각형 15"/>
          <p:cNvSpPr/>
          <p:nvPr/>
        </p:nvSpPr>
        <p:spPr>
          <a:xfrm>
            <a:off x="-2702" y="1236734"/>
            <a:ext cx="9812480" cy="365238"/>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ko-KR">
                <a:solidFill>
                  <a:schemeClr val="tx1"/>
                </a:solidFill>
                <a:latin typeface="Noto Sans KR Black"/>
                <a:ea typeface="Noto Sans KR Black"/>
              </a:rPr>
              <a:t>					</a:t>
            </a:r>
            <a:endParaRPr lang="ko-KR" altLang="en-US">
              <a:solidFill>
                <a:schemeClr val="tx1"/>
              </a:solidFill>
              <a:latin typeface="Noto Sans KR Black"/>
              <a:ea typeface="Noto Sans KR Black"/>
            </a:endParaRPr>
          </a:p>
        </p:txBody>
      </p:sp>
      <p:sp>
        <p:nvSpPr>
          <p:cNvPr id="17" name="직사각형 16"/>
          <p:cNvSpPr/>
          <p:nvPr/>
        </p:nvSpPr>
        <p:spPr>
          <a:xfrm>
            <a:off x="9809778" y="0"/>
            <a:ext cx="2382222" cy="6858000"/>
          </a:xfrm>
          <a:prstGeom prst="rect">
            <a:avLst/>
          </a:prstGeom>
          <a:solidFill>
            <a:schemeClr val="accent3">
              <a:lumMod val="20000"/>
              <a:lumOff val="80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ko-KR" sz="1400" i="1">
                <a:solidFill>
                  <a:schemeClr val="tx1"/>
                </a:solidFill>
                <a:latin typeface="Noto Sans KR Black"/>
                <a:ea typeface="Noto Sans KR Black"/>
              </a:rPr>
              <a:t>admin_workplace</a:t>
            </a:r>
          </a:p>
          <a:p>
            <a:pPr algn="ctr">
              <a:defRPr/>
            </a:pPr>
            <a:r>
              <a:rPr lang="en-US" altLang="ko-KR" sz="1200">
                <a:solidFill>
                  <a:schemeClr val="tx1"/>
                </a:solidFill>
                <a:latin typeface="Noto Sans KR Black"/>
                <a:ea typeface="Noto Sans KR Black"/>
              </a:rPr>
              <a:t>: </a:t>
            </a:r>
          </a:p>
          <a:p>
            <a:pPr algn="ctr">
              <a:defRPr/>
            </a:pPr>
            <a:r>
              <a:rPr lang="ko-KR" altLang="en-US" sz="1200">
                <a:solidFill>
                  <a:schemeClr val="tx1"/>
                </a:solidFill>
                <a:latin typeface="Noto Sans KR Black"/>
                <a:ea typeface="Noto Sans KR Black"/>
              </a:rPr>
              <a:t>사업장 등록</a:t>
            </a:r>
            <a:r>
              <a:rPr lang="en-US" altLang="ko-KR" sz="1200">
                <a:solidFill>
                  <a:schemeClr val="tx1"/>
                </a:solidFill>
                <a:latin typeface="Noto Sans KR Black"/>
                <a:ea typeface="Noto Sans KR Black"/>
              </a:rPr>
              <a:t>/</a:t>
            </a:r>
            <a:r>
              <a:rPr lang="ko-KR" altLang="en-US" sz="1200">
                <a:solidFill>
                  <a:schemeClr val="tx1"/>
                </a:solidFill>
                <a:latin typeface="Noto Sans KR Black"/>
                <a:ea typeface="Noto Sans KR Black"/>
              </a:rPr>
              <a:t>수정</a:t>
            </a:r>
            <a:r>
              <a:rPr lang="en-US" altLang="ko-KR" sz="1200">
                <a:solidFill>
                  <a:schemeClr val="tx1"/>
                </a:solidFill>
                <a:latin typeface="Noto Sans KR Black"/>
                <a:ea typeface="Noto Sans KR Black"/>
              </a:rPr>
              <a:t>/</a:t>
            </a:r>
            <a:r>
              <a:rPr lang="ko-KR" altLang="en-US" sz="1200">
                <a:solidFill>
                  <a:schemeClr val="tx1"/>
                </a:solidFill>
                <a:latin typeface="Noto Sans KR Black"/>
                <a:ea typeface="Noto Sans KR Black"/>
              </a:rPr>
              <a:t>삭제</a:t>
            </a:r>
            <a:r>
              <a:rPr lang="en-US" altLang="ko-KR" sz="1200">
                <a:solidFill>
                  <a:schemeClr val="tx1"/>
                </a:solidFill>
                <a:latin typeface="Noto Sans KR Black"/>
                <a:ea typeface="Noto Sans KR Black"/>
              </a:rPr>
              <a:t>/</a:t>
            </a:r>
            <a:r>
              <a:rPr lang="ko-KR" altLang="en-US" sz="1200">
                <a:solidFill>
                  <a:schemeClr val="tx1"/>
                </a:solidFill>
                <a:latin typeface="Noto Sans KR Black"/>
                <a:ea typeface="Noto Sans KR Black"/>
              </a:rPr>
              <a:t>조회 </a:t>
            </a:r>
          </a:p>
          <a:p>
            <a:pPr algn="ctr">
              <a:defRPr/>
            </a:pPr>
            <a:endParaRPr lang="en-US" altLang="ko-KR" sz="1200">
              <a:solidFill>
                <a:schemeClr val="tx1"/>
              </a:solidFill>
              <a:latin typeface="Noto Sans KR Black"/>
              <a:ea typeface="Noto Sans KR Black"/>
            </a:endParaRPr>
          </a:p>
          <a:p>
            <a:pPr algn="ctr">
              <a:defRPr/>
            </a:pPr>
            <a:r>
              <a:rPr lang="en-US" altLang="ko-KR" sz="1200">
                <a:solidFill>
                  <a:schemeClr val="tx1"/>
                </a:solidFill>
                <a:latin typeface="Noto Sans KR Black"/>
                <a:ea typeface="Noto Sans KR Black"/>
              </a:rPr>
              <a:t>- </a:t>
            </a:r>
            <a:r>
              <a:rPr lang="ko-KR" altLang="en-US" sz="1200">
                <a:solidFill>
                  <a:schemeClr val="tx1"/>
                </a:solidFill>
                <a:latin typeface="Noto Sans KR Black"/>
                <a:ea typeface="Noto Sans KR Black"/>
              </a:rPr>
              <a:t>첫번째 사업장 </a:t>
            </a:r>
            <a:r>
              <a:rPr lang="en-US" altLang="ko-KR" sz="1200">
                <a:solidFill>
                  <a:schemeClr val="tx1"/>
                </a:solidFill>
                <a:latin typeface="Noto Sans KR Black"/>
                <a:ea typeface="Noto Sans KR Black"/>
              </a:rPr>
              <a:t>( ==</a:t>
            </a:r>
            <a:r>
              <a:rPr lang="ko-KR" altLang="en-US" sz="1200">
                <a:solidFill>
                  <a:schemeClr val="tx1"/>
                </a:solidFill>
                <a:latin typeface="Noto Sans KR Black"/>
                <a:ea typeface="Noto Sans KR Black"/>
              </a:rPr>
              <a:t> 슬라이드 </a:t>
            </a:r>
            <a:r>
              <a:rPr lang="en-US" altLang="ko-KR" sz="1200">
                <a:solidFill>
                  <a:schemeClr val="tx1"/>
                </a:solidFill>
                <a:latin typeface="Noto Sans KR Black"/>
                <a:ea typeface="Noto Sans KR Black"/>
              </a:rPr>
              <a:t>2) </a:t>
            </a:r>
            <a:r>
              <a:rPr lang="ko-KR" altLang="en-US" sz="1200">
                <a:solidFill>
                  <a:schemeClr val="tx1"/>
                </a:solidFill>
                <a:latin typeface="Noto Sans KR Black"/>
                <a:ea typeface="Noto Sans KR Black"/>
              </a:rPr>
              <a:t>삭제불가</a:t>
            </a:r>
            <a:r>
              <a:rPr lang="en-US" altLang="ko-KR" sz="1200">
                <a:solidFill>
                  <a:schemeClr val="tx1"/>
                </a:solidFill>
                <a:latin typeface="Noto Sans KR Black"/>
                <a:ea typeface="Noto Sans KR Black"/>
              </a:rPr>
              <a:t>(</a:t>
            </a:r>
            <a:r>
              <a:rPr lang="ko-KR" altLang="en-US" sz="1200">
                <a:solidFill>
                  <a:schemeClr val="tx1"/>
                </a:solidFill>
                <a:latin typeface="Noto Sans KR Black"/>
                <a:ea typeface="Noto Sans KR Black"/>
              </a:rPr>
              <a:t>굳이</a:t>
            </a:r>
            <a:r>
              <a:rPr lang="en-US" altLang="ko-KR" sz="1200">
                <a:solidFill>
                  <a:schemeClr val="tx1"/>
                </a:solidFill>
                <a:latin typeface="Noto Sans KR Black"/>
                <a:ea typeface="Noto Sans KR Black"/>
              </a:rPr>
              <a:t>?)</a:t>
            </a:r>
          </a:p>
        </p:txBody>
      </p:sp>
      <p:grpSp>
        <p:nvGrpSpPr>
          <p:cNvPr id="23" name="그룹 22"/>
          <p:cNvGrpSpPr/>
          <p:nvPr/>
        </p:nvGrpSpPr>
        <p:grpSpPr>
          <a:xfrm>
            <a:off x="0" y="1601968"/>
            <a:ext cx="1649364" cy="695320"/>
            <a:chOff x="0" y="900224"/>
            <a:chExt cx="1649364" cy="695320"/>
          </a:xfrm>
        </p:grpSpPr>
        <p:sp>
          <p:nvSpPr>
            <p:cNvPr id="19" name="직사각형 18"/>
            <p:cNvSpPr/>
            <p:nvPr/>
          </p:nvSpPr>
          <p:spPr>
            <a:xfrm>
              <a:off x="474" y="1060559"/>
              <a:ext cx="1648890" cy="534985"/>
            </a:xfrm>
            <a:prstGeom prst="rect">
              <a:avLst/>
            </a:prstGeom>
            <a:solidFill>
              <a:srgbClr val="000136"/>
            </a:solidFill>
            <a:ln w="95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ko-KR">
                  <a:solidFill>
                    <a:schemeClr val="bg1"/>
                  </a:solidFill>
                  <a:latin typeface="Noto Sans KR Black"/>
                  <a:ea typeface="Noto Sans KR Black"/>
                </a:rPr>
                <a:t>__________</a:t>
              </a:r>
              <a:endParaRPr lang="ko-KR" altLang="en-US">
                <a:solidFill>
                  <a:schemeClr val="bg1"/>
                </a:solidFill>
                <a:latin typeface="Noto Sans KR Black"/>
                <a:ea typeface="Noto Sans KR Black"/>
              </a:endParaRPr>
            </a:p>
          </p:txBody>
        </p:sp>
        <p:sp>
          <p:nvSpPr>
            <p:cNvPr id="15" name="직사각형 14"/>
            <p:cNvSpPr/>
            <p:nvPr/>
          </p:nvSpPr>
          <p:spPr>
            <a:xfrm>
              <a:off x="0" y="900224"/>
              <a:ext cx="1648889" cy="534985"/>
            </a:xfrm>
            <a:prstGeom prst="rect">
              <a:avLst/>
            </a:prstGeom>
            <a:solidFill>
              <a:srgbClr val="000136"/>
            </a:solidFill>
            <a:ln w="95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ko-KR" altLang="en-US">
                  <a:latin typeface="Noto Sans KR Black"/>
                  <a:ea typeface="Noto Sans KR Black"/>
                </a:rPr>
                <a:t>관리자페이지</a:t>
              </a:r>
            </a:p>
          </p:txBody>
        </p:sp>
      </p:grpSp>
      <p:sp>
        <p:nvSpPr>
          <p:cNvPr id="22" name="직사각형 21"/>
          <p:cNvSpPr/>
          <p:nvPr/>
        </p:nvSpPr>
        <p:spPr>
          <a:xfrm>
            <a:off x="-1" y="2797536"/>
            <a:ext cx="1648889" cy="534985"/>
          </a:xfrm>
          <a:prstGeom prst="rect">
            <a:avLst/>
          </a:prstGeom>
          <a:solidFill>
            <a:srgbClr val="00B0F0"/>
          </a:solidFill>
          <a:ln w="95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ko-KR" altLang="en-US" sz="1400">
                <a:solidFill>
                  <a:schemeClr val="bg1"/>
                </a:solidFill>
                <a:latin typeface="Noto Sans KR Black"/>
                <a:ea typeface="Noto Sans KR Black"/>
              </a:rPr>
              <a:t>사업장 정보관리</a:t>
            </a:r>
          </a:p>
        </p:txBody>
      </p:sp>
      <p:sp>
        <p:nvSpPr>
          <p:cNvPr id="24" name="직사각형 23"/>
          <p:cNvSpPr/>
          <p:nvPr/>
        </p:nvSpPr>
        <p:spPr>
          <a:xfrm>
            <a:off x="0" y="2293721"/>
            <a:ext cx="1648889" cy="534985"/>
          </a:xfrm>
          <a:prstGeom prst="rect">
            <a:avLst/>
          </a:prstGeom>
          <a:solidFill>
            <a:srgbClr val="000136"/>
          </a:solidFill>
          <a:ln w="95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ko-KR" altLang="en-US" sz="1400">
                <a:solidFill>
                  <a:schemeClr val="bg2">
                    <a:lumMod val="90000"/>
                  </a:schemeClr>
                </a:solidFill>
                <a:latin typeface="Noto Sans KR Black"/>
                <a:ea typeface="Noto Sans KR Black"/>
              </a:rPr>
              <a:t>회사 정보관리</a:t>
            </a:r>
            <a:endParaRPr lang="en-US" altLang="ko-KR" sz="1400">
              <a:solidFill>
                <a:schemeClr val="bg2">
                  <a:lumMod val="90000"/>
                </a:schemeClr>
              </a:solidFill>
              <a:latin typeface="Noto Sans KR Black"/>
              <a:ea typeface="Noto Sans KR Black"/>
            </a:endParaRPr>
          </a:p>
        </p:txBody>
      </p:sp>
      <p:sp>
        <p:nvSpPr>
          <p:cNvPr id="25" name="직사각형 24"/>
          <p:cNvSpPr/>
          <p:nvPr/>
        </p:nvSpPr>
        <p:spPr>
          <a:xfrm>
            <a:off x="0" y="3327292"/>
            <a:ext cx="1648889" cy="534985"/>
          </a:xfrm>
          <a:prstGeom prst="rect">
            <a:avLst/>
          </a:prstGeom>
          <a:solidFill>
            <a:srgbClr val="000136"/>
          </a:solidFill>
          <a:ln w="95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ko-KR" altLang="en-US" sz="1400">
                <a:solidFill>
                  <a:schemeClr val="bg2">
                    <a:lumMod val="90000"/>
                  </a:schemeClr>
                </a:solidFill>
                <a:latin typeface="Noto Sans KR Black"/>
                <a:ea typeface="Noto Sans KR Black"/>
              </a:rPr>
              <a:t>조직도 관리</a:t>
            </a:r>
          </a:p>
        </p:txBody>
      </p:sp>
      <p:sp>
        <p:nvSpPr>
          <p:cNvPr id="26" name="직사각형 25"/>
          <p:cNvSpPr/>
          <p:nvPr/>
        </p:nvSpPr>
        <p:spPr>
          <a:xfrm>
            <a:off x="0" y="3849959"/>
            <a:ext cx="1648889" cy="534985"/>
          </a:xfrm>
          <a:prstGeom prst="rect">
            <a:avLst/>
          </a:prstGeom>
          <a:solidFill>
            <a:srgbClr val="000136"/>
          </a:solidFill>
          <a:ln w="95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ko-KR" altLang="en-US" sz="1400">
                <a:solidFill>
                  <a:schemeClr val="bg2">
                    <a:lumMod val="90000"/>
                  </a:schemeClr>
                </a:solidFill>
                <a:latin typeface="Noto Sans KR Black"/>
                <a:ea typeface="Noto Sans KR Black"/>
              </a:rPr>
              <a:t>직위관리</a:t>
            </a:r>
          </a:p>
        </p:txBody>
      </p:sp>
      <p:sp>
        <p:nvSpPr>
          <p:cNvPr id="27" name="직사각형 26"/>
          <p:cNvSpPr/>
          <p:nvPr/>
        </p:nvSpPr>
        <p:spPr>
          <a:xfrm>
            <a:off x="0" y="4379706"/>
            <a:ext cx="1648889" cy="534985"/>
          </a:xfrm>
          <a:prstGeom prst="rect">
            <a:avLst/>
          </a:prstGeom>
          <a:solidFill>
            <a:srgbClr val="000136"/>
          </a:solidFill>
          <a:ln w="95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ko-KR" altLang="en-US" sz="1400">
                <a:solidFill>
                  <a:schemeClr val="bg2">
                    <a:lumMod val="90000"/>
                  </a:schemeClr>
                </a:solidFill>
                <a:latin typeface="Noto Sans KR Black"/>
                <a:ea typeface="Noto Sans KR Black"/>
              </a:rPr>
              <a:t>직책관리</a:t>
            </a:r>
          </a:p>
        </p:txBody>
      </p:sp>
      <p:sp>
        <p:nvSpPr>
          <p:cNvPr id="29" name="직사각형 28"/>
          <p:cNvSpPr/>
          <p:nvPr/>
        </p:nvSpPr>
        <p:spPr>
          <a:xfrm>
            <a:off x="0" y="4897135"/>
            <a:ext cx="1648889" cy="534985"/>
          </a:xfrm>
          <a:prstGeom prst="rect">
            <a:avLst/>
          </a:prstGeom>
          <a:solidFill>
            <a:srgbClr val="000136"/>
          </a:solidFill>
          <a:ln w="95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ko-KR" altLang="en-US" sz="1400">
                <a:solidFill>
                  <a:schemeClr val="bg2">
                    <a:lumMod val="90000"/>
                  </a:schemeClr>
                </a:solidFill>
                <a:latin typeface="Noto Sans KR Black"/>
                <a:ea typeface="Noto Sans KR Black"/>
              </a:rPr>
              <a:t>사원관리</a:t>
            </a:r>
          </a:p>
        </p:txBody>
      </p:sp>
      <p:sp>
        <p:nvSpPr>
          <p:cNvPr id="30" name="직사각형 29"/>
          <p:cNvSpPr/>
          <p:nvPr/>
        </p:nvSpPr>
        <p:spPr>
          <a:xfrm>
            <a:off x="0" y="5432120"/>
            <a:ext cx="1648889" cy="534985"/>
          </a:xfrm>
          <a:prstGeom prst="rect">
            <a:avLst/>
          </a:prstGeom>
          <a:solidFill>
            <a:srgbClr val="000136"/>
          </a:solidFill>
          <a:ln w="95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ko-KR" altLang="en-US" sz="1400">
                <a:solidFill>
                  <a:schemeClr val="bg2">
                    <a:lumMod val="90000"/>
                  </a:schemeClr>
                </a:solidFill>
                <a:latin typeface="Noto Sans KR Black"/>
                <a:ea typeface="Noto Sans KR Black"/>
              </a:rPr>
              <a:t>권한관리</a:t>
            </a:r>
          </a:p>
        </p:txBody>
      </p:sp>
      <p:sp>
        <p:nvSpPr>
          <p:cNvPr id="31" name="직사각형 30"/>
          <p:cNvSpPr/>
          <p:nvPr/>
        </p:nvSpPr>
        <p:spPr>
          <a:xfrm>
            <a:off x="0" y="5959971"/>
            <a:ext cx="1648889" cy="534985"/>
          </a:xfrm>
          <a:prstGeom prst="rect">
            <a:avLst/>
          </a:prstGeom>
          <a:solidFill>
            <a:srgbClr val="000136"/>
          </a:solidFill>
          <a:ln w="95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ko-KR" altLang="en-US" sz="1400">
                <a:solidFill>
                  <a:schemeClr val="bg2">
                    <a:lumMod val="90000"/>
                  </a:schemeClr>
                </a:solidFill>
                <a:latin typeface="Noto Sans KR Black"/>
                <a:ea typeface="Noto Sans KR Black"/>
              </a:rPr>
              <a:t>문서관리</a:t>
            </a:r>
          </a:p>
        </p:txBody>
      </p:sp>
      <p:sp>
        <p:nvSpPr>
          <p:cNvPr id="35" name="직사각형 34"/>
          <p:cNvSpPr/>
          <p:nvPr/>
        </p:nvSpPr>
        <p:spPr>
          <a:xfrm>
            <a:off x="-2702" y="6482770"/>
            <a:ext cx="9812480" cy="37523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ko-KR">
                <a:solidFill>
                  <a:schemeClr val="tx1"/>
                </a:solidFill>
                <a:latin typeface="Noto Sans KR Black"/>
                <a:ea typeface="Noto Sans KR Black"/>
              </a:rPr>
              <a:t>footer</a:t>
            </a:r>
            <a:endParaRPr lang="ko-KR" altLang="en-US">
              <a:solidFill>
                <a:schemeClr val="tx1"/>
              </a:solidFill>
              <a:latin typeface="Noto Sans KR Black"/>
              <a:ea typeface="Noto Sans KR Black"/>
            </a:endParaRPr>
          </a:p>
        </p:txBody>
      </p:sp>
      <p:sp>
        <p:nvSpPr>
          <p:cNvPr id="33" name="직사각형 32"/>
          <p:cNvSpPr/>
          <p:nvPr/>
        </p:nvSpPr>
        <p:spPr>
          <a:xfrm>
            <a:off x="3568" y="536193"/>
            <a:ext cx="9812480" cy="699384"/>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ko-KR">
                <a:solidFill>
                  <a:schemeClr val="tx1"/>
                </a:solidFill>
                <a:latin typeface="Noto Sans KR Black"/>
                <a:ea typeface="Noto Sans KR Black"/>
              </a:rPr>
              <a:t>			</a:t>
            </a:r>
            <a:r>
              <a:rPr lang="ko-KR" altLang="en-US">
                <a:solidFill>
                  <a:schemeClr val="tx1"/>
                </a:solidFill>
                <a:latin typeface="Noto Sans KR Black"/>
                <a:ea typeface="Noto Sans KR Black"/>
              </a:rPr>
              <a:t>배너</a:t>
            </a:r>
            <a:r>
              <a:rPr lang="en-US" altLang="ko-KR">
                <a:solidFill>
                  <a:schemeClr val="tx1"/>
                </a:solidFill>
                <a:latin typeface="Noto Sans KR Black"/>
                <a:ea typeface="Noto Sans KR Black"/>
              </a:rPr>
              <a:t>	         OOO</a:t>
            </a:r>
            <a:r>
              <a:rPr lang="ko-KR" altLang="en-US">
                <a:solidFill>
                  <a:schemeClr val="tx1"/>
                </a:solidFill>
                <a:latin typeface="Noto Sans KR Black"/>
                <a:ea typeface="Noto Sans KR Black"/>
              </a:rPr>
              <a:t>님</a:t>
            </a:r>
            <a:r>
              <a:rPr lang="en-US" altLang="ko-KR">
                <a:solidFill>
                  <a:schemeClr val="tx1"/>
                </a:solidFill>
                <a:latin typeface="Noto Sans KR Black"/>
                <a:ea typeface="Noto Sans KR Black"/>
              </a:rPr>
              <a:t>, </a:t>
            </a:r>
            <a:r>
              <a:rPr lang="ko-KR" altLang="en-US">
                <a:solidFill>
                  <a:schemeClr val="tx1"/>
                </a:solidFill>
                <a:latin typeface="Noto Sans KR Black"/>
                <a:ea typeface="Noto Sans KR Black"/>
              </a:rPr>
              <a:t>안녕하세요</a:t>
            </a:r>
            <a:r>
              <a:rPr lang="en-US" altLang="ko-KR">
                <a:solidFill>
                  <a:schemeClr val="tx1"/>
                </a:solidFill>
                <a:latin typeface="Noto Sans KR Black"/>
                <a:ea typeface="Noto Sans KR Black"/>
              </a:rPr>
              <a:t>!</a:t>
            </a:r>
            <a:endParaRPr lang="ko-KR" altLang="en-US">
              <a:solidFill>
                <a:schemeClr val="tx1"/>
              </a:solidFill>
              <a:latin typeface="Noto Sans KR Black"/>
              <a:ea typeface="Noto Sans KR Black"/>
            </a:endParaRPr>
          </a:p>
        </p:txBody>
      </p:sp>
      <p:sp>
        <p:nvSpPr>
          <p:cNvPr id="36" name="직사각형 35"/>
          <p:cNvSpPr/>
          <p:nvPr/>
        </p:nvSpPr>
        <p:spPr>
          <a:xfrm>
            <a:off x="8051918" y="706826"/>
            <a:ext cx="716400" cy="365238"/>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ko-KR" altLang="en-US" sz="800">
                <a:solidFill>
                  <a:schemeClr val="tx1"/>
                </a:solidFill>
                <a:latin typeface="Noto Sans KR Black"/>
                <a:ea typeface="Noto Sans KR Black"/>
              </a:rPr>
              <a:t>마이페이지</a:t>
            </a:r>
          </a:p>
        </p:txBody>
      </p:sp>
      <p:sp>
        <p:nvSpPr>
          <p:cNvPr id="37" name="직사각형 36"/>
          <p:cNvSpPr/>
          <p:nvPr/>
        </p:nvSpPr>
        <p:spPr>
          <a:xfrm>
            <a:off x="8930373" y="706826"/>
            <a:ext cx="716400" cy="365238"/>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ko-KR" altLang="en-US" sz="800">
                <a:solidFill>
                  <a:schemeClr val="tx1"/>
                </a:solidFill>
                <a:latin typeface="Noto Sans KR Black"/>
                <a:ea typeface="Noto Sans KR Black"/>
              </a:rPr>
              <a:t>로그아웃</a:t>
            </a:r>
          </a:p>
        </p:txBody>
      </p:sp>
      <p:sp>
        <p:nvSpPr>
          <p:cNvPr id="38" name="직사각형 37"/>
          <p:cNvSpPr/>
          <p:nvPr/>
        </p:nvSpPr>
        <p:spPr>
          <a:xfrm>
            <a:off x="0" y="1241308"/>
            <a:ext cx="1423988" cy="36066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ko-KR" altLang="en-US" sz="800">
                <a:solidFill>
                  <a:schemeClr val="tx1"/>
                </a:solidFill>
                <a:latin typeface="Noto Sans KR Black"/>
                <a:ea typeface="Noto Sans KR Black"/>
              </a:rPr>
              <a:t>공지사항</a:t>
            </a:r>
          </a:p>
        </p:txBody>
      </p:sp>
      <p:sp>
        <p:nvSpPr>
          <p:cNvPr id="39" name="직사각형 38"/>
          <p:cNvSpPr/>
          <p:nvPr/>
        </p:nvSpPr>
        <p:spPr>
          <a:xfrm>
            <a:off x="1415749" y="1241308"/>
            <a:ext cx="1423988" cy="36066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ko-KR" altLang="en-US" sz="800">
                <a:solidFill>
                  <a:schemeClr val="tx1"/>
                </a:solidFill>
                <a:latin typeface="Noto Sans KR Black"/>
                <a:ea typeface="Noto Sans KR Black"/>
              </a:rPr>
              <a:t>업무현황</a:t>
            </a:r>
          </a:p>
        </p:txBody>
      </p:sp>
      <p:sp>
        <p:nvSpPr>
          <p:cNvPr id="40" name="직사각형 39"/>
          <p:cNvSpPr/>
          <p:nvPr/>
        </p:nvSpPr>
        <p:spPr>
          <a:xfrm>
            <a:off x="2839737" y="1241308"/>
            <a:ext cx="1423988" cy="36066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ko-KR" altLang="en-US" sz="800">
                <a:solidFill>
                  <a:schemeClr val="tx1"/>
                </a:solidFill>
                <a:latin typeface="Noto Sans KR Black"/>
                <a:ea typeface="Noto Sans KR Black"/>
              </a:rPr>
              <a:t>인사관리</a:t>
            </a:r>
          </a:p>
        </p:txBody>
      </p:sp>
      <p:sp>
        <p:nvSpPr>
          <p:cNvPr id="41" name="직사각형 40"/>
          <p:cNvSpPr/>
          <p:nvPr/>
        </p:nvSpPr>
        <p:spPr>
          <a:xfrm>
            <a:off x="4255486" y="1241308"/>
            <a:ext cx="1423988" cy="36066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ko-KR" altLang="en-US" sz="800">
                <a:solidFill>
                  <a:schemeClr val="tx1"/>
                </a:solidFill>
                <a:latin typeface="Noto Sans KR Black"/>
                <a:ea typeface="Noto Sans KR Black"/>
              </a:rPr>
              <a:t>일정관리</a:t>
            </a:r>
          </a:p>
        </p:txBody>
      </p:sp>
      <p:sp>
        <p:nvSpPr>
          <p:cNvPr id="42" name="직사각형 41"/>
          <p:cNvSpPr/>
          <p:nvPr/>
        </p:nvSpPr>
        <p:spPr>
          <a:xfrm>
            <a:off x="5679474" y="1241308"/>
            <a:ext cx="1423988" cy="36066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ko-KR" altLang="en-US" sz="800">
                <a:solidFill>
                  <a:schemeClr val="tx1"/>
                </a:solidFill>
                <a:latin typeface="Noto Sans KR Black"/>
                <a:ea typeface="Noto Sans KR Black"/>
              </a:rPr>
              <a:t>메일함</a:t>
            </a:r>
          </a:p>
        </p:txBody>
      </p:sp>
      <p:sp>
        <p:nvSpPr>
          <p:cNvPr id="43" name="직사각형 42"/>
          <p:cNvSpPr/>
          <p:nvPr/>
        </p:nvSpPr>
        <p:spPr>
          <a:xfrm>
            <a:off x="7103462" y="1241308"/>
            <a:ext cx="1423988" cy="36066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ko-KR" altLang="en-US" sz="800">
                <a:solidFill>
                  <a:schemeClr val="tx1"/>
                </a:solidFill>
                <a:latin typeface="Noto Sans KR Black"/>
                <a:ea typeface="Noto Sans KR Black"/>
              </a:rPr>
              <a:t>메신저</a:t>
            </a:r>
          </a:p>
        </p:txBody>
      </p:sp>
      <p:grpSp>
        <p:nvGrpSpPr>
          <p:cNvPr id="20" name="그룹 19"/>
          <p:cNvGrpSpPr/>
          <p:nvPr/>
        </p:nvGrpSpPr>
        <p:grpSpPr>
          <a:xfrm>
            <a:off x="1811894" y="1740682"/>
            <a:ext cx="108334" cy="108334"/>
            <a:chOff x="4625340" y="3429000"/>
            <a:chExt cx="534985" cy="534985"/>
          </a:xfrm>
        </p:grpSpPr>
        <p:sp>
          <p:nvSpPr>
            <p:cNvPr id="3" name="직사각형 2"/>
            <p:cNvSpPr/>
            <p:nvPr/>
          </p:nvSpPr>
          <p:spPr>
            <a:xfrm>
              <a:off x="4625340" y="3429000"/>
              <a:ext cx="534985" cy="534985"/>
            </a:xfrm>
            <a:prstGeom prst="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18" name="이등변 삼각형 17"/>
            <p:cNvSpPr/>
            <p:nvPr/>
          </p:nvSpPr>
          <p:spPr>
            <a:xfrm rot="5400000">
              <a:off x="4733202" y="3551633"/>
              <a:ext cx="343374" cy="296012"/>
            </a:xfrm>
            <a:prstGeom prst="triangle">
              <a:avLst>
                <a:gd name="adj" fmla="val 5000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grpSp>
      <p:sp>
        <p:nvSpPr>
          <p:cNvPr id="21" name="TextBox 20"/>
          <p:cNvSpPr txBox="1"/>
          <p:nvPr/>
        </p:nvSpPr>
        <p:spPr>
          <a:xfrm>
            <a:off x="1984375" y="1686707"/>
            <a:ext cx="3381375" cy="215444"/>
          </a:xfrm>
          <a:prstGeom prst="rect">
            <a:avLst/>
          </a:prstGeom>
          <a:noFill/>
        </p:spPr>
        <p:txBody>
          <a:bodyPr wrap="square">
            <a:spAutoFit/>
          </a:bodyPr>
          <a:lstStyle/>
          <a:p>
            <a:pPr lvl="0">
              <a:defRPr/>
            </a:pPr>
            <a:r>
              <a:rPr lang="ko-KR" altLang="en-US" sz="800">
                <a:latin typeface="Noto Sans KR Black"/>
                <a:ea typeface="Noto Sans KR Black"/>
              </a:rPr>
              <a:t>사업장 정보관리</a:t>
            </a:r>
          </a:p>
        </p:txBody>
      </p:sp>
      <p:cxnSp>
        <p:nvCxnSpPr>
          <p:cNvPr id="44" name="직선 연결선 43"/>
          <p:cNvCxnSpPr/>
          <p:nvPr/>
        </p:nvCxnSpPr>
        <p:spPr>
          <a:xfrm>
            <a:off x="1795464" y="1885947"/>
            <a:ext cx="7932273" cy="0"/>
          </a:xfrm>
          <a:prstGeom prst="line">
            <a:avLst/>
          </a:prstGeom>
        </p:spPr>
        <p:style>
          <a:lnRef idx="1">
            <a:schemeClr val="accent3"/>
          </a:lnRef>
          <a:fillRef idx="0">
            <a:schemeClr val="accent3"/>
          </a:fillRef>
          <a:effectRef idx="0">
            <a:schemeClr val="accent3"/>
          </a:effectRef>
          <a:fontRef idx="minor">
            <a:schemeClr val="tx1"/>
          </a:fontRef>
        </p:style>
      </p:cxnSp>
      <p:graphicFrame>
        <p:nvGraphicFramePr>
          <p:cNvPr id="45" name="표 44"/>
          <p:cNvGraphicFramePr>
            <a:graphicFrameLocks noGrp="1"/>
          </p:cNvGraphicFramePr>
          <p:nvPr/>
        </p:nvGraphicFramePr>
        <p:xfrm>
          <a:off x="1795464" y="2645728"/>
          <a:ext cx="7926186" cy="1328928"/>
        </p:xfrm>
        <a:graphic>
          <a:graphicData uri="http://schemas.openxmlformats.org/drawingml/2006/table">
            <a:tbl>
              <a:tblPr firstRow="1" firstCol="1">
                <a:tableStyleId>{5C22544A-7EE6-4342-B048-85BDC9FD1C3A}</a:tableStyleId>
              </a:tblPr>
              <a:tblGrid>
                <a:gridCol w="625650">
                  <a:extLst>
                    <a:ext uri="{9D8B030D-6E8A-4147-A177-3AD203B41FA5}">
                      <a16:colId xmlns:a16="http://schemas.microsoft.com/office/drawing/2014/main" val="20000"/>
                    </a:ext>
                  </a:extLst>
                </a:gridCol>
                <a:gridCol w="1216756">
                  <a:extLst>
                    <a:ext uri="{9D8B030D-6E8A-4147-A177-3AD203B41FA5}">
                      <a16:colId xmlns:a16="http://schemas.microsoft.com/office/drawing/2014/main" val="20001"/>
                    </a:ext>
                  </a:extLst>
                </a:gridCol>
                <a:gridCol w="1216756">
                  <a:extLst>
                    <a:ext uri="{9D8B030D-6E8A-4147-A177-3AD203B41FA5}">
                      <a16:colId xmlns:a16="http://schemas.microsoft.com/office/drawing/2014/main" val="20002"/>
                    </a:ext>
                  </a:extLst>
                </a:gridCol>
                <a:gridCol w="1216756">
                  <a:extLst>
                    <a:ext uri="{9D8B030D-6E8A-4147-A177-3AD203B41FA5}">
                      <a16:colId xmlns:a16="http://schemas.microsoft.com/office/drawing/2014/main" val="20003"/>
                    </a:ext>
                  </a:extLst>
                </a:gridCol>
                <a:gridCol w="1216756">
                  <a:extLst>
                    <a:ext uri="{9D8B030D-6E8A-4147-A177-3AD203B41FA5}">
                      <a16:colId xmlns:a16="http://schemas.microsoft.com/office/drawing/2014/main" val="20004"/>
                    </a:ext>
                  </a:extLst>
                </a:gridCol>
                <a:gridCol w="1216756">
                  <a:extLst>
                    <a:ext uri="{9D8B030D-6E8A-4147-A177-3AD203B41FA5}">
                      <a16:colId xmlns:a16="http://schemas.microsoft.com/office/drawing/2014/main" val="20005"/>
                    </a:ext>
                  </a:extLst>
                </a:gridCol>
                <a:gridCol w="1216756">
                  <a:extLst>
                    <a:ext uri="{9D8B030D-6E8A-4147-A177-3AD203B41FA5}">
                      <a16:colId xmlns:a16="http://schemas.microsoft.com/office/drawing/2014/main" val="20006"/>
                    </a:ext>
                  </a:extLst>
                </a:gridCol>
              </a:tblGrid>
              <a:tr h="0">
                <a:tc>
                  <a:txBody>
                    <a:bodyPr/>
                    <a:lstStyle/>
                    <a:p>
                      <a:pPr algn="ctr">
                        <a:defRPr/>
                      </a:pPr>
                      <a:endParaRPr lang="en-US" sz="1100">
                        <a:solidFill>
                          <a:srgbClr val="5F5F5F"/>
                        </a:solidFill>
                        <a:latin typeface="Segoe UI"/>
                        <a:cs typeface="Segoe UI"/>
                      </a:endParaRPr>
                    </a:p>
                  </a:txBody>
                  <a:tcPr marL="82296" marR="82296" marT="82296" marB="82296" anchor="ctr">
                    <a:lnL w="6350" cap="flat" cmpd="sng" algn="ctr">
                      <a:solidFill>
                        <a:srgbClr val="808080"/>
                      </a:solidFill>
                      <a:prstDash val="solid"/>
                      <a:round/>
                      <a:headEnd w="med" len="med"/>
                      <a:tailEnd w="med" len="med"/>
                    </a:lnL>
                    <a:lnR w="6350" cap="flat" cmpd="sng" algn="ctr">
                      <a:solidFill>
                        <a:srgbClr val="808080"/>
                      </a:solidFill>
                      <a:prstDash val="solid"/>
                      <a:round/>
                      <a:headEnd w="med" len="med"/>
                      <a:tailEnd w="med" len="med"/>
                    </a:lnR>
                    <a:lnT w="6350" cap="flat" cmpd="sng" algn="ctr">
                      <a:solidFill>
                        <a:srgbClr val="808080"/>
                      </a:solidFill>
                      <a:prstDash val="solid"/>
                      <a:round/>
                      <a:headEnd w="med" len="med"/>
                      <a:tailEnd w="med" len="med"/>
                    </a:lnT>
                    <a:lnB w="6350" cap="flat" cmpd="sng" algn="ctr">
                      <a:solidFill>
                        <a:srgbClr val="808080"/>
                      </a:solidFill>
                      <a:prstDash val="solid"/>
                      <a:round/>
                      <a:headEnd w="med" len="med"/>
                      <a:tailEnd w="med" len="med"/>
                    </a:lnB>
                    <a:lnTlToBr w="12700" cmpd="sng">
                      <a:noFill/>
                      <a:prstDash val="solid"/>
                    </a:lnTlToBr>
                    <a:lnBlToTr w="12700" cmpd="sng">
                      <a:noFill/>
                      <a:prstDash val="solid"/>
                    </a:lnBlToTr>
                    <a:solidFill>
                      <a:schemeClr val="bg2">
                        <a:lumMod val="90000"/>
                      </a:schemeClr>
                    </a:solidFill>
                  </a:tcPr>
                </a:tc>
                <a:tc>
                  <a:txBody>
                    <a:bodyPr/>
                    <a:lstStyle/>
                    <a:p>
                      <a:pPr algn="ctr">
                        <a:defRPr/>
                      </a:pPr>
                      <a:r>
                        <a:rPr lang="ko-KR" altLang="en-US" sz="1100">
                          <a:solidFill>
                            <a:srgbClr val="5F5F5F"/>
                          </a:solidFill>
                          <a:latin typeface="Segoe UI"/>
                          <a:cs typeface="Segoe UI"/>
                        </a:rPr>
                        <a:t>회사명</a:t>
                      </a:r>
                      <a:endParaRPr lang="en-US" sz="1100">
                        <a:solidFill>
                          <a:srgbClr val="5F5F5F"/>
                        </a:solidFill>
                        <a:latin typeface="Segoe UI"/>
                        <a:cs typeface="Segoe UI"/>
                      </a:endParaRPr>
                    </a:p>
                  </a:txBody>
                  <a:tcPr marL="82296" marR="82296" marT="82296" marB="82296" anchor="ctr">
                    <a:lnL w="6350" cap="flat" cmpd="sng" algn="ctr">
                      <a:solidFill>
                        <a:srgbClr val="808080"/>
                      </a:solidFill>
                      <a:prstDash val="solid"/>
                      <a:round/>
                      <a:headEnd w="med" len="med"/>
                      <a:tailEnd w="med" len="med"/>
                    </a:lnL>
                    <a:lnR w="6350" cap="flat" cmpd="sng" algn="ctr">
                      <a:solidFill>
                        <a:srgbClr val="808080"/>
                      </a:solidFill>
                      <a:prstDash val="solid"/>
                      <a:round/>
                      <a:headEnd w="med" len="med"/>
                      <a:tailEnd w="med" len="med"/>
                    </a:lnR>
                    <a:lnT w="6350" cap="flat" cmpd="sng" algn="ctr">
                      <a:solidFill>
                        <a:srgbClr val="808080"/>
                      </a:solidFill>
                      <a:prstDash val="solid"/>
                      <a:round/>
                      <a:headEnd w="med" len="med"/>
                      <a:tailEnd w="med" len="med"/>
                    </a:lnT>
                    <a:lnB w="6350" cap="flat" cmpd="sng" algn="ctr">
                      <a:solidFill>
                        <a:srgbClr val="808080"/>
                      </a:solidFill>
                      <a:prstDash val="solid"/>
                      <a:round/>
                      <a:headEnd w="med" len="med"/>
                      <a:tailEnd w="med" len="med"/>
                    </a:lnB>
                    <a:lnTlToBr w="12700" cmpd="sng">
                      <a:noFill/>
                      <a:prstDash val="solid"/>
                    </a:lnTlToBr>
                    <a:lnBlToTr w="12700" cmpd="sng">
                      <a:noFill/>
                      <a:prstDash val="solid"/>
                    </a:lnBlToTr>
                    <a:solidFill>
                      <a:schemeClr val="bg2">
                        <a:lumMod val="90000"/>
                      </a:schemeClr>
                    </a:solidFill>
                  </a:tcPr>
                </a:tc>
                <a:tc>
                  <a:txBody>
                    <a:bodyPr/>
                    <a:lstStyle/>
                    <a:p>
                      <a:pPr algn="ctr">
                        <a:defRPr/>
                      </a:pPr>
                      <a:r>
                        <a:rPr lang="ko-KR" altLang="en-US" sz="1100">
                          <a:solidFill>
                            <a:srgbClr val="5F5F5F"/>
                          </a:solidFill>
                          <a:latin typeface="Segoe UI"/>
                          <a:cs typeface="Segoe UI"/>
                        </a:rPr>
                        <a:t>사업장코드</a:t>
                      </a:r>
                      <a:endParaRPr lang="en-US" sz="1100">
                        <a:solidFill>
                          <a:srgbClr val="5F5F5F"/>
                        </a:solidFill>
                        <a:latin typeface="Segoe UI"/>
                        <a:cs typeface="Segoe UI"/>
                      </a:endParaRPr>
                    </a:p>
                  </a:txBody>
                  <a:tcPr marL="82296" marR="82296" marT="82296" marB="82296" anchor="ctr">
                    <a:lnL w="6350" cap="flat" cmpd="sng" algn="ctr">
                      <a:solidFill>
                        <a:srgbClr val="808080"/>
                      </a:solidFill>
                      <a:prstDash val="solid"/>
                      <a:round/>
                      <a:headEnd w="med" len="med"/>
                      <a:tailEnd w="med" len="med"/>
                    </a:lnL>
                    <a:lnR w="6350" cap="flat" cmpd="sng" algn="ctr">
                      <a:solidFill>
                        <a:srgbClr val="808080"/>
                      </a:solidFill>
                      <a:prstDash val="solid"/>
                      <a:round/>
                      <a:headEnd w="med" len="med"/>
                      <a:tailEnd w="med" len="med"/>
                    </a:lnR>
                    <a:lnT w="6350" cap="flat" cmpd="sng" algn="ctr">
                      <a:solidFill>
                        <a:srgbClr val="808080"/>
                      </a:solidFill>
                      <a:prstDash val="solid"/>
                      <a:round/>
                      <a:headEnd w="med" len="med"/>
                      <a:tailEnd w="med" len="med"/>
                    </a:lnT>
                    <a:lnB w="6350" cap="flat" cmpd="sng" algn="ctr">
                      <a:solidFill>
                        <a:srgbClr val="808080"/>
                      </a:solidFill>
                      <a:prstDash val="solid"/>
                      <a:round/>
                      <a:headEnd w="med" len="med"/>
                      <a:tailEnd w="med" len="med"/>
                    </a:lnB>
                    <a:lnTlToBr w="12700" cmpd="sng">
                      <a:noFill/>
                      <a:prstDash val="solid"/>
                    </a:lnTlToBr>
                    <a:lnBlToTr w="12700" cmpd="sng">
                      <a:noFill/>
                      <a:prstDash val="solid"/>
                    </a:lnBlToTr>
                    <a:solidFill>
                      <a:schemeClr val="bg2">
                        <a:lumMod val="90000"/>
                      </a:schemeClr>
                    </a:solidFill>
                  </a:tcPr>
                </a:tc>
                <a:tc>
                  <a:txBody>
                    <a:bodyPr/>
                    <a:lstStyle/>
                    <a:p>
                      <a:pPr algn="ctr">
                        <a:defRPr/>
                      </a:pPr>
                      <a:r>
                        <a:rPr lang="ko-KR" altLang="en-US" sz="1100">
                          <a:solidFill>
                            <a:srgbClr val="5F5F5F"/>
                          </a:solidFill>
                          <a:latin typeface="Segoe UI"/>
                          <a:cs typeface="Segoe UI"/>
                        </a:rPr>
                        <a:t>사업장명</a:t>
                      </a:r>
                      <a:endParaRPr lang="en-US" sz="1100">
                        <a:solidFill>
                          <a:srgbClr val="5F5F5F"/>
                        </a:solidFill>
                        <a:latin typeface="Segoe UI"/>
                        <a:cs typeface="Segoe UI"/>
                      </a:endParaRPr>
                    </a:p>
                  </a:txBody>
                  <a:tcPr marL="82296" marR="82296" marT="82296" marB="82296" anchor="ctr">
                    <a:lnL w="6350" cap="flat" cmpd="sng" algn="ctr">
                      <a:solidFill>
                        <a:srgbClr val="808080"/>
                      </a:solidFill>
                      <a:prstDash val="solid"/>
                      <a:round/>
                      <a:headEnd w="med" len="med"/>
                      <a:tailEnd w="med" len="med"/>
                    </a:lnL>
                    <a:lnR w="6350" cap="flat" cmpd="sng" algn="ctr">
                      <a:solidFill>
                        <a:srgbClr val="808080"/>
                      </a:solidFill>
                      <a:prstDash val="solid"/>
                      <a:round/>
                      <a:headEnd w="med" len="med"/>
                      <a:tailEnd w="med" len="med"/>
                    </a:lnR>
                    <a:lnT w="6350" cap="flat" cmpd="sng" algn="ctr">
                      <a:solidFill>
                        <a:srgbClr val="808080"/>
                      </a:solidFill>
                      <a:prstDash val="solid"/>
                      <a:round/>
                      <a:headEnd w="med" len="med"/>
                      <a:tailEnd w="med" len="med"/>
                    </a:lnT>
                    <a:lnB w="6350" cap="flat" cmpd="sng" algn="ctr">
                      <a:solidFill>
                        <a:srgbClr val="808080"/>
                      </a:solidFill>
                      <a:prstDash val="solid"/>
                      <a:round/>
                      <a:headEnd w="med" len="med"/>
                      <a:tailEnd w="med" len="med"/>
                    </a:lnB>
                    <a:lnTlToBr w="12700" cmpd="sng">
                      <a:noFill/>
                      <a:prstDash val="solid"/>
                    </a:lnTlToBr>
                    <a:lnBlToTr w="12700" cmpd="sng">
                      <a:noFill/>
                      <a:prstDash val="solid"/>
                    </a:lnBlToTr>
                    <a:solidFill>
                      <a:schemeClr val="bg2">
                        <a:lumMod val="90000"/>
                      </a:schemeClr>
                    </a:solidFill>
                  </a:tcPr>
                </a:tc>
                <a:tc>
                  <a:txBody>
                    <a:bodyPr/>
                    <a:lstStyle/>
                    <a:p>
                      <a:pPr algn="ctr">
                        <a:defRPr/>
                      </a:pPr>
                      <a:r>
                        <a:rPr lang="ko-KR" altLang="en-US" sz="1100">
                          <a:solidFill>
                            <a:srgbClr val="5F5F5F"/>
                          </a:solidFill>
                          <a:latin typeface="Segoe UI"/>
                          <a:cs typeface="Segoe UI"/>
                        </a:rPr>
                        <a:t>전화번호</a:t>
                      </a:r>
                      <a:endParaRPr lang="en-US" sz="1100">
                        <a:solidFill>
                          <a:srgbClr val="5F5F5F"/>
                        </a:solidFill>
                        <a:latin typeface="Segoe UI"/>
                        <a:cs typeface="Segoe UI"/>
                      </a:endParaRPr>
                    </a:p>
                  </a:txBody>
                  <a:tcPr marL="82296" marR="82296" marT="82296" marB="82296" anchor="ctr">
                    <a:lnL w="6350" cap="flat" cmpd="sng" algn="ctr">
                      <a:solidFill>
                        <a:srgbClr val="808080"/>
                      </a:solidFill>
                      <a:prstDash val="solid"/>
                      <a:round/>
                      <a:headEnd w="med" len="med"/>
                      <a:tailEnd w="med" len="med"/>
                    </a:lnL>
                    <a:lnR w="6350" cap="flat" cmpd="sng" algn="ctr">
                      <a:solidFill>
                        <a:srgbClr val="808080"/>
                      </a:solidFill>
                      <a:prstDash val="solid"/>
                      <a:round/>
                      <a:headEnd w="med" len="med"/>
                      <a:tailEnd w="med" len="med"/>
                    </a:lnR>
                    <a:lnT w="6350" cap="flat" cmpd="sng" algn="ctr">
                      <a:solidFill>
                        <a:srgbClr val="808080"/>
                      </a:solidFill>
                      <a:prstDash val="solid"/>
                      <a:round/>
                      <a:headEnd w="med" len="med"/>
                      <a:tailEnd w="med" len="med"/>
                    </a:lnT>
                    <a:lnB w="6350" cap="flat" cmpd="sng" algn="ctr">
                      <a:solidFill>
                        <a:srgbClr val="808080"/>
                      </a:solidFill>
                      <a:prstDash val="solid"/>
                      <a:round/>
                      <a:headEnd w="med" len="med"/>
                      <a:tailEnd w="med" len="med"/>
                    </a:lnB>
                    <a:lnTlToBr w="12700" cmpd="sng">
                      <a:noFill/>
                      <a:prstDash val="solid"/>
                    </a:lnTlToBr>
                    <a:lnBlToTr w="12700" cmpd="sng">
                      <a:noFill/>
                      <a:prstDash val="solid"/>
                    </a:lnBlToTr>
                    <a:solidFill>
                      <a:schemeClr val="bg2">
                        <a:lumMod val="90000"/>
                      </a:schemeClr>
                    </a:solidFill>
                  </a:tcPr>
                </a:tc>
                <a:tc>
                  <a:txBody>
                    <a:bodyPr/>
                    <a:lstStyle/>
                    <a:p>
                      <a:pPr algn="ctr">
                        <a:defRPr/>
                      </a:pPr>
                      <a:r>
                        <a:rPr lang="ko-KR" altLang="en-US" sz="1100">
                          <a:solidFill>
                            <a:srgbClr val="5F5F5F"/>
                          </a:solidFill>
                          <a:latin typeface="Segoe UI"/>
                          <a:cs typeface="Segoe UI"/>
                        </a:rPr>
                        <a:t>대표자 명</a:t>
                      </a:r>
                      <a:endParaRPr lang="en-US" sz="1100">
                        <a:solidFill>
                          <a:srgbClr val="5F5F5F"/>
                        </a:solidFill>
                        <a:latin typeface="Segoe UI"/>
                        <a:cs typeface="Segoe UI"/>
                      </a:endParaRPr>
                    </a:p>
                  </a:txBody>
                  <a:tcPr marL="82296" marR="82296" marT="82296" marB="82296" anchor="ctr">
                    <a:lnL w="6350" cap="flat" cmpd="sng" algn="ctr">
                      <a:solidFill>
                        <a:srgbClr val="808080"/>
                      </a:solidFill>
                      <a:prstDash val="solid"/>
                      <a:round/>
                      <a:headEnd w="med" len="med"/>
                      <a:tailEnd w="med" len="med"/>
                    </a:lnL>
                    <a:lnR w="6350" cap="flat" cmpd="sng" algn="ctr">
                      <a:solidFill>
                        <a:srgbClr val="808080"/>
                      </a:solidFill>
                      <a:prstDash val="solid"/>
                      <a:round/>
                      <a:headEnd w="med" len="med"/>
                      <a:tailEnd w="med" len="med"/>
                    </a:lnR>
                    <a:lnT w="6350" cap="flat" cmpd="sng" algn="ctr">
                      <a:solidFill>
                        <a:srgbClr val="808080"/>
                      </a:solidFill>
                      <a:prstDash val="solid"/>
                      <a:round/>
                      <a:headEnd w="med" len="med"/>
                      <a:tailEnd w="med" len="med"/>
                    </a:lnT>
                    <a:lnB w="6350" cap="flat" cmpd="sng" algn="ctr">
                      <a:solidFill>
                        <a:srgbClr val="808080"/>
                      </a:solidFill>
                      <a:prstDash val="solid"/>
                      <a:round/>
                      <a:headEnd w="med" len="med"/>
                      <a:tailEnd w="med" len="med"/>
                    </a:lnB>
                    <a:lnTlToBr w="12700" cmpd="sng">
                      <a:noFill/>
                      <a:prstDash val="solid"/>
                    </a:lnTlToBr>
                    <a:lnBlToTr w="12700" cmpd="sng">
                      <a:noFill/>
                      <a:prstDash val="solid"/>
                    </a:lnBlToTr>
                    <a:solidFill>
                      <a:schemeClr val="bg2">
                        <a:lumMod val="90000"/>
                      </a:schemeClr>
                    </a:solidFill>
                  </a:tcPr>
                </a:tc>
                <a:tc>
                  <a:txBody>
                    <a:bodyPr/>
                    <a:lstStyle/>
                    <a:p>
                      <a:pPr marL="0" marR="0" lvl="0" indent="0" algn="ctr" defTabSz="914400" rtl="0" eaLnBrk="1" latinLnBrk="1" hangingPunct="1">
                        <a:lnSpc>
                          <a:spcPct val="100000"/>
                        </a:lnSpc>
                        <a:spcBef>
                          <a:spcPts val="0"/>
                        </a:spcBef>
                        <a:spcAft>
                          <a:spcPts val="0"/>
                        </a:spcAft>
                        <a:buClrTx/>
                        <a:buFontTx/>
                        <a:buNone/>
                        <a:defRPr/>
                      </a:pPr>
                      <a:r>
                        <a:rPr lang="ko-KR" altLang="en-US" sz="1100">
                          <a:solidFill>
                            <a:srgbClr val="5F5F5F"/>
                          </a:solidFill>
                          <a:latin typeface="Segoe UI"/>
                          <a:cs typeface="Segoe UI"/>
                        </a:rPr>
                        <a:t>관리</a:t>
                      </a:r>
                      <a:endParaRPr lang="en-US" altLang="ko-KR" sz="1100">
                        <a:solidFill>
                          <a:srgbClr val="5F5F5F"/>
                        </a:solidFill>
                        <a:latin typeface="Segoe UI"/>
                        <a:cs typeface="Segoe UI"/>
                      </a:endParaRPr>
                    </a:p>
                  </a:txBody>
                  <a:tcPr marL="82296" marR="82296" marT="82296" marB="82296" anchor="ctr">
                    <a:lnL w="6350" cap="flat" cmpd="sng" algn="ctr">
                      <a:solidFill>
                        <a:srgbClr val="808080"/>
                      </a:solidFill>
                      <a:prstDash val="solid"/>
                      <a:round/>
                      <a:headEnd w="med" len="med"/>
                      <a:tailEnd w="med" len="med"/>
                    </a:lnL>
                    <a:lnR w="6350" cap="flat" cmpd="sng" algn="ctr">
                      <a:solidFill>
                        <a:srgbClr val="808080"/>
                      </a:solidFill>
                      <a:prstDash val="solid"/>
                      <a:round/>
                      <a:headEnd w="med" len="med"/>
                      <a:tailEnd w="med" len="med"/>
                    </a:lnR>
                    <a:lnT w="6350" cap="flat" cmpd="sng" algn="ctr">
                      <a:solidFill>
                        <a:srgbClr val="808080"/>
                      </a:solidFill>
                      <a:prstDash val="solid"/>
                      <a:round/>
                      <a:headEnd w="med" len="med"/>
                      <a:tailEnd w="med" len="med"/>
                    </a:lnT>
                    <a:lnB w="6350" cap="flat" cmpd="sng" algn="ctr">
                      <a:solidFill>
                        <a:srgbClr val="808080"/>
                      </a:solidFill>
                      <a:prstDash val="solid"/>
                      <a:round/>
                      <a:headEnd w="med" len="med"/>
                      <a:tailEnd w="med" len="med"/>
                    </a:lnB>
                    <a:lnTlToBr w="12700" cmpd="sng">
                      <a:noFill/>
                      <a:prstDash val="solid"/>
                    </a:lnTlToBr>
                    <a:lnBlToTr w="12700" cmpd="sng">
                      <a:noFill/>
                      <a:prstDash val="solid"/>
                    </a:lnBlToTr>
                    <a:solidFill>
                      <a:schemeClr val="bg2">
                        <a:lumMod val="90000"/>
                      </a:schemeClr>
                    </a:solidFill>
                  </a:tcPr>
                </a:tc>
                <a:extLst>
                  <a:ext uri="{0D108BD9-81ED-4DB2-BD59-A6C34878D82A}">
                    <a16:rowId xmlns:a16="http://schemas.microsoft.com/office/drawing/2014/main" val="10000"/>
                  </a:ext>
                </a:extLst>
              </a:tr>
              <a:tr h="0">
                <a:tc>
                  <a:txBody>
                    <a:bodyPr/>
                    <a:lstStyle/>
                    <a:p>
                      <a:pPr algn="ctr">
                        <a:defRPr/>
                      </a:pPr>
                      <a:endParaRPr lang="en-US" sz="1100">
                        <a:solidFill>
                          <a:srgbClr val="5F5F5F"/>
                        </a:solidFill>
                        <a:latin typeface="Segoe UI"/>
                        <a:cs typeface="Segoe UI"/>
                      </a:endParaRPr>
                    </a:p>
                  </a:txBody>
                  <a:tcPr marL="82296" marR="82296" marT="82296" marB="82296" anchor="ctr">
                    <a:lnL w="6350" cap="flat" cmpd="sng" algn="ctr">
                      <a:solidFill>
                        <a:srgbClr val="808080"/>
                      </a:solidFill>
                      <a:prstDash val="solid"/>
                      <a:round/>
                      <a:headEnd w="med" len="med"/>
                      <a:tailEnd w="med" len="med"/>
                    </a:lnL>
                    <a:lnR w="6350" cap="flat" cmpd="sng" algn="ctr">
                      <a:solidFill>
                        <a:srgbClr val="808080"/>
                      </a:solidFill>
                      <a:prstDash val="solid"/>
                      <a:round/>
                      <a:headEnd w="med" len="med"/>
                      <a:tailEnd w="med" len="med"/>
                    </a:lnR>
                    <a:lnT w="6350" cap="flat" cmpd="sng" algn="ctr">
                      <a:solidFill>
                        <a:srgbClr val="808080"/>
                      </a:solidFill>
                      <a:prstDash val="solid"/>
                      <a:round/>
                      <a:headEnd w="med" len="med"/>
                      <a:tailEnd w="med" len="med"/>
                    </a:lnT>
                    <a:lnB w="6350" cap="flat" cmpd="sng" algn="ctr">
                      <a:solidFill>
                        <a:srgbClr val="808080"/>
                      </a:solidFill>
                      <a:prstDash val="solid"/>
                      <a:round/>
                      <a:headEnd w="med" len="med"/>
                      <a:tailEnd w="med" len="med"/>
                    </a:lnB>
                    <a:lnTlToBr w="12700" cmpd="sng">
                      <a:noFill/>
                      <a:prstDash val="solid"/>
                    </a:lnTlToBr>
                    <a:lnBlToTr w="12700" cmpd="sng">
                      <a:noFill/>
                      <a:prstDash val="solid"/>
                    </a:lnBlToTr>
                    <a:noFill/>
                  </a:tcPr>
                </a:tc>
                <a:tc>
                  <a:txBody>
                    <a:bodyPr/>
                    <a:lstStyle/>
                    <a:p>
                      <a:pPr algn="ctr">
                        <a:defRPr/>
                      </a:pPr>
                      <a:r>
                        <a:rPr lang="ko-KR" altLang="en-US" sz="1100">
                          <a:solidFill>
                            <a:srgbClr val="5F5F5F"/>
                          </a:solidFill>
                          <a:latin typeface="Segoe UI"/>
                          <a:cs typeface="Segoe UI"/>
                        </a:rPr>
                        <a:t>㈜테스트물산</a:t>
                      </a:r>
                      <a:endParaRPr lang="en-US" sz="1100">
                        <a:solidFill>
                          <a:srgbClr val="5F5F5F"/>
                        </a:solidFill>
                        <a:latin typeface="Segoe UI"/>
                        <a:cs typeface="Segoe UI"/>
                      </a:endParaRPr>
                    </a:p>
                  </a:txBody>
                  <a:tcPr marL="82296" marR="82296" marT="82296" marB="82296" anchor="ctr">
                    <a:lnL w="6350" cap="flat" cmpd="sng" algn="ctr">
                      <a:solidFill>
                        <a:srgbClr val="808080"/>
                      </a:solidFill>
                      <a:prstDash val="solid"/>
                      <a:round/>
                      <a:headEnd w="med" len="med"/>
                      <a:tailEnd w="med" len="med"/>
                    </a:lnL>
                    <a:lnR w="6350" cap="flat" cmpd="sng" algn="ctr">
                      <a:solidFill>
                        <a:srgbClr val="808080"/>
                      </a:solidFill>
                      <a:prstDash val="solid"/>
                      <a:round/>
                      <a:headEnd w="med" len="med"/>
                      <a:tailEnd w="med" len="med"/>
                    </a:lnR>
                    <a:lnT w="6350" cap="flat" cmpd="sng" algn="ctr">
                      <a:solidFill>
                        <a:srgbClr val="808080"/>
                      </a:solidFill>
                      <a:prstDash val="solid"/>
                      <a:round/>
                      <a:headEnd w="med" len="med"/>
                      <a:tailEnd w="med" len="med"/>
                    </a:lnT>
                    <a:lnB w="6350" cap="flat" cmpd="sng" algn="ctr">
                      <a:solidFill>
                        <a:srgbClr val="808080"/>
                      </a:solidFill>
                      <a:prstDash val="solid"/>
                      <a:round/>
                      <a:headEnd w="med" len="med"/>
                      <a:tailEnd w="med" len="med"/>
                    </a:lnB>
                    <a:lnTlToBr w="12700" cmpd="sng">
                      <a:noFill/>
                      <a:prstDash val="solid"/>
                    </a:lnTlToBr>
                    <a:lnBlToTr w="12700" cmpd="sng">
                      <a:noFill/>
                      <a:prstDash val="solid"/>
                    </a:lnBlToTr>
                    <a:noFill/>
                  </a:tcPr>
                </a:tc>
                <a:tc>
                  <a:txBody>
                    <a:bodyPr/>
                    <a:lstStyle/>
                    <a:p>
                      <a:pPr algn="ctr">
                        <a:defRPr/>
                      </a:pPr>
                      <a:r>
                        <a:rPr lang="en-US" sz="1100">
                          <a:solidFill>
                            <a:srgbClr val="5F5F5F"/>
                          </a:solidFill>
                          <a:latin typeface="Segoe UI"/>
                          <a:cs typeface="Segoe UI"/>
                        </a:rPr>
                        <a:t>WPC2001</a:t>
                      </a:r>
                    </a:p>
                  </a:txBody>
                  <a:tcPr marL="82296" marR="82296" marT="82296" marB="82296" anchor="ctr">
                    <a:lnL w="6350" cap="flat" cmpd="sng" algn="ctr">
                      <a:solidFill>
                        <a:srgbClr val="808080"/>
                      </a:solidFill>
                      <a:prstDash val="solid"/>
                      <a:round/>
                      <a:headEnd w="med" len="med"/>
                      <a:tailEnd w="med" len="med"/>
                    </a:lnL>
                    <a:lnR w="6350" cap="flat" cmpd="sng" algn="ctr">
                      <a:solidFill>
                        <a:srgbClr val="808080"/>
                      </a:solidFill>
                      <a:prstDash val="solid"/>
                      <a:round/>
                      <a:headEnd w="med" len="med"/>
                      <a:tailEnd w="med" len="med"/>
                    </a:lnR>
                    <a:lnT w="6350" cap="flat" cmpd="sng" algn="ctr">
                      <a:solidFill>
                        <a:srgbClr val="808080"/>
                      </a:solidFill>
                      <a:prstDash val="solid"/>
                      <a:round/>
                      <a:headEnd w="med" len="med"/>
                      <a:tailEnd w="med" len="med"/>
                    </a:lnT>
                    <a:lnB w="6350" cap="flat" cmpd="sng" algn="ctr">
                      <a:solidFill>
                        <a:srgbClr val="808080"/>
                      </a:solidFill>
                      <a:prstDash val="solid"/>
                      <a:round/>
                      <a:headEnd w="med" len="med"/>
                      <a:tailEnd w="med" len="med"/>
                    </a:lnB>
                    <a:lnTlToBr w="12700" cmpd="sng">
                      <a:noFill/>
                      <a:prstDash val="solid"/>
                    </a:lnTlToBr>
                    <a:lnBlToTr w="12700" cmpd="sng">
                      <a:noFill/>
                      <a:prstDash val="solid"/>
                    </a:lnBlToTr>
                    <a:noFill/>
                  </a:tcPr>
                </a:tc>
                <a:tc>
                  <a:txBody>
                    <a:bodyPr/>
                    <a:lstStyle/>
                    <a:p>
                      <a:pPr algn="ctr">
                        <a:defRPr/>
                      </a:pPr>
                      <a:r>
                        <a:rPr lang="ko-KR" altLang="en-US" sz="1100">
                          <a:solidFill>
                            <a:srgbClr val="5F5F5F"/>
                          </a:solidFill>
                          <a:latin typeface="Segoe UI"/>
                          <a:cs typeface="Segoe UI"/>
                        </a:rPr>
                        <a:t>본사</a:t>
                      </a:r>
                      <a:endParaRPr lang="en-US" sz="1100">
                        <a:solidFill>
                          <a:srgbClr val="5F5F5F"/>
                        </a:solidFill>
                        <a:latin typeface="Segoe UI"/>
                        <a:cs typeface="Segoe UI"/>
                      </a:endParaRPr>
                    </a:p>
                  </a:txBody>
                  <a:tcPr marL="82296" marR="82296" marT="82296" marB="82296" anchor="ctr">
                    <a:lnL w="6350" cap="flat" cmpd="sng" algn="ctr">
                      <a:solidFill>
                        <a:srgbClr val="808080"/>
                      </a:solidFill>
                      <a:prstDash val="solid"/>
                      <a:round/>
                      <a:headEnd w="med" len="med"/>
                      <a:tailEnd w="med" len="med"/>
                    </a:lnL>
                    <a:lnR w="6350" cap="flat" cmpd="sng" algn="ctr">
                      <a:solidFill>
                        <a:srgbClr val="808080"/>
                      </a:solidFill>
                      <a:prstDash val="solid"/>
                      <a:round/>
                      <a:headEnd w="med" len="med"/>
                      <a:tailEnd w="med" len="med"/>
                    </a:lnR>
                    <a:lnT w="6350" cap="flat" cmpd="sng" algn="ctr">
                      <a:solidFill>
                        <a:srgbClr val="808080"/>
                      </a:solidFill>
                      <a:prstDash val="solid"/>
                      <a:round/>
                      <a:headEnd w="med" len="med"/>
                      <a:tailEnd w="med" len="med"/>
                    </a:lnT>
                    <a:lnB w="6350" cap="flat" cmpd="sng" algn="ctr">
                      <a:solidFill>
                        <a:srgbClr val="808080"/>
                      </a:solidFill>
                      <a:prstDash val="solid"/>
                      <a:round/>
                      <a:headEnd w="med" len="med"/>
                      <a:tailEnd w="med" len="med"/>
                    </a:lnB>
                    <a:lnTlToBr w="12700" cmpd="sng">
                      <a:noFill/>
                      <a:prstDash val="solid"/>
                    </a:lnTlToBr>
                    <a:lnBlToTr w="12700" cmpd="sng">
                      <a:noFill/>
                      <a:prstDash val="solid"/>
                    </a:lnBlToTr>
                    <a:noFill/>
                  </a:tcPr>
                </a:tc>
                <a:tc>
                  <a:txBody>
                    <a:bodyPr/>
                    <a:lstStyle/>
                    <a:p>
                      <a:pPr algn="ctr">
                        <a:defRPr/>
                      </a:pPr>
                      <a:r>
                        <a:rPr lang="en-US" sz="1100">
                          <a:solidFill>
                            <a:srgbClr val="5F5F5F"/>
                          </a:solidFill>
                          <a:latin typeface="Segoe UI"/>
                          <a:cs typeface="Segoe UI"/>
                        </a:rPr>
                        <a:t>02-000-001</a:t>
                      </a:r>
                    </a:p>
                  </a:txBody>
                  <a:tcPr marL="82296" marR="82296" marT="82296" marB="82296" anchor="ctr">
                    <a:lnL w="6350" cap="flat" cmpd="sng" algn="ctr">
                      <a:solidFill>
                        <a:srgbClr val="808080"/>
                      </a:solidFill>
                      <a:prstDash val="solid"/>
                      <a:round/>
                      <a:headEnd w="med" len="med"/>
                      <a:tailEnd w="med" len="med"/>
                    </a:lnL>
                    <a:lnR w="6350" cap="flat" cmpd="sng" algn="ctr">
                      <a:solidFill>
                        <a:srgbClr val="808080"/>
                      </a:solidFill>
                      <a:prstDash val="solid"/>
                      <a:round/>
                      <a:headEnd w="med" len="med"/>
                      <a:tailEnd w="med" len="med"/>
                    </a:lnR>
                    <a:lnT w="6350" cap="flat" cmpd="sng" algn="ctr">
                      <a:solidFill>
                        <a:srgbClr val="808080"/>
                      </a:solidFill>
                      <a:prstDash val="solid"/>
                      <a:round/>
                      <a:headEnd w="med" len="med"/>
                      <a:tailEnd w="med" len="med"/>
                    </a:lnT>
                    <a:lnB w="6350" cap="flat" cmpd="sng" algn="ctr">
                      <a:solidFill>
                        <a:srgbClr val="808080"/>
                      </a:solidFill>
                      <a:prstDash val="solid"/>
                      <a:round/>
                      <a:headEnd w="med" len="med"/>
                      <a:tailEnd w="med" len="med"/>
                    </a:lnB>
                    <a:lnTlToBr w="12700" cmpd="sng">
                      <a:noFill/>
                      <a:prstDash val="solid"/>
                    </a:lnTlToBr>
                    <a:lnBlToTr w="12700" cmpd="sng">
                      <a:noFill/>
                      <a:prstDash val="solid"/>
                    </a:lnBlToTr>
                    <a:noFill/>
                  </a:tcPr>
                </a:tc>
                <a:tc>
                  <a:txBody>
                    <a:bodyPr/>
                    <a:lstStyle/>
                    <a:p>
                      <a:pPr algn="ctr">
                        <a:defRPr/>
                      </a:pPr>
                      <a:r>
                        <a:rPr lang="en-US" sz="1100">
                          <a:solidFill>
                            <a:srgbClr val="5F5F5F"/>
                          </a:solidFill>
                          <a:latin typeface="Segoe UI"/>
                          <a:cs typeface="Segoe UI"/>
                        </a:rPr>
                        <a:t>CEO</a:t>
                      </a:r>
                      <a:r>
                        <a:rPr lang="ko-KR" altLang="en-US" sz="1100">
                          <a:solidFill>
                            <a:srgbClr val="5F5F5F"/>
                          </a:solidFill>
                          <a:latin typeface="Segoe UI"/>
                          <a:cs typeface="Segoe UI"/>
                        </a:rPr>
                        <a:t>명</a:t>
                      </a:r>
                      <a:endParaRPr lang="en-US" sz="1100">
                        <a:solidFill>
                          <a:srgbClr val="5F5F5F"/>
                        </a:solidFill>
                        <a:latin typeface="Segoe UI"/>
                        <a:cs typeface="Segoe UI"/>
                      </a:endParaRPr>
                    </a:p>
                  </a:txBody>
                  <a:tcPr marL="82296" marR="82296" marT="82296" marB="82296" anchor="ctr">
                    <a:lnL w="6350" cap="flat" cmpd="sng" algn="ctr">
                      <a:solidFill>
                        <a:srgbClr val="808080"/>
                      </a:solidFill>
                      <a:prstDash val="solid"/>
                      <a:round/>
                      <a:headEnd w="med" len="med"/>
                      <a:tailEnd w="med" len="med"/>
                    </a:lnL>
                    <a:lnR w="6350" cap="flat" cmpd="sng" algn="ctr">
                      <a:solidFill>
                        <a:srgbClr val="808080"/>
                      </a:solidFill>
                      <a:prstDash val="solid"/>
                      <a:round/>
                      <a:headEnd w="med" len="med"/>
                      <a:tailEnd w="med" len="med"/>
                    </a:lnR>
                    <a:lnT w="6350" cap="flat" cmpd="sng" algn="ctr">
                      <a:solidFill>
                        <a:srgbClr val="808080"/>
                      </a:solidFill>
                      <a:prstDash val="solid"/>
                      <a:round/>
                      <a:headEnd w="med" len="med"/>
                      <a:tailEnd w="med" len="med"/>
                    </a:lnT>
                    <a:lnB w="6350" cap="flat" cmpd="sng" algn="ctr">
                      <a:solidFill>
                        <a:srgbClr val="808080"/>
                      </a:solidFill>
                      <a:prstDash val="solid"/>
                      <a:round/>
                      <a:headEnd w="med" len="med"/>
                      <a:tailEnd w="med" len="med"/>
                    </a:lnB>
                    <a:lnTlToBr w="12700" cmpd="sng">
                      <a:noFill/>
                      <a:prstDash val="solid"/>
                    </a:lnTlToBr>
                    <a:lnBlToTr w="12700" cmpd="sng">
                      <a:noFill/>
                      <a:prstDash val="solid"/>
                    </a:lnBlToTr>
                    <a:noFill/>
                  </a:tcPr>
                </a:tc>
                <a:tc>
                  <a:txBody>
                    <a:bodyPr/>
                    <a:lstStyle/>
                    <a:p>
                      <a:pPr algn="ctr">
                        <a:defRPr/>
                      </a:pPr>
                      <a:endParaRPr lang="en-US" sz="1100">
                        <a:solidFill>
                          <a:srgbClr val="5F5F5F"/>
                        </a:solidFill>
                        <a:latin typeface="Segoe UI"/>
                        <a:cs typeface="Segoe UI"/>
                      </a:endParaRPr>
                    </a:p>
                  </a:txBody>
                  <a:tcPr marL="82296" marR="82296" marT="82296" marB="82296" anchor="ctr">
                    <a:lnL w="6350" cap="flat" cmpd="sng" algn="ctr">
                      <a:solidFill>
                        <a:srgbClr val="808080"/>
                      </a:solidFill>
                      <a:prstDash val="solid"/>
                      <a:round/>
                      <a:headEnd w="med" len="med"/>
                      <a:tailEnd w="med" len="med"/>
                    </a:lnL>
                    <a:lnR w="6350" cap="flat" cmpd="sng" algn="ctr">
                      <a:solidFill>
                        <a:srgbClr val="808080"/>
                      </a:solidFill>
                      <a:prstDash val="solid"/>
                      <a:round/>
                      <a:headEnd w="med" len="med"/>
                      <a:tailEnd w="med" len="med"/>
                    </a:lnR>
                    <a:lnT w="6350" cap="flat" cmpd="sng" algn="ctr">
                      <a:solidFill>
                        <a:srgbClr val="808080"/>
                      </a:solidFill>
                      <a:prstDash val="solid"/>
                      <a:round/>
                      <a:headEnd w="med" len="med"/>
                      <a:tailEnd w="med" len="med"/>
                    </a:lnT>
                    <a:lnB w="6350" cap="flat" cmpd="sng" algn="ctr">
                      <a:solidFill>
                        <a:srgbClr val="808080"/>
                      </a:solidFill>
                      <a:prstDash val="solid"/>
                      <a:round/>
                      <a:headEnd w="med" len="med"/>
                      <a:tailEnd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0">
                <a:tc>
                  <a:txBody>
                    <a:bodyPr/>
                    <a:lstStyle/>
                    <a:p>
                      <a:pPr algn="ctr">
                        <a:defRPr/>
                      </a:pPr>
                      <a:endParaRPr lang="en-US" sz="1100">
                        <a:solidFill>
                          <a:srgbClr val="5F5F5F"/>
                        </a:solidFill>
                        <a:latin typeface="Segoe UI"/>
                        <a:cs typeface="Segoe UI"/>
                      </a:endParaRPr>
                    </a:p>
                  </a:txBody>
                  <a:tcPr marL="82296" marR="82296" marT="82296" marB="82296" anchor="ctr">
                    <a:lnL w="6350" cap="flat" cmpd="sng" algn="ctr">
                      <a:solidFill>
                        <a:srgbClr val="808080"/>
                      </a:solidFill>
                      <a:prstDash val="solid"/>
                      <a:round/>
                      <a:headEnd w="med" len="med"/>
                      <a:tailEnd w="med" len="med"/>
                    </a:lnL>
                    <a:lnR w="6350" cap="flat" cmpd="sng" algn="ctr">
                      <a:solidFill>
                        <a:srgbClr val="808080"/>
                      </a:solidFill>
                      <a:prstDash val="solid"/>
                      <a:round/>
                      <a:headEnd w="med" len="med"/>
                      <a:tailEnd w="med" len="med"/>
                    </a:lnR>
                    <a:lnT w="6350" cap="flat" cmpd="sng" algn="ctr">
                      <a:solidFill>
                        <a:srgbClr val="808080"/>
                      </a:solidFill>
                      <a:prstDash val="solid"/>
                      <a:round/>
                      <a:headEnd w="med" len="med"/>
                      <a:tailEnd w="med" len="med"/>
                    </a:lnT>
                    <a:lnB w="6350" cap="flat" cmpd="sng" algn="ctr">
                      <a:solidFill>
                        <a:srgbClr val="808080"/>
                      </a:solidFill>
                      <a:prstDash val="solid"/>
                      <a:round/>
                      <a:headEnd w="med" len="med"/>
                      <a:tailEnd w="med" len="med"/>
                    </a:lnB>
                    <a:lnTlToBr w="12700" cmpd="sng">
                      <a:noFill/>
                      <a:prstDash val="solid"/>
                    </a:lnTlToBr>
                    <a:lnBlToTr w="12700" cmpd="sng">
                      <a:noFill/>
                      <a:prstDash val="solid"/>
                    </a:lnBlToTr>
                    <a:noFill/>
                  </a:tcPr>
                </a:tc>
                <a:tc>
                  <a:txBody>
                    <a:bodyPr/>
                    <a:lstStyle/>
                    <a:p>
                      <a:pPr algn="ctr">
                        <a:defRPr/>
                      </a:pPr>
                      <a:r>
                        <a:rPr lang="ko-KR" altLang="en-US" sz="1100">
                          <a:solidFill>
                            <a:srgbClr val="5F5F5F"/>
                          </a:solidFill>
                          <a:latin typeface="Segoe UI"/>
                          <a:cs typeface="Segoe UI"/>
                        </a:rPr>
                        <a:t>㈜테스트물산</a:t>
                      </a:r>
                      <a:endParaRPr lang="en-US" sz="1100">
                        <a:solidFill>
                          <a:srgbClr val="5F5F5F"/>
                        </a:solidFill>
                        <a:latin typeface="Segoe UI"/>
                        <a:cs typeface="Segoe UI"/>
                      </a:endParaRPr>
                    </a:p>
                  </a:txBody>
                  <a:tcPr marL="82296" marR="82296" marT="82296" marB="82296" anchor="ctr">
                    <a:lnL w="6350" cap="flat" cmpd="sng" algn="ctr">
                      <a:solidFill>
                        <a:srgbClr val="808080"/>
                      </a:solidFill>
                      <a:prstDash val="solid"/>
                      <a:round/>
                      <a:headEnd w="med" len="med"/>
                      <a:tailEnd w="med" len="med"/>
                    </a:lnL>
                    <a:lnR w="6350" cap="flat" cmpd="sng" algn="ctr">
                      <a:solidFill>
                        <a:srgbClr val="808080"/>
                      </a:solidFill>
                      <a:prstDash val="solid"/>
                      <a:round/>
                      <a:headEnd w="med" len="med"/>
                      <a:tailEnd w="med" len="med"/>
                    </a:lnR>
                    <a:lnT w="6350" cap="flat" cmpd="sng" algn="ctr">
                      <a:solidFill>
                        <a:srgbClr val="808080"/>
                      </a:solidFill>
                      <a:prstDash val="solid"/>
                      <a:round/>
                      <a:headEnd w="med" len="med"/>
                      <a:tailEnd w="med" len="med"/>
                    </a:lnT>
                    <a:lnB w="6350" cap="flat" cmpd="sng" algn="ctr">
                      <a:solidFill>
                        <a:srgbClr val="808080"/>
                      </a:solidFill>
                      <a:prstDash val="solid"/>
                      <a:round/>
                      <a:headEnd w="med" len="med"/>
                      <a:tailEnd w="med" len="med"/>
                    </a:lnB>
                    <a:lnTlToBr w="12700" cmpd="sng">
                      <a:noFill/>
                      <a:prstDash val="solid"/>
                    </a:lnTlToBr>
                    <a:lnBlToTr w="12700" cmpd="sng">
                      <a:noFill/>
                      <a:prstDash val="solid"/>
                    </a:lnBlToTr>
                    <a:noFill/>
                  </a:tcPr>
                </a:tc>
                <a:tc>
                  <a:txBody>
                    <a:bodyPr/>
                    <a:lstStyle/>
                    <a:p>
                      <a:pPr algn="ctr">
                        <a:defRPr/>
                      </a:pPr>
                      <a:r>
                        <a:rPr lang="en-US" altLang="ko-KR" sz="1100">
                          <a:solidFill>
                            <a:srgbClr val="5F5F5F"/>
                          </a:solidFill>
                          <a:latin typeface="Segoe UI"/>
                          <a:cs typeface="Segoe UI"/>
                        </a:rPr>
                        <a:t>WPC2002</a:t>
                      </a:r>
                    </a:p>
                  </a:txBody>
                  <a:tcPr marL="82296" marR="82296" marT="82296" marB="82296" anchor="ctr">
                    <a:lnL w="6350" cap="flat" cmpd="sng" algn="ctr">
                      <a:solidFill>
                        <a:srgbClr val="808080"/>
                      </a:solidFill>
                      <a:prstDash val="solid"/>
                      <a:round/>
                      <a:headEnd w="med" len="med"/>
                      <a:tailEnd w="med" len="med"/>
                    </a:lnL>
                    <a:lnR w="6350" cap="flat" cmpd="sng" algn="ctr">
                      <a:solidFill>
                        <a:srgbClr val="808080"/>
                      </a:solidFill>
                      <a:prstDash val="solid"/>
                      <a:round/>
                      <a:headEnd w="med" len="med"/>
                      <a:tailEnd w="med" len="med"/>
                    </a:lnR>
                    <a:lnT w="6350" cap="flat" cmpd="sng" algn="ctr">
                      <a:solidFill>
                        <a:srgbClr val="808080"/>
                      </a:solidFill>
                      <a:prstDash val="solid"/>
                      <a:round/>
                      <a:headEnd w="med" len="med"/>
                      <a:tailEnd w="med" len="med"/>
                    </a:lnT>
                    <a:lnB w="6350" cap="flat" cmpd="sng" algn="ctr">
                      <a:solidFill>
                        <a:srgbClr val="808080"/>
                      </a:solidFill>
                      <a:prstDash val="solid"/>
                      <a:round/>
                      <a:headEnd w="med" len="med"/>
                      <a:tailEnd w="med" len="med"/>
                    </a:lnB>
                    <a:lnTlToBr w="12700" cmpd="sng">
                      <a:noFill/>
                      <a:prstDash val="solid"/>
                    </a:lnTlToBr>
                    <a:lnBlToTr w="12700" cmpd="sng">
                      <a:noFill/>
                      <a:prstDash val="solid"/>
                    </a:lnBlToTr>
                    <a:noFill/>
                  </a:tcPr>
                </a:tc>
                <a:tc>
                  <a:txBody>
                    <a:bodyPr/>
                    <a:lstStyle/>
                    <a:p>
                      <a:pPr algn="ctr">
                        <a:defRPr/>
                      </a:pPr>
                      <a:r>
                        <a:rPr lang="ko-KR" altLang="en-US" sz="1100">
                          <a:solidFill>
                            <a:srgbClr val="5F5F5F"/>
                          </a:solidFill>
                          <a:latin typeface="Segoe UI"/>
                          <a:cs typeface="Segoe UI"/>
                        </a:rPr>
                        <a:t>부산지사</a:t>
                      </a:r>
                      <a:endParaRPr lang="en-US" sz="1100">
                        <a:solidFill>
                          <a:srgbClr val="5F5F5F"/>
                        </a:solidFill>
                        <a:latin typeface="Segoe UI"/>
                        <a:cs typeface="Segoe UI"/>
                      </a:endParaRPr>
                    </a:p>
                  </a:txBody>
                  <a:tcPr marL="82296" marR="82296" marT="82296" marB="82296" anchor="ctr">
                    <a:lnL w="6350" cap="flat" cmpd="sng" algn="ctr">
                      <a:solidFill>
                        <a:srgbClr val="808080"/>
                      </a:solidFill>
                      <a:prstDash val="solid"/>
                      <a:round/>
                      <a:headEnd w="med" len="med"/>
                      <a:tailEnd w="med" len="med"/>
                    </a:lnL>
                    <a:lnR w="6350" cap="flat" cmpd="sng" algn="ctr">
                      <a:solidFill>
                        <a:srgbClr val="808080"/>
                      </a:solidFill>
                      <a:prstDash val="solid"/>
                      <a:round/>
                      <a:headEnd w="med" len="med"/>
                      <a:tailEnd w="med" len="med"/>
                    </a:lnR>
                    <a:lnT w="6350" cap="flat" cmpd="sng" algn="ctr">
                      <a:solidFill>
                        <a:srgbClr val="808080"/>
                      </a:solidFill>
                      <a:prstDash val="solid"/>
                      <a:round/>
                      <a:headEnd w="med" len="med"/>
                      <a:tailEnd w="med" len="med"/>
                    </a:lnT>
                    <a:lnB w="6350" cap="flat" cmpd="sng" algn="ctr">
                      <a:solidFill>
                        <a:srgbClr val="808080"/>
                      </a:solidFill>
                      <a:prstDash val="solid"/>
                      <a:round/>
                      <a:headEnd w="med" len="med"/>
                      <a:tailEnd w="med" len="med"/>
                    </a:lnB>
                    <a:lnTlToBr w="12700" cmpd="sng">
                      <a:noFill/>
                      <a:prstDash val="solid"/>
                    </a:lnTlToBr>
                    <a:lnBlToTr w="12700" cmpd="sng">
                      <a:noFill/>
                      <a:prstDash val="solid"/>
                    </a:lnBlToTr>
                    <a:noFill/>
                  </a:tcPr>
                </a:tc>
                <a:tc>
                  <a:txBody>
                    <a:bodyPr/>
                    <a:lstStyle/>
                    <a:p>
                      <a:pPr algn="ctr">
                        <a:defRPr/>
                      </a:pPr>
                      <a:r>
                        <a:rPr lang="en-US" altLang="ko-KR" sz="1100">
                          <a:solidFill>
                            <a:srgbClr val="5F5F5F"/>
                          </a:solidFill>
                          <a:latin typeface="Segoe UI"/>
                          <a:cs typeface="Segoe UI"/>
                        </a:rPr>
                        <a:t>02-000-002</a:t>
                      </a:r>
                    </a:p>
                  </a:txBody>
                  <a:tcPr marL="82296" marR="82296" marT="82296" marB="82296" anchor="ctr">
                    <a:lnL w="6350" cap="flat" cmpd="sng" algn="ctr">
                      <a:solidFill>
                        <a:srgbClr val="808080"/>
                      </a:solidFill>
                      <a:prstDash val="solid"/>
                      <a:round/>
                      <a:headEnd w="med" len="med"/>
                      <a:tailEnd w="med" len="med"/>
                    </a:lnL>
                    <a:lnR w="6350" cap="flat" cmpd="sng" algn="ctr">
                      <a:solidFill>
                        <a:srgbClr val="808080"/>
                      </a:solidFill>
                      <a:prstDash val="solid"/>
                      <a:round/>
                      <a:headEnd w="med" len="med"/>
                      <a:tailEnd w="med" len="med"/>
                    </a:lnR>
                    <a:lnT w="6350" cap="flat" cmpd="sng" algn="ctr">
                      <a:solidFill>
                        <a:srgbClr val="808080"/>
                      </a:solidFill>
                      <a:prstDash val="solid"/>
                      <a:round/>
                      <a:headEnd w="med" len="med"/>
                      <a:tailEnd w="med" len="med"/>
                    </a:lnT>
                    <a:lnB w="6350" cap="flat" cmpd="sng" algn="ctr">
                      <a:solidFill>
                        <a:srgbClr val="808080"/>
                      </a:solidFill>
                      <a:prstDash val="solid"/>
                      <a:round/>
                      <a:headEnd w="med" len="med"/>
                      <a:tailEnd w="med" len="med"/>
                    </a:lnB>
                    <a:lnTlToBr w="12700" cmpd="sng">
                      <a:noFill/>
                      <a:prstDash val="solid"/>
                    </a:lnTlToBr>
                    <a:lnBlToTr w="12700" cmpd="sng">
                      <a:noFill/>
                      <a:prstDash val="solid"/>
                    </a:lnBlToTr>
                    <a:noFill/>
                  </a:tcPr>
                </a:tc>
                <a:tc>
                  <a:txBody>
                    <a:bodyPr/>
                    <a:lstStyle/>
                    <a:p>
                      <a:pPr algn="ctr">
                        <a:defRPr/>
                      </a:pPr>
                      <a:r>
                        <a:rPr lang="en-US" sz="1100">
                          <a:solidFill>
                            <a:srgbClr val="5F5F5F"/>
                          </a:solidFill>
                          <a:latin typeface="Segoe UI"/>
                          <a:cs typeface="Segoe UI"/>
                        </a:rPr>
                        <a:t>CEO</a:t>
                      </a:r>
                      <a:r>
                        <a:rPr lang="ko-KR" altLang="en-US" sz="1100">
                          <a:solidFill>
                            <a:srgbClr val="5F5F5F"/>
                          </a:solidFill>
                          <a:latin typeface="Segoe UI"/>
                          <a:cs typeface="Segoe UI"/>
                        </a:rPr>
                        <a:t>명</a:t>
                      </a:r>
                      <a:endParaRPr lang="en-US" sz="1100">
                        <a:solidFill>
                          <a:srgbClr val="5F5F5F"/>
                        </a:solidFill>
                        <a:latin typeface="Segoe UI"/>
                        <a:cs typeface="Segoe UI"/>
                      </a:endParaRPr>
                    </a:p>
                  </a:txBody>
                  <a:tcPr marL="82296" marR="82296" marT="82296" marB="82296" anchor="ctr">
                    <a:lnL w="6350" cap="flat" cmpd="sng" algn="ctr">
                      <a:solidFill>
                        <a:srgbClr val="808080"/>
                      </a:solidFill>
                      <a:prstDash val="solid"/>
                      <a:round/>
                      <a:headEnd w="med" len="med"/>
                      <a:tailEnd w="med" len="med"/>
                    </a:lnL>
                    <a:lnR w="6350" cap="flat" cmpd="sng" algn="ctr">
                      <a:solidFill>
                        <a:srgbClr val="808080"/>
                      </a:solidFill>
                      <a:prstDash val="solid"/>
                      <a:round/>
                      <a:headEnd w="med" len="med"/>
                      <a:tailEnd w="med" len="med"/>
                    </a:lnR>
                    <a:lnT w="6350" cap="flat" cmpd="sng" algn="ctr">
                      <a:solidFill>
                        <a:srgbClr val="808080"/>
                      </a:solidFill>
                      <a:prstDash val="solid"/>
                      <a:round/>
                      <a:headEnd w="med" len="med"/>
                      <a:tailEnd w="med" len="med"/>
                    </a:lnT>
                    <a:lnB w="6350" cap="flat" cmpd="sng" algn="ctr">
                      <a:solidFill>
                        <a:srgbClr val="808080"/>
                      </a:solidFill>
                      <a:prstDash val="solid"/>
                      <a:round/>
                      <a:headEnd w="med" len="med"/>
                      <a:tailEnd w="med" len="med"/>
                    </a:lnB>
                    <a:lnTlToBr w="12700" cmpd="sng">
                      <a:noFill/>
                      <a:prstDash val="solid"/>
                    </a:lnTlToBr>
                    <a:lnBlToTr w="12700" cmpd="sng">
                      <a:noFill/>
                      <a:prstDash val="solid"/>
                    </a:lnBlToTr>
                    <a:noFill/>
                  </a:tcPr>
                </a:tc>
                <a:tc>
                  <a:txBody>
                    <a:bodyPr/>
                    <a:lstStyle/>
                    <a:p>
                      <a:pPr algn="ctr">
                        <a:defRPr/>
                      </a:pPr>
                      <a:endParaRPr lang="en-US" sz="1100">
                        <a:solidFill>
                          <a:srgbClr val="5F5F5F"/>
                        </a:solidFill>
                        <a:latin typeface="Segoe UI"/>
                        <a:cs typeface="Segoe UI"/>
                      </a:endParaRPr>
                    </a:p>
                  </a:txBody>
                  <a:tcPr marL="82296" marR="82296" marT="82296" marB="82296" anchor="ctr">
                    <a:lnL w="6350" cap="flat" cmpd="sng" algn="ctr">
                      <a:solidFill>
                        <a:srgbClr val="808080"/>
                      </a:solidFill>
                      <a:prstDash val="solid"/>
                      <a:round/>
                      <a:headEnd w="med" len="med"/>
                      <a:tailEnd w="med" len="med"/>
                    </a:lnL>
                    <a:lnR w="6350" cap="flat" cmpd="sng" algn="ctr">
                      <a:solidFill>
                        <a:srgbClr val="808080"/>
                      </a:solidFill>
                      <a:prstDash val="solid"/>
                      <a:round/>
                      <a:headEnd w="med" len="med"/>
                      <a:tailEnd w="med" len="med"/>
                    </a:lnR>
                    <a:lnT w="6350" cap="flat" cmpd="sng" algn="ctr">
                      <a:solidFill>
                        <a:srgbClr val="808080"/>
                      </a:solidFill>
                      <a:prstDash val="solid"/>
                      <a:round/>
                      <a:headEnd w="med" len="med"/>
                      <a:tailEnd w="med" len="med"/>
                    </a:lnT>
                    <a:lnB w="6350" cap="flat" cmpd="sng" algn="ctr">
                      <a:solidFill>
                        <a:srgbClr val="808080"/>
                      </a:solidFill>
                      <a:prstDash val="solid"/>
                      <a:round/>
                      <a:headEnd w="med" len="med"/>
                      <a:tailEnd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0">
                <a:tc>
                  <a:txBody>
                    <a:bodyPr/>
                    <a:lstStyle/>
                    <a:p>
                      <a:pPr algn="ctr">
                        <a:defRPr/>
                      </a:pPr>
                      <a:endParaRPr lang="en-US" sz="1100">
                        <a:solidFill>
                          <a:srgbClr val="5F5F5F"/>
                        </a:solidFill>
                        <a:latin typeface="Segoe UI"/>
                        <a:cs typeface="Segoe UI"/>
                      </a:endParaRPr>
                    </a:p>
                  </a:txBody>
                  <a:tcPr marL="82296" marR="82296" marT="82296" marB="82296" anchor="ctr">
                    <a:lnL w="6350" cap="flat" cmpd="sng" algn="ctr">
                      <a:solidFill>
                        <a:srgbClr val="808080"/>
                      </a:solidFill>
                      <a:prstDash val="solid"/>
                      <a:round/>
                      <a:headEnd w="med" len="med"/>
                      <a:tailEnd w="med" len="med"/>
                    </a:lnL>
                    <a:lnR w="6350" cap="flat" cmpd="sng" algn="ctr">
                      <a:solidFill>
                        <a:srgbClr val="808080"/>
                      </a:solidFill>
                      <a:prstDash val="solid"/>
                      <a:round/>
                      <a:headEnd w="med" len="med"/>
                      <a:tailEnd w="med" len="med"/>
                    </a:lnR>
                    <a:lnT w="6350" cap="flat" cmpd="sng" algn="ctr">
                      <a:solidFill>
                        <a:srgbClr val="808080"/>
                      </a:solidFill>
                      <a:prstDash val="solid"/>
                      <a:round/>
                      <a:headEnd w="med" len="med"/>
                      <a:tailEnd w="med" len="med"/>
                    </a:lnT>
                    <a:lnB w="6350" cap="flat" cmpd="sng" algn="ctr">
                      <a:solidFill>
                        <a:srgbClr val="808080"/>
                      </a:solidFill>
                      <a:prstDash val="solid"/>
                      <a:round/>
                      <a:headEnd w="med" len="med"/>
                      <a:tailEnd w="med" len="med"/>
                    </a:lnB>
                    <a:lnTlToBr w="12700" cmpd="sng">
                      <a:noFill/>
                      <a:prstDash val="solid"/>
                    </a:lnTlToBr>
                    <a:lnBlToTr w="12700" cmpd="sng">
                      <a:noFill/>
                      <a:prstDash val="solid"/>
                    </a:lnBlToTr>
                    <a:noFill/>
                  </a:tcPr>
                </a:tc>
                <a:tc>
                  <a:txBody>
                    <a:bodyPr/>
                    <a:lstStyle/>
                    <a:p>
                      <a:pPr algn="ctr">
                        <a:defRPr/>
                      </a:pPr>
                      <a:r>
                        <a:rPr lang="ko-KR" altLang="en-US" sz="1100">
                          <a:solidFill>
                            <a:srgbClr val="5F5F5F"/>
                          </a:solidFill>
                          <a:latin typeface="Segoe UI"/>
                          <a:cs typeface="Segoe UI"/>
                        </a:rPr>
                        <a:t>㈜테스트증권</a:t>
                      </a:r>
                      <a:endParaRPr lang="en-US" sz="1100">
                        <a:solidFill>
                          <a:srgbClr val="5F5F5F"/>
                        </a:solidFill>
                        <a:latin typeface="Segoe UI"/>
                        <a:cs typeface="Segoe UI"/>
                      </a:endParaRPr>
                    </a:p>
                  </a:txBody>
                  <a:tcPr marL="82296" marR="82296" marT="82296" marB="82296" anchor="ctr">
                    <a:lnL w="6350" cap="flat" cmpd="sng" algn="ctr">
                      <a:solidFill>
                        <a:srgbClr val="808080"/>
                      </a:solidFill>
                      <a:prstDash val="solid"/>
                      <a:round/>
                      <a:headEnd w="med" len="med"/>
                      <a:tailEnd w="med" len="med"/>
                    </a:lnL>
                    <a:lnR w="6350" cap="flat" cmpd="sng" algn="ctr">
                      <a:solidFill>
                        <a:srgbClr val="808080"/>
                      </a:solidFill>
                      <a:prstDash val="solid"/>
                      <a:round/>
                      <a:headEnd w="med" len="med"/>
                      <a:tailEnd w="med" len="med"/>
                    </a:lnR>
                    <a:lnT w="6350" cap="flat" cmpd="sng" algn="ctr">
                      <a:solidFill>
                        <a:srgbClr val="808080"/>
                      </a:solidFill>
                      <a:prstDash val="solid"/>
                      <a:round/>
                      <a:headEnd w="med" len="med"/>
                      <a:tailEnd w="med" len="med"/>
                    </a:lnT>
                    <a:lnB w="6350" cap="flat" cmpd="sng" algn="ctr">
                      <a:solidFill>
                        <a:srgbClr val="808080"/>
                      </a:solidFill>
                      <a:prstDash val="solid"/>
                      <a:round/>
                      <a:headEnd w="med" len="med"/>
                      <a:tailEnd w="med" len="med"/>
                    </a:lnB>
                    <a:lnTlToBr w="12700" cmpd="sng">
                      <a:noFill/>
                      <a:prstDash val="solid"/>
                    </a:lnTlToBr>
                    <a:lnBlToTr w="12700" cmpd="sng">
                      <a:noFill/>
                      <a:prstDash val="solid"/>
                    </a:lnBlToTr>
                    <a:noFill/>
                  </a:tcPr>
                </a:tc>
                <a:tc>
                  <a:txBody>
                    <a:bodyPr/>
                    <a:lstStyle/>
                    <a:p>
                      <a:pPr algn="ctr">
                        <a:defRPr/>
                      </a:pPr>
                      <a:r>
                        <a:rPr lang="en-US" altLang="ko-KR" sz="1100">
                          <a:solidFill>
                            <a:srgbClr val="5F5F5F"/>
                          </a:solidFill>
                          <a:latin typeface="Segoe UI"/>
                          <a:cs typeface="Segoe UI"/>
                        </a:rPr>
                        <a:t>WPC2003</a:t>
                      </a:r>
                    </a:p>
                  </a:txBody>
                  <a:tcPr marL="82296" marR="82296" marT="82296" marB="82296" anchor="ctr">
                    <a:lnL w="6350" cap="flat" cmpd="sng" algn="ctr">
                      <a:solidFill>
                        <a:srgbClr val="808080"/>
                      </a:solidFill>
                      <a:prstDash val="solid"/>
                      <a:round/>
                      <a:headEnd w="med" len="med"/>
                      <a:tailEnd w="med" len="med"/>
                    </a:lnL>
                    <a:lnR w="6350" cap="flat" cmpd="sng" algn="ctr">
                      <a:solidFill>
                        <a:srgbClr val="808080"/>
                      </a:solidFill>
                      <a:prstDash val="solid"/>
                      <a:round/>
                      <a:headEnd w="med" len="med"/>
                      <a:tailEnd w="med" len="med"/>
                    </a:lnR>
                    <a:lnT w="6350" cap="flat" cmpd="sng" algn="ctr">
                      <a:solidFill>
                        <a:srgbClr val="808080"/>
                      </a:solidFill>
                      <a:prstDash val="solid"/>
                      <a:round/>
                      <a:headEnd w="med" len="med"/>
                      <a:tailEnd w="med" len="med"/>
                    </a:lnT>
                    <a:lnB w="6350" cap="flat" cmpd="sng" algn="ctr">
                      <a:solidFill>
                        <a:srgbClr val="808080"/>
                      </a:solidFill>
                      <a:prstDash val="solid"/>
                      <a:round/>
                      <a:headEnd w="med" len="med"/>
                      <a:tailEnd w="med" len="med"/>
                    </a:lnB>
                    <a:lnTlToBr w="12700" cmpd="sng">
                      <a:noFill/>
                      <a:prstDash val="solid"/>
                    </a:lnTlToBr>
                    <a:lnBlToTr w="12700" cmpd="sng">
                      <a:noFill/>
                      <a:prstDash val="solid"/>
                    </a:lnBlToTr>
                    <a:noFill/>
                  </a:tcPr>
                </a:tc>
                <a:tc>
                  <a:txBody>
                    <a:bodyPr/>
                    <a:lstStyle/>
                    <a:p>
                      <a:pPr algn="ctr">
                        <a:defRPr/>
                      </a:pPr>
                      <a:r>
                        <a:rPr lang="ko-KR" altLang="en-US" sz="1100">
                          <a:solidFill>
                            <a:srgbClr val="5F5F5F"/>
                          </a:solidFill>
                          <a:latin typeface="Segoe UI"/>
                          <a:cs typeface="Segoe UI"/>
                        </a:rPr>
                        <a:t>본사</a:t>
                      </a:r>
                      <a:endParaRPr lang="en-US" sz="1100">
                        <a:solidFill>
                          <a:srgbClr val="5F5F5F"/>
                        </a:solidFill>
                        <a:latin typeface="Segoe UI"/>
                        <a:cs typeface="Segoe UI"/>
                      </a:endParaRPr>
                    </a:p>
                  </a:txBody>
                  <a:tcPr marL="82296" marR="82296" marT="82296" marB="82296" anchor="ctr">
                    <a:lnL w="6350" cap="flat" cmpd="sng" algn="ctr">
                      <a:solidFill>
                        <a:srgbClr val="808080"/>
                      </a:solidFill>
                      <a:prstDash val="solid"/>
                      <a:round/>
                      <a:headEnd w="med" len="med"/>
                      <a:tailEnd w="med" len="med"/>
                    </a:lnL>
                    <a:lnR w="6350" cap="flat" cmpd="sng" algn="ctr">
                      <a:solidFill>
                        <a:srgbClr val="808080"/>
                      </a:solidFill>
                      <a:prstDash val="solid"/>
                      <a:round/>
                      <a:headEnd w="med" len="med"/>
                      <a:tailEnd w="med" len="med"/>
                    </a:lnR>
                    <a:lnT w="6350" cap="flat" cmpd="sng" algn="ctr">
                      <a:solidFill>
                        <a:srgbClr val="808080"/>
                      </a:solidFill>
                      <a:prstDash val="solid"/>
                      <a:round/>
                      <a:headEnd w="med" len="med"/>
                      <a:tailEnd w="med" len="med"/>
                    </a:lnT>
                    <a:lnB w="6350" cap="flat" cmpd="sng" algn="ctr">
                      <a:solidFill>
                        <a:srgbClr val="808080"/>
                      </a:solidFill>
                      <a:prstDash val="solid"/>
                      <a:round/>
                      <a:headEnd w="med" len="med"/>
                      <a:tailEnd w="med" len="med"/>
                    </a:lnB>
                    <a:lnTlToBr w="12700" cmpd="sng">
                      <a:noFill/>
                      <a:prstDash val="solid"/>
                    </a:lnTlToBr>
                    <a:lnBlToTr w="12700" cmpd="sng">
                      <a:noFill/>
                      <a:prstDash val="solid"/>
                    </a:lnBlToTr>
                    <a:noFill/>
                  </a:tcPr>
                </a:tc>
                <a:tc>
                  <a:txBody>
                    <a:bodyPr/>
                    <a:lstStyle/>
                    <a:p>
                      <a:pPr algn="ctr">
                        <a:defRPr/>
                      </a:pPr>
                      <a:r>
                        <a:rPr lang="en-US" altLang="ko-KR" sz="1100">
                          <a:solidFill>
                            <a:srgbClr val="5F5F5F"/>
                          </a:solidFill>
                          <a:latin typeface="Segoe UI"/>
                          <a:cs typeface="Segoe UI"/>
                        </a:rPr>
                        <a:t>02-000-003</a:t>
                      </a:r>
                    </a:p>
                  </a:txBody>
                  <a:tcPr marL="82296" marR="82296" marT="82296" marB="82296" anchor="ctr">
                    <a:lnL w="6350" cap="flat" cmpd="sng" algn="ctr">
                      <a:solidFill>
                        <a:srgbClr val="808080"/>
                      </a:solidFill>
                      <a:prstDash val="solid"/>
                      <a:round/>
                      <a:headEnd w="med" len="med"/>
                      <a:tailEnd w="med" len="med"/>
                    </a:lnL>
                    <a:lnR w="6350" cap="flat" cmpd="sng" algn="ctr">
                      <a:solidFill>
                        <a:srgbClr val="808080"/>
                      </a:solidFill>
                      <a:prstDash val="solid"/>
                      <a:round/>
                      <a:headEnd w="med" len="med"/>
                      <a:tailEnd w="med" len="med"/>
                    </a:lnR>
                    <a:lnT w="6350" cap="flat" cmpd="sng" algn="ctr">
                      <a:solidFill>
                        <a:srgbClr val="808080"/>
                      </a:solidFill>
                      <a:prstDash val="solid"/>
                      <a:round/>
                      <a:headEnd w="med" len="med"/>
                      <a:tailEnd w="med" len="med"/>
                    </a:lnT>
                    <a:lnB w="6350" cap="flat" cmpd="sng" algn="ctr">
                      <a:solidFill>
                        <a:srgbClr val="808080"/>
                      </a:solidFill>
                      <a:prstDash val="solid"/>
                      <a:round/>
                      <a:headEnd w="med" len="med"/>
                      <a:tailEnd w="med" len="med"/>
                    </a:lnB>
                    <a:lnTlToBr w="12700" cmpd="sng">
                      <a:noFill/>
                      <a:prstDash val="solid"/>
                    </a:lnTlToBr>
                    <a:lnBlToTr w="12700" cmpd="sng">
                      <a:noFill/>
                      <a:prstDash val="solid"/>
                    </a:lnBlToTr>
                    <a:noFill/>
                  </a:tcPr>
                </a:tc>
                <a:tc>
                  <a:txBody>
                    <a:bodyPr/>
                    <a:lstStyle/>
                    <a:p>
                      <a:pPr algn="ctr">
                        <a:defRPr/>
                      </a:pPr>
                      <a:r>
                        <a:rPr lang="en-US" sz="1100">
                          <a:solidFill>
                            <a:srgbClr val="5F5F5F"/>
                          </a:solidFill>
                          <a:latin typeface="Segoe UI"/>
                          <a:cs typeface="Segoe UI"/>
                        </a:rPr>
                        <a:t>CEO</a:t>
                      </a:r>
                      <a:r>
                        <a:rPr lang="ko-KR" altLang="en-US" sz="1100">
                          <a:solidFill>
                            <a:srgbClr val="5F5F5F"/>
                          </a:solidFill>
                          <a:latin typeface="Segoe UI"/>
                          <a:cs typeface="Segoe UI"/>
                        </a:rPr>
                        <a:t>명</a:t>
                      </a:r>
                      <a:endParaRPr lang="en-US" sz="1100">
                        <a:solidFill>
                          <a:srgbClr val="5F5F5F"/>
                        </a:solidFill>
                        <a:latin typeface="Segoe UI"/>
                        <a:cs typeface="Segoe UI"/>
                      </a:endParaRPr>
                    </a:p>
                  </a:txBody>
                  <a:tcPr marL="82296" marR="82296" marT="82296" marB="82296" anchor="ctr">
                    <a:lnL w="6350" cap="flat" cmpd="sng" algn="ctr">
                      <a:solidFill>
                        <a:srgbClr val="808080"/>
                      </a:solidFill>
                      <a:prstDash val="solid"/>
                      <a:round/>
                      <a:headEnd w="med" len="med"/>
                      <a:tailEnd w="med" len="med"/>
                    </a:lnL>
                    <a:lnR w="6350" cap="flat" cmpd="sng" algn="ctr">
                      <a:solidFill>
                        <a:srgbClr val="808080"/>
                      </a:solidFill>
                      <a:prstDash val="solid"/>
                      <a:round/>
                      <a:headEnd w="med" len="med"/>
                      <a:tailEnd w="med" len="med"/>
                    </a:lnR>
                    <a:lnT w="6350" cap="flat" cmpd="sng" algn="ctr">
                      <a:solidFill>
                        <a:srgbClr val="808080"/>
                      </a:solidFill>
                      <a:prstDash val="solid"/>
                      <a:round/>
                      <a:headEnd w="med" len="med"/>
                      <a:tailEnd w="med" len="med"/>
                    </a:lnT>
                    <a:lnB w="6350" cap="flat" cmpd="sng" algn="ctr">
                      <a:solidFill>
                        <a:srgbClr val="808080"/>
                      </a:solidFill>
                      <a:prstDash val="solid"/>
                      <a:round/>
                      <a:headEnd w="med" len="med"/>
                      <a:tailEnd w="med" len="med"/>
                    </a:lnB>
                    <a:lnTlToBr w="12700" cmpd="sng">
                      <a:noFill/>
                      <a:prstDash val="solid"/>
                    </a:lnTlToBr>
                    <a:lnBlToTr w="12700" cmpd="sng">
                      <a:noFill/>
                      <a:prstDash val="solid"/>
                    </a:lnBlToTr>
                    <a:noFill/>
                  </a:tcPr>
                </a:tc>
                <a:tc>
                  <a:txBody>
                    <a:bodyPr/>
                    <a:lstStyle/>
                    <a:p>
                      <a:pPr algn="ctr">
                        <a:defRPr/>
                      </a:pPr>
                      <a:endParaRPr lang="en-US" sz="1100">
                        <a:solidFill>
                          <a:srgbClr val="5F5F5F"/>
                        </a:solidFill>
                        <a:latin typeface="Segoe UI"/>
                        <a:cs typeface="Segoe UI"/>
                      </a:endParaRPr>
                    </a:p>
                  </a:txBody>
                  <a:tcPr marL="82296" marR="82296" marT="82296" marB="82296" anchor="ctr">
                    <a:lnL w="6350" cap="flat" cmpd="sng" algn="ctr">
                      <a:solidFill>
                        <a:srgbClr val="808080"/>
                      </a:solidFill>
                      <a:prstDash val="solid"/>
                      <a:round/>
                      <a:headEnd w="med" len="med"/>
                      <a:tailEnd w="med" len="med"/>
                    </a:lnL>
                    <a:lnR w="6350" cap="flat" cmpd="sng" algn="ctr">
                      <a:solidFill>
                        <a:srgbClr val="808080"/>
                      </a:solidFill>
                      <a:prstDash val="solid"/>
                      <a:round/>
                      <a:headEnd w="med" len="med"/>
                      <a:tailEnd w="med" len="med"/>
                    </a:lnR>
                    <a:lnT w="6350" cap="flat" cmpd="sng" algn="ctr">
                      <a:solidFill>
                        <a:srgbClr val="808080"/>
                      </a:solidFill>
                      <a:prstDash val="solid"/>
                      <a:round/>
                      <a:headEnd w="med" len="med"/>
                      <a:tailEnd w="med" len="med"/>
                    </a:lnT>
                    <a:lnB w="6350" cap="flat" cmpd="sng" algn="ctr">
                      <a:solidFill>
                        <a:srgbClr val="808080"/>
                      </a:solidFill>
                      <a:prstDash val="solid"/>
                      <a:round/>
                      <a:headEnd w="med" len="med"/>
                      <a:tailEnd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graphicFrame>
        <p:nvGraphicFramePr>
          <p:cNvPr id="2" name="표 1"/>
          <p:cNvGraphicFramePr>
            <a:graphicFrameLocks noGrp="1"/>
          </p:cNvGraphicFramePr>
          <p:nvPr/>
        </p:nvGraphicFramePr>
        <p:xfrm>
          <a:off x="1795464" y="2160005"/>
          <a:ext cx="7926186" cy="332232"/>
        </p:xfrm>
        <a:graphic>
          <a:graphicData uri="http://schemas.openxmlformats.org/drawingml/2006/table">
            <a:tbl>
              <a:tblPr firstRow="1" firstCol="1">
                <a:tableStyleId>{5C22544A-7EE6-4342-B048-85BDC9FD1C3A}</a:tableStyleId>
              </a:tblPr>
              <a:tblGrid>
                <a:gridCol w="1520411">
                  <a:extLst>
                    <a:ext uri="{9D8B030D-6E8A-4147-A177-3AD203B41FA5}">
                      <a16:colId xmlns:a16="http://schemas.microsoft.com/office/drawing/2014/main" val="20000"/>
                    </a:ext>
                  </a:extLst>
                </a:gridCol>
                <a:gridCol w="6405775">
                  <a:extLst>
                    <a:ext uri="{9D8B030D-6E8A-4147-A177-3AD203B41FA5}">
                      <a16:colId xmlns:a16="http://schemas.microsoft.com/office/drawing/2014/main" val="20001"/>
                    </a:ext>
                  </a:extLst>
                </a:gridCol>
              </a:tblGrid>
              <a:tr h="0">
                <a:tc>
                  <a:txBody>
                    <a:bodyPr/>
                    <a:lstStyle/>
                    <a:p>
                      <a:pPr algn="ctr">
                        <a:defRPr/>
                      </a:pPr>
                      <a:r>
                        <a:rPr lang="ko-KR" altLang="en-US" sz="1100">
                          <a:solidFill>
                            <a:schemeClr val="tx1"/>
                          </a:solidFill>
                          <a:latin typeface="Noto Sans KR Black"/>
                          <a:ea typeface="Noto Sans KR Black"/>
                        </a:rPr>
                        <a:t>회사</a:t>
                      </a:r>
                    </a:p>
                  </a:txBody>
                  <a:tcPr marL="82296" marR="82296" marT="82296" marB="82296" anchor="ctr">
                    <a:lnL w="6350" cap="flat" cmpd="sng" algn="ctr">
                      <a:solidFill>
                        <a:srgbClr val="808080"/>
                      </a:solidFill>
                      <a:prstDash val="solid"/>
                      <a:round/>
                      <a:headEnd w="med" len="med"/>
                      <a:tailEnd w="med" len="med"/>
                    </a:lnL>
                    <a:lnR w="6350" cap="flat" cmpd="sng" algn="ctr">
                      <a:solidFill>
                        <a:srgbClr val="808080"/>
                      </a:solidFill>
                      <a:prstDash val="solid"/>
                      <a:round/>
                      <a:headEnd w="med" len="med"/>
                      <a:tailEnd w="med" len="med"/>
                    </a:lnR>
                    <a:lnT w="6350" cap="flat" cmpd="sng" algn="ctr">
                      <a:solidFill>
                        <a:srgbClr val="808080"/>
                      </a:solidFill>
                      <a:prstDash val="solid"/>
                      <a:round/>
                      <a:headEnd w="med" len="med"/>
                      <a:tailEnd w="med" len="med"/>
                    </a:lnT>
                    <a:lnB w="6350" cap="flat" cmpd="sng" algn="ctr">
                      <a:solidFill>
                        <a:srgbClr val="808080"/>
                      </a:solidFill>
                      <a:prstDash val="solid"/>
                      <a:round/>
                      <a:headEnd w="med" len="med"/>
                      <a:tailEnd w="med" len="med"/>
                    </a:lnB>
                    <a:lnTlToBr w="12700" cmpd="sng">
                      <a:noFill/>
                      <a:prstDash val="solid"/>
                    </a:lnTlToBr>
                    <a:lnBlToTr w="12700" cmpd="sng">
                      <a:noFill/>
                      <a:prstDash val="solid"/>
                    </a:lnBlToTr>
                    <a:noFill/>
                  </a:tcPr>
                </a:tc>
                <a:tc>
                  <a:txBody>
                    <a:bodyPr/>
                    <a:lstStyle/>
                    <a:p>
                      <a:pPr algn="ctr">
                        <a:defRPr/>
                      </a:pPr>
                      <a:endParaRPr lang="en-US" sz="1100">
                        <a:solidFill>
                          <a:srgbClr val="5F5F5F"/>
                        </a:solidFill>
                        <a:latin typeface="Segoe UI"/>
                        <a:cs typeface="Segoe UI"/>
                      </a:endParaRPr>
                    </a:p>
                  </a:txBody>
                  <a:tcPr marL="82296" marR="82296" marT="82296" marB="82296" anchor="ctr">
                    <a:lnL w="6350" cap="flat" cmpd="sng" algn="ctr">
                      <a:solidFill>
                        <a:srgbClr val="808080"/>
                      </a:solidFill>
                      <a:prstDash val="solid"/>
                      <a:round/>
                      <a:headEnd w="med" len="med"/>
                      <a:tailEnd w="med" len="med"/>
                    </a:lnL>
                    <a:lnR w="6350" cap="flat" cmpd="sng" algn="ctr">
                      <a:solidFill>
                        <a:srgbClr val="808080"/>
                      </a:solidFill>
                      <a:prstDash val="solid"/>
                      <a:round/>
                      <a:headEnd w="med" len="med"/>
                      <a:tailEnd w="med" len="med"/>
                    </a:lnR>
                    <a:lnT w="6350" cap="flat" cmpd="sng" algn="ctr">
                      <a:solidFill>
                        <a:srgbClr val="808080"/>
                      </a:solidFill>
                      <a:prstDash val="solid"/>
                      <a:round/>
                      <a:headEnd w="med" len="med"/>
                      <a:tailEnd w="med" len="med"/>
                    </a:lnT>
                    <a:lnB w="6350" cap="flat" cmpd="sng" algn="ctr">
                      <a:solidFill>
                        <a:srgbClr val="808080"/>
                      </a:solidFill>
                      <a:prstDash val="solid"/>
                      <a:round/>
                      <a:headEnd w="med" len="med"/>
                      <a:tailEnd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grpSp>
        <p:nvGrpSpPr>
          <p:cNvPr id="32" name="그룹 31"/>
          <p:cNvGrpSpPr/>
          <p:nvPr/>
        </p:nvGrpSpPr>
        <p:grpSpPr>
          <a:xfrm>
            <a:off x="3404512" y="2235937"/>
            <a:ext cx="1053982" cy="183650"/>
            <a:chOff x="8051918" y="2291958"/>
            <a:chExt cx="1053982" cy="183650"/>
          </a:xfrm>
        </p:grpSpPr>
        <p:sp>
          <p:nvSpPr>
            <p:cNvPr id="46" name="직사각형 45"/>
            <p:cNvSpPr/>
            <p:nvPr/>
          </p:nvSpPr>
          <p:spPr>
            <a:xfrm>
              <a:off x="8051918" y="2291958"/>
              <a:ext cx="1053982" cy="18365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ko-KR" altLang="en-US" sz="800">
                  <a:solidFill>
                    <a:schemeClr val="tx1"/>
                  </a:solidFill>
                  <a:latin typeface="Noto Sans KR Black"/>
                  <a:ea typeface="Noto Sans KR Black"/>
                </a:rPr>
                <a:t>㈜테스트물산</a:t>
              </a:r>
            </a:p>
          </p:txBody>
        </p:sp>
        <p:sp>
          <p:nvSpPr>
            <p:cNvPr id="28" name="화살표: 갈매기형 수장 27"/>
            <p:cNvSpPr/>
            <p:nvPr/>
          </p:nvSpPr>
          <p:spPr>
            <a:xfrm rot="5400000">
              <a:off x="8980098" y="2358484"/>
              <a:ext cx="71303" cy="83801"/>
            </a:xfrm>
            <a:prstGeom prst="chevron">
              <a:avLst>
                <a:gd name="adj" fmla="val 50000"/>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solidFill>
                  <a:schemeClr val="tx1"/>
                </a:solidFill>
              </a:endParaRPr>
            </a:p>
          </p:txBody>
        </p:sp>
      </p:grpSp>
      <p:sp>
        <p:nvSpPr>
          <p:cNvPr id="47" name="직사각형 46"/>
          <p:cNvSpPr/>
          <p:nvPr/>
        </p:nvSpPr>
        <p:spPr>
          <a:xfrm>
            <a:off x="4621499" y="2234836"/>
            <a:ext cx="395975" cy="191904"/>
          </a:xfrm>
          <a:prstGeom prst="rect">
            <a:avLst/>
          </a:prstGeom>
          <a:solidFill>
            <a:schemeClr val="bg2"/>
          </a:solidFill>
          <a:ln w="9525">
            <a:solidFill>
              <a:schemeClr val="bg1">
                <a:lumMod val="6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ko-KR" altLang="en-US" sz="800">
                <a:solidFill>
                  <a:schemeClr val="tx1"/>
                </a:solidFill>
                <a:latin typeface="Noto Sans KR Black"/>
                <a:ea typeface="Noto Sans KR Black"/>
              </a:rPr>
              <a:t>검색</a:t>
            </a:r>
          </a:p>
        </p:txBody>
      </p:sp>
      <p:sp>
        <p:nvSpPr>
          <p:cNvPr id="48" name="Box"/>
          <p:cNvSpPr>
            <a:spLocks noChangeAspect="1" noChangeArrowheads="1"/>
          </p:cNvSpPr>
          <p:nvPr/>
        </p:nvSpPr>
        <p:spPr>
          <a:xfrm>
            <a:off x="2051242" y="2751096"/>
            <a:ext cx="128588" cy="128588"/>
          </a:xfrm>
          <a:prstGeom prst="rect">
            <a:avLst/>
          </a:prstGeom>
          <a:solidFill>
            <a:srgbClr val="FFFFFF"/>
          </a:solidFill>
          <a:ln w="6350" cap="flat">
            <a:solidFill>
              <a:srgbClr val="808080"/>
            </a:solidFill>
            <a:prstDash val="solid"/>
            <a:miter/>
          </a:ln>
        </p:spPr>
        <p:txBody>
          <a:bodyPr vert="horz" wrap="square" lIns="91440" tIns="45720" rIns="91440" bIns="45720" anchor="t" anchorCtr="0">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defRPr/>
            </a:pPr>
            <a:endParaRPr lang="en-US">
              <a:solidFill>
                <a:srgbClr val="5F5F5F"/>
              </a:solidFill>
              <a:latin typeface="Segoe UI"/>
              <a:cs typeface="Segoe UI"/>
            </a:endParaRPr>
          </a:p>
        </p:txBody>
      </p:sp>
      <p:sp>
        <p:nvSpPr>
          <p:cNvPr id="49" name="Box"/>
          <p:cNvSpPr>
            <a:spLocks noChangeAspect="1" noChangeArrowheads="1"/>
          </p:cNvSpPr>
          <p:nvPr/>
        </p:nvSpPr>
        <p:spPr>
          <a:xfrm>
            <a:off x="2051242" y="3074548"/>
            <a:ext cx="128588" cy="128588"/>
          </a:xfrm>
          <a:prstGeom prst="rect">
            <a:avLst/>
          </a:prstGeom>
          <a:solidFill>
            <a:schemeClr val="bg2">
              <a:lumMod val="90000"/>
            </a:schemeClr>
          </a:solidFill>
          <a:ln w="6350" cap="flat">
            <a:solidFill>
              <a:srgbClr val="808080"/>
            </a:solidFill>
            <a:prstDash val="solid"/>
            <a:miter/>
          </a:ln>
        </p:spPr>
        <p:txBody>
          <a:bodyPr vert="horz" wrap="square" lIns="91440" tIns="45720" rIns="91440" bIns="45720" anchor="t" anchorCtr="0">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defRPr/>
            </a:pPr>
            <a:endParaRPr lang="en-US">
              <a:solidFill>
                <a:srgbClr val="5F5F5F"/>
              </a:solidFill>
              <a:latin typeface="Segoe UI"/>
              <a:cs typeface="Segoe UI"/>
            </a:endParaRPr>
          </a:p>
        </p:txBody>
      </p:sp>
      <p:sp>
        <p:nvSpPr>
          <p:cNvPr id="50" name="Box"/>
          <p:cNvSpPr>
            <a:spLocks noChangeAspect="1" noChangeArrowheads="1"/>
          </p:cNvSpPr>
          <p:nvPr/>
        </p:nvSpPr>
        <p:spPr>
          <a:xfrm>
            <a:off x="2051242" y="3420344"/>
            <a:ext cx="128588" cy="128588"/>
          </a:xfrm>
          <a:prstGeom prst="rect">
            <a:avLst/>
          </a:prstGeom>
          <a:solidFill>
            <a:srgbClr val="FFFFFF"/>
          </a:solidFill>
          <a:ln w="6350" cap="flat">
            <a:solidFill>
              <a:srgbClr val="808080"/>
            </a:solidFill>
            <a:prstDash val="solid"/>
            <a:miter/>
          </a:ln>
        </p:spPr>
        <p:txBody>
          <a:bodyPr vert="horz" wrap="square" lIns="91440" tIns="45720" rIns="91440" bIns="45720" anchor="t" anchorCtr="0">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defRPr/>
            </a:pPr>
            <a:endParaRPr lang="en-US">
              <a:solidFill>
                <a:srgbClr val="5F5F5F"/>
              </a:solidFill>
              <a:latin typeface="Segoe UI"/>
              <a:cs typeface="Segoe UI"/>
            </a:endParaRPr>
          </a:p>
        </p:txBody>
      </p:sp>
      <p:sp>
        <p:nvSpPr>
          <p:cNvPr id="51" name="Box"/>
          <p:cNvSpPr>
            <a:spLocks noChangeAspect="1" noChangeArrowheads="1"/>
          </p:cNvSpPr>
          <p:nvPr/>
        </p:nvSpPr>
        <p:spPr>
          <a:xfrm>
            <a:off x="2051242" y="3747002"/>
            <a:ext cx="128588" cy="128588"/>
          </a:xfrm>
          <a:prstGeom prst="rect">
            <a:avLst/>
          </a:prstGeom>
          <a:solidFill>
            <a:srgbClr val="FFFFFF"/>
          </a:solidFill>
          <a:ln w="6350" cap="flat">
            <a:solidFill>
              <a:srgbClr val="808080"/>
            </a:solidFill>
            <a:prstDash val="solid"/>
            <a:miter/>
          </a:ln>
        </p:spPr>
        <p:txBody>
          <a:bodyPr vert="horz" wrap="square" lIns="91440" tIns="45720" rIns="91440" bIns="45720" anchor="t" anchorCtr="0">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defRPr/>
            </a:pPr>
            <a:endParaRPr lang="en-US">
              <a:solidFill>
                <a:srgbClr val="5F5F5F"/>
              </a:solidFill>
              <a:latin typeface="Segoe UI"/>
              <a:cs typeface="Segoe UI"/>
            </a:endParaRPr>
          </a:p>
        </p:txBody>
      </p:sp>
      <p:sp>
        <p:nvSpPr>
          <p:cNvPr id="52" name="직사각형 51"/>
          <p:cNvSpPr/>
          <p:nvPr/>
        </p:nvSpPr>
        <p:spPr>
          <a:xfrm>
            <a:off x="8875982" y="3015036"/>
            <a:ext cx="466066" cy="254623"/>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ko-KR" altLang="en-US" sz="800">
                <a:solidFill>
                  <a:schemeClr val="tx1"/>
                </a:solidFill>
                <a:latin typeface="Noto Sans KR Black"/>
                <a:ea typeface="Noto Sans KR Black"/>
              </a:rPr>
              <a:t>수정</a:t>
            </a:r>
          </a:p>
        </p:txBody>
      </p:sp>
      <p:sp>
        <p:nvSpPr>
          <p:cNvPr id="53" name="직사각형 52"/>
          <p:cNvSpPr/>
          <p:nvPr/>
        </p:nvSpPr>
        <p:spPr>
          <a:xfrm>
            <a:off x="8565550" y="3354038"/>
            <a:ext cx="466066" cy="254623"/>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ko-KR" altLang="en-US" sz="800">
                <a:solidFill>
                  <a:schemeClr val="tx1"/>
                </a:solidFill>
                <a:latin typeface="Noto Sans KR Black"/>
                <a:ea typeface="Noto Sans KR Black"/>
              </a:rPr>
              <a:t>수정</a:t>
            </a:r>
          </a:p>
        </p:txBody>
      </p:sp>
      <p:sp>
        <p:nvSpPr>
          <p:cNvPr id="54" name="직사각형 53"/>
          <p:cNvSpPr/>
          <p:nvPr/>
        </p:nvSpPr>
        <p:spPr>
          <a:xfrm>
            <a:off x="9218973" y="3354038"/>
            <a:ext cx="466066" cy="254623"/>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ko-KR" altLang="en-US" sz="800">
                <a:solidFill>
                  <a:schemeClr val="tx1"/>
                </a:solidFill>
                <a:latin typeface="Noto Sans KR Black"/>
                <a:ea typeface="Noto Sans KR Black"/>
              </a:rPr>
              <a:t>삭제</a:t>
            </a:r>
          </a:p>
        </p:txBody>
      </p:sp>
      <p:sp>
        <p:nvSpPr>
          <p:cNvPr id="55" name="직사각형 54"/>
          <p:cNvSpPr/>
          <p:nvPr/>
        </p:nvSpPr>
        <p:spPr>
          <a:xfrm>
            <a:off x="8565550" y="3677580"/>
            <a:ext cx="466066" cy="254623"/>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ko-KR" altLang="en-US" sz="800">
                <a:solidFill>
                  <a:schemeClr val="tx1"/>
                </a:solidFill>
                <a:latin typeface="Noto Sans KR Black"/>
                <a:ea typeface="Noto Sans KR Black"/>
              </a:rPr>
              <a:t>수정</a:t>
            </a:r>
          </a:p>
        </p:txBody>
      </p:sp>
      <p:sp>
        <p:nvSpPr>
          <p:cNvPr id="56" name="직사각형 55"/>
          <p:cNvSpPr/>
          <p:nvPr/>
        </p:nvSpPr>
        <p:spPr>
          <a:xfrm>
            <a:off x="9218973" y="3677580"/>
            <a:ext cx="466066" cy="254623"/>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ko-KR" altLang="en-US" sz="800">
                <a:solidFill>
                  <a:schemeClr val="tx1"/>
                </a:solidFill>
                <a:latin typeface="Noto Sans KR Black"/>
                <a:ea typeface="Noto Sans KR Black"/>
              </a:rPr>
              <a:t>삭제</a:t>
            </a:r>
          </a:p>
        </p:txBody>
      </p:sp>
      <p:sp>
        <p:nvSpPr>
          <p:cNvPr id="57" name="직사각형 56"/>
          <p:cNvSpPr/>
          <p:nvPr/>
        </p:nvSpPr>
        <p:spPr>
          <a:xfrm>
            <a:off x="1795464" y="4097356"/>
            <a:ext cx="692032" cy="254623"/>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ko-KR" altLang="en-US" sz="800">
                <a:solidFill>
                  <a:schemeClr val="tx1"/>
                </a:solidFill>
                <a:latin typeface="Noto Sans KR Black"/>
                <a:ea typeface="Noto Sans KR Black"/>
              </a:rPr>
              <a:t>선택 삭제</a:t>
            </a:r>
          </a:p>
        </p:txBody>
      </p:sp>
      <p:sp>
        <p:nvSpPr>
          <p:cNvPr id="58" name="직사각형 57"/>
          <p:cNvSpPr/>
          <p:nvPr/>
        </p:nvSpPr>
        <p:spPr>
          <a:xfrm>
            <a:off x="9029618" y="4097356"/>
            <a:ext cx="692032" cy="254623"/>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ko-KR" altLang="en-US" sz="800">
                <a:solidFill>
                  <a:schemeClr val="tx1"/>
                </a:solidFill>
                <a:latin typeface="Noto Sans KR Black"/>
                <a:ea typeface="Noto Sans KR Black"/>
              </a:rPr>
              <a:t>사업장 등록</a:t>
            </a:r>
          </a:p>
        </p:txBody>
      </p:sp>
      <p:grpSp>
        <p:nvGrpSpPr>
          <p:cNvPr id="59" name="그룹 58"/>
          <p:cNvGrpSpPr/>
          <p:nvPr/>
        </p:nvGrpSpPr>
        <p:grpSpPr>
          <a:xfrm>
            <a:off x="4869283" y="4136075"/>
            <a:ext cx="1396789" cy="215444"/>
            <a:chOff x="4552421" y="3534603"/>
            <a:chExt cx="1396789" cy="215444"/>
          </a:xfrm>
        </p:grpSpPr>
        <p:grpSp>
          <p:nvGrpSpPr>
            <p:cNvPr id="60" name="그룹 59"/>
            <p:cNvGrpSpPr/>
            <p:nvPr/>
          </p:nvGrpSpPr>
          <p:grpSpPr>
            <a:xfrm>
              <a:off x="4552421" y="3534603"/>
              <a:ext cx="538411" cy="215444"/>
              <a:chOff x="4552421" y="3534603"/>
              <a:chExt cx="538411" cy="215444"/>
            </a:xfrm>
          </p:grpSpPr>
          <p:grpSp>
            <p:nvGrpSpPr>
              <p:cNvPr id="67" name="그룹 66"/>
              <p:cNvGrpSpPr/>
              <p:nvPr/>
            </p:nvGrpSpPr>
            <p:grpSpPr>
              <a:xfrm rot="10800000">
                <a:off x="4552421" y="3588158"/>
                <a:ext cx="108334" cy="108334"/>
                <a:chOff x="4625340" y="3429000"/>
                <a:chExt cx="534985" cy="534985"/>
              </a:xfrm>
            </p:grpSpPr>
            <p:sp>
              <p:nvSpPr>
                <p:cNvPr id="69" name="직사각형 68"/>
                <p:cNvSpPr/>
                <p:nvPr/>
              </p:nvSpPr>
              <p:spPr>
                <a:xfrm>
                  <a:off x="4625340" y="3429000"/>
                  <a:ext cx="534985" cy="534985"/>
                </a:xfrm>
                <a:prstGeom prst="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70" name="이등변 삼각형 69"/>
                <p:cNvSpPr/>
                <p:nvPr/>
              </p:nvSpPr>
              <p:spPr>
                <a:xfrm rot="5400000">
                  <a:off x="4733202" y="3551633"/>
                  <a:ext cx="343374" cy="296012"/>
                </a:xfrm>
                <a:prstGeom prst="triangle">
                  <a:avLst>
                    <a:gd name="adj" fmla="val 5000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grpSp>
          <p:sp>
            <p:nvSpPr>
              <p:cNvPr id="68" name="TextBox 67"/>
              <p:cNvSpPr txBox="1"/>
              <p:nvPr/>
            </p:nvSpPr>
            <p:spPr>
              <a:xfrm>
                <a:off x="4632203" y="3534603"/>
                <a:ext cx="458629" cy="215444"/>
              </a:xfrm>
              <a:prstGeom prst="rect">
                <a:avLst/>
              </a:prstGeom>
              <a:noFill/>
            </p:spPr>
            <p:txBody>
              <a:bodyPr wrap="square">
                <a:spAutoFit/>
              </a:bodyPr>
              <a:lstStyle/>
              <a:p>
                <a:pPr lvl="0">
                  <a:defRPr/>
                </a:pPr>
                <a:r>
                  <a:rPr lang="ko-KR" altLang="en-US" sz="800">
                    <a:latin typeface="Noto Sans KR Black"/>
                    <a:ea typeface="Noto Sans KR Black"/>
                  </a:rPr>
                  <a:t>이전</a:t>
                </a:r>
              </a:p>
            </p:txBody>
          </p:sp>
        </p:grpSp>
        <p:grpSp>
          <p:nvGrpSpPr>
            <p:cNvPr id="61" name="그룹 60"/>
            <p:cNvGrpSpPr/>
            <p:nvPr/>
          </p:nvGrpSpPr>
          <p:grpSpPr>
            <a:xfrm>
              <a:off x="5484454" y="3534603"/>
              <a:ext cx="464756" cy="215444"/>
              <a:chOff x="5484454" y="3534603"/>
              <a:chExt cx="464756" cy="215444"/>
            </a:xfrm>
          </p:grpSpPr>
          <p:grpSp>
            <p:nvGrpSpPr>
              <p:cNvPr id="63" name="그룹 62"/>
              <p:cNvGrpSpPr/>
              <p:nvPr/>
            </p:nvGrpSpPr>
            <p:grpSpPr>
              <a:xfrm>
                <a:off x="5840876" y="3588158"/>
                <a:ext cx="108334" cy="108334"/>
                <a:chOff x="4625340" y="3429000"/>
                <a:chExt cx="534985" cy="534985"/>
              </a:xfrm>
            </p:grpSpPr>
            <p:sp>
              <p:nvSpPr>
                <p:cNvPr id="65" name="직사각형 64"/>
                <p:cNvSpPr/>
                <p:nvPr/>
              </p:nvSpPr>
              <p:spPr>
                <a:xfrm>
                  <a:off x="4625340" y="3429000"/>
                  <a:ext cx="534985" cy="534985"/>
                </a:xfrm>
                <a:prstGeom prst="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66" name="이등변 삼각형 65"/>
                <p:cNvSpPr/>
                <p:nvPr/>
              </p:nvSpPr>
              <p:spPr>
                <a:xfrm rot="5400000">
                  <a:off x="4733202" y="3551633"/>
                  <a:ext cx="343374" cy="296012"/>
                </a:xfrm>
                <a:prstGeom prst="triangle">
                  <a:avLst>
                    <a:gd name="adj" fmla="val 5000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grpSp>
          <p:sp>
            <p:nvSpPr>
              <p:cNvPr id="64" name="TextBox 63"/>
              <p:cNvSpPr txBox="1"/>
              <p:nvPr/>
            </p:nvSpPr>
            <p:spPr>
              <a:xfrm>
                <a:off x="5484454" y="3534603"/>
                <a:ext cx="458629" cy="215444"/>
              </a:xfrm>
              <a:prstGeom prst="rect">
                <a:avLst/>
              </a:prstGeom>
              <a:noFill/>
            </p:spPr>
            <p:txBody>
              <a:bodyPr wrap="square">
                <a:spAutoFit/>
              </a:bodyPr>
              <a:lstStyle/>
              <a:p>
                <a:pPr lvl="0">
                  <a:defRPr/>
                </a:pPr>
                <a:r>
                  <a:rPr lang="ko-KR" altLang="en-US" sz="800">
                    <a:latin typeface="Noto Sans KR Black"/>
                    <a:ea typeface="Noto Sans KR Black"/>
                  </a:rPr>
                  <a:t>다음</a:t>
                </a:r>
              </a:p>
            </p:txBody>
          </p:sp>
        </p:grpSp>
        <p:sp>
          <p:nvSpPr>
            <p:cNvPr id="62" name="TextBox 61"/>
            <p:cNvSpPr txBox="1"/>
            <p:nvPr/>
          </p:nvSpPr>
          <p:spPr>
            <a:xfrm>
              <a:off x="5139163" y="3534603"/>
              <a:ext cx="458629" cy="215444"/>
            </a:xfrm>
            <a:prstGeom prst="rect">
              <a:avLst/>
            </a:prstGeom>
            <a:noFill/>
          </p:spPr>
          <p:txBody>
            <a:bodyPr wrap="square">
              <a:spAutoFit/>
            </a:bodyPr>
            <a:lstStyle/>
            <a:p>
              <a:pPr lvl="0">
                <a:defRPr/>
              </a:pPr>
              <a:r>
                <a:rPr lang="en-US" altLang="ko-KR" sz="800">
                  <a:latin typeface="Noto Sans KR Black"/>
                  <a:ea typeface="Noto Sans KR Black"/>
                </a:rPr>
                <a:t>1</a:t>
              </a:r>
              <a:endParaRPr lang="ko-KR" altLang="en-US" sz="800">
                <a:latin typeface="Noto Sans KR Black"/>
                <a:ea typeface="Noto Sans KR Black"/>
              </a:endParaRPr>
            </a:p>
          </p:txBody>
        </p:sp>
      </p:grpSp>
      <p:sp>
        <p:nvSpPr>
          <p:cNvPr id="71" name="직사각형 70">
            <a:extLst>
              <a:ext uri="{FF2B5EF4-FFF2-40B4-BE49-F238E27FC236}">
                <a16:creationId xmlns:a16="http://schemas.microsoft.com/office/drawing/2014/main" id="{90D6FA57-2398-4124-B0A4-99F319C0EE14}"/>
              </a:ext>
            </a:extLst>
          </p:cNvPr>
          <p:cNvSpPr/>
          <p:nvPr/>
        </p:nvSpPr>
        <p:spPr>
          <a:xfrm>
            <a:off x="11239500" y="6558482"/>
            <a:ext cx="861060" cy="260350"/>
          </a:xfrm>
          <a:prstGeom prst="rect">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r>
              <a:rPr lang="ko-KR" altLang="en-US" sz="800">
                <a:solidFill>
                  <a:schemeClr val="tx1"/>
                </a:solidFill>
                <a:latin typeface="Noto Sans KR Black" panose="020B0A00000000000000" pitchFamily="34" charset="-127"/>
                <a:ea typeface="Noto Sans KR Black" panose="020B0A00000000000000" pitchFamily="34" charset="-127"/>
                <a:hlinkClick r:id="rId3" action="ppaction://hlinksldjump"/>
              </a:rPr>
              <a:t>목차로</a:t>
            </a:r>
            <a:endParaRPr lang="en-US" altLang="ko-KR" sz="800">
              <a:solidFill>
                <a:schemeClr val="tx1"/>
              </a:solidFill>
              <a:latin typeface="Noto Sans KR Black" panose="020B0A00000000000000" pitchFamily="34" charset="-127"/>
              <a:ea typeface="Noto Sans KR Black" panose="020B0A00000000000000" pitchFamily="34" charset="-127"/>
            </a:endParaRPr>
          </a:p>
        </p:txBody>
      </p:sp>
    </p:spTree>
  </p:cSld>
  <p:clrMapOvr>
    <a:masterClrMapping/>
  </p:clrMapOvr>
  <mc:AlternateContent xmlns:mc="http://schemas.openxmlformats.org/markup-compatibility/2006" xmlns:p14="http://schemas.microsoft.com/office/powerpoint/2010/main">
    <mc:Choice Requires="p14">
      <p:transition/>
    </mc:Choice>
    <mc:Fallback xmlns="" xmlns:c="http://schemas.openxmlformats.org/drawingml/2006/chart" xmlns:dgm="http://schemas.openxmlformats.org/drawingml/2006/diagram" xmlns:dsp="http://schemas.microsoft.com/office/drawing/2008/diagram">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Browser" descr="&lt;SmartSettings&gt;&lt;SmartResize enabled=&quot;True&quot; minWidth=&quot;140&quot; minHeight=&quot;50&quot; /&gt;&lt;/SmartSettings&gt;"/>
          <p:cNvGrpSpPr/>
          <p:nvPr>
            <p:custDataLst>
              <p:tags r:id="rId1"/>
            </p:custDataLst>
          </p:nvPr>
        </p:nvGrpSpPr>
        <p:grpSpPr>
          <a:xfrm>
            <a:off x="-1" y="0"/>
            <a:ext cx="9810308" cy="6858000"/>
            <a:chOff x="595684" y="1261242"/>
            <a:chExt cx="6668463" cy="4352544"/>
          </a:xfrm>
        </p:grpSpPr>
        <p:sp>
          <p:nvSpPr>
            <p:cNvPr id="5" name="Window Body" descr="&lt;SmartSettings&gt;&lt;SmartResize anchorLeft=&quot;Absolute&quot; anchorTop=&quot;Absolute&quot; anchorRight=&quot;Absolute&quot; anchorBottom=&quot;Absolute&quot; /&gt;&lt;/SmartSettings&gt;"/>
            <p:cNvSpPr/>
            <p:nvPr/>
          </p:nvSpPr>
          <p:spPr>
            <a:xfrm>
              <a:off x="595684" y="1600779"/>
              <a:ext cx="6668461" cy="4013007"/>
            </a:xfrm>
            <a:prstGeom prst="rect">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vert="horz" wrap="square" lIns="91440" tIns="45720" rIns="91440" bIns="45720" anchor="ctr" anchorCtr="0">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endParaRPr lang="en-US" sz="900">
                <a:solidFill>
                  <a:srgbClr val="5F5F5F"/>
                </a:solidFill>
                <a:latin typeface="Segoe UI"/>
                <a:cs typeface="Segoe UI"/>
              </a:endParaRPr>
            </a:p>
          </p:txBody>
        </p:sp>
        <p:sp>
          <p:nvSpPr>
            <p:cNvPr id="6" name="Title Bar" descr="&lt;SmartSettings&gt;&lt;SmartResize anchorLeft=&quot;Absolute&quot; anchorTop=&quot;Absolute&quot; anchorRight=&quot;Absolute&quot; anchorBottom=&quot;None&quot; /&gt;&lt;/SmartSettings&gt;"/>
            <p:cNvSpPr/>
            <p:nvPr/>
          </p:nvSpPr>
          <p:spPr>
            <a:xfrm>
              <a:off x="595685" y="1261242"/>
              <a:ext cx="6668462" cy="340866"/>
            </a:xfrm>
            <a:prstGeom prst="rect">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vert="horz" wrap="square" lIns="91440" tIns="45720" rIns="228600" bIns="45720" anchor="t" anchorCtr="0">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defRPr/>
              </a:pPr>
              <a:r>
                <a:rPr lang="en-US" sz="900">
                  <a:solidFill>
                    <a:srgbClr val="5F5F5F"/>
                  </a:solidFill>
                  <a:latin typeface="Segoe UI"/>
                  <a:cs typeface="Segoe UI"/>
                </a:rPr>
                <a:t>Browser</a:t>
              </a:r>
            </a:p>
          </p:txBody>
        </p:sp>
        <p:sp>
          <p:nvSpPr>
            <p:cNvPr id="7" name="Menu Button" descr="&lt;SmartSettings&gt;&lt;SmartResize anchorLeft=&quot;None&quot; anchorTop=&quot;Absolute&quot; anchorRight=&quot;Absolute&quot; anchorBottom=&quot;None&quot; /&gt;&lt;/SmartSettings&gt;"/>
            <p:cNvSpPr>
              <a:spLocks noChangeAspect="1" noEditPoints="1"/>
            </p:cNvSpPr>
            <p:nvPr/>
          </p:nvSpPr>
          <p:spPr>
            <a:xfrm>
              <a:off x="7102450" y="1456440"/>
              <a:ext cx="101434" cy="71535"/>
            </a:xfrm>
            <a:custGeom>
              <a:avLst/>
              <a:gdLst>
                <a:gd name="T0" fmla="*/ 0 w 415"/>
                <a:gd name="T1" fmla="*/ 309 h 309"/>
                <a:gd name="T2" fmla="*/ 415 w 415"/>
                <a:gd name="T3" fmla="*/ 309 h 309"/>
                <a:gd name="T4" fmla="*/ 0 w 415"/>
                <a:gd name="T5" fmla="*/ 155 h 309"/>
                <a:gd name="T6" fmla="*/ 415 w 415"/>
                <a:gd name="T7" fmla="*/ 155 h 309"/>
                <a:gd name="T8" fmla="*/ 0 w 415"/>
                <a:gd name="T9" fmla="*/ 0 h 309"/>
                <a:gd name="T10" fmla="*/ 415 w 415"/>
                <a:gd name="T11" fmla="*/ 0 h 309"/>
              </a:gdLst>
              <a:ahLst/>
              <a:cxnLst>
                <a:cxn ang="0">
                  <a:pos x="T0" y="T1"/>
                </a:cxn>
                <a:cxn ang="0">
                  <a:pos x="T2" y="T3"/>
                </a:cxn>
                <a:cxn ang="0">
                  <a:pos x="T4" y="T5"/>
                </a:cxn>
                <a:cxn ang="0">
                  <a:pos x="T6" y="T7"/>
                </a:cxn>
                <a:cxn ang="0">
                  <a:pos x="T8" y="T9"/>
                </a:cxn>
                <a:cxn ang="0">
                  <a:pos x="T10" y="T11"/>
                </a:cxn>
              </a:cxnLst>
              <a:rect l="0" t="0" r="r" b="b"/>
              <a:pathLst>
                <a:path w="415" h="309">
                  <a:moveTo>
                    <a:pt x="0" y="309"/>
                  </a:moveTo>
                  <a:lnTo>
                    <a:pt x="415" y="309"/>
                  </a:lnTo>
                  <a:moveTo>
                    <a:pt x="0" y="155"/>
                  </a:moveTo>
                  <a:lnTo>
                    <a:pt x="415" y="155"/>
                  </a:lnTo>
                  <a:moveTo>
                    <a:pt x="0" y="0"/>
                  </a:moveTo>
                  <a:lnTo>
                    <a:pt x="415" y="0"/>
                  </a:lnTo>
                </a:path>
              </a:pathLst>
            </a:custGeom>
            <a:noFill/>
            <a:ln w="6350" cap="flat">
              <a:solidFill>
                <a:srgbClr val="808080"/>
              </a:solidFill>
              <a:prstDash val="solid"/>
              <a:miter/>
            </a:ln>
          </p:spPr>
          <p:txBody>
            <a:bodyPr vert="horz" wrap="square" lIns="91440" tIns="45720" rIns="91440" bIns="45720" anchor="t" anchorCtr="0">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defRPr/>
              </a:pPr>
              <a:endParaRPr lang="en-US">
                <a:solidFill>
                  <a:srgbClr val="5F5F5F"/>
                </a:solidFill>
                <a:latin typeface="Segoe UI"/>
                <a:cs typeface="Segoe UI"/>
              </a:endParaRPr>
            </a:p>
          </p:txBody>
        </p:sp>
        <p:sp>
          <p:nvSpPr>
            <p:cNvPr id="8" name="Close Button" descr="&lt;SmartSettings&gt;&lt;SmartResize anchorLeft=&quot;None&quot; anchorTop=&quot;Absolute&quot; anchorRight=&quot;Absolute&quot; anchorBottom=&quot;None&quot; /&gt;&lt;/SmartSettings&gt;"/>
            <p:cNvSpPr>
              <a:spLocks noEditPoints="1"/>
            </p:cNvSpPr>
            <p:nvPr/>
          </p:nvSpPr>
          <p:spPr>
            <a:xfrm>
              <a:off x="7120801" y="1306460"/>
              <a:ext cx="66903" cy="60452"/>
            </a:xfrm>
            <a:custGeom>
              <a:avLst/>
              <a:gdLst>
                <a:gd name="T0" fmla="*/ 254 w 254"/>
                <a:gd name="T1" fmla="*/ 0 h 254"/>
                <a:gd name="T2" fmla="*/ 0 w 254"/>
                <a:gd name="T3" fmla="*/ 254 h 254"/>
                <a:gd name="T4" fmla="*/ 0 w 254"/>
                <a:gd name="T5" fmla="*/ 0 h 254"/>
                <a:gd name="T6" fmla="*/ 254 w 254"/>
                <a:gd name="T7" fmla="*/ 254 h 254"/>
              </a:gdLst>
              <a:ahLst/>
              <a:cxnLst>
                <a:cxn ang="0">
                  <a:pos x="T0" y="T1"/>
                </a:cxn>
                <a:cxn ang="0">
                  <a:pos x="T2" y="T3"/>
                </a:cxn>
                <a:cxn ang="0">
                  <a:pos x="T4" y="T5"/>
                </a:cxn>
                <a:cxn ang="0">
                  <a:pos x="T6" y="T7"/>
                </a:cxn>
              </a:cxnLst>
              <a:rect l="0" t="0" r="r" b="b"/>
              <a:pathLst>
                <a:path w="254" h="254">
                  <a:moveTo>
                    <a:pt x="254" y="0"/>
                  </a:moveTo>
                  <a:lnTo>
                    <a:pt x="0" y="254"/>
                  </a:lnTo>
                  <a:moveTo>
                    <a:pt x="0" y="0"/>
                  </a:moveTo>
                  <a:lnTo>
                    <a:pt x="254" y="254"/>
                  </a:lnTo>
                </a:path>
              </a:pathLst>
            </a:custGeom>
            <a:noFill/>
            <a:ln w="9525" cap="flat">
              <a:solidFill>
                <a:srgbClr val="808080"/>
              </a:solidFill>
              <a:prstDash val="solid"/>
              <a:miter/>
            </a:ln>
          </p:spPr>
          <p:txBody>
            <a:bodyPr vert="horz" wrap="square" lIns="91440" tIns="45720" rIns="91440" bIns="45720" anchor="t" anchorCtr="0">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defRPr/>
              </a:pPr>
              <a:endParaRPr lang="en-US">
                <a:solidFill>
                  <a:srgbClr val="5F5F5F"/>
                </a:solidFill>
                <a:latin typeface="Segoe UI"/>
                <a:cs typeface="Segoe UI"/>
              </a:endParaRPr>
            </a:p>
          </p:txBody>
        </p:sp>
        <p:sp>
          <p:nvSpPr>
            <p:cNvPr id="9" name="Address Box" descr="&lt;SmartSettings&gt;&lt;SmartResize anchorLeft=&quot;Absolute&quot; anchorTop=&quot;Absolute&quot; anchorRight=&quot;Absolute&quot; anchorBottom=&quot;None&quot; /&gt;&lt;/SmartSettings&gt;"/>
            <p:cNvSpPr/>
            <p:nvPr/>
          </p:nvSpPr>
          <p:spPr>
            <a:xfrm>
              <a:off x="1209432" y="1416763"/>
              <a:ext cx="5832753" cy="150888"/>
            </a:xfrm>
            <a:prstGeom prst="rect">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vert="horz" wrap="square" lIns="237744" tIns="45720" rIns="91440" bIns="45720" anchor="ctr" anchorCtr="0">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defRPr/>
              </a:pPr>
              <a:r>
                <a:rPr lang="en-US" sz="900">
                  <a:solidFill>
                    <a:srgbClr val="5F5F5F"/>
                  </a:solidFill>
                  <a:latin typeface="Segoe UI"/>
                  <a:cs typeface="Segoe UI"/>
                </a:rPr>
                <a:t>www.example.com/adminpage</a:t>
              </a:r>
            </a:p>
          </p:txBody>
        </p:sp>
        <p:sp>
          <p:nvSpPr>
            <p:cNvPr id="10" name="Document Icon" descr="&lt;SmartSettings&gt;&lt;SmartResize anchorLeft=&quot;Absolute&quot; anchorTop=&quot;Absolute&quot; anchorRight=&quot;None&quot; anchorBottom=&quot;None&quot; /&gt;&lt;/SmartSettings&gt;"/>
            <p:cNvSpPr>
              <a:spLocks noChangeAspect="1" noEditPoints="1"/>
            </p:cNvSpPr>
            <p:nvPr/>
          </p:nvSpPr>
          <p:spPr>
            <a:xfrm>
              <a:off x="1261178" y="1449891"/>
              <a:ext cx="63667" cy="84633"/>
            </a:xfrm>
            <a:custGeom>
              <a:avLst/>
              <a:gdLst>
                <a:gd name="T0" fmla="*/ 153 w 260"/>
                <a:gd name="T1" fmla="*/ 7 h 367"/>
                <a:gd name="T2" fmla="*/ 153 w 260"/>
                <a:gd name="T3" fmla="*/ 108 h 367"/>
                <a:gd name="T4" fmla="*/ 253 w 260"/>
                <a:gd name="T5" fmla="*/ 108 h 367"/>
                <a:gd name="T6" fmla="*/ 0 w 260"/>
                <a:gd name="T7" fmla="*/ 0 h 367"/>
                <a:gd name="T8" fmla="*/ 0 w 260"/>
                <a:gd name="T9" fmla="*/ 367 h 367"/>
                <a:gd name="T10" fmla="*/ 260 w 260"/>
                <a:gd name="T11" fmla="*/ 367 h 367"/>
                <a:gd name="T12" fmla="*/ 260 w 260"/>
                <a:gd name="T13" fmla="*/ 100 h 367"/>
                <a:gd name="T14" fmla="*/ 161 w 260"/>
                <a:gd name="T15" fmla="*/ 1 h 367"/>
                <a:gd name="T16" fmla="*/ 0 w 260"/>
                <a:gd name="T17" fmla="*/ 0 h 3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0" h="367">
                  <a:moveTo>
                    <a:pt x="153" y="7"/>
                  </a:moveTo>
                  <a:lnTo>
                    <a:pt x="153" y="108"/>
                  </a:lnTo>
                  <a:lnTo>
                    <a:pt x="253" y="108"/>
                  </a:lnTo>
                  <a:moveTo>
                    <a:pt x="0" y="0"/>
                  </a:moveTo>
                  <a:lnTo>
                    <a:pt x="0" y="367"/>
                  </a:lnTo>
                  <a:lnTo>
                    <a:pt x="260" y="367"/>
                  </a:lnTo>
                  <a:lnTo>
                    <a:pt x="260" y="100"/>
                  </a:lnTo>
                  <a:lnTo>
                    <a:pt x="161" y="1"/>
                  </a:lnTo>
                  <a:lnTo>
                    <a:pt x="0" y="0"/>
                  </a:lnTo>
                  <a:close/>
                </a:path>
              </a:pathLst>
            </a:custGeom>
            <a:noFill/>
            <a:ln w="6350" cap="flat">
              <a:solidFill>
                <a:srgbClr val="808080"/>
              </a:solidFill>
              <a:prstDash val="solid"/>
              <a:miter/>
            </a:ln>
          </p:spPr>
          <p:txBody>
            <a:bodyPr vert="horz" wrap="square" lIns="91440" tIns="45720" rIns="91440" bIns="45720" anchor="t" anchorCtr="0">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defRPr/>
              </a:pPr>
              <a:endParaRPr lang="en-US">
                <a:solidFill>
                  <a:srgbClr val="5F5F5F"/>
                </a:solidFill>
                <a:latin typeface="Segoe UI"/>
                <a:cs typeface="Segoe UI"/>
              </a:endParaRPr>
            </a:p>
          </p:txBody>
        </p:sp>
        <p:grpSp>
          <p:nvGrpSpPr>
            <p:cNvPr id="11" name="Navigation Buttons"/>
            <p:cNvGrpSpPr/>
            <p:nvPr/>
          </p:nvGrpSpPr>
          <p:grpSpPr>
            <a:xfrm>
              <a:off x="681271" y="1437296"/>
              <a:ext cx="435953" cy="109822"/>
              <a:chOff x="681271" y="1437296"/>
              <a:chExt cx="435953" cy="109822"/>
            </a:xfrm>
          </p:grpSpPr>
          <p:sp>
            <p:nvSpPr>
              <p:cNvPr id="12" name="Back Button" descr="&lt;SmartSettings&gt;&lt;SmartResize anchorLeft=&quot;Absolute&quot; anchorTop=&quot;Absolute&quot; anchorRight=&quot;None&quot; anchorBottom=&quot;None&quot; /&gt;&lt;/SmartSettings&gt;"/>
              <p:cNvSpPr>
                <a:spLocks noChangeAspect="1" noEditPoints="1"/>
              </p:cNvSpPr>
              <p:nvPr/>
            </p:nvSpPr>
            <p:spPr>
              <a:xfrm>
                <a:off x="681271" y="1453921"/>
                <a:ext cx="103592" cy="76573"/>
              </a:xfrm>
              <a:custGeom>
                <a:avLst/>
                <a:gdLst>
                  <a:gd name="T0" fmla="*/ 159 w 423"/>
                  <a:gd name="T1" fmla="*/ 332 h 332"/>
                  <a:gd name="T2" fmla="*/ 0 w 423"/>
                  <a:gd name="T3" fmla="*/ 166 h 332"/>
                  <a:gd name="T4" fmla="*/ 159 w 423"/>
                  <a:gd name="T5" fmla="*/ 0 h 332"/>
                  <a:gd name="T6" fmla="*/ 15 w 423"/>
                  <a:gd name="T7" fmla="*/ 166 h 332"/>
                  <a:gd name="T8" fmla="*/ 423 w 423"/>
                  <a:gd name="T9" fmla="*/ 166 h 332"/>
                </a:gdLst>
                <a:ahLst/>
                <a:cxnLst>
                  <a:cxn ang="0">
                    <a:pos x="T0" y="T1"/>
                  </a:cxn>
                  <a:cxn ang="0">
                    <a:pos x="T2" y="T3"/>
                  </a:cxn>
                  <a:cxn ang="0">
                    <a:pos x="T4" y="T5"/>
                  </a:cxn>
                  <a:cxn ang="0">
                    <a:pos x="T6" y="T7"/>
                  </a:cxn>
                  <a:cxn ang="0">
                    <a:pos x="T8" y="T9"/>
                  </a:cxn>
                </a:cxnLst>
                <a:rect l="0" t="0" r="r" b="b"/>
                <a:pathLst>
                  <a:path w="423" h="332">
                    <a:moveTo>
                      <a:pt x="159" y="332"/>
                    </a:moveTo>
                    <a:lnTo>
                      <a:pt x="0" y="166"/>
                    </a:lnTo>
                    <a:lnTo>
                      <a:pt x="159" y="0"/>
                    </a:lnTo>
                    <a:moveTo>
                      <a:pt x="15" y="166"/>
                    </a:moveTo>
                    <a:lnTo>
                      <a:pt x="423" y="166"/>
                    </a:lnTo>
                  </a:path>
                </a:pathLst>
              </a:custGeom>
              <a:noFill/>
              <a:ln w="6350" cap="sq">
                <a:solidFill>
                  <a:srgbClr val="808080"/>
                </a:solidFill>
                <a:prstDash val="solid"/>
                <a:miter/>
              </a:ln>
            </p:spPr>
            <p:txBody>
              <a:bodyPr vert="horz" wrap="square" lIns="91440" tIns="45720" rIns="91440" bIns="45720" anchor="t" anchorCtr="0">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defRPr/>
                </a:pPr>
                <a:endParaRPr lang="en-US">
                  <a:solidFill>
                    <a:srgbClr val="5F5F5F"/>
                  </a:solidFill>
                  <a:latin typeface="Segoe UI"/>
                  <a:cs typeface="Segoe UI"/>
                </a:endParaRPr>
              </a:p>
            </p:txBody>
          </p:sp>
          <p:sp>
            <p:nvSpPr>
              <p:cNvPr id="13" name="Forward Button" descr="&lt;SmartSettings&gt;&lt;SmartResize anchorLeft=&quot;Absolute&quot; anchorTop=&quot;Absolute&quot; anchorRight=&quot;None&quot; anchorBottom=&quot;None&quot; /&gt;&lt;/SmartSettings&gt;"/>
              <p:cNvSpPr>
                <a:spLocks noChangeAspect="1" noEditPoints="1"/>
              </p:cNvSpPr>
              <p:nvPr/>
            </p:nvSpPr>
            <p:spPr>
              <a:xfrm>
                <a:off x="845294" y="1453921"/>
                <a:ext cx="103592" cy="76573"/>
              </a:xfrm>
              <a:custGeom>
                <a:avLst/>
                <a:gdLst>
                  <a:gd name="T0" fmla="*/ 265 w 423"/>
                  <a:gd name="T1" fmla="*/ 0 h 332"/>
                  <a:gd name="T2" fmla="*/ 423 w 423"/>
                  <a:gd name="T3" fmla="*/ 166 h 332"/>
                  <a:gd name="T4" fmla="*/ 265 w 423"/>
                  <a:gd name="T5" fmla="*/ 332 h 332"/>
                  <a:gd name="T6" fmla="*/ 408 w 423"/>
                  <a:gd name="T7" fmla="*/ 166 h 332"/>
                  <a:gd name="T8" fmla="*/ 0 w 423"/>
                  <a:gd name="T9" fmla="*/ 166 h 332"/>
                </a:gdLst>
                <a:ahLst/>
                <a:cxnLst>
                  <a:cxn ang="0">
                    <a:pos x="T0" y="T1"/>
                  </a:cxn>
                  <a:cxn ang="0">
                    <a:pos x="T2" y="T3"/>
                  </a:cxn>
                  <a:cxn ang="0">
                    <a:pos x="T4" y="T5"/>
                  </a:cxn>
                  <a:cxn ang="0">
                    <a:pos x="T6" y="T7"/>
                  </a:cxn>
                  <a:cxn ang="0">
                    <a:pos x="T8" y="T9"/>
                  </a:cxn>
                </a:cxnLst>
                <a:rect l="0" t="0" r="r" b="b"/>
                <a:pathLst>
                  <a:path w="423" h="332">
                    <a:moveTo>
                      <a:pt x="265" y="0"/>
                    </a:moveTo>
                    <a:lnTo>
                      <a:pt x="423" y="166"/>
                    </a:lnTo>
                    <a:lnTo>
                      <a:pt x="265" y="332"/>
                    </a:lnTo>
                    <a:moveTo>
                      <a:pt x="408" y="166"/>
                    </a:moveTo>
                    <a:lnTo>
                      <a:pt x="0" y="166"/>
                    </a:lnTo>
                  </a:path>
                </a:pathLst>
              </a:custGeom>
              <a:noFill/>
              <a:ln w="6350" cap="sq">
                <a:solidFill>
                  <a:srgbClr val="808080"/>
                </a:solidFill>
                <a:prstDash val="solid"/>
                <a:miter/>
              </a:ln>
            </p:spPr>
            <p:txBody>
              <a:bodyPr vert="horz" wrap="square" lIns="91440" tIns="45720" rIns="91440" bIns="45720" anchor="t" anchorCtr="0">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defRPr/>
                </a:pPr>
                <a:endParaRPr lang="en-US">
                  <a:solidFill>
                    <a:srgbClr val="5F5F5F"/>
                  </a:solidFill>
                  <a:latin typeface="Segoe UI"/>
                  <a:cs typeface="Segoe UI"/>
                </a:endParaRPr>
              </a:p>
            </p:txBody>
          </p:sp>
          <p:sp>
            <p:nvSpPr>
              <p:cNvPr id="14" name="Reload Button" descr="&lt;SmartSettings&gt;&lt;SmartResize anchorLeft=&quot;Absolute&quot; anchorTop=&quot;Absolute&quot; anchorRight=&quot;None&quot; anchorBottom=&quot;None&quot; /&gt;&lt;/SmartSettings&gt;"/>
              <p:cNvSpPr>
                <a:spLocks noChangeAspect="1" noEditPoints="1"/>
              </p:cNvSpPr>
              <p:nvPr/>
            </p:nvSpPr>
            <p:spPr>
              <a:xfrm>
                <a:off x="1009315" y="1437296"/>
                <a:ext cx="107909" cy="109822"/>
              </a:xfrm>
              <a:custGeom>
                <a:avLst/>
                <a:gdLst>
                  <a:gd name="T0" fmla="*/ 441 w 441"/>
                  <a:gd name="T1" fmla="*/ 7 h 474"/>
                  <a:gd name="T2" fmla="*/ 441 w 441"/>
                  <a:gd name="T3" fmla="*/ 144 h 474"/>
                  <a:gd name="T4" fmla="*/ 296 w 441"/>
                  <a:gd name="T5" fmla="*/ 144 h 474"/>
                  <a:gd name="T6" fmla="*/ 438 w 441"/>
                  <a:gd name="T7" fmla="*/ 309 h 474"/>
                  <a:gd name="T8" fmla="*/ 166 w 441"/>
                  <a:gd name="T9" fmla="*/ 434 h 474"/>
                  <a:gd name="T10" fmla="*/ 41 w 441"/>
                  <a:gd name="T11" fmla="*/ 162 h 474"/>
                  <a:gd name="T12" fmla="*/ 313 w 441"/>
                  <a:gd name="T13" fmla="*/ 37 h 474"/>
                  <a:gd name="T14" fmla="*/ 428 w 441"/>
                  <a:gd name="T15" fmla="*/ 139 h 4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41" h="474">
                    <a:moveTo>
                      <a:pt x="441" y="7"/>
                    </a:moveTo>
                    <a:lnTo>
                      <a:pt x="441" y="144"/>
                    </a:lnTo>
                    <a:lnTo>
                      <a:pt x="296" y="144"/>
                    </a:lnTo>
                    <a:moveTo>
                      <a:pt x="438" y="309"/>
                    </a:moveTo>
                    <a:cubicBezTo>
                      <a:pt x="397" y="418"/>
                      <a:pt x="276" y="474"/>
                      <a:pt x="166" y="434"/>
                    </a:cubicBezTo>
                    <a:cubicBezTo>
                      <a:pt x="56" y="393"/>
                      <a:pt x="0" y="271"/>
                      <a:pt x="41" y="162"/>
                    </a:cubicBezTo>
                    <a:cubicBezTo>
                      <a:pt x="82" y="52"/>
                      <a:pt x="202" y="0"/>
                      <a:pt x="313" y="37"/>
                    </a:cubicBezTo>
                    <a:cubicBezTo>
                      <a:pt x="357" y="51"/>
                      <a:pt x="398" y="91"/>
                      <a:pt x="428" y="139"/>
                    </a:cubicBezTo>
                  </a:path>
                </a:pathLst>
              </a:custGeom>
              <a:noFill/>
              <a:ln w="6350" cap="flat">
                <a:solidFill>
                  <a:srgbClr val="808080"/>
                </a:solidFill>
                <a:prstDash val="solid"/>
                <a:miter/>
              </a:ln>
            </p:spPr>
            <p:txBody>
              <a:bodyPr vert="horz" wrap="square" lIns="91440" tIns="45720" rIns="91440" bIns="45720" anchor="t" anchorCtr="0">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defRPr/>
                </a:pPr>
                <a:endParaRPr lang="en-US">
                  <a:solidFill>
                    <a:srgbClr val="5F5F5F"/>
                  </a:solidFill>
                  <a:latin typeface="Segoe UI"/>
                  <a:cs typeface="Segoe UI"/>
                </a:endParaRPr>
              </a:p>
            </p:txBody>
          </p:sp>
        </p:grpSp>
      </p:grpSp>
      <p:sp>
        <p:nvSpPr>
          <p:cNvPr id="16" name="직사각형 15"/>
          <p:cNvSpPr/>
          <p:nvPr/>
        </p:nvSpPr>
        <p:spPr>
          <a:xfrm>
            <a:off x="-2702" y="1236734"/>
            <a:ext cx="9812480" cy="365238"/>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ko-KR">
                <a:solidFill>
                  <a:schemeClr val="tx1"/>
                </a:solidFill>
                <a:latin typeface="Noto Sans KR Black"/>
                <a:ea typeface="Noto Sans KR Black"/>
              </a:rPr>
              <a:t>					</a:t>
            </a:r>
            <a:endParaRPr lang="ko-KR" altLang="en-US">
              <a:solidFill>
                <a:schemeClr val="tx1"/>
              </a:solidFill>
              <a:latin typeface="Noto Sans KR Black"/>
              <a:ea typeface="Noto Sans KR Black"/>
            </a:endParaRPr>
          </a:p>
        </p:txBody>
      </p:sp>
      <p:sp>
        <p:nvSpPr>
          <p:cNvPr id="17" name="직사각형 16"/>
          <p:cNvSpPr/>
          <p:nvPr/>
        </p:nvSpPr>
        <p:spPr>
          <a:xfrm>
            <a:off x="9809778" y="0"/>
            <a:ext cx="2382222" cy="6858000"/>
          </a:xfrm>
          <a:prstGeom prst="rect">
            <a:avLst/>
          </a:prstGeom>
          <a:solidFill>
            <a:schemeClr val="accent3">
              <a:lumMod val="20000"/>
              <a:lumOff val="80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ko-KR" sz="1400" i="1">
                <a:solidFill>
                  <a:schemeClr val="tx1"/>
                </a:solidFill>
                <a:latin typeface="Noto Sans KR Black"/>
                <a:ea typeface="Noto Sans KR Black"/>
              </a:rPr>
              <a:t>admin_workplace</a:t>
            </a:r>
          </a:p>
          <a:p>
            <a:pPr algn="ctr">
              <a:defRPr/>
            </a:pPr>
            <a:r>
              <a:rPr lang="en-US" altLang="ko-KR" sz="1200">
                <a:solidFill>
                  <a:schemeClr val="tx1"/>
                </a:solidFill>
                <a:latin typeface="Noto Sans KR Black"/>
                <a:ea typeface="Noto Sans KR Black"/>
              </a:rPr>
              <a:t>: </a:t>
            </a:r>
          </a:p>
          <a:p>
            <a:pPr algn="ctr">
              <a:defRPr/>
            </a:pPr>
            <a:r>
              <a:rPr lang="ko-KR" altLang="en-US" sz="1200">
                <a:solidFill>
                  <a:schemeClr val="tx1"/>
                </a:solidFill>
                <a:latin typeface="Noto Sans KR Black"/>
                <a:ea typeface="Noto Sans KR Black"/>
              </a:rPr>
              <a:t>사업장 등록</a:t>
            </a:r>
            <a:r>
              <a:rPr lang="en-US" altLang="ko-KR" sz="1200">
                <a:solidFill>
                  <a:schemeClr val="tx1"/>
                </a:solidFill>
                <a:latin typeface="Noto Sans KR Black"/>
                <a:ea typeface="Noto Sans KR Black"/>
              </a:rPr>
              <a:t>/</a:t>
            </a:r>
            <a:r>
              <a:rPr lang="ko-KR" altLang="en-US" sz="1200">
                <a:solidFill>
                  <a:schemeClr val="tx1"/>
                </a:solidFill>
                <a:latin typeface="Noto Sans KR Black"/>
                <a:ea typeface="Noto Sans KR Black"/>
              </a:rPr>
              <a:t>수정화면</a:t>
            </a:r>
            <a:endParaRPr lang="en-US" altLang="ko-KR" sz="1200">
              <a:solidFill>
                <a:schemeClr val="tx1"/>
              </a:solidFill>
              <a:latin typeface="Noto Sans KR Black"/>
              <a:ea typeface="Noto Sans KR Black"/>
            </a:endParaRPr>
          </a:p>
        </p:txBody>
      </p:sp>
      <p:grpSp>
        <p:nvGrpSpPr>
          <p:cNvPr id="23" name="그룹 22"/>
          <p:cNvGrpSpPr/>
          <p:nvPr/>
        </p:nvGrpSpPr>
        <p:grpSpPr>
          <a:xfrm>
            <a:off x="0" y="1601968"/>
            <a:ext cx="1649364" cy="695320"/>
            <a:chOff x="0" y="900224"/>
            <a:chExt cx="1649364" cy="695320"/>
          </a:xfrm>
        </p:grpSpPr>
        <p:sp>
          <p:nvSpPr>
            <p:cNvPr id="19" name="직사각형 18"/>
            <p:cNvSpPr/>
            <p:nvPr/>
          </p:nvSpPr>
          <p:spPr>
            <a:xfrm>
              <a:off x="474" y="1060559"/>
              <a:ext cx="1648890" cy="534985"/>
            </a:xfrm>
            <a:prstGeom prst="rect">
              <a:avLst/>
            </a:prstGeom>
            <a:solidFill>
              <a:srgbClr val="000136"/>
            </a:solidFill>
            <a:ln w="95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ko-KR">
                  <a:solidFill>
                    <a:schemeClr val="bg1"/>
                  </a:solidFill>
                  <a:latin typeface="Noto Sans KR Black"/>
                  <a:ea typeface="Noto Sans KR Black"/>
                </a:rPr>
                <a:t>__________</a:t>
              </a:r>
              <a:endParaRPr lang="ko-KR" altLang="en-US">
                <a:solidFill>
                  <a:schemeClr val="bg1"/>
                </a:solidFill>
                <a:latin typeface="Noto Sans KR Black"/>
                <a:ea typeface="Noto Sans KR Black"/>
              </a:endParaRPr>
            </a:p>
          </p:txBody>
        </p:sp>
        <p:sp>
          <p:nvSpPr>
            <p:cNvPr id="15" name="직사각형 14"/>
            <p:cNvSpPr/>
            <p:nvPr/>
          </p:nvSpPr>
          <p:spPr>
            <a:xfrm>
              <a:off x="0" y="900224"/>
              <a:ext cx="1648889" cy="534985"/>
            </a:xfrm>
            <a:prstGeom prst="rect">
              <a:avLst/>
            </a:prstGeom>
            <a:solidFill>
              <a:srgbClr val="000136"/>
            </a:solidFill>
            <a:ln w="95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ko-KR" altLang="en-US">
                  <a:latin typeface="Noto Sans KR Black"/>
                  <a:ea typeface="Noto Sans KR Black"/>
                </a:rPr>
                <a:t>관리자페이지</a:t>
              </a:r>
            </a:p>
          </p:txBody>
        </p:sp>
      </p:grpSp>
      <p:sp>
        <p:nvSpPr>
          <p:cNvPr id="22" name="직사각형 21"/>
          <p:cNvSpPr/>
          <p:nvPr/>
        </p:nvSpPr>
        <p:spPr>
          <a:xfrm>
            <a:off x="-1" y="2797536"/>
            <a:ext cx="1648889" cy="534985"/>
          </a:xfrm>
          <a:prstGeom prst="rect">
            <a:avLst/>
          </a:prstGeom>
          <a:solidFill>
            <a:srgbClr val="00B0F0"/>
          </a:solidFill>
          <a:ln w="95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ko-KR" altLang="en-US" sz="1400">
                <a:solidFill>
                  <a:schemeClr val="bg1"/>
                </a:solidFill>
                <a:latin typeface="Noto Sans KR Black"/>
                <a:ea typeface="Noto Sans KR Black"/>
              </a:rPr>
              <a:t>사업장 정보관리</a:t>
            </a:r>
          </a:p>
        </p:txBody>
      </p:sp>
      <p:sp>
        <p:nvSpPr>
          <p:cNvPr id="24" name="직사각형 23"/>
          <p:cNvSpPr/>
          <p:nvPr/>
        </p:nvSpPr>
        <p:spPr>
          <a:xfrm>
            <a:off x="0" y="2293721"/>
            <a:ext cx="1648889" cy="534985"/>
          </a:xfrm>
          <a:prstGeom prst="rect">
            <a:avLst/>
          </a:prstGeom>
          <a:solidFill>
            <a:srgbClr val="000136"/>
          </a:solidFill>
          <a:ln w="95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ko-KR" altLang="en-US" sz="1400">
                <a:solidFill>
                  <a:schemeClr val="bg2">
                    <a:lumMod val="90000"/>
                  </a:schemeClr>
                </a:solidFill>
                <a:latin typeface="Noto Sans KR Black"/>
                <a:ea typeface="Noto Sans KR Black"/>
              </a:rPr>
              <a:t>회사 정보관리</a:t>
            </a:r>
            <a:endParaRPr lang="en-US" altLang="ko-KR" sz="1400">
              <a:solidFill>
                <a:schemeClr val="bg2">
                  <a:lumMod val="90000"/>
                </a:schemeClr>
              </a:solidFill>
              <a:latin typeface="Noto Sans KR Black"/>
              <a:ea typeface="Noto Sans KR Black"/>
            </a:endParaRPr>
          </a:p>
        </p:txBody>
      </p:sp>
      <p:sp>
        <p:nvSpPr>
          <p:cNvPr id="25" name="직사각형 24"/>
          <p:cNvSpPr/>
          <p:nvPr/>
        </p:nvSpPr>
        <p:spPr>
          <a:xfrm>
            <a:off x="0" y="3327292"/>
            <a:ext cx="1648889" cy="534985"/>
          </a:xfrm>
          <a:prstGeom prst="rect">
            <a:avLst/>
          </a:prstGeom>
          <a:solidFill>
            <a:srgbClr val="000136"/>
          </a:solidFill>
          <a:ln w="95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ko-KR" altLang="en-US" sz="1400">
                <a:solidFill>
                  <a:schemeClr val="bg2">
                    <a:lumMod val="90000"/>
                  </a:schemeClr>
                </a:solidFill>
                <a:latin typeface="Noto Sans KR Black"/>
                <a:ea typeface="Noto Sans KR Black"/>
              </a:rPr>
              <a:t>조직도 관리</a:t>
            </a:r>
          </a:p>
        </p:txBody>
      </p:sp>
      <p:sp>
        <p:nvSpPr>
          <p:cNvPr id="26" name="직사각형 25"/>
          <p:cNvSpPr/>
          <p:nvPr/>
        </p:nvSpPr>
        <p:spPr>
          <a:xfrm>
            <a:off x="0" y="3849959"/>
            <a:ext cx="1648889" cy="534985"/>
          </a:xfrm>
          <a:prstGeom prst="rect">
            <a:avLst/>
          </a:prstGeom>
          <a:solidFill>
            <a:srgbClr val="000136"/>
          </a:solidFill>
          <a:ln w="95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ko-KR" altLang="en-US" sz="1400">
                <a:solidFill>
                  <a:schemeClr val="bg2">
                    <a:lumMod val="90000"/>
                  </a:schemeClr>
                </a:solidFill>
                <a:latin typeface="Noto Sans KR Black"/>
                <a:ea typeface="Noto Sans KR Black"/>
              </a:rPr>
              <a:t>직위관리</a:t>
            </a:r>
          </a:p>
        </p:txBody>
      </p:sp>
      <p:sp>
        <p:nvSpPr>
          <p:cNvPr id="27" name="직사각형 26"/>
          <p:cNvSpPr/>
          <p:nvPr/>
        </p:nvSpPr>
        <p:spPr>
          <a:xfrm>
            <a:off x="0" y="4379706"/>
            <a:ext cx="1648889" cy="534985"/>
          </a:xfrm>
          <a:prstGeom prst="rect">
            <a:avLst/>
          </a:prstGeom>
          <a:solidFill>
            <a:srgbClr val="000136"/>
          </a:solidFill>
          <a:ln w="95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ko-KR" altLang="en-US" sz="1400">
                <a:solidFill>
                  <a:schemeClr val="bg2">
                    <a:lumMod val="90000"/>
                  </a:schemeClr>
                </a:solidFill>
                <a:latin typeface="Noto Sans KR Black"/>
                <a:ea typeface="Noto Sans KR Black"/>
              </a:rPr>
              <a:t>직책관리</a:t>
            </a:r>
          </a:p>
        </p:txBody>
      </p:sp>
      <p:sp>
        <p:nvSpPr>
          <p:cNvPr id="29" name="직사각형 28"/>
          <p:cNvSpPr/>
          <p:nvPr/>
        </p:nvSpPr>
        <p:spPr>
          <a:xfrm>
            <a:off x="0" y="4897135"/>
            <a:ext cx="1648889" cy="534985"/>
          </a:xfrm>
          <a:prstGeom prst="rect">
            <a:avLst/>
          </a:prstGeom>
          <a:solidFill>
            <a:srgbClr val="000136"/>
          </a:solidFill>
          <a:ln w="95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ko-KR" altLang="en-US" sz="1400">
                <a:solidFill>
                  <a:schemeClr val="bg2">
                    <a:lumMod val="90000"/>
                  </a:schemeClr>
                </a:solidFill>
                <a:latin typeface="Noto Sans KR Black"/>
                <a:ea typeface="Noto Sans KR Black"/>
              </a:rPr>
              <a:t>사원관리</a:t>
            </a:r>
          </a:p>
        </p:txBody>
      </p:sp>
      <p:sp>
        <p:nvSpPr>
          <p:cNvPr id="30" name="직사각형 29"/>
          <p:cNvSpPr/>
          <p:nvPr/>
        </p:nvSpPr>
        <p:spPr>
          <a:xfrm>
            <a:off x="0" y="5432120"/>
            <a:ext cx="1648889" cy="534985"/>
          </a:xfrm>
          <a:prstGeom prst="rect">
            <a:avLst/>
          </a:prstGeom>
          <a:solidFill>
            <a:srgbClr val="000136"/>
          </a:solidFill>
          <a:ln w="95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ko-KR" altLang="en-US" sz="1400">
                <a:solidFill>
                  <a:schemeClr val="bg2">
                    <a:lumMod val="90000"/>
                  </a:schemeClr>
                </a:solidFill>
                <a:latin typeface="Noto Sans KR Black"/>
                <a:ea typeface="Noto Sans KR Black"/>
              </a:rPr>
              <a:t>권한관리</a:t>
            </a:r>
          </a:p>
        </p:txBody>
      </p:sp>
      <p:sp>
        <p:nvSpPr>
          <p:cNvPr id="31" name="직사각형 30"/>
          <p:cNvSpPr/>
          <p:nvPr/>
        </p:nvSpPr>
        <p:spPr>
          <a:xfrm>
            <a:off x="0" y="5959971"/>
            <a:ext cx="1648889" cy="534985"/>
          </a:xfrm>
          <a:prstGeom prst="rect">
            <a:avLst/>
          </a:prstGeom>
          <a:solidFill>
            <a:srgbClr val="000136"/>
          </a:solidFill>
          <a:ln w="95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ko-KR" altLang="en-US" sz="1400">
                <a:solidFill>
                  <a:schemeClr val="bg2">
                    <a:lumMod val="90000"/>
                  </a:schemeClr>
                </a:solidFill>
                <a:latin typeface="Noto Sans KR Black"/>
                <a:ea typeface="Noto Sans KR Black"/>
              </a:rPr>
              <a:t>문서관리</a:t>
            </a:r>
          </a:p>
        </p:txBody>
      </p:sp>
      <p:sp>
        <p:nvSpPr>
          <p:cNvPr id="35" name="직사각형 34"/>
          <p:cNvSpPr/>
          <p:nvPr/>
        </p:nvSpPr>
        <p:spPr>
          <a:xfrm>
            <a:off x="-2702" y="6482770"/>
            <a:ext cx="9812480" cy="37523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ko-KR">
                <a:solidFill>
                  <a:schemeClr val="tx1"/>
                </a:solidFill>
                <a:latin typeface="Noto Sans KR Black"/>
                <a:ea typeface="Noto Sans KR Black"/>
              </a:rPr>
              <a:t>footer</a:t>
            </a:r>
            <a:endParaRPr lang="ko-KR" altLang="en-US">
              <a:solidFill>
                <a:schemeClr val="tx1"/>
              </a:solidFill>
              <a:latin typeface="Noto Sans KR Black"/>
              <a:ea typeface="Noto Sans KR Black"/>
            </a:endParaRPr>
          </a:p>
        </p:txBody>
      </p:sp>
      <p:sp>
        <p:nvSpPr>
          <p:cNvPr id="33" name="직사각형 32"/>
          <p:cNvSpPr/>
          <p:nvPr/>
        </p:nvSpPr>
        <p:spPr>
          <a:xfrm>
            <a:off x="3568" y="536193"/>
            <a:ext cx="9812480" cy="699384"/>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ko-KR">
                <a:solidFill>
                  <a:schemeClr val="tx1"/>
                </a:solidFill>
                <a:latin typeface="Noto Sans KR Black"/>
                <a:ea typeface="Noto Sans KR Black"/>
              </a:rPr>
              <a:t>			</a:t>
            </a:r>
            <a:r>
              <a:rPr lang="ko-KR" altLang="en-US">
                <a:solidFill>
                  <a:schemeClr val="tx1"/>
                </a:solidFill>
                <a:latin typeface="Noto Sans KR Black"/>
                <a:ea typeface="Noto Sans KR Black"/>
              </a:rPr>
              <a:t>배너</a:t>
            </a:r>
            <a:r>
              <a:rPr lang="en-US" altLang="ko-KR">
                <a:solidFill>
                  <a:schemeClr val="tx1"/>
                </a:solidFill>
                <a:latin typeface="Noto Sans KR Black"/>
                <a:ea typeface="Noto Sans KR Black"/>
              </a:rPr>
              <a:t>	         OOO</a:t>
            </a:r>
            <a:r>
              <a:rPr lang="ko-KR" altLang="en-US">
                <a:solidFill>
                  <a:schemeClr val="tx1"/>
                </a:solidFill>
                <a:latin typeface="Noto Sans KR Black"/>
                <a:ea typeface="Noto Sans KR Black"/>
              </a:rPr>
              <a:t>님</a:t>
            </a:r>
            <a:r>
              <a:rPr lang="en-US" altLang="ko-KR">
                <a:solidFill>
                  <a:schemeClr val="tx1"/>
                </a:solidFill>
                <a:latin typeface="Noto Sans KR Black"/>
                <a:ea typeface="Noto Sans KR Black"/>
              </a:rPr>
              <a:t>, </a:t>
            </a:r>
            <a:r>
              <a:rPr lang="ko-KR" altLang="en-US">
                <a:solidFill>
                  <a:schemeClr val="tx1"/>
                </a:solidFill>
                <a:latin typeface="Noto Sans KR Black"/>
                <a:ea typeface="Noto Sans KR Black"/>
              </a:rPr>
              <a:t>안녕하세요</a:t>
            </a:r>
            <a:r>
              <a:rPr lang="en-US" altLang="ko-KR">
                <a:solidFill>
                  <a:schemeClr val="tx1"/>
                </a:solidFill>
                <a:latin typeface="Noto Sans KR Black"/>
                <a:ea typeface="Noto Sans KR Black"/>
              </a:rPr>
              <a:t>!</a:t>
            </a:r>
            <a:endParaRPr lang="ko-KR" altLang="en-US">
              <a:solidFill>
                <a:schemeClr val="tx1"/>
              </a:solidFill>
              <a:latin typeface="Noto Sans KR Black"/>
              <a:ea typeface="Noto Sans KR Black"/>
            </a:endParaRPr>
          </a:p>
        </p:txBody>
      </p:sp>
      <p:sp>
        <p:nvSpPr>
          <p:cNvPr id="36" name="직사각형 35"/>
          <p:cNvSpPr/>
          <p:nvPr/>
        </p:nvSpPr>
        <p:spPr>
          <a:xfrm>
            <a:off x="8051918" y="706826"/>
            <a:ext cx="716400" cy="365238"/>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ko-KR" altLang="en-US" sz="800">
                <a:solidFill>
                  <a:schemeClr val="tx1"/>
                </a:solidFill>
                <a:latin typeface="Noto Sans KR Black"/>
                <a:ea typeface="Noto Sans KR Black"/>
              </a:rPr>
              <a:t>마이페이지</a:t>
            </a:r>
          </a:p>
        </p:txBody>
      </p:sp>
      <p:sp>
        <p:nvSpPr>
          <p:cNvPr id="37" name="직사각형 36"/>
          <p:cNvSpPr/>
          <p:nvPr/>
        </p:nvSpPr>
        <p:spPr>
          <a:xfrm>
            <a:off x="8930373" y="706826"/>
            <a:ext cx="716400" cy="365238"/>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ko-KR" altLang="en-US" sz="800">
                <a:solidFill>
                  <a:schemeClr val="tx1"/>
                </a:solidFill>
                <a:latin typeface="Noto Sans KR Black"/>
                <a:ea typeface="Noto Sans KR Black"/>
              </a:rPr>
              <a:t>로그아웃</a:t>
            </a:r>
          </a:p>
        </p:txBody>
      </p:sp>
      <p:sp>
        <p:nvSpPr>
          <p:cNvPr id="38" name="직사각형 37"/>
          <p:cNvSpPr/>
          <p:nvPr/>
        </p:nvSpPr>
        <p:spPr>
          <a:xfrm>
            <a:off x="0" y="1241308"/>
            <a:ext cx="1423988" cy="36066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ko-KR" altLang="en-US" sz="800">
                <a:solidFill>
                  <a:schemeClr val="tx1"/>
                </a:solidFill>
                <a:latin typeface="Noto Sans KR Black"/>
                <a:ea typeface="Noto Sans KR Black"/>
              </a:rPr>
              <a:t>공지사항</a:t>
            </a:r>
          </a:p>
        </p:txBody>
      </p:sp>
      <p:sp>
        <p:nvSpPr>
          <p:cNvPr id="39" name="직사각형 38"/>
          <p:cNvSpPr/>
          <p:nvPr/>
        </p:nvSpPr>
        <p:spPr>
          <a:xfrm>
            <a:off x="1415749" y="1241308"/>
            <a:ext cx="1423988" cy="36066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ko-KR" altLang="en-US" sz="800">
                <a:solidFill>
                  <a:schemeClr val="tx1"/>
                </a:solidFill>
                <a:latin typeface="Noto Sans KR Black"/>
                <a:ea typeface="Noto Sans KR Black"/>
              </a:rPr>
              <a:t>업무현황</a:t>
            </a:r>
          </a:p>
        </p:txBody>
      </p:sp>
      <p:sp>
        <p:nvSpPr>
          <p:cNvPr id="40" name="직사각형 39"/>
          <p:cNvSpPr/>
          <p:nvPr/>
        </p:nvSpPr>
        <p:spPr>
          <a:xfrm>
            <a:off x="2839737" y="1241308"/>
            <a:ext cx="1423988" cy="36066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ko-KR" altLang="en-US" sz="800">
                <a:solidFill>
                  <a:schemeClr val="tx1"/>
                </a:solidFill>
                <a:latin typeface="Noto Sans KR Black"/>
                <a:ea typeface="Noto Sans KR Black"/>
              </a:rPr>
              <a:t>인사관리</a:t>
            </a:r>
          </a:p>
        </p:txBody>
      </p:sp>
      <p:sp>
        <p:nvSpPr>
          <p:cNvPr id="41" name="직사각형 40"/>
          <p:cNvSpPr/>
          <p:nvPr/>
        </p:nvSpPr>
        <p:spPr>
          <a:xfrm>
            <a:off x="4255486" y="1241308"/>
            <a:ext cx="1423988" cy="36066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ko-KR" altLang="en-US" sz="800">
                <a:solidFill>
                  <a:schemeClr val="tx1"/>
                </a:solidFill>
                <a:latin typeface="Noto Sans KR Black"/>
                <a:ea typeface="Noto Sans KR Black"/>
              </a:rPr>
              <a:t>일정관리</a:t>
            </a:r>
          </a:p>
        </p:txBody>
      </p:sp>
      <p:sp>
        <p:nvSpPr>
          <p:cNvPr id="42" name="직사각형 41"/>
          <p:cNvSpPr/>
          <p:nvPr/>
        </p:nvSpPr>
        <p:spPr>
          <a:xfrm>
            <a:off x="5679474" y="1241308"/>
            <a:ext cx="1423988" cy="36066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ko-KR" altLang="en-US" sz="800">
                <a:solidFill>
                  <a:schemeClr val="tx1"/>
                </a:solidFill>
                <a:latin typeface="Noto Sans KR Black"/>
                <a:ea typeface="Noto Sans KR Black"/>
              </a:rPr>
              <a:t>메일함</a:t>
            </a:r>
          </a:p>
        </p:txBody>
      </p:sp>
      <p:sp>
        <p:nvSpPr>
          <p:cNvPr id="43" name="직사각형 42"/>
          <p:cNvSpPr/>
          <p:nvPr/>
        </p:nvSpPr>
        <p:spPr>
          <a:xfrm>
            <a:off x="7103462" y="1241308"/>
            <a:ext cx="1423988" cy="36066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ko-KR" altLang="en-US" sz="800">
                <a:solidFill>
                  <a:schemeClr val="tx1"/>
                </a:solidFill>
                <a:latin typeface="Noto Sans KR Black"/>
                <a:ea typeface="Noto Sans KR Black"/>
              </a:rPr>
              <a:t>메신저</a:t>
            </a:r>
          </a:p>
        </p:txBody>
      </p:sp>
      <p:grpSp>
        <p:nvGrpSpPr>
          <p:cNvPr id="20" name="그룹 19"/>
          <p:cNvGrpSpPr/>
          <p:nvPr/>
        </p:nvGrpSpPr>
        <p:grpSpPr>
          <a:xfrm>
            <a:off x="1811894" y="1740682"/>
            <a:ext cx="108334" cy="108334"/>
            <a:chOff x="4625340" y="3429000"/>
            <a:chExt cx="534985" cy="534985"/>
          </a:xfrm>
        </p:grpSpPr>
        <p:sp>
          <p:nvSpPr>
            <p:cNvPr id="3" name="직사각형 2"/>
            <p:cNvSpPr/>
            <p:nvPr/>
          </p:nvSpPr>
          <p:spPr>
            <a:xfrm>
              <a:off x="4625340" y="3429000"/>
              <a:ext cx="534985" cy="534985"/>
            </a:xfrm>
            <a:prstGeom prst="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18" name="이등변 삼각형 17"/>
            <p:cNvSpPr/>
            <p:nvPr/>
          </p:nvSpPr>
          <p:spPr>
            <a:xfrm rot="5400000">
              <a:off x="4733202" y="3551633"/>
              <a:ext cx="343374" cy="296012"/>
            </a:xfrm>
            <a:prstGeom prst="triangle">
              <a:avLst>
                <a:gd name="adj" fmla="val 5000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grpSp>
      <p:sp>
        <p:nvSpPr>
          <p:cNvPr id="21" name="TextBox 20"/>
          <p:cNvSpPr txBox="1"/>
          <p:nvPr/>
        </p:nvSpPr>
        <p:spPr>
          <a:xfrm>
            <a:off x="1984375" y="1686707"/>
            <a:ext cx="3381375" cy="215444"/>
          </a:xfrm>
          <a:prstGeom prst="rect">
            <a:avLst/>
          </a:prstGeom>
          <a:noFill/>
        </p:spPr>
        <p:txBody>
          <a:bodyPr wrap="square">
            <a:spAutoFit/>
          </a:bodyPr>
          <a:lstStyle/>
          <a:p>
            <a:pPr lvl="0">
              <a:defRPr/>
            </a:pPr>
            <a:r>
              <a:rPr lang="ko-KR" altLang="en-US" sz="800">
                <a:latin typeface="Noto Sans KR Black"/>
                <a:ea typeface="Noto Sans KR Black"/>
              </a:rPr>
              <a:t>사업장 정보관리</a:t>
            </a:r>
          </a:p>
        </p:txBody>
      </p:sp>
      <p:cxnSp>
        <p:nvCxnSpPr>
          <p:cNvPr id="44" name="직선 연결선 43"/>
          <p:cNvCxnSpPr/>
          <p:nvPr/>
        </p:nvCxnSpPr>
        <p:spPr>
          <a:xfrm>
            <a:off x="1795464" y="1885947"/>
            <a:ext cx="7932273" cy="0"/>
          </a:xfrm>
          <a:prstGeom prst="line">
            <a:avLst/>
          </a:prstGeom>
        </p:spPr>
        <p:style>
          <a:lnRef idx="1">
            <a:schemeClr val="accent3"/>
          </a:lnRef>
          <a:fillRef idx="0">
            <a:schemeClr val="accent3"/>
          </a:fillRef>
          <a:effectRef idx="0">
            <a:schemeClr val="accent3"/>
          </a:effectRef>
          <a:fontRef idx="minor">
            <a:schemeClr val="tx1"/>
          </a:fontRef>
        </p:style>
      </p:cxnSp>
      <p:sp>
        <p:nvSpPr>
          <p:cNvPr id="71" name="직사각형 70">
            <a:extLst>
              <a:ext uri="{FF2B5EF4-FFF2-40B4-BE49-F238E27FC236}">
                <a16:creationId xmlns:a16="http://schemas.microsoft.com/office/drawing/2014/main" id="{90D6FA57-2398-4124-B0A4-99F319C0EE14}"/>
              </a:ext>
            </a:extLst>
          </p:cNvPr>
          <p:cNvSpPr/>
          <p:nvPr/>
        </p:nvSpPr>
        <p:spPr>
          <a:xfrm>
            <a:off x="11239500" y="6558482"/>
            <a:ext cx="861060" cy="260350"/>
          </a:xfrm>
          <a:prstGeom prst="rect">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r>
              <a:rPr lang="ko-KR" altLang="en-US" sz="800">
                <a:solidFill>
                  <a:schemeClr val="tx1"/>
                </a:solidFill>
                <a:latin typeface="Noto Sans KR Black" panose="020B0A00000000000000" pitchFamily="34" charset="-127"/>
                <a:ea typeface="Noto Sans KR Black" panose="020B0A00000000000000" pitchFamily="34" charset="-127"/>
                <a:hlinkClick r:id="rId3" action="ppaction://hlinksldjump"/>
              </a:rPr>
              <a:t>목차로</a:t>
            </a:r>
            <a:endParaRPr lang="en-US" altLang="ko-KR" sz="800">
              <a:solidFill>
                <a:schemeClr val="tx1"/>
              </a:solidFill>
              <a:latin typeface="Noto Sans KR Black" panose="020B0A00000000000000" pitchFamily="34" charset="-127"/>
              <a:ea typeface="Noto Sans KR Black" panose="020B0A00000000000000" pitchFamily="34" charset="-127"/>
            </a:endParaRPr>
          </a:p>
        </p:txBody>
      </p:sp>
      <p:sp>
        <p:nvSpPr>
          <p:cNvPr id="72" name="직사각형 71">
            <a:extLst>
              <a:ext uri="{FF2B5EF4-FFF2-40B4-BE49-F238E27FC236}">
                <a16:creationId xmlns:a16="http://schemas.microsoft.com/office/drawing/2014/main" id="{393EA3B9-F6BC-4541-B38E-0ED09F6C702C}"/>
              </a:ext>
            </a:extLst>
          </p:cNvPr>
          <p:cNvSpPr/>
          <p:nvPr/>
        </p:nvSpPr>
        <p:spPr>
          <a:xfrm>
            <a:off x="3594107" y="2318973"/>
            <a:ext cx="716400" cy="365238"/>
          </a:xfrm>
          <a:prstGeom prst="rect">
            <a:avLst/>
          </a:prstGeom>
          <a:solidFill>
            <a:schemeClr val="bg1"/>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solidFill>
                  <a:schemeClr val="tx1"/>
                </a:solidFill>
                <a:latin typeface="Noto Sans KR Black" panose="020B0A00000000000000" pitchFamily="34" charset="-127"/>
                <a:ea typeface="Noto Sans KR Black" panose="020B0A00000000000000" pitchFamily="34" charset="-127"/>
              </a:rPr>
              <a:t>회사명</a:t>
            </a:r>
          </a:p>
        </p:txBody>
      </p:sp>
      <p:sp>
        <p:nvSpPr>
          <p:cNvPr id="73" name="직사각형 72">
            <a:extLst>
              <a:ext uri="{FF2B5EF4-FFF2-40B4-BE49-F238E27FC236}">
                <a16:creationId xmlns:a16="http://schemas.microsoft.com/office/drawing/2014/main" id="{D02E9A6F-C573-43CA-A78E-7F9A565DCB1F}"/>
              </a:ext>
            </a:extLst>
          </p:cNvPr>
          <p:cNvSpPr/>
          <p:nvPr/>
        </p:nvSpPr>
        <p:spPr>
          <a:xfrm>
            <a:off x="4540969" y="2318973"/>
            <a:ext cx="2730225" cy="365238"/>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solidFill>
                  <a:schemeClr val="accent3">
                    <a:lumMod val="60000"/>
                    <a:lumOff val="40000"/>
                  </a:schemeClr>
                </a:solidFill>
                <a:latin typeface="Noto Sans KR Black" panose="020B0A00000000000000" pitchFamily="34" charset="-127"/>
                <a:ea typeface="Noto Sans KR Black" panose="020B0A00000000000000" pitchFamily="34" charset="-127"/>
              </a:rPr>
              <a:t>회사명을 입력하세요</a:t>
            </a:r>
            <a:r>
              <a:rPr lang="en-US" altLang="ko-KR" sz="800">
                <a:solidFill>
                  <a:schemeClr val="accent3">
                    <a:lumMod val="60000"/>
                    <a:lumOff val="40000"/>
                  </a:schemeClr>
                </a:solidFill>
                <a:latin typeface="Noto Sans KR Black" panose="020B0A00000000000000" pitchFamily="34" charset="-127"/>
                <a:ea typeface="Noto Sans KR Black" panose="020B0A00000000000000" pitchFamily="34" charset="-127"/>
              </a:rPr>
              <a:t>.</a:t>
            </a:r>
            <a:endParaRPr lang="ko-KR" altLang="en-US" sz="800">
              <a:solidFill>
                <a:schemeClr val="accent3">
                  <a:lumMod val="60000"/>
                  <a:lumOff val="40000"/>
                </a:schemeClr>
              </a:solidFill>
              <a:latin typeface="Noto Sans KR Black" panose="020B0A00000000000000" pitchFamily="34" charset="-127"/>
              <a:ea typeface="Noto Sans KR Black" panose="020B0A00000000000000" pitchFamily="34" charset="-127"/>
            </a:endParaRPr>
          </a:p>
        </p:txBody>
      </p:sp>
      <p:sp>
        <p:nvSpPr>
          <p:cNvPr id="74" name="직사각형 73">
            <a:extLst>
              <a:ext uri="{FF2B5EF4-FFF2-40B4-BE49-F238E27FC236}">
                <a16:creationId xmlns:a16="http://schemas.microsoft.com/office/drawing/2014/main" id="{1A825AD7-A926-417E-9581-8F573A27FFB2}"/>
              </a:ext>
            </a:extLst>
          </p:cNvPr>
          <p:cNvSpPr/>
          <p:nvPr/>
        </p:nvSpPr>
        <p:spPr>
          <a:xfrm>
            <a:off x="3594106" y="2711373"/>
            <a:ext cx="799687" cy="365238"/>
          </a:xfrm>
          <a:prstGeom prst="rect">
            <a:avLst/>
          </a:prstGeom>
          <a:solidFill>
            <a:schemeClr val="bg1"/>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solidFill>
                  <a:schemeClr val="tx1"/>
                </a:solidFill>
                <a:latin typeface="Noto Sans KR Black" panose="020B0A00000000000000" pitchFamily="34" charset="-127"/>
                <a:ea typeface="Noto Sans KR Black" panose="020B0A00000000000000" pitchFamily="34" charset="-127"/>
              </a:rPr>
              <a:t>회사 대표자명</a:t>
            </a:r>
          </a:p>
        </p:txBody>
      </p:sp>
      <p:sp>
        <p:nvSpPr>
          <p:cNvPr id="75" name="직사각형 74">
            <a:extLst>
              <a:ext uri="{FF2B5EF4-FFF2-40B4-BE49-F238E27FC236}">
                <a16:creationId xmlns:a16="http://schemas.microsoft.com/office/drawing/2014/main" id="{850573F0-A14C-4109-BF41-594BCC12B6AF}"/>
              </a:ext>
            </a:extLst>
          </p:cNvPr>
          <p:cNvSpPr/>
          <p:nvPr/>
        </p:nvSpPr>
        <p:spPr>
          <a:xfrm>
            <a:off x="4540969" y="2711373"/>
            <a:ext cx="2730225" cy="365238"/>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solidFill>
                  <a:schemeClr val="tx1"/>
                </a:solidFill>
                <a:latin typeface="Noto Sans KR Black" panose="020B0A00000000000000" pitchFamily="34" charset="-127"/>
                <a:ea typeface="Noto Sans KR Black" panose="020B0A00000000000000" pitchFamily="34" charset="-127"/>
              </a:rPr>
              <a:t>홍길동</a:t>
            </a:r>
          </a:p>
        </p:txBody>
      </p:sp>
      <p:sp>
        <p:nvSpPr>
          <p:cNvPr id="76" name="직사각형 75">
            <a:extLst>
              <a:ext uri="{FF2B5EF4-FFF2-40B4-BE49-F238E27FC236}">
                <a16:creationId xmlns:a16="http://schemas.microsoft.com/office/drawing/2014/main" id="{8B531D98-F2D0-4BAE-8382-987AE8D17BBA}"/>
              </a:ext>
            </a:extLst>
          </p:cNvPr>
          <p:cNvSpPr/>
          <p:nvPr/>
        </p:nvSpPr>
        <p:spPr>
          <a:xfrm>
            <a:off x="3594107" y="3122580"/>
            <a:ext cx="799688" cy="365238"/>
          </a:xfrm>
          <a:prstGeom prst="rect">
            <a:avLst/>
          </a:prstGeom>
          <a:solidFill>
            <a:schemeClr val="bg1"/>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solidFill>
                  <a:schemeClr val="tx1"/>
                </a:solidFill>
                <a:latin typeface="Noto Sans KR Black" panose="020B0A00000000000000" pitchFamily="34" charset="-127"/>
                <a:ea typeface="Noto Sans KR Black" panose="020B0A00000000000000" pitchFamily="34" charset="-127"/>
              </a:rPr>
              <a:t>회사 대표번호</a:t>
            </a:r>
          </a:p>
        </p:txBody>
      </p:sp>
      <p:sp>
        <p:nvSpPr>
          <p:cNvPr id="77" name="직사각형 76">
            <a:extLst>
              <a:ext uri="{FF2B5EF4-FFF2-40B4-BE49-F238E27FC236}">
                <a16:creationId xmlns:a16="http://schemas.microsoft.com/office/drawing/2014/main" id="{1E6DD853-04D1-4B05-8E7E-8C8B56080985}"/>
              </a:ext>
            </a:extLst>
          </p:cNvPr>
          <p:cNvSpPr/>
          <p:nvPr/>
        </p:nvSpPr>
        <p:spPr>
          <a:xfrm>
            <a:off x="4540969" y="3122580"/>
            <a:ext cx="2730225" cy="365238"/>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a:solidFill>
                  <a:schemeClr val="tx1"/>
                </a:solidFill>
                <a:latin typeface="Noto Sans KR Black" panose="020B0A00000000000000" pitchFamily="34" charset="-127"/>
                <a:ea typeface="Noto Sans KR Black" panose="020B0A00000000000000" pitchFamily="34" charset="-127"/>
              </a:rPr>
              <a:t>02-000-0000</a:t>
            </a:r>
            <a:endParaRPr lang="ko-KR" altLang="en-US" sz="800">
              <a:solidFill>
                <a:schemeClr val="tx1"/>
              </a:solidFill>
              <a:latin typeface="Noto Sans KR Black" panose="020B0A00000000000000" pitchFamily="34" charset="-127"/>
              <a:ea typeface="Noto Sans KR Black" panose="020B0A00000000000000" pitchFamily="34" charset="-127"/>
            </a:endParaRPr>
          </a:p>
        </p:txBody>
      </p:sp>
      <p:sp>
        <p:nvSpPr>
          <p:cNvPr id="78" name="직사각형 77">
            <a:extLst>
              <a:ext uri="{FF2B5EF4-FFF2-40B4-BE49-F238E27FC236}">
                <a16:creationId xmlns:a16="http://schemas.microsoft.com/office/drawing/2014/main" id="{FCF90989-EC2D-4986-9A15-741336CD600B}"/>
              </a:ext>
            </a:extLst>
          </p:cNvPr>
          <p:cNvSpPr/>
          <p:nvPr/>
        </p:nvSpPr>
        <p:spPr>
          <a:xfrm>
            <a:off x="3594107" y="4003483"/>
            <a:ext cx="716400" cy="365238"/>
          </a:xfrm>
          <a:prstGeom prst="rect">
            <a:avLst/>
          </a:prstGeom>
          <a:solidFill>
            <a:schemeClr val="bg1"/>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solidFill>
                  <a:schemeClr val="tx1"/>
                </a:solidFill>
                <a:latin typeface="Noto Sans KR Black" panose="020B0A00000000000000" pitchFamily="34" charset="-127"/>
                <a:ea typeface="Noto Sans KR Black" panose="020B0A00000000000000" pitchFamily="34" charset="-127"/>
              </a:rPr>
              <a:t>사업장명</a:t>
            </a:r>
          </a:p>
        </p:txBody>
      </p:sp>
      <p:sp>
        <p:nvSpPr>
          <p:cNvPr id="79" name="직사각형 78">
            <a:extLst>
              <a:ext uri="{FF2B5EF4-FFF2-40B4-BE49-F238E27FC236}">
                <a16:creationId xmlns:a16="http://schemas.microsoft.com/office/drawing/2014/main" id="{25BBD8F1-1973-452F-AE92-F38B282CE492}"/>
              </a:ext>
            </a:extLst>
          </p:cNvPr>
          <p:cNvSpPr/>
          <p:nvPr/>
        </p:nvSpPr>
        <p:spPr>
          <a:xfrm>
            <a:off x="4540969" y="4003483"/>
            <a:ext cx="2730225" cy="365238"/>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solidFill>
                  <a:schemeClr val="accent3">
                    <a:lumMod val="60000"/>
                    <a:lumOff val="40000"/>
                  </a:schemeClr>
                </a:solidFill>
                <a:latin typeface="Noto Sans KR Black" panose="020B0A00000000000000" pitchFamily="34" charset="-127"/>
                <a:ea typeface="Noto Sans KR Black" panose="020B0A00000000000000" pitchFamily="34" charset="-127"/>
              </a:rPr>
              <a:t> 사업장명을 입력하세요</a:t>
            </a:r>
            <a:r>
              <a:rPr lang="en-US" altLang="ko-KR" sz="800">
                <a:solidFill>
                  <a:schemeClr val="accent3">
                    <a:lumMod val="60000"/>
                    <a:lumOff val="40000"/>
                  </a:schemeClr>
                </a:solidFill>
                <a:latin typeface="Noto Sans KR Black" panose="020B0A00000000000000" pitchFamily="34" charset="-127"/>
                <a:ea typeface="Noto Sans KR Black" panose="020B0A00000000000000" pitchFamily="34" charset="-127"/>
              </a:rPr>
              <a:t>. </a:t>
            </a:r>
            <a:endParaRPr lang="ko-KR" altLang="en-US" sz="800">
              <a:solidFill>
                <a:schemeClr val="accent3">
                  <a:lumMod val="60000"/>
                  <a:lumOff val="40000"/>
                </a:schemeClr>
              </a:solidFill>
              <a:latin typeface="Noto Sans KR Black" panose="020B0A00000000000000" pitchFamily="34" charset="-127"/>
              <a:ea typeface="Noto Sans KR Black" panose="020B0A00000000000000" pitchFamily="34" charset="-127"/>
            </a:endParaRPr>
          </a:p>
        </p:txBody>
      </p:sp>
      <p:sp>
        <p:nvSpPr>
          <p:cNvPr id="80" name="직사각형 79">
            <a:extLst>
              <a:ext uri="{FF2B5EF4-FFF2-40B4-BE49-F238E27FC236}">
                <a16:creationId xmlns:a16="http://schemas.microsoft.com/office/drawing/2014/main" id="{B060F729-F181-47D9-8FC8-BDB90C8454A1}"/>
              </a:ext>
            </a:extLst>
          </p:cNvPr>
          <p:cNvSpPr/>
          <p:nvPr/>
        </p:nvSpPr>
        <p:spPr>
          <a:xfrm>
            <a:off x="3594106" y="4472064"/>
            <a:ext cx="799689" cy="365238"/>
          </a:xfrm>
          <a:prstGeom prst="rect">
            <a:avLst/>
          </a:prstGeom>
          <a:solidFill>
            <a:schemeClr val="bg1"/>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solidFill>
                  <a:schemeClr val="tx1"/>
                </a:solidFill>
                <a:latin typeface="Noto Sans KR Black" panose="020B0A00000000000000" pitchFamily="34" charset="-127"/>
                <a:ea typeface="Noto Sans KR Black" panose="020B0A00000000000000" pitchFamily="34" charset="-127"/>
              </a:rPr>
              <a:t>사업장 대표명</a:t>
            </a:r>
          </a:p>
        </p:txBody>
      </p:sp>
      <p:sp>
        <p:nvSpPr>
          <p:cNvPr id="81" name="직사각형 80">
            <a:extLst>
              <a:ext uri="{FF2B5EF4-FFF2-40B4-BE49-F238E27FC236}">
                <a16:creationId xmlns:a16="http://schemas.microsoft.com/office/drawing/2014/main" id="{B81CE502-A8AD-4AF0-AD4F-4E27AF5BEE93}"/>
              </a:ext>
            </a:extLst>
          </p:cNvPr>
          <p:cNvSpPr/>
          <p:nvPr/>
        </p:nvSpPr>
        <p:spPr>
          <a:xfrm>
            <a:off x="4540969" y="4472064"/>
            <a:ext cx="2730225" cy="365238"/>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solidFill>
                  <a:schemeClr val="accent3">
                    <a:lumMod val="60000"/>
                    <a:lumOff val="40000"/>
                  </a:schemeClr>
                </a:solidFill>
                <a:latin typeface="Noto Sans KR Black" panose="020B0A00000000000000" pitchFamily="34" charset="-127"/>
                <a:ea typeface="Noto Sans KR Black" panose="020B0A00000000000000" pitchFamily="34" charset="-127"/>
              </a:rPr>
              <a:t> 사업장 대표명을 입력하세요</a:t>
            </a:r>
            <a:r>
              <a:rPr lang="en-US" altLang="ko-KR" sz="800">
                <a:solidFill>
                  <a:schemeClr val="accent3">
                    <a:lumMod val="60000"/>
                    <a:lumOff val="40000"/>
                  </a:schemeClr>
                </a:solidFill>
                <a:latin typeface="Noto Sans KR Black" panose="020B0A00000000000000" pitchFamily="34" charset="-127"/>
                <a:ea typeface="Noto Sans KR Black" panose="020B0A00000000000000" pitchFamily="34" charset="-127"/>
              </a:rPr>
              <a:t>. </a:t>
            </a:r>
            <a:endParaRPr lang="ko-KR" altLang="en-US" sz="800">
              <a:solidFill>
                <a:schemeClr val="accent3">
                  <a:lumMod val="60000"/>
                  <a:lumOff val="40000"/>
                </a:schemeClr>
              </a:solidFill>
              <a:latin typeface="Noto Sans KR Black" panose="020B0A00000000000000" pitchFamily="34" charset="-127"/>
              <a:ea typeface="Noto Sans KR Black" panose="020B0A00000000000000" pitchFamily="34" charset="-127"/>
            </a:endParaRPr>
          </a:p>
        </p:txBody>
      </p:sp>
      <p:sp>
        <p:nvSpPr>
          <p:cNvPr id="82" name="직사각형 81">
            <a:extLst>
              <a:ext uri="{FF2B5EF4-FFF2-40B4-BE49-F238E27FC236}">
                <a16:creationId xmlns:a16="http://schemas.microsoft.com/office/drawing/2014/main" id="{BFF423FB-0558-41DC-9656-EC3C7B42C9DF}"/>
              </a:ext>
            </a:extLst>
          </p:cNvPr>
          <p:cNvSpPr/>
          <p:nvPr/>
        </p:nvSpPr>
        <p:spPr>
          <a:xfrm>
            <a:off x="3594106" y="4954030"/>
            <a:ext cx="896227" cy="365238"/>
          </a:xfrm>
          <a:prstGeom prst="rect">
            <a:avLst/>
          </a:prstGeom>
          <a:solidFill>
            <a:schemeClr val="bg1"/>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solidFill>
                  <a:schemeClr val="tx1"/>
                </a:solidFill>
                <a:latin typeface="Noto Sans KR Black" panose="020B0A00000000000000" pitchFamily="34" charset="-127"/>
                <a:ea typeface="Noto Sans KR Black" panose="020B0A00000000000000" pitchFamily="34" charset="-127"/>
              </a:rPr>
              <a:t>사업장 대표번호</a:t>
            </a:r>
          </a:p>
        </p:txBody>
      </p:sp>
      <p:sp>
        <p:nvSpPr>
          <p:cNvPr id="83" name="직사각형 82">
            <a:extLst>
              <a:ext uri="{FF2B5EF4-FFF2-40B4-BE49-F238E27FC236}">
                <a16:creationId xmlns:a16="http://schemas.microsoft.com/office/drawing/2014/main" id="{664D2002-BFA5-48A6-A394-89692813DA1B}"/>
              </a:ext>
            </a:extLst>
          </p:cNvPr>
          <p:cNvSpPr/>
          <p:nvPr/>
        </p:nvSpPr>
        <p:spPr>
          <a:xfrm>
            <a:off x="4540969" y="4954030"/>
            <a:ext cx="2730225" cy="365238"/>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solidFill>
                  <a:schemeClr val="accent3">
                    <a:lumMod val="60000"/>
                    <a:lumOff val="40000"/>
                  </a:schemeClr>
                </a:solidFill>
                <a:latin typeface="Noto Sans KR Black" panose="020B0A00000000000000" pitchFamily="34" charset="-127"/>
                <a:ea typeface="Noto Sans KR Black" panose="020B0A00000000000000" pitchFamily="34" charset="-127"/>
              </a:rPr>
              <a:t> 사업장 대표번호를 입력하세요</a:t>
            </a:r>
            <a:r>
              <a:rPr lang="en-US" altLang="ko-KR" sz="800">
                <a:solidFill>
                  <a:schemeClr val="accent3">
                    <a:lumMod val="60000"/>
                    <a:lumOff val="40000"/>
                  </a:schemeClr>
                </a:solidFill>
                <a:latin typeface="Noto Sans KR Black" panose="020B0A00000000000000" pitchFamily="34" charset="-127"/>
                <a:ea typeface="Noto Sans KR Black" panose="020B0A00000000000000" pitchFamily="34" charset="-127"/>
              </a:rPr>
              <a:t>. (ex: 02-000-0000)</a:t>
            </a:r>
            <a:endParaRPr lang="ko-KR" altLang="en-US" sz="800">
              <a:solidFill>
                <a:schemeClr val="accent3">
                  <a:lumMod val="60000"/>
                  <a:lumOff val="40000"/>
                </a:schemeClr>
              </a:solidFill>
              <a:latin typeface="Noto Sans KR Black" panose="020B0A00000000000000" pitchFamily="34" charset="-127"/>
              <a:ea typeface="Noto Sans KR Black" panose="020B0A00000000000000" pitchFamily="34" charset="-127"/>
            </a:endParaRPr>
          </a:p>
        </p:txBody>
      </p:sp>
      <p:grpSp>
        <p:nvGrpSpPr>
          <p:cNvPr id="84" name="그룹 83">
            <a:extLst>
              <a:ext uri="{FF2B5EF4-FFF2-40B4-BE49-F238E27FC236}">
                <a16:creationId xmlns:a16="http://schemas.microsoft.com/office/drawing/2014/main" id="{34F2862C-CF39-4127-920C-4B1DC5EECBD2}"/>
              </a:ext>
            </a:extLst>
          </p:cNvPr>
          <p:cNvGrpSpPr/>
          <p:nvPr/>
        </p:nvGrpSpPr>
        <p:grpSpPr>
          <a:xfrm>
            <a:off x="5365750" y="2399079"/>
            <a:ext cx="1053982" cy="183650"/>
            <a:chOff x="8051918" y="2291958"/>
            <a:chExt cx="1053982" cy="183650"/>
          </a:xfrm>
        </p:grpSpPr>
        <p:sp>
          <p:nvSpPr>
            <p:cNvPr id="85" name="직사각형 84">
              <a:extLst>
                <a:ext uri="{FF2B5EF4-FFF2-40B4-BE49-F238E27FC236}">
                  <a16:creationId xmlns:a16="http://schemas.microsoft.com/office/drawing/2014/main" id="{8AC4EB04-66C4-4DAE-B60F-C917AE8D3E8C}"/>
                </a:ext>
              </a:extLst>
            </p:cNvPr>
            <p:cNvSpPr/>
            <p:nvPr/>
          </p:nvSpPr>
          <p:spPr>
            <a:xfrm>
              <a:off x="8051918" y="2291958"/>
              <a:ext cx="1053982" cy="18365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ko-KR" altLang="en-US" sz="800">
                  <a:solidFill>
                    <a:schemeClr val="tx1"/>
                  </a:solidFill>
                  <a:latin typeface="Noto Sans KR Black"/>
                  <a:ea typeface="Noto Sans KR Black"/>
                </a:rPr>
                <a:t>㈜테스트물산</a:t>
              </a:r>
            </a:p>
          </p:txBody>
        </p:sp>
        <p:sp>
          <p:nvSpPr>
            <p:cNvPr id="86" name="화살표: 갈매기형 수장 85">
              <a:extLst>
                <a:ext uri="{FF2B5EF4-FFF2-40B4-BE49-F238E27FC236}">
                  <a16:creationId xmlns:a16="http://schemas.microsoft.com/office/drawing/2014/main" id="{90D51975-8DAD-4BC3-A69E-1082FA0A7726}"/>
                </a:ext>
              </a:extLst>
            </p:cNvPr>
            <p:cNvSpPr/>
            <p:nvPr/>
          </p:nvSpPr>
          <p:spPr>
            <a:xfrm rot="5400000">
              <a:off x="8980098" y="2358484"/>
              <a:ext cx="71303" cy="83801"/>
            </a:xfrm>
            <a:prstGeom prst="chevron">
              <a:avLst>
                <a:gd name="adj" fmla="val 50000"/>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solidFill>
                  <a:schemeClr val="tx1"/>
                </a:solidFill>
              </a:endParaRPr>
            </a:p>
          </p:txBody>
        </p:sp>
      </p:grpSp>
      <p:sp>
        <p:nvSpPr>
          <p:cNvPr id="87" name="직사각형 86">
            <a:extLst>
              <a:ext uri="{FF2B5EF4-FFF2-40B4-BE49-F238E27FC236}">
                <a16:creationId xmlns:a16="http://schemas.microsoft.com/office/drawing/2014/main" id="{9A708CC9-A1F7-4F10-9951-2FD4155D111F}"/>
              </a:ext>
            </a:extLst>
          </p:cNvPr>
          <p:cNvSpPr/>
          <p:nvPr/>
        </p:nvSpPr>
        <p:spPr>
          <a:xfrm>
            <a:off x="4542283" y="5540012"/>
            <a:ext cx="716400" cy="365238"/>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solidFill>
                  <a:schemeClr val="tx1"/>
                </a:solidFill>
                <a:latin typeface="Noto Sans KR Black" panose="020B0A00000000000000" pitchFamily="34" charset="-127"/>
                <a:ea typeface="Noto Sans KR Black" panose="020B0A00000000000000" pitchFamily="34" charset="-127"/>
              </a:rPr>
              <a:t>제출</a:t>
            </a:r>
          </a:p>
        </p:txBody>
      </p:sp>
      <p:sp>
        <p:nvSpPr>
          <p:cNvPr id="88" name="직사각형 87">
            <a:extLst>
              <a:ext uri="{FF2B5EF4-FFF2-40B4-BE49-F238E27FC236}">
                <a16:creationId xmlns:a16="http://schemas.microsoft.com/office/drawing/2014/main" id="{0B53BAC7-A08F-47C7-8FA6-F35375962E6B}"/>
              </a:ext>
            </a:extLst>
          </p:cNvPr>
          <p:cNvSpPr/>
          <p:nvPr/>
        </p:nvSpPr>
        <p:spPr>
          <a:xfrm>
            <a:off x="6554794" y="5540012"/>
            <a:ext cx="716400" cy="365238"/>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solidFill>
                  <a:schemeClr val="tx1"/>
                </a:solidFill>
                <a:latin typeface="Noto Sans KR Black" panose="020B0A00000000000000" pitchFamily="34" charset="-127"/>
                <a:ea typeface="Noto Sans KR Black" panose="020B0A00000000000000" pitchFamily="34" charset="-127"/>
              </a:rPr>
              <a:t>뒤로</a:t>
            </a:r>
          </a:p>
        </p:txBody>
      </p:sp>
    </p:spTree>
    <p:extLst>
      <p:ext uri="{BB962C8B-B14F-4D97-AF65-F5344CB8AC3E}">
        <p14:creationId xmlns:p14="http://schemas.microsoft.com/office/powerpoint/2010/main" val="3976854191"/>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Browser" descr="&lt;SmartSettings&gt;&lt;SmartResize enabled=&quot;True&quot; minWidth=&quot;140&quot; minHeight=&quot;50&quot; /&gt;&lt;/SmartSettings&gt;">
            <a:extLst>
              <a:ext uri="{FF2B5EF4-FFF2-40B4-BE49-F238E27FC236}">
                <a16:creationId xmlns:a16="http://schemas.microsoft.com/office/drawing/2014/main" id="{DE659683-713C-4D2E-8702-33F77C8EA835}"/>
              </a:ext>
            </a:extLst>
          </p:cNvPr>
          <p:cNvGrpSpPr/>
          <p:nvPr>
            <p:custDataLst>
              <p:tags r:id="rId1"/>
            </p:custDataLst>
          </p:nvPr>
        </p:nvGrpSpPr>
        <p:grpSpPr>
          <a:xfrm>
            <a:off x="-1" y="0"/>
            <a:ext cx="9810308" cy="6858000"/>
            <a:chOff x="595684" y="1261242"/>
            <a:chExt cx="6668463" cy="4352544"/>
          </a:xfrm>
        </p:grpSpPr>
        <p:sp>
          <p:nvSpPr>
            <p:cNvPr id="5" name="Window Body" descr="&lt;SmartSettings&gt;&lt;SmartResize anchorLeft=&quot;Absolute&quot; anchorTop=&quot;Absolute&quot; anchorRight=&quot;Absolute&quot; anchorBottom=&quot;Absolute&quot; /&gt;&lt;/SmartSettings&gt;">
              <a:extLst>
                <a:ext uri="{FF2B5EF4-FFF2-40B4-BE49-F238E27FC236}">
                  <a16:creationId xmlns:a16="http://schemas.microsoft.com/office/drawing/2014/main" id="{BB2F6544-6860-45E0-8237-B10C4C38220C}"/>
                </a:ext>
              </a:extLst>
            </p:cNvPr>
            <p:cNvSpPr/>
            <p:nvPr>
              <p:custDataLst>
                <p:tags r:id="rId2"/>
              </p:custDataLst>
            </p:nvPr>
          </p:nvSpPr>
          <p:spPr>
            <a:xfrm>
              <a:off x="595684" y="1600779"/>
              <a:ext cx="6668461" cy="4013007"/>
            </a:xfrm>
            <a:prstGeom prst="rect">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a:solidFill>
                  <a:srgbClr val="5F5F5F"/>
                </a:solidFill>
                <a:latin typeface="Segoe UI" panose="020B0502040204020203" pitchFamily="34" charset="0"/>
                <a:cs typeface="Segoe UI" panose="020B0502040204020203" pitchFamily="34" charset="0"/>
              </a:endParaRPr>
            </a:p>
          </p:txBody>
        </p:sp>
        <p:sp>
          <p:nvSpPr>
            <p:cNvPr id="6" name="Title Bar" descr="&lt;SmartSettings&gt;&lt;SmartResize anchorLeft=&quot;Absolute&quot; anchorTop=&quot;Absolute&quot; anchorRight=&quot;Absolute&quot; anchorBottom=&quot;None&quot; /&gt;&lt;/SmartSettings&gt;">
              <a:extLst>
                <a:ext uri="{FF2B5EF4-FFF2-40B4-BE49-F238E27FC236}">
                  <a16:creationId xmlns:a16="http://schemas.microsoft.com/office/drawing/2014/main" id="{C7B62C98-E966-4626-9675-CDFF0723CE09}"/>
                </a:ext>
              </a:extLst>
            </p:cNvPr>
            <p:cNvSpPr/>
            <p:nvPr>
              <p:custDataLst>
                <p:tags r:id="rId3"/>
              </p:custDataLst>
            </p:nvPr>
          </p:nvSpPr>
          <p:spPr>
            <a:xfrm>
              <a:off x="595685" y="1261242"/>
              <a:ext cx="6668462" cy="340866"/>
            </a:xfrm>
            <a:prstGeom prst="rect">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228600" bIns="45720"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900" dirty="0">
                  <a:solidFill>
                    <a:srgbClr val="5F5F5F"/>
                  </a:solidFill>
                  <a:latin typeface="Segoe UI" panose="020B0502040204020203" pitchFamily="34" charset="0"/>
                  <a:cs typeface="Segoe UI" panose="020B0502040204020203" pitchFamily="34" charset="0"/>
                </a:rPr>
                <a:t>Browser</a:t>
              </a:r>
            </a:p>
          </p:txBody>
        </p:sp>
        <p:sp>
          <p:nvSpPr>
            <p:cNvPr id="7" name="Menu Button" descr="&lt;SmartSettings&gt;&lt;SmartResize anchorLeft=&quot;None&quot; anchorTop=&quot;Absolute&quot; anchorRight=&quot;Absolute&quot; anchorBottom=&quot;None&quot; /&gt;&lt;/SmartSettings&gt;">
              <a:extLst>
                <a:ext uri="{FF2B5EF4-FFF2-40B4-BE49-F238E27FC236}">
                  <a16:creationId xmlns:a16="http://schemas.microsoft.com/office/drawing/2014/main" id="{1FE1ADE5-16ED-4531-8731-AEFC9E0F4738}"/>
                </a:ext>
              </a:extLst>
            </p:cNvPr>
            <p:cNvSpPr>
              <a:spLocks noChangeAspect="1" noEditPoints="1"/>
            </p:cNvSpPr>
            <p:nvPr>
              <p:custDataLst>
                <p:tags r:id="rId4"/>
              </p:custDataLst>
            </p:nvPr>
          </p:nvSpPr>
          <p:spPr bwMode="auto">
            <a:xfrm>
              <a:off x="7102450" y="1456440"/>
              <a:ext cx="101434" cy="71535"/>
            </a:xfrm>
            <a:custGeom>
              <a:avLst/>
              <a:gdLst>
                <a:gd name="T0" fmla="*/ 0 w 415"/>
                <a:gd name="T1" fmla="*/ 309 h 309"/>
                <a:gd name="T2" fmla="*/ 415 w 415"/>
                <a:gd name="T3" fmla="*/ 309 h 309"/>
                <a:gd name="T4" fmla="*/ 0 w 415"/>
                <a:gd name="T5" fmla="*/ 155 h 309"/>
                <a:gd name="T6" fmla="*/ 415 w 415"/>
                <a:gd name="T7" fmla="*/ 155 h 309"/>
                <a:gd name="T8" fmla="*/ 0 w 415"/>
                <a:gd name="T9" fmla="*/ 0 h 309"/>
                <a:gd name="T10" fmla="*/ 415 w 415"/>
                <a:gd name="T11" fmla="*/ 0 h 309"/>
              </a:gdLst>
              <a:ahLst/>
              <a:cxnLst>
                <a:cxn ang="0">
                  <a:pos x="T0" y="T1"/>
                </a:cxn>
                <a:cxn ang="0">
                  <a:pos x="T2" y="T3"/>
                </a:cxn>
                <a:cxn ang="0">
                  <a:pos x="T4" y="T5"/>
                </a:cxn>
                <a:cxn ang="0">
                  <a:pos x="T6" y="T7"/>
                </a:cxn>
                <a:cxn ang="0">
                  <a:pos x="T8" y="T9"/>
                </a:cxn>
                <a:cxn ang="0">
                  <a:pos x="T10" y="T11"/>
                </a:cxn>
              </a:cxnLst>
              <a:rect l="0" t="0" r="r" b="b"/>
              <a:pathLst>
                <a:path w="415" h="309">
                  <a:moveTo>
                    <a:pt x="0" y="309"/>
                  </a:moveTo>
                  <a:lnTo>
                    <a:pt x="415" y="309"/>
                  </a:lnTo>
                  <a:moveTo>
                    <a:pt x="0" y="155"/>
                  </a:moveTo>
                  <a:lnTo>
                    <a:pt x="415" y="155"/>
                  </a:lnTo>
                  <a:moveTo>
                    <a:pt x="0" y="0"/>
                  </a:moveTo>
                  <a:lnTo>
                    <a:pt x="415" y="0"/>
                  </a:lnTo>
                </a:path>
              </a:pathLst>
            </a:custGeom>
            <a:noFill/>
            <a:ln w="6350" cap="flat">
              <a:solidFill>
                <a:srgbClr val="80808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5F5F5F"/>
                </a:solidFill>
                <a:latin typeface="Segoe UI" panose="020B0502040204020203" pitchFamily="34" charset="0"/>
                <a:cs typeface="Segoe UI" panose="020B0502040204020203" pitchFamily="34" charset="0"/>
              </a:endParaRPr>
            </a:p>
          </p:txBody>
        </p:sp>
        <p:sp>
          <p:nvSpPr>
            <p:cNvPr id="8" name="Close Button" descr="&lt;SmartSettings&gt;&lt;SmartResize anchorLeft=&quot;None&quot; anchorTop=&quot;Absolute&quot; anchorRight=&quot;Absolute&quot; anchorBottom=&quot;None&quot; /&gt;&lt;/SmartSettings&gt;">
              <a:extLst>
                <a:ext uri="{FF2B5EF4-FFF2-40B4-BE49-F238E27FC236}">
                  <a16:creationId xmlns:a16="http://schemas.microsoft.com/office/drawing/2014/main" id="{DC554171-1642-4F2F-9469-335C4374809A}"/>
                </a:ext>
              </a:extLst>
            </p:cNvPr>
            <p:cNvSpPr>
              <a:spLocks noEditPoints="1"/>
            </p:cNvSpPr>
            <p:nvPr>
              <p:custDataLst>
                <p:tags r:id="rId5"/>
              </p:custDataLst>
            </p:nvPr>
          </p:nvSpPr>
          <p:spPr bwMode="auto">
            <a:xfrm>
              <a:off x="7120801" y="1306460"/>
              <a:ext cx="66903" cy="60452"/>
            </a:xfrm>
            <a:custGeom>
              <a:avLst/>
              <a:gdLst>
                <a:gd name="T0" fmla="*/ 254 w 254"/>
                <a:gd name="T1" fmla="*/ 0 h 254"/>
                <a:gd name="T2" fmla="*/ 0 w 254"/>
                <a:gd name="T3" fmla="*/ 254 h 254"/>
                <a:gd name="T4" fmla="*/ 0 w 254"/>
                <a:gd name="T5" fmla="*/ 0 h 254"/>
                <a:gd name="T6" fmla="*/ 254 w 254"/>
                <a:gd name="T7" fmla="*/ 254 h 254"/>
              </a:gdLst>
              <a:ahLst/>
              <a:cxnLst>
                <a:cxn ang="0">
                  <a:pos x="T0" y="T1"/>
                </a:cxn>
                <a:cxn ang="0">
                  <a:pos x="T2" y="T3"/>
                </a:cxn>
                <a:cxn ang="0">
                  <a:pos x="T4" y="T5"/>
                </a:cxn>
                <a:cxn ang="0">
                  <a:pos x="T6" y="T7"/>
                </a:cxn>
              </a:cxnLst>
              <a:rect l="0" t="0" r="r" b="b"/>
              <a:pathLst>
                <a:path w="254" h="254">
                  <a:moveTo>
                    <a:pt x="254" y="0"/>
                  </a:moveTo>
                  <a:lnTo>
                    <a:pt x="0" y="254"/>
                  </a:lnTo>
                  <a:moveTo>
                    <a:pt x="0" y="0"/>
                  </a:moveTo>
                  <a:lnTo>
                    <a:pt x="254" y="254"/>
                  </a:lnTo>
                </a:path>
              </a:pathLst>
            </a:custGeom>
            <a:noFill/>
            <a:ln w="9525" cap="flat">
              <a:solidFill>
                <a:srgbClr val="80808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5F5F5F"/>
                </a:solidFill>
                <a:latin typeface="Segoe UI" panose="020B0502040204020203" pitchFamily="34" charset="0"/>
                <a:cs typeface="Segoe UI" panose="020B0502040204020203" pitchFamily="34" charset="0"/>
              </a:endParaRPr>
            </a:p>
          </p:txBody>
        </p:sp>
        <p:sp>
          <p:nvSpPr>
            <p:cNvPr id="9" name="Address Box" descr="&lt;SmartSettings&gt;&lt;SmartResize anchorLeft=&quot;Absolute&quot; anchorTop=&quot;Absolute&quot; anchorRight=&quot;Absolute&quot; anchorBottom=&quot;None&quot; /&gt;&lt;/SmartSettings&gt;">
              <a:extLst>
                <a:ext uri="{FF2B5EF4-FFF2-40B4-BE49-F238E27FC236}">
                  <a16:creationId xmlns:a16="http://schemas.microsoft.com/office/drawing/2014/main" id="{B48F3DEF-FE21-4DE5-A8CA-2322C83DC6FE}"/>
                </a:ext>
              </a:extLst>
            </p:cNvPr>
            <p:cNvSpPr/>
            <p:nvPr>
              <p:custDataLst>
                <p:tags r:id="rId6"/>
              </p:custDataLst>
            </p:nvPr>
          </p:nvSpPr>
          <p:spPr>
            <a:xfrm>
              <a:off x="1209432" y="1416763"/>
              <a:ext cx="5832753" cy="150888"/>
            </a:xfrm>
            <a:prstGeom prst="rect">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237744"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900" noProof="1">
                  <a:solidFill>
                    <a:srgbClr val="5F5F5F"/>
                  </a:solidFill>
                  <a:latin typeface="Segoe UI" panose="020B0502040204020203" pitchFamily="34" charset="0"/>
                  <a:cs typeface="Segoe UI" panose="020B0502040204020203" pitchFamily="34" charset="0"/>
                </a:rPr>
                <a:t>www.example.com/adminpage</a:t>
              </a:r>
            </a:p>
          </p:txBody>
        </p:sp>
        <p:sp>
          <p:nvSpPr>
            <p:cNvPr id="10" name="Document Icon" descr="&lt;SmartSettings&gt;&lt;SmartResize anchorLeft=&quot;Absolute&quot; anchorTop=&quot;Absolute&quot; anchorRight=&quot;None&quot; anchorBottom=&quot;None&quot; /&gt;&lt;/SmartSettings&gt;">
              <a:extLst>
                <a:ext uri="{FF2B5EF4-FFF2-40B4-BE49-F238E27FC236}">
                  <a16:creationId xmlns:a16="http://schemas.microsoft.com/office/drawing/2014/main" id="{C2B291C1-16F0-47FB-A13F-F9D39C52BEEA}"/>
                </a:ext>
              </a:extLst>
            </p:cNvPr>
            <p:cNvSpPr>
              <a:spLocks noChangeAspect="1" noEditPoints="1"/>
            </p:cNvSpPr>
            <p:nvPr>
              <p:custDataLst>
                <p:tags r:id="rId7"/>
              </p:custDataLst>
            </p:nvPr>
          </p:nvSpPr>
          <p:spPr bwMode="auto">
            <a:xfrm>
              <a:off x="1261178" y="1449891"/>
              <a:ext cx="63667" cy="84633"/>
            </a:xfrm>
            <a:custGeom>
              <a:avLst/>
              <a:gdLst>
                <a:gd name="T0" fmla="*/ 153 w 260"/>
                <a:gd name="T1" fmla="*/ 7 h 367"/>
                <a:gd name="T2" fmla="*/ 153 w 260"/>
                <a:gd name="T3" fmla="*/ 108 h 367"/>
                <a:gd name="T4" fmla="*/ 253 w 260"/>
                <a:gd name="T5" fmla="*/ 108 h 367"/>
                <a:gd name="T6" fmla="*/ 0 w 260"/>
                <a:gd name="T7" fmla="*/ 0 h 367"/>
                <a:gd name="T8" fmla="*/ 0 w 260"/>
                <a:gd name="T9" fmla="*/ 367 h 367"/>
                <a:gd name="T10" fmla="*/ 260 w 260"/>
                <a:gd name="T11" fmla="*/ 367 h 367"/>
                <a:gd name="T12" fmla="*/ 260 w 260"/>
                <a:gd name="T13" fmla="*/ 100 h 367"/>
                <a:gd name="T14" fmla="*/ 161 w 260"/>
                <a:gd name="T15" fmla="*/ 1 h 367"/>
                <a:gd name="T16" fmla="*/ 0 w 260"/>
                <a:gd name="T17" fmla="*/ 0 h 3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0" h="367">
                  <a:moveTo>
                    <a:pt x="153" y="7"/>
                  </a:moveTo>
                  <a:lnTo>
                    <a:pt x="153" y="108"/>
                  </a:lnTo>
                  <a:lnTo>
                    <a:pt x="253" y="108"/>
                  </a:lnTo>
                  <a:moveTo>
                    <a:pt x="0" y="0"/>
                  </a:moveTo>
                  <a:lnTo>
                    <a:pt x="0" y="367"/>
                  </a:lnTo>
                  <a:lnTo>
                    <a:pt x="260" y="367"/>
                  </a:lnTo>
                  <a:lnTo>
                    <a:pt x="260" y="100"/>
                  </a:lnTo>
                  <a:lnTo>
                    <a:pt x="161" y="1"/>
                  </a:lnTo>
                  <a:lnTo>
                    <a:pt x="0" y="0"/>
                  </a:lnTo>
                  <a:close/>
                </a:path>
              </a:pathLst>
            </a:custGeom>
            <a:noFill/>
            <a:ln w="6350" cap="flat">
              <a:solidFill>
                <a:srgbClr val="80808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5F5F5F"/>
                </a:solidFill>
                <a:latin typeface="Segoe UI" panose="020B0502040204020203" pitchFamily="34" charset="0"/>
                <a:cs typeface="Segoe UI" panose="020B0502040204020203" pitchFamily="34" charset="0"/>
              </a:endParaRPr>
            </a:p>
          </p:txBody>
        </p:sp>
        <p:grpSp>
          <p:nvGrpSpPr>
            <p:cNvPr id="11" name="Navigation Buttons">
              <a:extLst>
                <a:ext uri="{FF2B5EF4-FFF2-40B4-BE49-F238E27FC236}">
                  <a16:creationId xmlns:a16="http://schemas.microsoft.com/office/drawing/2014/main" id="{6159800F-286D-4C1B-88BA-59BE14380C2A}"/>
                </a:ext>
              </a:extLst>
            </p:cNvPr>
            <p:cNvGrpSpPr/>
            <p:nvPr/>
          </p:nvGrpSpPr>
          <p:grpSpPr>
            <a:xfrm>
              <a:off x="681271" y="1437296"/>
              <a:ext cx="435953" cy="109822"/>
              <a:chOff x="681271" y="1437296"/>
              <a:chExt cx="435953" cy="109822"/>
            </a:xfrm>
          </p:grpSpPr>
          <p:sp>
            <p:nvSpPr>
              <p:cNvPr id="12" name="Back Button" descr="&lt;SmartSettings&gt;&lt;SmartResize anchorLeft=&quot;Absolute&quot; anchorTop=&quot;Absolute&quot; anchorRight=&quot;None&quot; anchorBottom=&quot;None&quot; /&gt;&lt;/SmartSettings&gt;">
                <a:extLst>
                  <a:ext uri="{FF2B5EF4-FFF2-40B4-BE49-F238E27FC236}">
                    <a16:creationId xmlns:a16="http://schemas.microsoft.com/office/drawing/2014/main" id="{030420BC-70D9-4185-9DF1-6115E1B1921A}"/>
                  </a:ext>
                </a:extLst>
              </p:cNvPr>
              <p:cNvSpPr>
                <a:spLocks noChangeAspect="1" noEditPoints="1"/>
              </p:cNvSpPr>
              <p:nvPr>
                <p:custDataLst>
                  <p:tags r:id="rId8"/>
                </p:custDataLst>
              </p:nvPr>
            </p:nvSpPr>
            <p:spPr bwMode="auto">
              <a:xfrm>
                <a:off x="681271" y="1453921"/>
                <a:ext cx="103592" cy="76573"/>
              </a:xfrm>
              <a:custGeom>
                <a:avLst/>
                <a:gdLst>
                  <a:gd name="T0" fmla="*/ 159 w 423"/>
                  <a:gd name="T1" fmla="*/ 332 h 332"/>
                  <a:gd name="T2" fmla="*/ 0 w 423"/>
                  <a:gd name="T3" fmla="*/ 166 h 332"/>
                  <a:gd name="T4" fmla="*/ 159 w 423"/>
                  <a:gd name="T5" fmla="*/ 0 h 332"/>
                  <a:gd name="T6" fmla="*/ 15 w 423"/>
                  <a:gd name="T7" fmla="*/ 166 h 332"/>
                  <a:gd name="T8" fmla="*/ 423 w 423"/>
                  <a:gd name="T9" fmla="*/ 166 h 332"/>
                </a:gdLst>
                <a:ahLst/>
                <a:cxnLst>
                  <a:cxn ang="0">
                    <a:pos x="T0" y="T1"/>
                  </a:cxn>
                  <a:cxn ang="0">
                    <a:pos x="T2" y="T3"/>
                  </a:cxn>
                  <a:cxn ang="0">
                    <a:pos x="T4" y="T5"/>
                  </a:cxn>
                  <a:cxn ang="0">
                    <a:pos x="T6" y="T7"/>
                  </a:cxn>
                  <a:cxn ang="0">
                    <a:pos x="T8" y="T9"/>
                  </a:cxn>
                </a:cxnLst>
                <a:rect l="0" t="0" r="r" b="b"/>
                <a:pathLst>
                  <a:path w="423" h="332">
                    <a:moveTo>
                      <a:pt x="159" y="332"/>
                    </a:moveTo>
                    <a:lnTo>
                      <a:pt x="0" y="166"/>
                    </a:lnTo>
                    <a:lnTo>
                      <a:pt x="159" y="0"/>
                    </a:lnTo>
                    <a:moveTo>
                      <a:pt x="15" y="166"/>
                    </a:moveTo>
                    <a:lnTo>
                      <a:pt x="423" y="166"/>
                    </a:lnTo>
                  </a:path>
                </a:pathLst>
              </a:custGeom>
              <a:noFill/>
              <a:ln w="6350" cap="sq">
                <a:solidFill>
                  <a:srgbClr val="80808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5F5F5F"/>
                  </a:solidFill>
                  <a:latin typeface="Segoe UI" panose="020B0502040204020203" pitchFamily="34" charset="0"/>
                  <a:cs typeface="Segoe UI" panose="020B0502040204020203" pitchFamily="34" charset="0"/>
                </a:endParaRPr>
              </a:p>
            </p:txBody>
          </p:sp>
          <p:sp>
            <p:nvSpPr>
              <p:cNvPr id="13" name="Forward Button" descr="&lt;SmartSettings&gt;&lt;SmartResize anchorLeft=&quot;Absolute&quot; anchorTop=&quot;Absolute&quot; anchorRight=&quot;None&quot; anchorBottom=&quot;None&quot; /&gt;&lt;/SmartSettings&gt;">
                <a:extLst>
                  <a:ext uri="{FF2B5EF4-FFF2-40B4-BE49-F238E27FC236}">
                    <a16:creationId xmlns:a16="http://schemas.microsoft.com/office/drawing/2014/main" id="{522CB696-E0CB-49C3-B96E-4C635002791C}"/>
                  </a:ext>
                </a:extLst>
              </p:cNvPr>
              <p:cNvSpPr>
                <a:spLocks noChangeAspect="1" noEditPoints="1"/>
              </p:cNvSpPr>
              <p:nvPr>
                <p:custDataLst>
                  <p:tags r:id="rId9"/>
                </p:custDataLst>
              </p:nvPr>
            </p:nvSpPr>
            <p:spPr bwMode="auto">
              <a:xfrm>
                <a:off x="845294" y="1453921"/>
                <a:ext cx="103592" cy="76573"/>
              </a:xfrm>
              <a:custGeom>
                <a:avLst/>
                <a:gdLst>
                  <a:gd name="T0" fmla="*/ 265 w 423"/>
                  <a:gd name="T1" fmla="*/ 0 h 332"/>
                  <a:gd name="T2" fmla="*/ 423 w 423"/>
                  <a:gd name="T3" fmla="*/ 166 h 332"/>
                  <a:gd name="T4" fmla="*/ 265 w 423"/>
                  <a:gd name="T5" fmla="*/ 332 h 332"/>
                  <a:gd name="T6" fmla="*/ 408 w 423"/>
                  <a:gd name="T7" fmla="*/ 166 h 332"/>
                  <a:gd name="T8" fmla="*/ 0 w 423"/>
                  <a:gd name="T9" fmla="*/ 166 h 332"/>
                </a:gdLst>
                <a:ahLst/>
                <a:cxnLst>
                  <a:cxn ang="0">
                    <a:pos x="T0" y="T1"/>
                  </a:cxn>
                  <a:cxn ang="0">
                    <a:pos x="T2" y="T3"/>
                  </a:cxn>
                  <a:cxn ang="0">
                    <a:pos x="T4" y="T5"/>
                  </a:cxn>
                  <a:cxn ang="0">
                    <a:pos x="T6" y="T7"/>
                  </a:cxn>
                  <a:cxn ang="0">
                    <a:pos x="T8" y="T9"/>
                  </a:cxn>
                </a:cxnLst>
                <a:rect l="0" t="0" r="r" b="b"/>
                <a:pathLst>
                  <a:path w="423" h="332">
                    <a:moveTo>
                      <a:pt x="265" y="0"/>
                    </a:moveTo>
                    <a:lnTo>
                      <a:pt x="423" y="166"/>
                    </a:lnTo>
                    <a:lnTo>
                      <a:pt x="265" y="332"/>
                    </a:lnTo>
                    <a:moveTo>
                      <a:pt x="408" y="166"/>
                    </a:moveTo>
                    <a:lnTo>
                      <a:pt x="0" y="166"/>
                    </a:lnTo>
                  </a:path>
                </a:pathLst>
              </a:custGeom>
              <a:noFill/>
              <a:ln w="6350" cap="sq">
                <a:solidFill>
                  <a:srgbClr val="80808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5F5F5F"/>
                  </a:solidFill>
                  <a:latin typeface="Segoe UI" panose="020B0502040204020203" pitchFamily="34" charset="0"/>
                  <a:cs typeface="Segoe UI" panose="020B0502040204020203" pitchFamily="34" charset="0"/>
                </a:endParaRPr>
              </a:p>
            </p:txBody>
          </p:sp>
          <p:sp>
            <p:nvSpPr>
              <p:cNvPr id="14" name="Reload Button" descr="&lt;SmartSettings&gt;&lt;SmartResize anchorLeft=&quot;Absolute&quot; anchorTop=&quot;Absolute&quot; anchorRight=&quot;None&quot; anchorBottom=&quot;None&quot; /&gt;&lt;/SmartSettings&gt;">
                <a:extLst>
                  <a:ext uri="{FF2B5EF4-FFF2-40B4-BE49-F238E27FC236}">
                    <a16:creationId xmlns:a16="http://schemas.microsoft.com/office/drawing/2014/main" id="{697E3EAF-DF22-4BD3-8CA7-A673A79A0A05}"/>
                  </a:ext>
                </a:extLst>
              </p:cNvPr>
              <p:cNvSpPr>
                <a:spLocks noChangeAspect="1" noEditPoints="1"/>
              </p:cNvSpPr>
              <p:nvPr>
                <p:custDataLst>
                  <p:tags r:id="rId10"/>
                </p:custDataLst>
              </p:nvPr>
            </p:nvSpPr>
            <p:spPr bwMode="auto">
              <a:xfrm>
                <a:off x="1009315" y="1437296"/>
                <a:ext cx="107909" cy="109822"/>
              </a:xfrm>
              <a:custGeom>
                <a:avLst/>
                <a:gdLst>
                  <a:gd name="T0" fmla="*/ 441 w 441"/>
                  <a:gd name="T1" fmla="*/ 7 h 474"/>
                  <a:gd name="T2" fmla="*/ 441 w 441"/>
                  <a:gd name="T3" fmla="*/ 144 h 474"/>
                  <a:gd name="T4" fmla="*/ 296 w 441"/>
                  <a:gd name="T5" fmla="*/ 144 h 474"/>
                  <a:gd name="T6" fmla="*/ 438 w 441"/>
                  <a:gd name="T7" fmla="*/ 309 h 474"/>
                  <a:gd name="T8" fmla="*/ 166 w 441"/>
                  <a:gd name="T9" fmla="*/ 434 h 474"/>
                  <a:gd name="T10" fmla="*/ 41 w 441"/>
                  <a:gd name="T11" fmla="*/ 162 h 474"/>
                  <a:gd name="T12" fmla="*/ 313 w 441"/>
                  <a:gd name="T13" fmla="*/ 37 h 474"/>
                  <a:gd name="T14" fmla="*/ 428 w 441"/>
                  <a:gd name="T15" fmla="*/ 139 h 4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41" h="474">
                    <a:moveTo>
                      <a:pt x="441" y="7"/>
                    </a:moveTo>
                    <a:lnTo>
                      <a:pt x="441" y="144"/>
                    </a:lnTo>
                    <a:lnTo>
                      <a:pt x="296" y="144"/>
                    </a:lnTo>
                    <a:moveTo>
                      <a:pt x="438" y="309"/>
                    </a:moveTo>
                    <a:cubicBezTo>
                      <a:pt x="397" y="418"/>
                      <a:pt x="276" y="474"/>
                      <a:pt x="166" y="434"/>
                    </a:cubicBezTo>
                    <a:cubicBezTo>
                      <a:pt x="56" y="393"/>
                      <a:pt x="0" y="271"/>
                      <a:pt x="41" y="162"/>
                    </a:cubicBezTo>
                    <a:cubicBezTo>
                      <a:pt x="82" y="52"/>
                      <a:pt x="202" y="0"/>
                      <a:pt x="313" y="37"/>
                    </a:cubicBezTo>
                    <a:cubicBezTo>
                      <a:pt x="357" y="51"/>
                      <a:pt x="398" y="91"/>
                      <a:pt x="428" y="139"/>
                    </a:cubicBezTo>
                  </a:path>
                </a:pathLst>
              </a:custGeom>
              <a:noFill/>
              <a:ln w="6350" cap="flat">
                <a:solidFill>
                  <a:srgbClr val="80808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5F5F5F"/>
                  </a:solidFill>
                  <a:latin typeface="Segoe UI" panose="020B0502040204020203" pitchFamily="34" charset="0"/>
                  <a:cs typeface="Segoe UI" panose="020B0502040204020203" pitchFamily="34" charset="0"/>
                </a:endParaRPr>
              </a:p>
            </p:txBody>
          </p:sp>
        </p:grpSp>
      </p:grpSp>
      <p:sp>
        <p:nvSpPr>
          <p:cNvPr id="16" name="직사각형 15">
            <a:extLst>
              <a:ext uri="{FF2B5EF4-FFF2-40B4-BE49-F238E27FC236}">
                <a16:creationId xmlns:a16="http://schemas.microsoft.com/office/drawing/2014/main" id="{40962C2E-6F71-48BD-A589-224254520DF3}"/>
              </a:ext>
            </a:extLst>
          </p:cNvPr>
          <p:cNvSpPr/>
          <p:nvPr/>
        </p:nvSpPr>
        <p:spPr>
          <a:xfrm>
            <a:off x="-2702" y="1236734"/>
            <a:ext cx="9812480" cy="365238"/>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solidFill>
              <a:latin typeface="Noto Sans KR Black" panose="020B0A00000000000000" pitchFamily="34" charset="-127"/>
              <a:ea typeface="Noto Sans KR Black" panose="020B0A00000000000000" pitchFamily="34" charset="-127"/>
            </a:endParaRPr>
          </a:p>
        </p:txBody>
      </p:sp>
      <p:sp>
        <p:nvSpPr>
          <p:cNvPr id="17" name="직사각형 16">
            <a:extLst>
              <a:ext uri="{FF2B5EF4-FFF2-40B4-BE49-F238E27FC236}">
                <a16:creationId xmlns:a16="http://schemas.microsoft.com/office/drawing/2014/main" id="{63B8DF84-23D5-424C-AF4F-33939925160A}"/>
              </a:ext>
            </a:extLst>
          </p:cNvPr>
          <p:cNvSpPr/>
          <p:nvPr/>
        </p:nvSpPr>
        <p:spPr>
          <a:xfrm>
            <a:off x="9809778" y="0"/>
            <a:ext cx="2382222" cy="6858000"/>
          </a:xfrm>
          <a:prstGeom prst="rect">
            <a:avLst/>
          </a:prstGeom>
          <a:solidFill>
            <a:schemeClr val="accent3">
              <a:lumMod val="20000"/>
              <a:lumOff val="80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i="1">
                <a:solidFill>
                  <a:schemeClr val="tx1"/>
                </a:solidFill>
                <a:latin typeface="Noto Sans KR Black" panose="020B0A00000000000000" pitchFamily="34" charset="-127"/>
                <a:ea typeface="Noto Sans KR Black" panose="020B0A00000000000000" pitchFamily="34" charset="-127"/>
              </a:rPr>
              <a:t>admin_organization</a:t>
            </a:r>
          </a:p>
          <a:p>
            <a:pPr algn="ctr"/>
            <a:endParaRPr lang="en-US" altLang="ko-KR" sz="1400" i="1" u="sng">
              <a:solidFill>
                <a:schemeClr val="tx1"/>
              </a:solidFill>
              <a:latin typeface="Noto Sans KR Black" panose="020B0A00000000000000" pitchFamily="34" charset="-127"/>
              <a:ea typeface="Noto Sans KR Black" panose="020B0A00000000000000" pitchFamily="34" charset="-127"/>
            </a:endParaRPr>
          </a:p>
          <a:p>
            <a:pPr marL="171450" indent="-171450" algn="ctr">
              <a:buFontTx/>
              <a:buChar char="-"/>
            </a:pPr>
            <a:r>
              <a:rPr lang="ko-KR" altLang="en-US" sz="1200">
                <a:solidFill>
                  <a:schemeClr val="tx1"/>
                </a:solidFill>
                <a:latin typeface="Noto Sans KR Black" panose="020B0A00000000000000" pitchFamily="34" charset="-127"/>
                <a:ea typeface="Noto Sans KR Black" panose="020B0A00000000000000" pitchFamily="34" charset="-127"/>
              </a:rPr>
              <a:t>하위부서 추가 클릭시 선택된 폴더 하위에 폴더생성 </a:t>
            </a:r>
            <a:endParaRPr lang="en-US" altLang="ko-KR" sz="1200">
              <a:solidFill>
                <a:schemeClr val="tx1"/>
              </a:solidFill>
              <a:latin typeface="Noto Sans KR Black" panose="020B0A00000000000000" pitchFamily="34" charset="-127"/>
              <a:ea typeface="Noto Sans KR Black" panose="020B0A00000000000000" pitchFamily="34" charset="-127"/>
            </a:endParaRPr>
          </a:p>
        </p:txBody>
      </p:sp>
      <p:grpSp>
        <p:nvGrpSpPr>
          <p:cNvPr id="23" name="그룹 22">
            <a:extLst>
              <a:ext uri="{FF2B5EF4-FFF2-40B4-BE49-F238E27FC236}">
                <a16:creationId xmlns:a16="http://schemas.microsoft.com/office/drawing/2014/main" id="{AF9474EB-34A1-4B3D-8585-11B26938775A}"/>
              </a:ext>
            </a:extLst>
          </p:cNvPr>
          <p:cNvGrpSpPr/>
          <p:nvPr/>
        </p:nvGrpSpPr>
        <p:grpSpPr>
          <a:xfrm>
            <a:off x="0" y="1601968"/>
            <a:ext cx="1649364" cy="695320"/>
            <a:chOff x="0" y="900224"/>
            <a:chExt cx="1649364" cy="695320"/>
          </a:xfrm>
        </p:grpSpPr>
        <p:sp>
          <p:nvSpPr>
            <p:cNvPr id="19" name="직사각형 18">
              <a:extLst>
                <a:ext uri="{FF2B5EF4-FFF2-40B4-BE49-F238E27FC236}">
                  <a16:creationId xmlns:a16="http://schemas.microsoft.com/office/drawing/2014/main" id="{3615D7D1-6D96-424B-8A55-7D993BD3C108}"/>
                </a:ext>
              </a:extLst>
            </p:cNvPr>
            <p:cNvSpPr/>
            <p:nvPr/>
          </p:nvSpPr>
          <p:spPr>
            <a:xfrm>
              <a:off x="474" y="1060559"/>
              <a:ext cx="1648890" cy="534985"/>
            </a:xfrm>
            <a:prstGeom prst="rect">
              <a:avLst/>
            </a:prstGeom>
            <a:solidFill>
              <a:srgbClr val="000136"/>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a:solidFill>
                    <a:schemeClr val="bg1"/>
                  </a:solidFill>
                  <a:latin typeface="Noto Sans KR Black" panose="020B0A00000000000000" pitchFamily="34" charset="-127"/>
                  <a:ea typeface="Noto Sans KR Black" panose="020B0A00000000000000" pitchFamily="34" charset="-127"/>
                </a:rPr>
                <a:t>__________</a:t>
              </a:r>
              <a:endParaRPr lang="ko-KR" altLang="en-US">
                <a:solidFill>
                  <a:schemeClr val="bg1"/>
                </a:solidFill>
                <a:latin typeface="Noto Sans KR Black" panose="020B0A00000000000000" pitchFamily="34" charset="-127"/>
                <a:ea typeface="Noto Sans KR Black" panose="020B0A00000000000000" pitchFamily="34" charset="-127"/>
              </a:endParaRPr>
            </a:p>
          </p:txBody>
        </p:sp>
        <p:sp>
          <p:nvSpPr>
            <p:cNvPr id="15" name="직사각형 14">
              <a:extLst>
                <a:ext uri="{FF2B5EF4-FFF2-40B4-BE49-F238E27FC236}">
                  <a16:creationId xmlns:a16="http://schemas.microsoft.com/office/drawing/2014/main" id="{CB14B7AB-C6D1-4F1E-AF73-C03C2768A775}"/>
                </a:ext>
              </a:extLst>
            </p:cNvPr>
            <p:cNvSpPr/>
            <p:nvPr/>
          </p:nvSpPr>
          <p:spPr>
            <a:xfrm>
              <a:off x="0" y="900224"/>
              <a:ext cx="1648889" cy="534985"/>
            </a:xfrm>
            <a:prstGeom prst="rect">
              <a:avLst/>
            </a:prstGeom>
            <a:solidFill>
              <a:srgbClr val="000136"/>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a:latin typeface="Noto Sans KR Black" panose="020B0A00000000000000" pitchFamily="34" charset="-127"/>
                  <a:ea typeface="Noto Sans KR Black" panose="020B0A00000000000000" pitchFamily="34" charset="-127"/>
                </a:rPr>
                <a:t>관리자페이지</a:t>
              </a:r>
            </a:p>
          </p:txBody>
        </p:sp>
      </p:grpSp>
      <p:sp>
        <p:nvSpPr>
          <p:cNvPr id="22" name="직사각형 21">
            <a:extLst>
              <a:ext uri="{FF2B5EF4-FFF2-40B4-BE49-F238E27FC236}">
                <a16:creationId xmlns:a16="http://schemas.microsoft.com/office/drawing/2014/main" id="{1913AB47-60B4-4A53-8811-0682F529853D}"/>
              </a:ext>
            </a:extLst>
          </p:cNvPr>
          <p:cNvSpPr/>
          <p:nvPr/>
        </p:nvSpPr>
        <p:spPr>
          <a:xfrm>
            <a:off x="-1" y="3344546"/>
            <a:ext cx="1648889" cy="534985"/>
          </a:xfrm>
          <a:prstGeom prst="rect">
            <a:avLst/>
          </a:prstGeom>
          <a:solidFill>
            <a:srgbClr val="00B0F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400">
                <a:solidFill>
                  <a:schemeClr val="bg1"/>
                </a:solidFill>
                <a:latin typeface="Noto Sans KR Black" panose="020B0A00000000000000" pitchFamily="34" charset="-127"/>
                <a:ea typeface="Noto Sans KR Black" panose="020B0A00000000000000" pitchFamily="34" charset="-127"/>
              </a:rPr>
              <a:t>조직도 관리</a:t>
            </a:r>
          </a:p>
        </p:txBody>
      </p:sp>
      <p:sp>
        <p:nvSpPr>
          <p:cNvPr id="24" name="직사각형 23">
            <a:extLst>
              <a:ext uri="{FF2B5EF4-FFF2-40B4-BE49-F238E27FC236}">
                <a16:creationId xmlns:a16="http://schemas.microsoft.com/office/drawing/2014/main" id="{AB26B330-705C-485E-A0E5-C6873780A547}"/>
              </a:ext>
            </a:extLst>
          </p:cNvPr>
          <p:cNvSpPr/>
          <p:nvPr/>
        </p:nvSpPr>
        <p:spPr>
          <a:xfrm>
            <a:off x="0" y="2814716"/>
            <a:ext cx="1648889" cy="534985"/>
          </a:xfrm>
          <a:prstGeom prst="rect">
            <a:avLst/>
          </a:prstGeom>
          <a:solidFill>
            <a:srgbClr val="000136"/>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400">
                <a:solidFill>
                  <a:schemeClr val="bg2">
                    <a:lumMod val="90000"/>
                  </a:schemeClr>
                </a:solidFill>
                <a:latin typeface="Noto Sans KR Black" panose="020B0A00000000000000" pitchFamily="34" charset="-127"/>
                <a:ea typeface="Noto Sans KR Black" panose="020B0A00000000000000" pitchFamily="34" charset="-127"/>
              </a:rPr>
              <a:t>사업장 정보관리</a:t>
            </a:r>
            <a:endParaRPr lang="en-US" altLang="ko-KR" sz="1400">
              <a:solidFill>
                <a:schemeClr val="bg2">
                  <a:lumMod val="90000"/>
                </a:schemeClr>
              </a:solidFill>
              <a:latin typeface="Noto Sans KR Black" panose="020B0A00000000000000" pitchFamily="34" charset="-127"/>
              <a:ea typeface="Noto Sans KR Black" panose="020B0A00000000000000" pitchFamily="34" charset="-127"/>
            </a:endParaRPr>
          </a:p>
        </p:txBody>
      </p:sp>
      <p:sp>
        <p:nvSpPr>
          <p:cNvPr id="25" name="직사각형 24">
            <a:extLst>
              <a:ext uri="{FF2B5EF4-FFF2-40B4-BE49-F238E27FC236}">
                <a16:creationId xmlns:a16="http://schemas.microsoft.com/office/drawing/2014/main" id="{86DCC082-48A5-4100-A2B8-7D1185264AF8}"/>
              </a:ext>
            </a:extLst>
          </p:cNvPr>
          <p:cNvSpPr/>
          <p:nvPr/>
        </p:nvSpPr>
        <p:spPr>
          <a:xfrm>
            <a:off x="2528" y="2297146"/>
            <a:ext cx="1648889" cy="534985"/>
          </a:xfrm>
          <a:prstGeom prst="rect">
            <a:avLst/>
          </a:prstGeom>
          <a:solidFill>
            <a:srgbClr val="000136"/>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400">
                <a:solidFill>
                  <a:schemeClr val="bg2">
                    <a:lumMod val="90000"/>
                  </a:schemeClr>
                </a:solidFill>
                <a:latin typeface="Noto Sans KR Black" panose="020B0A00000000000000" pitchFamily="34" charset="-127"/>
                <a:ea typeface="Noto Sans KR Black" panose="020B0A00000000000000" pitchFamily="34" charset="-127"/>
              </a:rPr>
              <a:t>회사 정보관리</a:t>
            </a:r>
          </a:p>
        </p:txBody>
      </p:sp>
      <p:sp>
        <p:nvSpPr>
          <p:cNvPr id="26" name="직사각형 25">
            <a:extLst>
              <a:ext uri="{FF2B5EF4-FFF2-40B4-BE49-F238E27FC236}">
                <a16:creationId xmlns:a16="http://schemas.microsoft.com/office/drawing/2014/main" id="{518FB2EE-5A7B-497B-8497-D931636CBAFC}"/>
              </a:ext>
            </a:extLst>
          </p:cNvPr>
          <p:cNvSpPr/>
          <p:nvPr/>
        </p:nvSpPr>
        <p:spPr>
          <a:xfrm>
            <a:off x="0" y="3849959"/>
            <a:ext cx="1648889" cy="534985"/>
          </a:xfrm>
          <a:prstGeom prst="rect">
            <a:avLst/>
          </a:prstGeom>
          <a:solidFill>
            <a:srgbClr val="000136"/>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400">
                <a:solidFill>
                  <a:schemeClr val="bg2">
                    <a:lumMod val="90000"/>
                  </a:schemeClr>
                </a:solidFill>
                <a:latin typeface="Noto Sans KR Black" panose="020B0A00000000000000" pitchFamily="34" charset="-127"/>
                <a:ea typeface="Noto Sans KR Black" panose="020B0A00000000000000" pitchFamily="34" charset="-127"/>
              </a:rPr>
              <a:t>직위관리</a:t>
            </a:r>
          </a:p>
        </p:txBody>
      </p:sp>
      <p:sp>
        <p:nvSpPr>
          <p:cNvPr id="27" name="직사각형 26">
            <a:extLst>
              <a:ext uri="{FF2B5EF4-FFF2-40B4-BE49-F238E27FC236}">
                <a16:creationId xmlns:a16="http://schemas.microsoft.com/office/drawing/2014/main" id="{042C117C-EEE2-400F-A44E-6CCBB36CB77A}"/>
              </a:ext>
            </a:extLst>
          </p:cNvPr>
          <p:cNvSpPr/>
          <p:nvPr/>
        </p:nvSpPr>
        <p:spPr>
          <a:xfrm>
            <a:off x="0" y="4379706"/>
            <a:ext cx="1648889" cy="534985"/>
          </a:xfrm>
          <a:prstGeom prst="rect">
            <a:avLst/>
          </a:prstGeom>
          <a:solidFill>
            <a:srgbClr val="000136"/>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400">
                <a:solidFill>
                  <a:schemeClr val="bg2">
                    <a:lumMod val="90000"/>
                  </a:schemeClr>
                </a:solidFill>
                <a:latin typeface="Noto Sans KR Black" panose="020B0A00000000000000" pitchFamily="34" charset="-127"/>
                <a:ea typeface="Noto Sans KR Black" panose="020B0A00000000000000" pitchFamily="34" charset="-127"/>
              </a:rPr>
              <a:t>직책관리</a:t>
            </a:r>
          </a:p>
        </p:txBody>
      </p:sp>
      <p:sp>
        <p:nvSpPr>
          <p:cNvPr id="29" name="직사각형 28">
            <a:extLst>
              <a:ext uri="{FF2B5EF4-FFF2-40B4-BE49-F238E27FC236}">
                <a16:creationId xmlns:a16="http://schemas.microsoft.com/office/drawing/2014/main" id="{884AE9D6-5C96-4859-B10F-89C3D5909CDF}"/>
              </a:ext>
            </a:extLst>
          </p:cNvPr>
          <p:cNvSpPr/>
          <p:nvPr/>
        </p:nvSpPr>
        <p:spPr>
          <a:xfrm>
            <a:off x="0" y="4897135"/>
            <a:ext cx="1648889" cy="534985"/>
          </a:xfrm>
          <a:prstGeom prst="rect">
            <a:avLst/>
          </a:prstGeom>
          <a:solidFill>
            <a:srgbClr val="000136"/>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400">
                <a:solidFill>
                  <a:schemeClr val="bg2">
                    <a:lumMod val="90000"/>
                  </a:schemeClr>
                </a:solidFill>
                <a:latin typeface="Noto Sans KR Black" panose="020B0A00000000000000" pitchFamily="34" charset="-127"/>
                <a:ea typeface="Noto Sans KR Black" panose="020B0A00000000000000" pitchFamily="34" charset="-127"/>
              </a:rPr>
              <a:t>사원관리</a:t>
            </a:r>
          </a:p>
        </p:txBody>
      </p:sp>
      <p:sp>
        <p:nvSpPr>
          <p:cNvPr id="30" name="직사각형 29">
            <a:extLst>
              <a:ext uri="{FF2B5EF4-FFF2-40B4-BE49-F238E27FC236}">
                <a16:creationId xmlns:a16="http://schemas.microsoft.com/office/drawing/2014/main" id="{73263826-9D2D-4E62-ABD7-9093F45C6677}"/>
              </a:ext>
            </a:extLst>
          </p:cNvPr>
          <p:cNvSpPr/>
          <p:nvPr/>
        </p:nvSpPr>
        <p:spPr>
          <a:xfrm>
            <a:off x="0" y="5432120"/>
            <a:ext cx="1648889" cy="534985"/>
          </a:xfrm>
          <a:prstGeom prst="rect">
            <a:avLst/>
          </a:prstGeom>
          <a:solidFill>
            <a:srgbClr val="000136"/>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400">
                <a:solidFill>
                  <a:schemeClr val="bg2">
                    <a:lumMod val="90000"/>
                  </a:schemeClr>
                </a:solidFill>
                <a:latin typeface="Noto Sans KR Black" panose="020B0A00000000000000" pitchFamily="34" charset="-127"/>
                <a:ea typeface="Noto Sans KR Black" panose="020B0A00000000000000" pitchFamily="34" charset="-127"/>
              </a:rPr>
              <a:t>권한관리</a:t>
            </a:r>
          </a:p>
        </p:txBody>
      </p:sp>
      <p:sp>
        <p:nvSpPr>
          <p:cNvPr id="31" name="직사각형 30">
            <a:extLst>
              <a:ext uri="{FF2B5EF4-FFF2-40B4-BE49-F238E27FC236}">
                <a16:creationId xmlns:a16="http://schemas.microsoft.com/office/drawing/2014/main" id="{3DAD4B62-C201-4FC3-B65D-AF7F2FF7FA21}"/>
              </a:ext>
            </a:extLst>
          </p:cNvPr>
          <p:cNvSpPr/>
          <p:nvPr/>
        </p:nvSpPr>
        <p:spPr>
          <a:xfrm>
            <a:off x="0" y="5959971"/>
            <a:ext cx="1648889" cy="534985"/>
          </a:xfrm>
          <a:prstGeom prst="rect">
            <a:avLst/>
          </a:prstGeom>
          <a:solidFill>
            <a:srgbClr val="000136"/>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400">
                <a:solidFill>
                  <a:schemeClr val="bg2">
                    <a:lumMod val="90000"/>
                  </a:schemeClr>
                </a:solidFill>
                <a:latin typeface="Noto Sans KR Black" panose="020B0A00000000000000" pitchFamily="34" charset="-127"/>
                <a:ea typeface="Noto Sans KR Black" panose="020B0A00000000000000" pitchFamily="34" charset="-127"/>
              </a:rPr>
              <a:t>문서관리</a:t>
            </a:r>
          </a:p>
        </p:txBody>
      </p:sp>
      <p:sp>
        <p:nvSpPr>
          <p:cNvPr id="35" name="직사각형 34">
            <a:extLst>
              <a:ext uri="{FF2B5EF4-FFF2-40B4-BE49-F238E27FC236}">
                <a16:creationId xmlns:a16="http://schemas.microsoft.com/office/drawing/2014/main" id="{95AA4D01-D4DC-4887-A643-DA2E9DA59272}"/>
              </a:ext>
            </a:extLst>
          </p:cNvPr>
          <p:cNvSpPr/>
          <p:nvPr/>
        </p:nvSpPr>
        <p:spPr>
          <a:xfrm>
            <a:off x="-2702" y="6482770"/>
            <a:ext cx="9812480" cy="37523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a:solidFill>
                  <a:schemeClr val="tx1"/>
                </a:solidFill>
                <a:latin typeface="Noto Sans KR Black" panose="020B0A00000000000000" pitchFamily="34" charset="-127"/>
                <a:ea typeface="Noto Sans KR Black" panose="020B0A00000000000000" pitchFamily="34" charset="-127"/>
              </a:rPr>
              <a:t>footer</a:t>
            </a:r>
            <a:endParaRPr lang="ko-KR" altLang="en-US">
              <a:solidFill>
                <a:schemeClr val="tx1"/>
              </a:solidFill>
              <a:latin typeface="Noto Sans KR Black" panose="020B0A00000000000000" pitchFamily="34" charset="-127"/>
              <a:ea typeface="Noto Sans KR Black" panose="020B0A00000000000000" pitchFamily="34" charset="-127"/>
            </a:endParaRPr>
          </a:p>
        </p:txBody>
      </p:sp>
      <p:sp>
        <p:nvSpPr>
          <p:cNvPr id="33" name="직사각형 32">
            <a:extLst>
              <a:ext uri="{FF2B5EF4-FFF2-40B4-BE49-F238E27FC236}">
                <a16:creationId xmlns:a16="http://schemas.microsoft.com/office/drawing/2014/main" id="{DAC297E8-6698-48E3-BFB8-7D281F1D1435}"/>
              </a:ext>
            </a:extLst>
          </p:cNvPr>
          <p:cNvSpPr/>
          <p:nvPr/>
        </p:nvSpPr>
        <p:spPr>
          <a:xfrm>
            <a:off x="-2702" y="541924"/>
            <a:ext cx="9812480" cy="699384"/>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a:solidFill>
                  <a:schemeClr val="tx1"/>
                </a:solidFill>
                <a:latin typeface="Noto Sans KR Black" panose="020B0A00000000000000" pitchFamily="34" charset="-127"/>
                <a:ea typeface="Noto Sans KR Black" panose="020B0A00000000000000" pitchFamily="34" charset="-127"/>
              </a:rPr>
              <a:t>			</a:t>
            </a:r>
            <a:r>
              <a:rPr lang="ko-KR" altLang="en-US">
                <a:solidFill>
                  <a:schemeClr val="tx1"/>
                </a:solidFill>
                <a:latin typeface="Noto Sans KR Black" panose="020B0A00000000000000" pitchFamily="34" charset="-127"/>
                <a:ea typeface="Noto Sans KR Black" panose="020B0A00000000000000" pitchFamily="34" charset="-127"/>
              </a:rPr>
              <a:t>배너</a:t>
            </a:r>
            <a:r>
              <a:rPr lang="en-US" altLang="ko-KR">
                <a:solidFill>
                  <a:schemeClr val="tx1"/>
                </a:solidFill>
                <a:latin typeface="Noto Sans KR Black" panose="020B0A00000000000000" pitchFamily="34" charset="-127"/>
                <a:ea typeface="Noto Sans KR Black" panose="020B0A00000000000000" pitchFamily="34" charset="-127"/>
              </a:rPr>
              <a:t>	         OOO</a:t>
            </a:r>
            <a:r>
              <a:rPr lang="ko-KR" altLang="en-US">
                <a:solidFill>
                  <a:schemeClr val="tx1"/>
                </a:solidFill>
                <a:latin typeface="Noto Sans KR Black" panose="020B0A00000000000000" pitchFamily="34" charset="-127"/>
                <a:ea typeface="Noto Sans KR Black" panose="020B0A00000000000000" pitchFamily="34" charset="-127"/>
              </a:rPr>
              <a:t>님</a:t>
            </a:r>
            <a:r>
              <a:rPr lang="en-US" altLang="ko-KR">
                <a:solidFill>
                  <a:schemeClr val="tx1"/>
                </a:solidFill>
                <a:latin typeface="Noto Sans KR Black" panose="020B0A00000000000000" pitchFamily="34" charset="-127"/>
                <a:ea typeface="Noto Sans KR Black" panose="020B0A00000000000000" pitchFamily="34" charset="-127"/>
              </a:rPr>
              <a:t>, </a:t>
            </a:r>
            <a:r>
              <a:rPr lang="ko-KR" altLang="en-US">
                <a:solidFill>
                  <a:schemeClr val="tx1"/>
                </a:solidFill>
                <a:latin typeface="Noto Sans KR Black" panose="020B0A00000000000000" pitchFamily="34" charset="-127"/>
                <a:ea typeface="Noto Sans KR Black" panose="020B0A00000000000000" pitchFamily="34" charset="-127"/>
              </a:rPr>
              <a:t>안녕하세요</a:t>
            </a:r>
            <a:r>
              <a:rPr lang="en-US" altLang="ko-KR">
                <a:solidFill>
                  <a:schemeClr val="tx1"/>
                </a:solidFill>
                <a:latin typeface="Noto Sans KR Black" panose="020B0A00000000000000" pitchFamily="34" charset="-127"/>
                <a:ea typeface="Noto Sans KR Black" panose="020B0A00000000000000" pitchFamily="34" charset="-127"/>
              </a:rPr>
              <a:t>!</a:t>
            </a:r>
            <a:endParaRPr lang="ko-KR" altLang="en-US">
              <a:solidFill>
                <a:schemeClr val="tx1"/>
              </a:solidFill>
              <a:latin typeface="Noto Sans KR Black" panose="020B0A00000000000000" pitchFamily="34" charset="-127"/>
              <a:ea typeface="Noto Sans KR Black" panose="020B0A00000000000000" pitchFamily="34" charset="-127"/>
            </a:endParaRPr>
          </a:p>
        </p:txBody>
      </p:sp>
      <p:sp>
        <p:nvSpPr>
          <p:cNvPr id="36" name="직사각형 35">
            <a:extLst>
              <a:ext uri="{FF2B5EF4-FFF2-40B4-BE49-F238E27FC236}">
                <a16:creationId xmlns:a16="http://schemas.microsoft.com/office/drawing/2014/main" id="{67C54ED1-2F7D-42FF-8452-4588D3814AD2}"/>
              </a:ext>
            </a:extLst>
          </p:cNvPr>
          <p:cNvSpPr/>
          <p:nvPr/>
        </p:nvSpPr>
        <p:spPr>
          <a:xfrm>
            <a:off x="8051918" y="706826"/>
            <a:ext cx="716400" cy="365238"/>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solidFill>
                  <a:schemeClr val="tx1"/>
                </a:solidFill>
                <a:latin typeface="Noto Sans KR Black" panose="020B0A00000000000000" pitchFamily="34" charset="-127"/>
                <a:ea typeface="Noto Sans KR Black" panose="020B0A00000000000000" pitchFamily="34" charset="-127"/>
              </a:rPr>
              <a:t>마이페이지</a:t>
            </a:r>
          </a:p>
        </p:txBody>
      </p:sp>
      <p:sp>
        <p:nvSpPr>
          <p:cNvPr id="37" name="직사각형 36">
            <a:extLst>
              <a:ext uri="{FF2B5EF4-FFF2-40B4-BE49-F238E27FC236}">
                <a16:creationId xmlns:a16="http://schemas.microsoft.com/office/drawing/2014/main" id="{1A8D8914-51B9-4312-A23B-0F85D43E72A4}"/>
              </a:ext>
            </a:extLst>
          </p:cNvPr>
          <p:cNvSpPr/>
          <p:nvPr/>
        </p:nvSpPr>
        <p:spPr>
          <a:xfrm>
            <a:off x="8930373" y="706826"/>
            <a:ext cx="716400" cy="365238"/>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solidFill>
                  <a:schemeClr val="tx1"/>
                </a:solidFill>
                <a:latin typeface="Noto Sans KR Black" panose="020B0A00000000000000" pitchFamily="34" charset="-127"/>
                <a:ea typeface="Noto Sans KR Black" panose="020B0A00000000000000" pitchFamily="34" charset="-127"/>
              </a:rPr>
              <a:t>로그아웃</a:t>
            </a:r>
          </a:p>
        </p:txBody>
      </p:sp>
      <p:sp>
        <p:nvSpPr>
          <p:cNvPr id="38" name="직사각형 37">
            <a:extLst>
              <a:ext uri="{FF2B5EF4-FFF2-40B4-BE49-F238E27FC236}">
                <a16:creationId xmlns:a16="http://schemas.microsoft.com/office/drawing/2014/main" id="{4A84A8EC-1B3B-4A11-B177-B5266B459858}"/>
              </a:ext>
            </a:extLst>
          </p:cNvPr>
          <p:cNvSpPr/>
          <p:nvPr/>
        </p:nvSpPr>
        <p:spPr>
          <a:xfrm>
            <a:off x="0" y="1241308"/>
            <a:ext cx="1423988" cy="36066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solidFill>
                  <a:schemeClr val="tx1"/>
                </a:solidFill>
                <a:latin typeface="Noto Sans KR Black" panose="020B0A00000000000000" pitchFamily="34" charset="-127"/>
                <a:ea typeface="Noto Sans KR Black" panose="020B0A00000000000000" pitchFamily="34" charset="-127"/>
              </a:rPr>
              <a:t>공지사항</a:t>
            </a:r>
          </a:p>
        </p:txBody>
      </p:sp>
      <p:sp>
        <p:nvSpPr>
          <p:cNvPr id="39" name="직사각형 38">
            <a:extLst>
              <a:ext uri="{FF2B5EF4-FFF2-40B4-BE49-F238E27FC236}">
                <a16:creationId xmlns:a16="http://schemas.microsoft.com/office/drawing/2014/main" id="{B0CDA46E-F287-473F-A923-D017903E818B}"/>
              </a:ext>
            </a:extLst>
          </p:cNvPr>
          <p:cNvSpPr/>
          <p:nvPr/>
        </p:nvSpPr>
        <p:spPr>
          <a:xfrm>
            <a:off x="1415749" y="1241308"/>
            <a:ext cx="1423988" cy="36066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solidFill>
                  <a:schemeClr val="tx1"/>
                </a:solidFill>
                <a:latin typeface="Noto Sans KR Black" panose="020B0A00000000000000" pitchFamily="34" charset="-127"/>
                <a:ea typeface="Noto Sans KR Black" panose="020B0A00000000000000" pitchFamily="34" charset="-127"/>
              </a:rPr>
              <a:t>업무현황</a:t>
            </a:r>
          </a:p>
        </p:txBody>
      </p:sp>
      <p:sp>
        <p:nvSpPr>
          <p:cNvPr id="40" name="직사각형 39">
            <a:extLst>
              <a:ext uri="{FF2B5EF4-FFF2-40B4-BE49-F238E27FC236}">
                <a16:creationId xmlns:a16="http://schemas.microsoft.com/office/drawing/2014/main" id="{8773DD99-EB6B-44B6-8962-20B71A3F4BAF}"/>
              </a:ext>
            </a:extLst>
          </p:cNvPr>
          <p:cNvSpPr/>
          <p:nvPr/>
        </p:nvSpPr>
        <p:spPr>
          <a:xfrm>
            <a:off x="2839737" y="1241308"/>
            <a:ext cx="1423988" cy="36066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solidFill>
                  <a:schemeClr val="tx1"/>
                </a:solidFill>
                <a:latin typeface="Noto Sans KR Black" panose="020B0A00000000000000" pitchFamily="34" charset="-127"/>
                <a:ea typeface="Noto Sans KR Black" panose="020B0A00000000000000" pitchFamily="34" charset="-127"/>
              </a:rPr>
              <a:t>인사관리</a:t>
            </a:r>
          </a:p>
        </p:txBody>
      </p:sp>
      <p:sp>
        <p:nvSpPr>
          <p:cNvPr id="41" name="직사각형 40">
            <a:extLst>
              <a:ext uri="{FF2B5EF4-FFF2-40B4-BE49-F238E27FC236}">
                <a16:creationId xmlns:a16="http://schemas.microsoft.com/office/drawing/2014/main" id="{00D3C87D-5438-4913-B59E-B4B9A483D644}"/>
              </a:ext>
            </a:extLst>
          </p:cNvPr>
          <p:cNvSpPr/>
          <p:nvPr/>
        </p:nvSpPr>
        <p:spPr>
          <a:xfrm>
            <a:off x="4255486" y="1241308"/>
            <a:ext cx="1423988" cy="36066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solidFill>
                  <a:schemeClr val="tx1"/>
                </a:solidFill>
                <a:latin typeface="Noto Sans KR Black" panose="020B0A00000000000000" pitchFamily="34" charset="-127"/>
                <a:ea typeface="Noto Sans KR Black" panose="020B0A00000000000000" pitchFamily="34" charset="-127"/>
              </a:rPr>
              <a:t>일정관리</a:t>
            </a:r>
          </a:p>
        </p:txBody>
      </p:sp>
      <p:sp>
        <p:nvSpPr>
          <p:cNvPr id="42" name="직사각형 41">
            <a:extLst>
              <a:ext uri="{FF2B5EF4-FFF2-40B4-BE49-F238E27FC236}">
                <a16:creationId xmlns:a16="http://schemas.microsoft.com/office/drawing/2014/main" id="{40ABFB7A-1BC2-47A5-A00C-016BC65812DE}"/>
              </a:ext>
            </a:extLst>
          </p:cNvPr>
          <p:cNvSpPr/>
          <p:nvPr/>
        </p:nvSpPr>
        <p:spPr>
          <a:xfrm>
            <a:off x="5679474" y="1241308"/>
            <a:ext cx="1423988" cy="36066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solidFill>
                  <a:schemeClr val="tx1"/>
                </a:solidFill>
                <a:latin typeface="Noto Sans KR Black" panose="020B0A00000000000000" pitchFamily="34" charset="-127"/>
                <a:ea typeface="Noto Sans KR Black" panose="020B0A00000000000000" pitchFamily="34" charset="-127"/>
              </a:rPr>
              <a:t>메일함</a:t>
            </a:r>
          </a:p>
        </p:txBody>
      </p:sp>
      <p:sp>
        <p:nvSpPr>
          <p:cNvPr id="43" name="직사각형 42">
            <a:extLst>
              <a:ext uri="{FF2B5EF4-FFF2-40B4-BE49-F238E27FC236}">
                <a16:creationId xmlns:a16="http://schemas.microsoft.com/office/drawing/2014/main" id="{79187E9F-3F0A-4B5C-8F81-8C79181DD38D}"/>
              </a:ext>
            </a:extLst>
          </p:cNvPr>
          <p:cNvSpPr/>
          <p:nvPr/>
        </p:nvSpPr>
        <p:spPr>
          <a:xfrm>
            <a:off x="7103462" y="1241308"/>
            <a:ext cx="1423988" cy="36066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solidFill>
                  <a:schemeClr val="tx1"/>
                </a:solidFill>
                <a:latin typeface="Noto Sans KR Black" panose="020B0A00000000000000" pitchFamily="34" charset="-127"/>
                <a:ea typeface="Noto Sans KR Black" panose="020B0A00000000000000" pitchFamily="34" charset="-127"/>
              </a:rPr>
              <a:t>메신저</a:t>
            </a:r>
          </a:p>
        </p:txBody>
      </p:sp>
      <p:grpSp>
        <p:nvGrpSpPr>
          <p:cNvPr id="20" name="그룹 19">
            <a:extLst>
              <a:ext uri="{FF2B5EF4-FFF2-40B4-BE49-F238E27FC236}">
                <a16:creationId xmlns:a16="http://schemas.microsoft.com/office/drawing/2014/main" id="{7F0F50D4-A143-40E7-A513-A5761CA1D6CB}"/>
              </a:ext>
            </a:extLst>
          </p:cNvPr>
          <p:cNvGrpSpPr/>
          <p:nvPr/>
        </p:nvGrpSpPr>
        <p:grpSpPr>
          <a:xfrm>
            <a:off x="1811894" y="1740682"/>
            <a:ext cx="108334" cy="108334"/>
            <a:chOff x="4625340" y="3429000"/>
            <a:chExt cx="534985" cy="534985"/>
          </a:xfrm>
        </p:grpSpPr>
        <p:sp>
          <p:nvSpPr>
            <p:cNvPr id="3" name="직사각형 2">
              <a:extLst>
                <a:ext uri="{FF2B5EF4-FFF2-40B4-BE49-F238E27FC236}">
                  <a16:creationId xmlns:a16="http://schemas.microsoft.com/office/drawing/2014/main" id="{1613D471-166B-4B85-818F-398BA8DFC827}"/>
                </a:ext>
              </a:extLst>
            </p:cNvPr>
            <p:cNvSpPr/>
            <p:nvPr/>
          </p:nvSpPr>
          <p:spPr>
            <a:xfrm>
              <a:off x="4625340" y="3429000"/>
              <a:ext cx="534985" cy="534985"/>
            </a:xfrm>
            <a:prstGeom prst="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8" name="이등변 삼각형 17">
              <a:extLst>
                <a:ext uri="{FF2B5EF4-FFF2-40B4-BE49-F238E27FC236}">
                  <a16:creationId xmlns:a16="http://schemas.microsoft.com/office/drawing/2014/main" id="{BFF217E1-4723-4F0B-9840-D3BF5544A886}"/>
                </a:ext>
              </a:extLst>
            </p:cNvPr>
            <p:cNvSpPr/>
            <p:nvPr/>
          </p:nvSpPr>
          <p:spPr>
            <a:xfrm rot="5400000">
              <a:off x="4733202" y="3551633"/>
              <a:ext cx="343374" cy="296012"/>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21" name="TextBox 20">
            <a:extLst>
              <a:ext uri="{FF2B5EF4-FFF2-40B4-BE49-F238E27FC236}">
                <a16:creationId xmlns:a16="http://schemas.microsoft.com/office/drawing/2014/main" id="{8265C62E-AE71-4B30-BFC0-A7A77DA33267}"/>
              </a:ext>
            </a:extLst>
          </p:cNvPr>
          <p:cNvSpPr txBox="1"/>
          <p:nvPr/>
        </p:nvSpPr>
        <p:spPr>
          <a:xfrm>
            <a:off x="1984375" y="1686707"/>
            <a:ext cx="3381375" cy="215444"/>
          </a:xfrm>
          <a:prstGeom prst="rect">
            <a:avLst/>
          </a:prstGeom>
          <a:noFill/>
        </p:spPr>
        <p:txBody>
          <a:bodyPr wrap="square" rtlCol="0">
            <a:spAutoFit/>
          </a:bodyPr>
          <a:lstStyle/>
          <a:p>
            <a:r>
              <a:rPr lang="ko-KR" altLang="en-US" sz="800">
                <a:latin typeface="Noto Sans KR Black" panose="020B0A00000000000000" pitchFamily="34" charset="-127"/>
                <a:ea typeface="Noto Sans KR Black" panose="020B0A00000000000000" pitchFamily="34" charset="-127"/>
              </a:rPr>
              <a:t>조직도 관리</a:t>
            </a:r>
          </a:p>
        </p:txBody>
      </p:sp>
      <p:cxnSp>
        <p:nvCxnSpPr>
          <p:cNvPr id="44" name="직선 연결선 43">
            <a:extLst>
              <a:ext uri="{FF2B5EF4-FFF2-40B4-BE49-F238E27FC236}">
                <a16:creationId xmlns:a16="http://schemas.microsoft.com/office/drawing/2014/main" id="{8D8C9405-3856-44AC-9FFE-D754B79EA218}"/>
              </a:ext>
            </a:extLst>
          </p:cNvPr>
          <p:cNvCxnSpPr/>
          <p:nvPr/>
        </p:nvCxnSpPr>
        <p:spPr>
          <a:xfrm>
            <a:off x="1795464" y="1885947"/>
            <a:ext cx="7932273" cy="0"/>
          </a:xfrm>
          <a:prstGeom prst="line">
            <a:avLst/>
          </a:prstGeom>
        </p:spPr>
        <p:style>
          <a:lnRef idx="1">
            <a:schemeClr val="accent3"/>
          </a:lnRef>
          <a:fillRef idx="0">
            <a:schemeClr val="accent3"/>
          </a:fillRef>
          <a:effectRef idx="0">
            <a:schemeClr val="accent3"/>
          </a:effectRef>
          <a:fontRef idx="minor">
            <a:schemeClr val="tx1"/>
          </a:fontRef>
        </p:style>
      </p:cxnSp>
      <p:sp>
        <p:nvSpPr>
          <p:cNvPr id="45" name="직사각형 44">
            <a:extLst>
              <a:ext uri="{FF2B5EF4-FFF2-40B4-BE49-F238E27FC236}">
                <a16:creationId xmlns:a16="http://schemas.microsoft.com/office/drawing/2014/main" id="{8FCBC050-5D57-4D70-84B2-CE1F366B82DB}"/>
              </a:ext>
            </a:extLst>
          </p:cNvPr>
          <p:cNvSpPr/>
          <p:nvPr/>
        </p:nvSpPr>
        <p:spPr>
          <a:xfrm>
            <a:off x="1795465" y="2124768"/>
            <a:ext cx="2460022" cy="3044132"/>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latin typeface="Noto Sans KR Black" panose="020B0A00000000000000" pitchFamily="34" charset="-127"/>
              <a:ea typeface="Noto Sans KR Black" panose="020B0A00000000000000" pitchFamily="34" charset="-127"/>
            </a:endParaRPr>
          </a:p>
        </p:txBody>
      </p:sp>
      <p:grpSp>
        <p:nvGrpSpPr>
          <p:cNvPr id="34" name="그룹 33">
            <a:extLst>
              <a:ext uri="{FF2B5EF4-FFF2-40B4-BE49-F238E27FC236}">
                <a16:creationId xmlns:a16="http://schemas.microsoft.com/office/drawing/2014/main" id="{14245E04-97B3-4C94-941F-C32424CC4FA1}"/>
              </a:ext>
            </a:extLst>
          </p:cNvPr>
          <p:cNvGrpSpPr/>
          <p:nvPr/>
        </p:nvGrpSpPr>
        <p:grpSpPr>
          <a:xfrm>
            <a:off x="2042683" y="2265381"/>
            <a:ext cx="1595057" cy="230832"/>
            <a:chOff x="5677281" y="2319282"/>
            <a:chExt cx="1595057" cy="230832"/>
          </a:xfrm>
        </p:grpSpPr>
        <p:pic>
          <p:nvPicPr>
            <p:cNvPr id="28" name="그림 27">
              <a:extLst>
                <a:ext uri="{FF2B5EF4-FFF2-40B4-BE49-F238E27FC236}">
                  <a16:creationId xmlns:a16="http://schemas.microsoft.com/office/drawing/2014/main" id="{A1D6916D-5167-4AD2-A930-38F712C2E42D}"/>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5677281" y="2377849"/>
              <a:ext cx="112939" cy="112939"/>
            </a:xfrm>
            <a:prstGeom prst="rect">
              <a:avLst/>
            </a:prstGeom>
          </p:spPr>
        </p:pic>
        <p:sp>
          <p:nvSpPr>
            <p:cNvPr id="32" name="TextBox 31">
              <a:extLst>
                <a:ext uri="{FF2B5EF4-FFF2-40B4-BE49-F238E27FC236}">
                  <a16:creationId xmlns:a16="http://schemas.microsoft.com/office/drawing/2014/main" id="{6587DB11-4EBF-4DA6-BBEC-C3E75C147703}"/>
                </a:ext>
              </a:extLst>
            </p:cNvPr>
            <p:cNvSpPr txBox="1"/>
            <p:nvPr/>
          </p:nvSpPr>
          <p:spPr>
            <a:xfrm>
              <a:off x="5711345" y="2319282"/>
              <a:ext cx="1560993" cy="230832"/>
            </a:xfrm>
            <a:prstGeom prst="rect">
              <a:avLst/>
            </a:prstGeom>
            <a:noFill/>
          </p:spPr>
          <p:txBody>
            <a:bodyPr wrap="square" rtlCol="0">
              <a:spAutoFit/>
            </a:bodyPr>
            <a:lstStyle/>
            <a:p>
              <a:r>
                <a:rPr lang="ko-KR" altLang="en-US" sz="900" dirty="0">
                  <a:latin typeface="Noto Sans KR Black" panose="020B0A00000000000000" pitchFamily="34" charset="-127"/>
                  <a:ea typeface="Noto Sans KR Black" panose="020B0A00000000000000" pitchFamily="34" charset="-127"/>
                </a:rPr>
                <a:t>㈜테스트물산</a:t>
              </a:r>
              <a:r>
                <a:rPr lang="en-US" altLang="ko-KR" sz="900" dirty="0">
                  <a:latin typeface="Noto Sans KR Black" panose="020B0A00000000000000" pitchFamily="34" charset="-127"/>
                  <a:ea typeface="Noto Sans KR Black" panose="020B0A00000000000000" pitchFamily="34" charset="-127"/>
                </a:rPr>
                <a:t>(COM1001)</a:t>
              </a:r>
              <a:endParaRPr lang="ko-KR" altLang="en-US" sz="900" dirty="0">
                <a:latin typeface="Noto Sans KR Black" panose="020B0A00000000000000" pitchFamily="34" charset="-127"/>
                <a:ea typeface="Noto Sans KR Black" panose="020B0A00000000000000" pitchFamily="34" charset="-127"/>
              </a:endParaRPr>
            </a:p>
          </p:txBody>
        </p:sp>
      </p:grpSp>
      <p:grpSp>
        <p:nvGrpSpPr>
          <p:cNvPr id="46" name="그룹 45">
            <a:extLst>
              <a:ext uri="{FF2B5EF4-FFF2-40B4-BE49-F238E27FC236}">
                <a16:creationId xmlns:a16="http://schemas.microsoft.com/office/drawing/2014/main" id="{00A9DEA6-615A-4446-AA54-B71BC28D01EC}"/>
              </a:ext>
            </a:extLst>
          </p:cNvPr>
          <p:cNvGrpSpPr/>
          <p:nvPr/>
        </p:nvGrpSpPr>
        <p:grpSpPr>
          <a:xfrm>
            <a:off x="2042683" y="3424303"/>
            <a:ext cx="1595057" cy="230832"/>
            <a:chOff x="5677281" y="2319282"/>
            <a:chExt cx="1595057" cy="230832"/>
          </a:xfrm>
        </p:grpSpPr>
        <p:pic>
          <p:nvPicPr>
            <p:cNvPr id="47" name="그림 46">
              <a:extLst>
                <a:ext uri="{FF2B5EF4-FFF2-40B4-BE49-F238E27FC236}">
                  <a16:creationId xmlns:a16="http://schemas.microsoft.com/office/drawing/2014/main" id="{52EDDDEE-3A6B-421C-85C6-3F1598E310D1}"/>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5677281" y="2377849"/>
              <a:ext cx="112939" cy="112939"/>
            </a:xfrm>
            <a:prstGeom prst="rect">
              <a:avLst/>
            </a:prstGeom>
          </p:spPr>
        </p:pic>
        <p:sp>
          <p:nvSpPr>
            <p:cNvPr id="48" name="TextBox 47">
              <a:extLst>
                <a:ext uri="{FF2B5EF4-FFF2-40B4-BE49-F238E27FC236}">
                  <a16:creationId xmlns:a16="http://schemas.microsoft.com/office/drawing/2014/main" id="{8548D97A-C0FC-4067-8271-CD7080AF4CB8}"/>
                </a:ext>
              </a:extLst>
            </p:cNvPr>
            <p:cNvSpPr txBox="1"/>
            <p:nvPr/>
          </p:nvSpPr>
          <p:spPr>
            <a:xfrm>
              <a:off x="5711345" y="2319282"/>
              <a:ext cx="1560993" cy="230832"/>
            </a:xfrm>
            <a:prstGeom prst="rect">
              <a:avLst/>
            </a:prstGeom>
            <a:noFill/>
          </p:spPr>
          <p:txBody>
            <a:bodyPr wrap="square" rtlCol="0">
              <a:spAutoFit/>
            </a:bodyPr>
            <a:lstStyle/>
            <a:p>
              <a:r>
                <a:rPr lang="ko-KR" altLang="en-US" sz="900" dirty="0">
                  <a:latin typeface="Noto Sans KR Black" panose="020B0A00000000000000" pitchFamily="34" charset="-127"/>
                  <a:ea typeface="Noto Sans KR Black" panose="020B0A00000000000000" pitchFamily="34" charset="-127"/>
                </a:rPr>
                <a:t>㈜테스트증권</a:t>
              </a:r>
              <a:r>
                <a:rPr lang="en-US" altLang="ko-KR" sz="900" dirty="0">
                  <a:latin typeface="Noto Sans KR Black" panose="020B0A00000000000000" pitchFamily="34" charset="-127"/>
                  <a:ea typeface="Noto Sans KR Black" panose="020B0A00000000000000" pitchFamily="34" charset="-127"/>
                </a:rPr>
                <a:t>(COM1002)</a:t>
              </a:r>
              <a:endParaRPr lang="ko-KR" altLang="en-US" sz="900" dirty="0">
                <a:latin typeface="Noto Sans KR Black" panose="020B0A00000000000000" pitchFamily="34" charset="-127"/>
                <a:ea typeface="Noto Sans KR Black" panose="020B0A00000000000000" pitchFamily="34" charset="-127"/>
              </a:endParaRPr>
            </a:p>
          </p:txBody>
        </p:sp>
      </p:grpSp>
      <p:grpSp>
        <p:nvGrpSpPr>
          <p:cNvPr id="49" name="그룹 48">
            <a:extLst>
              <a:ext uri="{FF2B5EF4-FFF2-40B4-BE49-F238E27FC236}">
                <a16:creationId xmlns:a16="http://schemas.microsoft.com/office/drawing/2014/main" id="{471E37B4-8164-47F3-9856-A0773A7028FF}"/>
              </a:ext>
            </a:extLst>
          </p:cNvPr>
          <p:cNvGrpSpPr/>
          <p:nvPr/>
        </p:nvGrpSpPr>
        <p:grpSpPr>
          <a:xfrm>
            <a:off x="2042683" y="3605991"/>
            <a:ext cx="1595057" cy="230832"/>
            <a:chOff x="5677281" y="2319282"/>
            <a:chExt cx="1595057" cy="230832"/>
          </a:xfrm>
        </p:grpSpPr>
        <p:pic>
          <p:nvPicPr>
            <p:cNvPr id="50" name="그림 49">
              <a:extLst>
                <a:ext uri="{FF2B5EF4-FFF2-40B4-BE49-F238E27FC236}">
                  <a16:creationId xmlns:a16="http://schemas.microsoft.com/office/drawing/2014/main" id="{5CC630F1-B680-485C-BE1A-70E8129FBA18}"/>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5677281" y="2377849"/>
              <a:ext cx="112939" cy="112939"/>
            </a:xfrm>
            <a:prstGeom prst="rect">
              <a:avLst/>
            </a:prstGeom>
          </p:spPr>
        </p:pic>
        <p:sp>
          <p:nvSpPr>
            <p:cNvPr id="51" name="TextBox 50">
              <a:extLst>
                <a:ext uri="{FF2B5EF4-FFF2-40B4-BE49-F238E27FC236}">
                  <a16:creationId xmlns:a16="http://schemas.microsoft.com/office/drawing/2014/main" id="{4ECF9FC6-5ABE-424F-9890-FDB5CEAB1EB9}"/>
                </a:ext>
              </a:extLst>
            </p:cNvPr>
            <p:cNvSpPr txBox="1"/>
            <p:nvPr/>
          </p:nvSpPr>
          <p:spPr>
            <a:xfrm>
              <a:off x="5711345" y="2319282"/>
              <a:ext cx="1560993" cy="230832"/>
            </a:xfrm>
            <a:prstGeom prst="rect">
              <a:avLst/>
            </a:prstGeom>
            <a:noFill/>
          </p:spPr>
          <p:txBody>
            <a:bodyPr wrap="square" rtlCol="0">
              <a:spAutoFit/>
            </a:bodyPr>
            <a:lstStyle/>
            <a:p>
              <a:r>
                <a:rPr lang="ko-KR" altLang="en-US" sz="900" dirty="0">
                  <a:latin typeface="Noto Sans KR Black" panose="020B0A00000000000000" pitchFamily="34" charset="-127"/>
                  <a:ea typeface="Noto Sans KR Black" panose="020B0A00000000000000" pitchFamily="34" charset="-127"/>
                </a:rPr>
                <a:t>㈜테스트건설</a:t>
              </a:r>
              <a:r>
                <a:rPr lang="en-US" altLang="ko-KR" sz="900" dirty="0">
                  <a:latin typeface="Noto Sans KR Black" panose="020B0A00000000000000" pitchFamily="34" charset="-127"/>
                  <a:ea typeface="Noto Sans KR Black" panose="020B0A00000000000000" pitchFamily="34" charset="-127"/>
                </a:rPr>
                <a:t>(COM1003)</a:t>
              </a:r>
              <a:endParaRPr lang="ko-KR" altLang="en-US" sz="900" dirty="0">
                <a:latin typeface="Noto Sans KR Black" panose="020B0A00000000000000" pitchFamily="34" charset="-127"/>
                <a:ea typeface="Noto Sans KR Black" panose="020B0A00000000000000" pitchFamily="34" charset="-127"/>
              </a:endParaRPr>
            </a:p>
          </p:txBody>
        </p:sp>
      </p:grpSp>
      <p:grpSp>
        <p:nvGrpSpPr>
          <p:cNvPr id="57" name="그룹 56">
            <a:extLst>
              <a:ext uri="{FF2B5EF4-FFF2-40B4-BE49-F238E27FC236}">
                <a16:creationId xmlns:a16="http://schemas.microsoft.com/office/drawing/2014/main" id="{8643E10A-6190-49E3-B51B-5C29D629C298}"/>
              </a:ext>
            </a:extLst>
          </p:cNvPr>
          <p:cNvGrpSpPr/>
          <p:nvPr/>
        </p:nvGrpSpPr>
        <p:grpSpPr>
          <a:xfrm>
            <a:off x="1871436" y="3482870"/>
            <a:ext cx="112939" cy="112939"/>
            <a:chOff x="6292850" y="3082208"/>
            <a:chExt cx="273050" cy="273050"/>
          </a:xfrm>
        </p:grpSpPr>
        <p:sp>
          <p:nvSpPr>
            <p:cNvPr id="52" name="직사각형 51">
              <a:extLst>
                <a:ext uri="{FF2B5EF4-FFF2-40B4-BE49-F238E27FC236}">
                  <a16:creationId xmlns:a16="http://schemas.microsoft.com/office/drawing/2014/main" id="{FB6B25BB-EC3F-4532-864E-80009A397960}"/>
                </a:ext>
              </a:extLst>
            </p:cNvPr>
            <p:cNvSpPr/>
            <p:nvPr/>
          </p:nvSpPr>
          <p:spPr>
            <a:xfrm>
              <a:off x="6292850" y="3082208"/>
              <a:ext cx="273050" cy="27305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4" name="더하기 기호 53">
              <a:extLst>
                <a:ext uri="{FF2B5EF4-FFF2-40B4-BE49-F238E27FC236}">
                  <a16:creationId xmlns:a16="http://schemas.microsoft.com/office/drawing/2014/main" id="{41758BCA-337D-4228-AEE7-1E93D82359DD}"/>
                </a:ext>
              </a:extLst>
            </p:cNvPr>
            <p:cNvSpPr/>
            <p:nvPr/>
          </p:nvSpPr>
          <p:spPr>
            <a:xfrm>
              <a:off x="6315238" y="3104596"/>
              <a:ext cx="228274" cy="228274"/>
            </a:xfrm>
            <a:prstGeom prst="mathPlus">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56" name="그룹 55">
            <a:extLst>
              <a:ext uri="{FF2B5EF4-FFF2-40B4-BE49-F238E27FC236}">
                <a16:creationId xmlns:a16="http://schemas.microsoft.com/office/drawing/2014/main" id="{F179CB2E-B85A-4C49-A350-EE35109B985F}"/>
              </a:ext>
            </a:extLst>
          </p:cNvPr>
          <p:cNvGrpSpPr/>
          <p:nvPr/>
        </p:nvGrpSpPr>
        <p:grpSpPr>
          <a:xfrm>
            <a:off x="1872603" y="2323965"/>
            <a:ext cx="115573" cy="115573"/>
            <a:chOff x="6933969" y="3082208"/>
            <a:chExt cx="273050" cy="273050"/>
          </a:xfrm>
        </p:grpSpPr>
        <p:sp>
          <p:nvSpPr>
            <p:cNvPr id="53" name="직사각형 52">
              <a:extLst>
                <a:ext uri="{FF2B5EF4-FFF2-40B4-BE49-F238E27FC236}">
                  <a16:creationId xmlns:a16="http://schemas.microsoft.com/office/drawing/2014/main" id="{95543CF9-A028-4EC4-84EA-D72C81B34B9C}"/>
                </a:ext>
              </a:extLst>
            </p:cNvPr>
            <p:cNvSpPr/>
            <p:nvPr/>
          </p:nvSpPr>
          <p:spPr>
            <a:xfrm>
              <a:off x="6933969" y="3082208"/>
              <a:ext cx="273050" cy="27305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5" name="빼기 기호 54">
              <a:extLst>
                <a:ext uri="{FF2B5EF4-FFF2-40B4-BE49-F238E27FC236}">
                  <a16:creationId xmlns:a16="http://schemas.microsoft.com/office/drawing/2014/main" id="{EFD67A32-6EA8-4326-AD99-8A21E8B42F08}"/>
                </a:ext>
              </a:extLst>
            </p:cNvPr>
            <p:cNvSpPr/>
            <p:nvPr/>
          </p:nvSpPr>
          <p:spPr>
            <a:xfrm>
              <a:off x="6973747" y="3121988"/>
              <a:ext cx="193490" cy="193490"/>
            </a:xfrm>
            <a:prstGeom prst="mathMin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58" name="그룹 57">
            <a:extLst>
              <a:ext uri="{FF2B5EF4-FFF2-40B4-BE49-F238E27FC236}">
                <a16:creationId xmlns:a16="http://schemas.microsoft.com/office/drawing/2014/main" id="{29C84958-3AFB-46B5-88A0-F1654E3EC64A}"/>
              </a:ext>
            </a:extLst>
          </p:cNvPr>
          <p:cNvGrpSpPr/>
          <p:nvPr/>
        </p:nvGrpSpPr>
        <p:grpSpPr>
          <a:xfrm>
            <a:off x="1871436" y="3664558"/>
            <a:ext cx="112939" cy="112939"/>
            <a:chOff x="6292850" y="3082208"/>
            <a:chExt cx="273050" cy="273050"/>
          </a:xfrm>
        </p:grpSpPr>
        <p:sp>
          <p:nvSpPr>
            <p:cNvPr id="59" name="직사각형 58">
              <a:extLst>
                <a:ext uri="{FF2B5EF4-FFF2-40B4-BE49-F238E27FC236}">
                  <a16:creationId xmlns:a16="http://schemas.microsoft.com/office/drawing/2014/main" id="{20F1C140-A887-40C7-8E1F-5BB692D67D9D}"/>
                </a:ext>
              </a:extLst>
            </p:cNvPr>
            <p:cNvSpPr/>
            <p:nvPr/>
          </p:nvSpPr>
          <p:spPr>
            <a:xfrm>
              <a:off x="6292850" y="3082208"/>
              <a:ext cx="273050" cy="27305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0" name="더하기 기호 59">
              <a:extLst>
                <a:ext uri="{FF2B5EF4-FFF2-40B4-BE49-F238E27FC236}">
                  <a16:creationId xmlns:a16="http://schemas.microsoft.com/office/drawing/2014/main" id="{37070E4A-BBE4-4946-8851-872EC38D270A}"/>
                </a:ext>
              </a:extLst>
            </p:cNvPr>
            <p:cNvSpPr/>
            <p:nvPr/>
          </p:nvSpPr>
          <p:spPr>
            <a:xfrm>
              <a:off x="6315238" y="3104596"/>
              <a:ext cx="228274" cy="228274"/>
            </a:xfrm>
            <a:prstGeom prst="mathPlus">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61" name="그룹 60">
            <a:extLst>
              <a:ext uri="{FF2B5EF4-FFF2-40B4-BE49-F238E27FC236}">
                <a16:creationId xmlns:a16="http://schemas.microsoft.com/office/drawing/2014/main" id="{3FE4C23F-E373-4F05-8B4A-270250D61BDC}"/>
              </a:ext>
            </a:extLst>
          </p:cNvPr>
          <p:cNvGrpSpPr/>
          <p:nvPr/>
        </p:nvGrpSpPr>
        <p:grpSpPr>
          <a:xfrm>
            <a:off x="2011819" y="2514601"/>
            <a:ext cx="115573" cy="115573"/>
            <a:chOff x="6933969" y="3082208"/>
            <a:chExt cx="273050" cy="273050"/>
          </a:xfrm>
        </p:grpSpPr>
        <p:sp>
          <p:nvSpPr>
            <p:cNvPr id="62" name="직사각형 61">
              <a:extLst>
                <a:ext uri="{FF2B5EF4-FFF2-40B4-BE49-F238E27FC236}">
                  <a16:creationId xmlns:a16="http://schemas.microsoft.com/office/drawing/2014/main" id="{931257FF-C117-4357-9D24-95AC0A3D219D}"/>
                </a:ext>
              </a:extLst>
            </p:cNvPr>
            <p:cNvSpPr/>
            <p:nvPr/>
          </p:nvSpPr>
          <p:spPr>
            <a:xfrm>
              <a:off x="6933969" y="3082208"/>
              <a:ext cx="273050" cy="27305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3" name="빼기 기호 62">
              <a:extLst>
                <a:ext uri="{FF2B5EF4-FFF2-40B4-BE49-F238E27FC236}">
                  <a16:creationId xmlns:a16="http://schemas.microsoft.com/office/drawing/2014/main" id="{3A17F9E3-D1F1-41A2-8404-CB5BCDD70F29}"/>
                </a:ext>
              </a:extLst>
            </p:cNvPr>
            <p:cNvSpPr/>
            <p:nvPr/>
          </p:nvSpPr>
          <p:spPr>
            <a:xfrm>
              <a:off x="6973747" y="3121988"/>
              <a:ext cx="193490" cy="193490"/>
            </a:xfrm>
            <a:prstGeom prst="mathMin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65" name="그룹 64">
            <a:extLst>
              <a:ext uri="{FF2B5EF4-FFF2-40B4-BE49-F238E27FC236}">
                <a16:creationId xmlns:a16="http://schemas.microsoft.com/office/drawing/2014/main" id="{8430355C-1EA6-40D8-AE9A-11DE521C9F55}"/>
              </a:ext>
            </a:extLst>
          </p:cNvPr>
          <p:cNvGrpSpPr/>
          <p:nvPr/>
        </p:nvGrpSpPr>
        <p:grpSpPr>
          <a:xfrm>
            <a:off x="2171735" y="2452773"/>
            <a:ext cx="1595057" cy="230832"/>
            <a:chOff x="5677281" y="2319282"/>
            <a:chExt cx="1595057" cy="230832"/>
          </a:xfrm>
        </p:grpSpPr>
        <p:pic>
          <p:nvPicPr>
            <p:cNvPr id="66" name="그림 65">
              <a:extLst>
                <a:ext uri="{FF2B5EF4-FFF2-40B4-BE49-F238E27FC236}">
                  <a16:creationId xmlns:a16="http://schemas.microsoft.com/office/drawing/2014/main" id="{E09E90D4-D29B-48AD-B9CC-9BC8A2F342FD}"/>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5677281" y="2377849"/>
              <a:ext cx="112939" cy="112939"/>
            </a:xfrm>
            <a:prstGeom prst="rect">
              <a:avLst/>
            </a:prstGeom>
          </p:spPr>
        </p:pic>
        <p:sp>
          <p:nvSpPr>
            <p:cNvPr id="67" name="TextBox 66">
              <a:extLst>
                <a:ext uri="{FF2B5EF4-FFF2-40B4-BE49-F238E27FC236}">
                  <a16:creationId xmlns:a16="http://schemas.microsoft.com/office/drawing/2014/main" id="{AFFAB378-0E42-4AD0-9B73-2F4CC128CB80}"/>
                </a:ext>
              </a:extLst>
            </p:cNvPr>
            <p:cNvSpPr txBox="1"/>
            <p:nvPr/>
          </p:nvSpPr>
          <p:spPr>
            <a:xfrm>
              <a:off x="5711345" y="2319282"/>
              <a:ext cx="1560993" cy="230832"/>
            </a:xfrm>
            <a:prstGeom prst="rect">
              <a:avLst/>
            </a:prstGeom>
            <a:noFill/>
          </p:spPr>
          <p:txBody>
            <a:bodyPr wrap="square" rtlCol="0">
              <a:spAutoFit/>
            </a:bodyPr>
            <a:lstStyle/>
            <a:p>
              <a:r>
                <a:rPr lang="ko-KR" altLang="en-US" sz="900" dirty="0">
                  <a:latin typeface="Noto Sans KR Black" panose="020B0A00000000000000" pitchFamily="34" charset="-127"/>
                  <a:ea typeface="Noto Sans KR Black" panose="020B0A00000000000000" pitchFamily="34" charset="-127"/>
                </a:rPr>
                <a:t>본사 </a:t>
              </a:r>
              <a:r>
                <a:rPr lang="en-US" altLang="ko-KR" sz="900" dirty="0">
                  <a:latin typeface="Noto Sans KR Black" panose="020B0A00000000000000" pitchFamily="34" charset="-127"/>
                  <a:ea typeface="Noto Sans KR Black" panose="020B0A00000000000000" pitchFamily="34" charset="-127"/>
                </a:rPr>
                <a:t>(WPC2001)</a:t>
              </a:r>
              <a:endParaRPr lang="ko-KR" altLang="en-US" sz="900" dirty="0">
                <a:latin typeface="Noto Sans KR Black" panose="020B0A00000000000000" pitchFamily="34" charset="-127"/>
                <a:ea typeface="Noto Sans KR Black" panose="020B0A00000000000000" pitchFamily="34" charset="-127"/>
              </a:endParaRPr>
            </a:p>
          </p:txBody>
        </p:sp>
      </p:grpSp>
      <p:grpSp>
        <p:nvGrpSpPr>
          <p:cNvPr id="71" name="그룹 70">
            <a:extLst>
              <a:ext uri="{FF2B5EF4-FFF2-40B4-BE49-F238E27FC236}">
                <a16:creationId xmlns:a16="http://schemas.microsoft.com/office/drawing/2014/main" id="{C46B5D53-CA07-4A99-98F9-E1B6C2D0998A}"/>
              </a:ext>
            </a:extLst>
          </p:cNvPr>
          <p:cNvGrpSpPr/>
          <p:nvPr/>
        </p:nvGrpSpPr>
        <p:grpSpPr>
          <a:xfrm>
            <a:off x="2315538" y="2640371"/>
            <a:ext cx="1595057" cy="230832"/>
            <a:chOff x="5677281" y="2319282"/>
            <a:chExt cx="1595057" cy="230832"/>
          </a:xfrm>
        </p:grpSpPr>
        <p:pic>
          <p:nvPicPr>
            <p:cNvPr id="72" name="그림 71">
              <a:extLst>
                <a:ext uri="{FF2B5EF4-FFF2-40B4-BE49-F238E27FC236}">
                  <a16:creationId xmlns:a16="http://schemas.microsoft.com/office/drawing/2014/main" id="{E3DF146E-26DD-4980-8ECF-C2E746B87AF1}"/>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5677281" y="2377849"/>
              <a:ext cx="112939" cy="112939"/>
            </a:xfrm>
            <a:prstGeom prst="rect">
              <a:avLst/>
            </a:prstGeom>
          </p:spPr>
        </p:pic>
        <p:sp>
          <p:nvSpPr>
            <p:cNvPr id="73" name="TextBox 72">
              <a:extLst>
                <a:ext uri="{FF2B5EF4-FFF2-40B4-BE49-F238E27FC236}">
                  <a16:creationId xmlns:a16="http://schemas.microsoft.com/office/drawing/2014/main" id="{4899B2A5-2C19-4B84-AEAD-16E56ABF7766}"/>
                </a:ext>
              </a:extLst>
            </p:cNvPr>
            <p:cNvSpPr txBox="1"/>
            <p:nvPr/>
          </p:nvSpPr>
          <p:spPr>
            <a:xfrm>
              <a:off x="5711345" y="2319282"/>
              <a:ext cx="1560993" cy="230832"/>
            </a:xfrm>
            <a:prstGeom prst="rect">
              <a:avLst/>
            </a:prstGeom>
            <a:noFill/>
          </p:spPr>
          <p:txBody>
            <a:bodyPr wrap="square" rtlCol="0">
              <a:spAutoFit/>
            </a:bodyPr>
            <a:lstStyle/>
            <a:p>
              <a:r>
                <a:rPr lang="ko-KR" altLang="en-US" sz="900">
                  <a:latin typeface="Noto Sans KR Black" panose="020B0A00000000000000" pitchFamily="34" charset="-127"/>
                  <a:ea typeface="Noto Sans KR Black" panose="020B0A00000000000000" pitchFamily="34" charset="-127"/>
                </a:rPr>
                <a:t>임원</a:t>
              </a:r>
              <a:r>
                <a:rPr lang="en-US" altLang="ko-KR" sz="900">
                  <a:latin typeface="Noto Sans KR Black" panose="020B0A00000000000000" pitchFamily="34" charset="-127"/>
                  <a:ea typeface="Noto Sans KR Black" panose="020B0A00000000000000" pitchFamily="34" charset="-127"/>
                </a:rPr>
                <a:t>(DEPT3001)</a:t>
              </a:r>
              <a:endParaRPr lang="ko-KR" altLang="en-US" sz="900">
                <a:latin typeface="Noto Sans KR Black" panose="020B0A00000000000000" pitchFamily="34" charset="-127"/>
                <a:ea typeface="Noto Sans KR Black" panose="020B0A00000000000000" pitchFamily="34" charset="-127"/>
              </a:endParaRPr>
            </a:p>
          </p:txBody>
        </p:sp>
      </p:grpSp>
      <p:grpSp>
        <p:nvGrpSpPr>
          <p:cNvPr id="74" name="그룹 73">
            <a:extLst>
              <a:ext uri="{FF2B5EF4-FFF2-40B4-BE49-F238E27FC236}">
                <a16:creationId xmlns:a16="http://schemas.microsoft.com/office/drawing/2014/main" id="{6B65D40C-AA37-4334-ABAB-D69F53F56AC7}"/>
              </a:ext>
            </a:extLst>
          </p:cNvPr>
          <p:cNvGrpSpPr/>
          <p:nvPr/>
        </p:nvGrpSpPr>
        <p:grpSpPr>
          <a:xfrm>
            <a:off x="2315538" y="2814377"/>
            <a:ext cx="1595057" cy="230832"/>
            <a:chOff x="5677281" y="2319282"/>
            <a:chExt cx="1595057" cy="230832"/>
          </a:xfrm>
        </p:grpSpPr>
        <p:pic>
          <p:nvPicPr>
            <p:cNvPr id="75" name="그림 74">
              <a:extLst>
                <a:ext uri="{FF2B5EF4-FFF2-40B4-BE49-F238E27FC236}">
                  <a16:creationId xmlns:a16="http://schemas.microsoft.com/office/drawing/2014/main" id="{39AF9178-7D06-4A63-A997-B341A19E0D3B}"/>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5677281" y="2377849"/>
              <a:ext cx="112939" cy="112939"/>
            </a:xfrm>
            <a:prstGeom prst="rect">
              <a:avLst/>
            </a:prstGeom>
          </p:spPr>
        </p:pic>
        <p:sp>
          <p:nvSpPr>
            <p:cNvPr id="76" name="TextBox 75">
              <a:extLst>
                <a:ext uri="{FF2B5EF4-FFF2-40B4-BE49-F238E27FC236}">
                  <a16:creationId xmlns:a16="http://schemas.microsoft.com/office/drawing/2014/main" id="{0EF94148-9FAE-4959-9999-DE785D8B60B5}"/>
                </a:ext>
              </a:extLst>
            </p:cNvPr>
            <p:cNvSpPr txBox="1"/>
            <p:nvPr/>
          </p:nvSpPr>
          <p:spPr>
            <a:xfrm>
              <a:off x="5711345" y="2319282"/>
              <a:ext cx="1560993" cy="230832"/>
            </a:xfrm>
            <a:prstGeom prst="rect">
              <a:avLst/>
            </a:prstGeom>
            <a:noFill/>
          </p:spPr>
          <p:txBody>
            <a:bodyPr wrap="square" rtlCol="0">
              <a:spAutoFit/>
            </a:bodyPr>
            <a:lstStyle/>
            <a:p>
              <a:r>
                <a:rPr lang="ko-KR" altLang="en-US" sz="900">
                  <a:latin typeface="Noto Sans KR Black" panose="020B0A00000000000000" pitchFamily="34" charset="-127"/>
                  <a:ea typeface="Noto Sans KR Black" panose="020B0A00000000000000" pitchFamily="34" charset="-127"/>
                </a:rPr>
                <a:t>총무팀</a:t>
              </a:r>
              <a:r>
                <a:rPr lang="en-US" altLang="ko-KR" sz="900">
                  <a:latin typeface="Noto Sans KR Black" panose="020B0A00000000000000" pitchFamily="34" charset="-127"/>
                  <a:ea typeface="Noto Sans KR Black" panose="020B0A00000000000000" pitchFamily="34" charset="-127"/>
                </a:rPr>
                <a:t>(DEPT3002)</a:t>
              </a:r>
              <a:endParaRPr lang="ko-KR" altLang="en-US" sz="900">
                <a:latin typeface="Noto Sans KR Black" panose="020B0A00000000000000" pitchFamily="34" charset="-127"/>
                <a:ea typeface="Noto Sans KR Black" panose="020B0A00000000000000" pitchFamily="34" charset="-127"/>
              </a:endParaRPr>
            </a:p>
          </p:txBody>
        </p:sp>
      </p:grpSp>
      <p:sp>
        <p:nvSpPr>
          <p:cNvPr id="85" name="TextBox 84">
            <a:extLst>
              <a:ext uri="{FF2B5EF4-FFF2-40B4-BE49-F238E27FC236}">
                <a16:creationId xmlns:a16="http://schemas.microsoft.com/office/drawing/2014/main" id="{C893FC6D-999F-4D36-858F-4DE765159C4B}"/>
              </a:ext>
            </a:extLst>
          </p:cNvPr>
          <p:cNvSpPr txBox="1"/>
          <p:nvPr/>
        </p:nvSpPr>
        <p:spPr>
          <a:xfrm>
            <a:off x="2343154" y="2993920"/>
            <a:ext cx="1317738" cy="230832"/>
          </a:xfrm>
          <a:prstGeom prst="rect">
            <a:avLst/>
          </a:prstGeom>
          <a:solidFill>
            <a:srgbClr val="0070C0"/>
          </a:solidFill>
        </p:spPr>
        <p:txBody>
          <a:bodyPr wrap="square" rtlCol="0">
            <a:spAutoFit/>
          </a:bodyPr>
          <a:lstStyle/>
          <a:p>
            <a:r>
              <a:rPr lang="ko-KR" altLang="en-US" sz="900">
                <a:solidFill>
                  <a:schemeClr val="bg1"/>
                </a:solidFill>
                <a:latin typeface="Noto Sans KR Black" panose="020B0A00000000000000" pitchFamily="34" charset="-127"/>
                <a:ea typeface="Noto Sans KR Black" panose="020B0A00000000000000" pitchFamily="34" charset="-127"/>
              </a:rPr>
              <a:t>인사팀</a:t>
            </a:r>
            <a:r>
              <a:rPr lang="en-US" altLang="ko-KR" sz="900">
                <a:solidFill>
                  <a:schemeClr val="bg1"/>
                </a:solidFill>
                <a:latin typeface="Noto Sans KR Black" panose="020B0A00000000000000" pitchFamily="34" charset="-127"/>
                <a:ea typeface="Noto Sans KR Black" panose="020B0A00000000000000" pitchFamily="34" charset="-127"/>
              </a:rPr>
              <a:t>(DEPT3003)</a:t>
            </a:r>
            <a:endParaRPr lang="ko-KR" altLang="en-US" sz="900">
              <a:solidFill>
                <a:schemeClr val="bg1"/>
              </a:solidFill>
              <a:latin typeface="Noto Sans KR Black" panose="020B0A00000000000000" pitchFamily="34" charset="-127"/>
              <a:ea typeface="Noto Sans KR Black" panose="020B0A00000000000000" pitchFamily="34" charset="-127"/>
            </a:endParaRPr>
          </a:p>
        </p:txBody>
      </p:sp>
      <p:grpSp>
        <p:nvGrpSpPr>
          <p:cNvPr id="86" name="그룹 85">
            <a:extLst>
              <a:ext uri="{FF2B5EF4-FFF2-40B4-BE49-F238E27FC236}">
                <a16:creationId xmlns:a16="http://schemas.microsoft.com/office/drawing/2014/main" id="{4DB2DCC1-F0DC-450C-9166-8C53799CF2E5}"/>
              </a:ext>
            </a:extLst>
          </p:cNvPr>
          <p:cNvGrpSpPr/>
          <p:nvPr/>
        </p:nvGrpSpPr>
        <p:grpSpPr>
          <a:xfrm>
            <a:off x="2315538" y="3167926"/>
            <a:ext cx="1595057" cy="230832"/>
            <a:chOff x="5677281" y="2319282"/>
            <a:chExt cx="1595057" cy="230832"/>
          </a:xfrm>
        </p:grpSpPr>
        <p:pic>
          <p:nvPicPr>
            <p:cNvPr id="87" name="그림 86">
              <a:extLst>
                <a:ext uri="{FF2B5EF4-FFF2-40B4-BE49-F238E27FC236}">
                  <a16:creationId xmlns:a16="http://schemas.microsoft.com/office/drawing/2014/main" id="{F0B14270-1D4D-45D8-A844-AE705DA6BD1A}"/>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5677281" y="2377849"/>
              <a:ext cx="112939" cy="112939"/>
            </a:xfrm>
            <a:prstGeom prst="rect">
              <a:avLst/>
            </a:prstGeom>
          </p:spPr>
        </p:pic>
        <p:sp>
          <p:nvSpPr>
            <p:cNvPr id="88" name="TextBox 87">
              <a:extLst>
                <a:ext uri="{FF2B5EF4-FFF2-40B4-BE49-F238E27FC236}">
                  <a16:creationId xmlns:a16="http://schemas.microsoft.com/office/drawing/2014/main" id="{4F0F0D02-26EF-4D32-8D23-71886E65DF53}"/>
                </a:ext>
              </a:extLst>
            </p:cNvPr>
            <p:cNvSpPr txBox="1"/>
            <p:nvPr/>
          </p:nvSpPr>
          <p:spPr>
            <a:xfrm>
              <a:off x="5711345" y="2319282"/>
              <a:ext cx="1560993" cy="230832"/>
            </a:xfrm>
            <a:prstGeom prst="rect">
              <a:avLst/>
            </a:prstGeom>
            <a:noFill/>
          </p:spPr>
          <p:txBody>
            <a:bodyPr wrap="square" rtlCol="0">
              <a:spAutoFit/>
            </a:bodyPr>
            <a:lstStyle/>
            <a:p>
              <a:r>
                <a:rPr lang="ko-KR" altLang="en-US" sz="900">
                  <a:latin typeface="Noto Sans KR Black" panose="020B0A00000000000000" pitchFamily="34" charset="-127"/>
                  <a:ea typeface="Noto Sans KR Black" panose="020B0A00000000000000" pitchFamily="34" charset="-127"/>
                </a:rPr>
                <a:t>경영지원팀</a:t>
              </a:r>
              <a:r>
                <a:rPr lang="en-US" altLang="ko-KR" sz="900">
                  <a:latin typeface="Noto Sans KR Black" panose="020B0A00000000000000" pitchFamily="34" charset="-127"/>
                  <a:ea typeface="Noto Sans KR Black" panose="020B0A00000000000000" pitchFamily="34" charset="-127"/>
                </a:rPr>
                <a:t>(DEPT3004)</a:t>
              </a:r>
              <a:endParaRPr lang="ko-KR" altLang="en-US" sz="900">
                <a:latin typeface="Noto Sans KR Black" panose="020B0A00000000000000" pitchFamily="34" charset="-127"/>
                <a:ea typeface="Noto Sans KR Black" panose="020B0A00000000000000" pitchFamily="34" charset="-127"/>
              </a:endParaRPr>
            </a:p>
          </p:txBody>
        </p:sp>
      </p:grpSp>
      <p:pic>
        <p:nvPicPr>
          <p:cNvPr id="84" name="그림 83">
            <a:extLst>
              <a:ext uri="{FF2B5EF4-FFF2-40B4-BE49-F238E27FC236}">
                <a16:creationId xmlns:a16="http://schemas.microsoft.com/office/drawing/2014/main" id="{5F1D6154-484F-4956-A51E-89F89E8A6D40}"/>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2308395" y="3052487"/>
            <a:ext cx="112939" cy="112939"/>
          </a:xfrm>
          <a:prstGeom prst="rect">
            <a:avLst/>
          </a:prstGeom>
        </p:spPr>
      </p:pic>
      <p:graphicFrame>
        <p:nvGraphicFramePr>
          <p:cNvPr id="90" name="표 89">
            <a:extLst>
              <a:ext uri="{FF2B5EF4-FFF2-40B4-BE49-F238E27FC236}">
                <a16:creationId xmlns:a16="http://schemas.microsoft.com/office/drawing/2014/main" id="{C6DE8A72-2EBA-4F21-99A9-F368B18ED639}"/>
              </a:ext>
            </a:extLst>
          </p:cNvPr>
          <p:cNvGraphicFramePr>
            <a:graphicFrameLocks noGrp="1"/>
          </p:cNvGraphicFramePr>
          <p:nvPr>
            <p:extLst>
              <p:ext uri="{D42A27DB-BD31-4B8C-83A1-F6EECF244321}">
                <p14:modId xmlns:p14="http://schemas.microsoft.com/office/powerpoint/2010/main" val="3088408783"/>
              </p:ext>
            </p:extLst>
          </p:nvPr>
        </p:nvGraphicFramePr>
        <p:xfrm>
          <a:off x="4569045" y="2174563"/>
          <a:ext cx="4635180" cy="996696"/>
        </p:xfrm>
        <a:graphic>
          <a:graphicData uri="http://schemas.openxmlformats.org/drawingml/2006/table">
            <a:tbl>
              <a:tblPr firstRow="1" firstCol="1">
                <a:tableStyleId>{5C22544A-7EE6-4342-B048-85BDC9FD1C3A}</a:tableStyleId>
              </a:tblPr>
              <a:tblGrid>
                <a:gridCol w="889126">
                  <a:extLst>
                    <a:ext uri="{9D8B030D-6E8A-4147-A177-3AD203B41FA5}">
                      <a16:colId xmlns:a16="http://schemas.microsoft.com/office/drawing/2014/main" val="1050254233"/>
                    </a:ext>
                  </a:extLst>
                </a:gridCol>
                <a:gridCol w="3746054">
                  <a:extLst>
                    <a:ext uri="{9D8B030D-6E8A-4147-A177-3AD203B41FA5}">
                      <a16:colId xmlns:a16="http://schemas.microsoft.com/office/drawing/2014/main" val="3163883910"/>
                    </a:ext>
                  </a:extLst>
                </a:gridCol>
              </a:tblGrid>
              <a:tr h="0">
                <a:tc>
                  <a:txBody>
                    <a:bodyPr/>
                    <a:lstStyle/>
                    <a:p>
                      <a:pPr algn="ctr"/>
                      <a:r>
                        <a:rPr lang="ko-KR" altLang="en-US" sz="1100">
                          <a:solidFill>
                            <a:schemeClr val="tx1"/>
                          </a:solidFill>
                          <a:latin typeface="Noto Sans KR Black" panose="020B0A00000000000000" pitchFamily="34" charset="-127"/>
                          <a:ea typeface="Noto Sans KR Black" panose="020B0A00000000000000" pitchFamily="34" charset="-127"/>
                        </a:rPr>
                        <a:t>부서코드</a:t>
                      </a:r>
                    </a:p>
                  </a:txBody>
                  <a:tcPr marL="82296" marR="82296" marT="82296" marB="82296"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100" dirty="0">
                        <a:solidFill>
                          <a:srgbClr val="5F5F5F"/>
                        </a:solidFill>
                        <a:latin typeface="Segoe UI" panose="020B0502040204020203" pitchFamily="34" charset="0"/>
                        <a:cs typeface="Segoe UI" panose="020B0502040204020203" pitchFamily="34" charset="0"/>
                      </a:endParaRPr>
                    </a:p>
                  </a:txBody>
                  <a:tcPr marL="82296" marR="82296" marT="82296" marB="82296"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42270682"/>
                  </a:ext>
                </a:extLst>
              </a:tr>
              <a:tr h="0">
                <a:tc>
                  <a:txBody>
                    <a:bodyPr/>
                    <a:lstStyle/>
                    <a:p>
                      <a:pPr algn="ctr"/>
                      <a:r>
                        <a:rPr lang="ko-KR" altLang="en-US" sz="1100">
                          <a:solidFill>
                            <a:schemeClr val="tx1"/>
                          </a:solidFill>
                          <a:latin typeface="Noto Sans KR Black" panose="020B0A00000000000000" pitchFamily="34" charset="-127"/>
                          <a:ea typeface="Noto Sans KR Black" panose="020B0A00000000000000" pitchFamily="34" charset="-127"/>
                        </a:rPr>
                        <a:t>부서명</a:t>
                      </a:r>
                    </a:p>
                  </a:txBody>
                  <a:tcPr marL="82296" marR="82296" marT="82296" marB="82296"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100" dirty="0">
                        <a:solidFill>
                          <a:srgbClr val="5F5F5F"/>
                        </a:solidFill>
                        <a:latin typeface="Segoe UI" panose="020B0502040204020203" pitchFamily="34" charset="0"/>
                        <a:cs typeface="Segoe UI" panose="020B0502040204020203" pitchFamily="34" charset="0"/>
                      </a:endParaRPr>
                    </a:p>
                  </a:txBody>
                  <a:tcPr marL="82296" marR="82296" marT="82296" marB="82296"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23015198"/>
                  </a:ext>
                </a:extLst>
              </a:tr>
              <a:tr h="0">
                <a:tc>
                  <a:txBody>
                    <a:bodyPr/>
                    <a:lstStyle/>
                    <a:p>
                      <a:pPr algn="ctr"/>
                      <a:r>
                        <a:rPr lang="ko-KR" altLang="en-US" sz="1100">
                          <a:solidFill>
                            <a:schemeClr val="tx1"/>
                          </a:solidFill>
                          <a:latin typeface="Noto Sans KR Black" panose="020B0A00000000000000" pitchFamily="34" charset="-127"/>
                          <a:ea typeface="Noto Sans KR Black" panose="020B0A00000000000000" pitchFamily="34" charset="-127"/>
                        </a:rPr>
                        <a:t>대표번호</a:t>
                      </a:r>
                    </a:p>
                  </a:txBody>
                  <a:tcPr marL="82296" marR="82296" marT="82296" marB="82296"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100" dirty="0">
                        <a:solidFill>
                          <a:srgbClr val="5F5F5F"/>
                        </a:solidFill>
                        <a:latin typeface="Segoe UI" panose="020B0502040204020203" pitchFamily="34" charset="0"/>
                        <a:cs typeface="Segoe UI" panose="020B0502040204020203" pitchFamily="34" charset="0"/>
                      </a:endParaRPr>
                    </a:p>
                  </a:txBody>
                  <a:tcPr marL="82296" marR="82296" marT="82296" marB="82296"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42458565"/>
                  </a:ext>
                </a:extLst>
              </a:tr>
            </a:tbl>
          </a:graphicData>
        </a:graphic>
      </p:graphicFrame>
      <p:grpSp>
        <p:nvGrpSpPr>
          <p:cNvPr id="91" name="그룹 90">
            <a:extLst>
              <a:ext uri="{FF2B5EF4-FFF2-40B4-BE49-F238E27FC236}">
                <a16:creationId xmlns:a16="http://schemas.microsoft.com/office/drawing/2014/main" id="{363CB1C6-1CE4-4B75-95E6-0F9BDCF73DF6}"/>
              </a:ext>
            </a:extLst>
          </p:cNvPr>
          <p:cNvGrpSpPr/>
          <p:nvPr/>
        </p:nvGrpSpPr>
        <p:grpSpPr>
          <a:xfrm>
            <a:off x="5632661" y="2910761"/>
            <a:ext cx="460256" cy="183650"/>
            <a:chOff x="8051918" y="2291958"/>
            <a:chExt cx="1053982" cy="183650"/>
          </a:xfrm>
        </p:grpSpPr>
        <p:sp>
          <p:nvSpPr>
            <p:cNvPr id="92" name="직사각형 91">
              <a:extLst>
                <a:ext uri="{FF2B5EF4-FFF2-40B4-BE49-F238E27FC236}">
                  <a16:creationId xmlns:a16="http://schemas.microsoft.com/office/drawing/2014/main" id="{063B2CFC-7C83-4DF7-96F9-FCEC7D75B4B4}"/>
                </a:ext>
              </a:extLst>
            </p:cNvPr>
            <p:cNvSpPr/>
            <p:nvPr/>
          </p:nvSpPr>
          <p:spPr>
            <a:xfrm>
              <a:off x="8051918" y="2291958"/>
              <a:ext cx="1053982" cy="18365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a:solidFill>
                    <a:schemeClr val="tx1"/>
                  </a:solidFill>
                  <a:latin typeface="Noto Sans KR Black" panose="020B0A00000000000000" pitchFamily="34" charset="-127"/>
                  <a:ea typeface="Noto Sans KR Black" panose="020B0A00000000000000" pitchFamily="34" charset="-127"/>
                </a:rPr>
                <a:t>02</a:t>
              </a:r>
              <a:endParaRPr lang="ko-KR" altLang="en-US" sz="800">
                <a:solidFill>
                  <a:schemeClr val="tx1"/>
                </a:solidFill>
                <a:latin typeface="Noto Sans KR Black" panose="020B0A00000000000000" pitchFamily="34" charset="-127"/>
                <a:ea typeface="Noto Sans KR Black" panose="020B0A00000000000000" pitchFamily="34" charset="-127"/>
              </a:endParaRPr>
            </a:p>
          </p:txBody>
        </p:sp>
        <p:sp>
          <p:nvSpPr>
            <p:cNvPr id="93" name="화살표: 갈매기형 수장 92">
              <a:extLst>
                <a:ext uri="{FF2B5EF4-FFF2-40B4-BE49-F238E27FC236}">
                  <a16:creationId xmlns:a16="http://schemas.microsoft.com/office/drawing/2014/main" id="{1C1FC713-C01D-4DE5-BD46-793B02FE64AD}"/>
                </a:ext>
              </a:extLst>
            </p:cNvPr>
            <p:cNvSpPr/>
            <p:nvPr/>
          </p:nvSpPr>
          <p:spPr>
            <a:xfrm rot="5400000">
              <a:off x="8980098" y="2358484"/>
              <a:ext cx="71303" cy="83801"/>
            </a:xfrm>
            <a:prstGeom prst="chevron">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grpSp>
      <p:sp>
        <p:nvSpPr>
          <p:cNvPr id="94" name="직사각형 93">
            <a:extLst>
              <a:ext uri="{FF2B5EF4-FFF2-40B4-BE49-F238E27FC236}">
                <a16:creationId xmlns:a16="http://schemas.microsoft.com/office/drawing/2014/main" id="{E10F1F1C-9781-432E-B08B-5566A280EF1D}"/>
              </a:ext>
            </a:extLst>
          </p:cNvPr>
          <p:cNvSpPr/>
          <p:nvPr/>
        </p:nvSpPr>
        <p:spPr>
          <a:xfrm>
            <a:off x="7390713" y="3274523"/>
            <a:ext cx="395975" cy="191904"/>
          </a:xfrm>
          <a:prstGeom prst="rect">
            <a:avLst/>
          </a:prstGeom>
          <a:solidFill>
            <a:schemeClr val="bg2"/>
          </a:solidFill>
          <a:ln w="9525">
            <a:solidFill>
              <a:schemeClr val="bg1">
                <a:lumMod val="6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solidFill>
                  <a:schemeClr val="tx1"/>
                </a:solidFill>
                <a:latin typeface="Noto Sans KR Black" panose="020B0A00000000000000" pitchFamily="34" charset="-127"/>
                <a:ea typeface="Noto Sans KR Black" panose="020B0A00000000000000" pitchFamily="34" charset="-127"/>
              </a:rPr>
              <a:t>수정</a:t>
            </a:r>
          </a:p>
        </p:txBody>
      </p:sp>
      <p:sp>
        <p:nvSpPr>
          <p:cNvPr id="95" name="빼기 기호 94">
            <a:extLst>
              <a:ext uri="{FF2B5EF4-FFF2-40B4-BE49-F238E27FC236}">
                <a16:creationId xmlns:a16="http://schemas.microsoft.com/office/drawing/2014/main" id="{F5D0CCE5-0FD9-4D17-B68A-C905D0F4F004}"/>
              </a:ext>
            </a:extLst>
          </p:cNvPr>
          <p:cNvSpPr/>
          <p:nvPr/>
        </p:nvSpPr>
        <p:spPr>
          <a:xfrm>
            <a:off x="6153888" y="2968110"/>
            <a:ext cx="211005" cy="68952"/>
          </a:xfrm>
          <a:prstGeom prst="mathMinus">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7" name="직사각형 96">
            <a:extLst>
              <a:ext uri="{FF2B5EF4-FFF2-40B4-BE49-F238E27FC236}">
                <a16:creationId xmlns:a16="http://schemas.microsoft.com/office/drawing/2014/main" id="{1776BA5C-B6A3-457D-80A2-5BA55DF37D46}"/>
              </a:ext>
            </a:extLst>
          </p:cNvPr>
          <p:cNvSpPr/>
          <p:nvPr/>
        </p:nvSpPr>
        <p:spPr>
          <a:xfrm>
            <a:off x="6385404" y="2910761"/>
            <a:ext cx="651189" cy="18365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a:solidFill>
                  <a:schemeClr val="tx1"/>
                </a:solidFill>
                <a:latin typeface="Noto Sans KR Black" panose="020B0A00000000000000" pitchFamily="34" charset="-127"/>
                <a:ea typeface="Noto Sans KR Black" panose="020B0A00000000000000" pitchFamily="34" charset="-127"/>
              </a:rPr>
              <a:t>1234</a:t>
            </a:r>
            <a:endParaRPr lang="ko-KR" altLang="en-US" sz="800">
              <a:solidFill>
                <a:schemeClr val="tx1"/>
              </a:solidFill>
              <a:latin typeface="Noto Sans KR Black" panose="020B0A00000000000000" pitchFamily="34" charset="-127"/>
              <a:ea typeface="Noto Sans KR Black" panose="020B0A00000000000000" pitchFamily="34" charset="-127"/>
            </a:endParaRPr>
          </a:p>
        </p:txBody>
      </p:sp>
      <p:sp>
        <p:nvSpPr>
          <p:cNvPr id="99" name="빼기 기호 98">
            <a:extLst>
              <a:ext uri="{FF2B5EF4-FFF2-40B4-BE49-F238E27FC236}">
                <a16:creationId xmlns:a16="http://schemas.microsoft.com/office/drawing/2014/main" id="{C59FD85D-7E5F-4698-8CA7-EE445A82F505}"/>
              </a:ext>
            </a:extLst>
          </p:cNvPr>
          <p:cNvSpPr/>
          <p:nvPr/>
        </p:nvSpPr>
        <p:spPr>
          <a:xfrm>
            <a:off x="7071758" y="2968110"/>
            <a:ext cx="211005" cy="68952"/>
          </a:xfrm>
          <a:prstGeom prst="mathMinus">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0" name="직사각형 99">
            <a:extLst>
              <a:ext uri="{FF2B5EF4-FFF2-40B4-BE49-F238E27FC236}">
                <a16:creationId xmlns:a16="http://schemas.microsoft.com/office/drawing/2014/main" id="{72B859FB-D3F1-4AD3-851E-CBA08B4A5AB8}"/>
              </a:ext>
            </a:extLst>
          </p:cNvPr>
          <p:cNvSpPr/>
          <p:nvPr/>
        </p:nvSpPr>
        <p:spPr>
          <a:xfrm>
            <a:off x="7303274" y="2910761"/>
            <a:ext cx="651189" cy="18365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a:solidFill>
                  <a:schemeClr val="tx1"/>
                </a:solidFill>
                <a:latin typeface="Noto Sans KR Black" panose="020B0A00000000000000" pitchFamily="34" charset="-127"/>
                <a:ea typeface="Noto Sans KR Black" panose="020B0A00000000000000" pitchFamily="34" charset="-127"/>
              </a:rPr>
              <a:t>1234</a:t>
            </a:r>
            <a:endParaRPr lang="ko-KR" altLang="en-US" sz="800">
              <a:solidFill>
                <a:schemeClr val="tx1"/>
              </a:solidFill>
              <a:latin typeface="Noto Sans KR Black" panose="020B0A00000000000000" pitchFamily="34" charset="-127"/>
              <a:ea typeface="Noto Sans KR Black" panose="020B0A00000000000000" pitchFamily="34" charset="-127"/>
            </a:endParaRPr>
          </a:p>
        </p:txBody>
      </p:sp>
      <p:sp>
        <p:nvSpPr>
          <p:cNvPr id="102" name="직사각형 101">
            <a:extLst>
              <a:ext uri="{FF2B5EF4-FFF2-40B4-BE49-F238E27FC236}">
                <a16:creationId xmlns:a16="http://schemas.microsoft.com/office/drawing/2014/main" id="{CBF08322-03AF-4214-835A-BCD773564318}"/>
              </a:ext>
            </a:extLst>
          </p:cNvPr>
          <p:cNvSpPr/>
          <p:nvPr/>
        </p:nvSpPr>
        <p:spPr>
          <a:xfrm>
            <a:off x="7874688" y="3274523"/>
            <a:ext cx="395975" cy="191904"/>
          </a:xfrm>
          <a:prstGeom prst="rect">
            <a:avLst/>
          </a:prstGeom>
          <a:solidFill>
            <a:schemeClr val="bg2"/>
          </a:solidFill>
          <a:ln w="9525">
            <a:solidFill>
              <a:schemeClr val="bg1">
                <a:lumMod val="6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solidFill>
                  <a:schemeClr val="tx1"/>
                </a:solidFill>
                <a:latin typeface="Noto Sans KR Black" panose="020B0A00000000000000" pitchFamily="34" charset="-127"/>
                <a:ea typeface="Noto Sans KR Black" panose="020B0A00000000000000" pitchFamily="34" charset="-127"/>
              </a:rPr>
              <a:t>삭제</a:t>
            </a:r>
          </a:p>
        </p:txBody>
      </p:sp>
      <p:sp>
        <p:nvSpPr>
          <p:cNvPr id="103" name="직사각형 102">
            <a:extLst>
              <a:ext uri="{FF2B5EF4-FFF2-40B4-BE49-F238E27FC236}">
                <a16:creationId xmlns:a16="http://schemas.microsoft.com/office/drawing/2014/main" id="{9AB473A6-A366-4CE5-A055-322126D45F53}"/>
              </a:ext>
            </a:extLst>
          </p:cNvPr>
          <p:cNvSpPr/>
          <p:nvPr/>
        </p:nvSpPr>
        <p:spPr>
          <a:xfrm>
            <a:off x="8382593" y="3274523"/>
            <a:ext cx="820847" cy="191904"/>
          </a:xfrm>
          <a:prstGeom prst="rect">
            <a:avLst/>
          </a:prstGeom>
          <a:solidFill>
            <a:schemeClr val="bg2"/>
          </a:solidFill>
          <a:ln w="9525">
            <a:solidFill>
              <a:schemeClr val="bg1">
                <a:lumMod val="6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solidFill>
                  <a:schemeClr val="tx1"/>
                </a:solidFill>
                <a:latin typeface="Noto Sans KR Black" panose="020B0A00000000000000" pitchFamily="34" charset="-127"/>
                <a:ea typeface="Noto Sans KR Black" panose="020B0A00000000000000" pitchFamily="34" charset="-127"/>
              </a:rPr>
              <a:t>하위부서 추가</a:t>
            </a:r>
          </a:p>
        </p:txBody>
      </p:sp>
      <p:sp>
        <p:nvSpPr>
          <p:cNvPr id="89" name="직사각형 88">
            <a:extLst>
              <a:ext uri="{FF2B5EF4-FFF2-40B4-BE49-F238E27FC236}">
                <a16:creationId xmlns:a16="http://schemas.microsoft.com/office/drawing/2014/main" id="{933D0241-92A1-4042-A018-2E5274163F48}"/>
              </a:ext>
            </a:extLst>
          </p:cNvPr>
          <p:cNvSpPr/>
          <p:nvPr/>
        </p:nvSpPr>
        <p:spPr>
          <a:xfrm>
            <a:off x="11239500" y="6558482"/>
            <a:ext cx="861060" cy="260350"/>
          </a:xfrm>
          <a:prstGeom prst="rect">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r>
              <a:rPr lang="ko-KR" altLang="en-US" sz="800">
                <a:solidFill>
                  <a:schemeClr val="tx1"/>
                </a:solidFill>
                <a:latin typeface="Noto Sans KR Black" panose="020B0A00000000000000" pitchFamily="34" charset="-127"/>
                <a:ea typeface="Noto Sans KR Black" panose="020B0A00000000000000" pitchFamily="34" charset="-127"/>
                <a:hlinkClick r:id="rId13" action="ppaction://hlinksldjump"/>
              </a:rPr>
              <a:t>목차로</a:t>
            </a:r>
            <a:endParaRPr lang="en-US" altLang="ko-KR" sz="800">
              <a:solidFill>
                <a:schemeClr val="tx1"/>
              </a:solidFill>
              <a:latin typeface="Noto Sans KR Black" panose="020B0A00000000000000" pitchFamily="34" charset="-127"/>
              <a:ea typeface="Noto Sans KR Black" panose="020B0A00000000000000" pitchFamily="34" charset="-127"/>
            </a:endParaRPr>
          </a:p>
        </p:txBody>
      </p:sp>
      <p:sp>
        <p:nvSpPr>
          <p:cNvPr id="96" name="직사각형 95">
            <a:extLst>
              <a:ext uri="{FF2B5EF4-FFF2-40B4-BE49-F238E27FC236}">
                <a16:creationId xmlns:a16="http://schemas.microsoft.com/office/drawing/2014/main" id="{E7AC831C-6ABF-4FA2-A637-39E98693C081}"/>
              </a:ext>
            </a:extLst>
          </p:cNvPr>
          <p:cNvSpPr/>
          <p:nvPr/>
        </p:nvSpPr>
        <p:spPr>
          <a:xfrm>
            <a:off x="5632661" y="2557788"/>
            <a:ext cx="2541001" cy="228236"/>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800">
                <a:solidFill>
                  <a:schemeClr val="tx1"/>
                </a:solidFill>
                <a:latin typeface="Noto Sans KR Black" panose="020B0A00000000000000" pitchFamily="34" charset="-127"/>
                <a:ea typeface="Noto Sans KR Black" panose="020B0A00000000000000" pitchFamily="34" charset="-127"/>
              </a:rPr>
              <a:t>인사팀</a:t>
            </a:r>
          </a:p>
        </p:txBody>
      </p:sp>
      <p:sp>
        <p:nvSpPr>
          <p:cNvPr id="101" name="직사각형 100">
            <a:extLst>
              <a:ext uri="{FF2B5EF4-FFF2-40B4-BE49-F238E27FC236}">
                <a16:creationId xmlns:a16="http://schemas.microsoft.com/office/drawing/2014/main" id="{608BB0AD-6A7C-4D2D-9C0C-9BBA784ED0EA}"/>
              </a:ext>
            </a:extLst>
          </p:cNvPr>
          <p:cNvSpPr/>
          <p:nvPr/>
        </p:nvSpPr>
        <p:spPr>
          <a:xfrm>
            <a:off x="5632661" y="2211730"/>
            <a:ext cx="2541001" cy="228236"/>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800">
                <a:solidFill>
                  <a:schemeClr val="tx1"/>
                </a:solidFill>
                <a:latin typeface="Noto Sans KR Black" panose="020B0A00000000000000" pitchFamily="34" charset="-127"/>
                <a:ea typeface="Noto Sans KR Black" panose="020B0A00000000000000" pitchFamily="34" charset="-127"/>
              </a:rPr>
              <a:t>DEPT3003</a:t>
            </a:r>
            <a:endParaRPr lang="ko-KR" altLang="en-US" sz="800">
              <a:solidFill>
                <a:schemeClr val="tx1"/>
              </a:solidFill>
              <a:latin typeface="Noto Sans KR Black" panose="020B0A00000000000000" pitchFamily="34" charset="-127"/>
              <a:ea typeface="Noto Sans KR Black" panose="020B0A00000000000000" pitchFamily="34" charset="-127"/>
            </a:endParaRPr>
          </a:p>
        </p:txBody>
      </p:sp>
    </p:spTree>
    <p:extLst>
      <p:ext uri="{BB962C8B-B14F-4D97-AF65-F5344CB8AC3E}">
        <p14:creationId xmlns:p14="http://schemas.microsoft.com/office/powerpoint/2010/main" val="4563191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Browser" descr="&lt;SmartSettings&gt;&lt;SmartResize enabled=&quot;True&quot; minWidth=&quot;140&quot; minHeight=&quot;50&quot; /&gt;&lt;/SmartSettings&gt;"/>
          <p:cNvGrpSpPr/>
          <p:nvPr>
            <p:custDataLst>
              <p:tags r:id="rId1"/>
            </p:custDataLst>
          </p:nvPr>
        </p:nvGrpSpPr>
        <p:grpSpPr>
          <a:xfrm>
            <a:off x="-1" y="0"/>
            <a:ext cx="9810308" cy="6858000"/>
            <a:chOff x="595684" y="1261242"/>
            <a:chExt cx="6668463" cy="4352544"/>
          </a:xfrm>
        </p:grpSpPr>
        <p:sp>
          <p:nvSpPr>
            <p:cNvPr id="5" name="Window Body" descr="&lt;SmartSettings&gt;&lt;SmartResize anchorLeft=&quot;Absolute&quot; anchorTop=&quot;Absolute&quot; anchorRight=&quot;Absolute&quot; anchorBottom=&quot;Absolute&quot; /&gt;&lt;/SmartSettings&gt;"/>
            <p:cNvSpPr/>
            <p:nvPr/>
          </p:nvSpPr>
          <p:spPr>
            <a:xfrm>
              <a:off x="595684" y="1600779"/>
              <a:ext cx="6668461" cy="4013007"/>
            </a:xfrm>
            <a:prstGeom prst="rect">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vert="horz" wrap="square" lIns="91440" tIns="45720" rIns="91440" bIns="45720" anchor="ctr" anchorCtr="0">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endParaRPr lang="en-US" sz="900">
                <a:solidFill>
                  <a:srgbClr val="5F5F5F"/>
                </a:solidFill>
                <a:latin typeface="Segoe UI"/>
                <a:cs typeface="Segoe UI"/>
              </a:endParaRPr>
            </a:p>
          </p:txBody>
        </p:sp>
        <p:sp>
          <p:nvSpPr>
            <p:cNvPr id="6" name="Title Bar" descr="&lt;SmartSettings&gt;&lt;SmartResize anchorLeft=&quot;Absolute&quot; anchorTop=&quot;Absolute&quot; anchorRight=&quot;Absolute&quot; anchorBottom=&quot;None&quot; /&gt;&lt;/SmartSettings&gt;"/>
            <p:cNvSpPr/>
            <p:nvPr/>
          </p:nvSpPr>
          <p:spPr>
            <a:xfrm>
              <a:off x="595685" y="1261242"/>
              <a:ext cx="6668462" cy="340866"/>
            </a:xfrm>
            <a:prstGeom prst="rect">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vert="horz" wrap="square" lIns="91440" tIns="45720" rIns="228600" bIns="45720" anchor="t" anchorCtr="0">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defRPr/>
              </a:pPr>
              <a:r>
                <a:rPr lang="en-US" sz="900">
                  <a:solidFill>
                    <a:srgbClr val="5F5F5F"/>
                  </a:solidFill>
                  <a:latin typeface="Segoe UI"/>
                  <a:cs typeface="Segoe UI"/>
                </a:rPr>
                <a:t>Browser</a:t>
              </a:r>
            </a:p>
          </p:txBody>
        </p:sp>
        <p:sp>
          <p:nvSpPr>
            <p:cNvPr id="7" name="Menu Button" descr="&lt;SmartSettings&gt;&lt;SmartResize anchorLeft=&quot;None&quot; anchorTop=&quot;Absolute&quot; anchorRight=&quot;Absolute&quot; anchorBottom=&quot;None&quot; /&gt;&lt;/SmartSettings&gt;"/>
            <p:cNvSpPr>
              <a:spLocks noChangeAspect="1" noEditPoints="1"/>
            </p:cNvSpPr>
            <p:nvPr/>
          </p:nvSpPr>
          <p:spPr>
            <a:xfrm>
              <a:off x="7102450" y="1456440"/>
              <a:ext cx="101434" cy="71535"/>
            </a:xfrm>
            <a:custGeom>
              <a:avLst/>
              <a:gdLst>
                <a:gd name="T0" fmla="*/ 0 w 415"/>
                <a:gd name="T1" fmla="*/ 309 h 309"/>
                <a:gd name="T2" fmla="*/ 415 w 415"/>
                <a:gd name="T3" fmla="*/ 309 h 309"/>
                <a:gd name="T4" fmla="*/ 0 w 415"/>
                <a:gd name="T5" fmla="*/ 155 h 309"/>
                <a:gd name="T6" fmla="*/ 415 w 415"/>
                <a:gd name="T7" fmla="*/ 155 h 309"/>
                <a:gd name="T8" fmla="*/ 0 w 415"/>
                <a:gd name="T9" fmla="*/ 0 h 309"/>
                <a:gd name="T10" fmla="*/ 415 w 415"/>
                <a:gd name="T11" fmla="*/ 0 h 309"/>
              </a:gdLst>
              <a:ahLst/>
              <a:cxnLst>
                <a:cxn ang="0">
                  <a:pos x="T0" y="T1"/>
                </a:cxn>
                <a:cxn ang="0">
                  <a:pos x="T2" y="T3"/>
                </a:cxn>
                <a:cxn ang="0">
                  <a:pos x="T4" y="T5"/>
                </a:cxn>
                <a:cxn ang="0">
                  <a:pos x="T6" y="T7"/>
                </a:cxn>
                <a:cxn ang="0">
                  <a:pos x="T8" y="T9"/>
                </a:cxn>
                <a:cxn ang="0">
                  <a:pos x="T10" y="T11"/>
                </a:cxn>
              </a:cxnLst>
              <a:rect l="0" t="0" r="r" b="b"/>
              <a:pathLst>
                <a:path w="415" h="309">
                  <a:moveTo>
                    <a:pt x="0" y="309"/>
                  </a:moveTo>
                  <a:lnTo>
                    <a:pt x="415" y="309"/>
                  </a:lnTo>
                  <a:moveTo>
                    <a:pt x="0" y="155"/>
                  </a:moveTo>
                  <a:lnTo>
                    <a:pt x="415" y="155"/>
                  </a:lnTo>
                  <a:moveTo>
                    <a:pt x="0" y="0"/>
                  </a:moveTo>
                  <a:lnTo>
                    <a:pt x="415" y="0"/>
                  </a:lnTo>
                </a:path>
              </a:pathLst>
            </a:custGeom>
            <a:noFill/>
            <a:ln w="6350" cap="flat">
              <a:solidFill>
                <a:srgbClr val="808080"/>
              </a:solidFill>
              <a:prstDash val="solid"/>
              <a:miter/>
            </a:ln>
          </p:spPr>
          <p:txBody>
            <a:bodyPr vert="horz" wrap="square" lIns="91440" tIns="45720" rIns="91440" bIns="45720" anchor="t" anchorCtr="0">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defRPr/>
              </a:pPr>
              <a:endParaRPr lang="en-US">
                <a:solidFill>
                  <a:srgbClr val="5F5F5F"/>
                </a:solidFill>
                <a:latin typeface="Segoe UI"/>
                <a:cs typeface="Segoe UI"/>
              </a:endParaRPr>
            </a:p>
          </p:txBody>
        </p:sp>
        <p:sp>
          <p:nvSpPr>
            <p:cNvPr id="8" name="Close Button" descr="&lt;SmartSettings&gt;&lt;SmartResize anchorLeft=&quot;None&quot; anchorTop=&quot;Absolute&quot; anchorRight=&quot;Absolute&quot; anchorBottom=&quot;None&quot; /&gt;&lt;/SmartSettings&gt;"/>
            <p:cNvSpPr>
              <a:spLocks noEditPoints="1"/>
            </p:cNvSpPr>
            <p:nvPr/>
          </p:nvSpPr>
          <p:spPr>
            <a:xfrm>
              <a:off x="7120801" y="1306460"/>
              <a:ext cx="66903" cy="60452"/>
            </a:xfrm>
            <a:custGeom>
              <a:avLst/>
              <a:gdLst>
                <a:gd name="T0" fmla="*/ 254 w 254"/>
                <a:gd name="T1" fmla="*/ 0 h 254"/>
                <a:gd name="T2" fmla="*/ 0 w 254"/>
                <a:gd name="T3" fmla="*/ 254 h 254"/>
                <a:gd name="T4" fmla="*/ 0 w 254"/>
                <a:gd name="T5" fmla="*/ 0 h 254"/>
                <a:gd name="T6" fmla="*/ 254 w 254"/>
                <a:gd name="T7" fmla="*/ 254 h 254"/>
              </a:gdLst>
              <a:ahLst/>
              <a:cxnLst>
                <a:cxn ang="0">
                  <a:pos x="T0" y="T1"/>
                </a:cxn>
                <a:cxn ang="0">
                  <a:pos x="T2" y="T3"/>
                </a:cxn>
                <a:cxn ang="0">
                  <a:pos x="T4" y="T5"/>
                </a:cxn>
                <a:cxn ang="0">
                  <a:pos x="T6" y="T7"/>
                </a:cxn>
              </a:cxnLst>
              <a:rect l="0" t="0" r="r" b="b"/>
              <a:pathLst>
                <a:path w="254" h="254">
                  <a:moveTo>
                    <a:pt x="254" y="0"/>
                  </a:moveTo>
                  <a:lnTo>
                    <a:pt x="0" y="254"/>
                  </a:lnTo>
                  <a:moveTo>
                    <a:pt x="0" y="0"/>
                  </a:moveTo>
                  <a:lnTo>
                    <a:pt x="254" y="254"/>
                  </a:lnTo>
                </a:path>
              </a:pathLst>
            </a:custGeom>
            <a:noFill/>
            <a:ln w="9525" cap="flat">
              <a:solidFill>
                <a:srgbClr val="808080"/>
              </a:solidFill>
              <a:prstDash val="solid"/>
              <a:miter/>
            </a:ln>
          </p:spPr>
          <p:txBody>
            <a:bodyPr vert="horz" wrap="square" lIns="91440" tIns="45720" rIns="91440" bIns="45720" anchor="t" anchorCtr="0">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defRPr/>
              </a:pPr>
              <a:endParaRPr lang="en-US">
                <a:solidFill>
                  <a:srgbClr val="5F5F5F"/>
                </a:solidFill>
                <a:latin typeface="Segoe UI"/>
                <a:cs typeface="Segoe UI"/>
              </a:endParaRPr>
            </a:p>
          </p:txBody>
        </p:sp>
        <p:sp>
          <p:nvSpPr>
            <p:cNvPr id="9" name="Address Box" descr="&lt;SmartSettings&gt;&lt;SmartResize anchorLeft=&quot;Absolute&quot; anchorTop=&quot;Absolute&quot; anchorRight=&quot;Absolute&quot; anchorBottom=&quot;None&quot; /&gt;&lt;/SmartSettings&gt;"/>
            <p:cNvSpPr/>
            <p:nvPr/>
          </p:nvSpPr>
          <p:spPr>
            <a:xfrm>
              <a:off x="1209432" y="1416763"/>
              <a:ext cx="5832753" cy="150888"/>
            </a:xfrm>
            <a:prstGeom prst="rect">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vert="horz" wrap="square" lIns="237744" tIns="45720" rIns="91440" bIns="45720" anchor="ctr" anchorCtr="0">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defRPr/>
              </a:pPr>
              <a:r>
                <a:rPr lang="en-US" sz="900">
                  <a:solidFill>
                    <a:srgbClr val="5F5F5F"/>
                  </a:solidFill>
                  <a:latin typeface="Segoe UI"/>
                  <a:cs typeface="Segoe UI"/>
                </a:rPr>
                <a:t>www.example.com/adminpage</a:t>
              </a:r>
            </a:p>
          </p:txBody>
        </p:sp>
        <p:sp>
          <p:nvSpPr>
            <p:cNvPr id="10" name="Document Icon" descr="&lt;SmartSettings&gt;&lt;SmartResize anchorLeft=&quot;Absolute&quot; anchorTop=&quot;Absolute&quot; anchorRight=&quot;None&quot; anchorBottom=&quot;None&quot; /&gt;&lt;/SmartSettings&gt;"/>
            <p:cNvSpPr>
              <a:spLocks noChangeAspect="1" noEditPoints="1"/>
            </p:cNvSpPr>
            <p:nvPr/>
          </p:nvSpPr>
          <p:spPr>
            <a:xfrm>
              <a:off x="1261178" y="1449891"/>
              <a:ext cx="63667" cy="84633"/>
            </a:xfrm>
            <a:custGeom>
              <a:avLst/>
              <a:gdLst>
                <a:gd name="T0" fmla="*/ 153 w 260"/>
                <a:gd name="T1" fmla="*/ 7 h 367"/>
                <a:gd name="T2" fmla="*/ 153 w 260"/>
                <a:gd name="T3" fmla="*/ 108 h 367"/>
                <a:gd name="T4" fmla="*/ 253 w 260"/>
                <a:gd name="T5" fmla="*/ 108 h 367"/>
                <a:gd name="T6" fmla="*/ 0 w 260"/>
                <a:gd name="T7" fmla="*/ 0 h 367"/>
                <a:gd name="T8" fmla="*/ 0 w 260"/>
                <a:gd name="T9" fmla="*/ 367 h 367"/>
                <a:gd name="T10" fmla="*/ 260 w 260"/>
                <a:gd name="T11" fmla="*/ 367 h 367"/>
                <a:gd name="T12" fmla="*/ 260 w 260"/>
                <a:gd name="T13" fmla="*/ 100 h 367"/>
                <a:gd name="T14" fmla="*/ 161 w 260"/>
                <a:gd name="T15" fmla="*/ 1 h 367"/>
                <a:gd name="T16" fmla="*/ 0 w 260"/>
                <a:gd name="T17" fmla="*/ 0 h 3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0" h="367">
                  <a:moveTo>
                    <a:pt x="153" y="7"/>
                  </a:moveTo>
                  <a:lnTo>
                    <a:pt x="153" y="108"/>
                  </a:lnTo>
                  <a:lnTo>
                    <a:pt x="253" y="108"/>
                  </a:lnTo>
                  <a:moveTo>
                    <a:pt x="0" y="0"/>
                  </a:moveTo>
                  <a:lnTo>
                    <a:pt x="0" y="367"/>
                  </a:lnTo>
                  <a:lnTo>
                    <a:pt x="260" y="367"/>
                  </a:lnTo>
                  <a:lnTo>
                    <a:pt x="260" y="100"/>
                  </a:lnTo>
                  <a:lnTo>
                    <a:pt x="161" y="1"/>
                  </a:lnTo>
                  <a:lnTo>
                    <a:pt x="0" y="0"/>
                  </a:lnTo>
                  <a:close/>
                </a:path>
              </a:pathLst>
            </a:custGeom>
            <a:noFill/>
            <a:ln w="6350" cap="flat">
              <a:solidFill>
                <a:srgbClr val="808080"/>
              </a:solidFill>
              <a:prstDash val="solid"/>
              <a:miter/>
            </a:ln>
          </p:spPr>
          <p:txBody>
            <a:bodyPr vert="horz" wrap="square" lIns="91440" tIns="45720" rIns="91440" bIns="45720" anchor="t" anchorCtr="0">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defRPr/>
              </a:pPr>
              <a:endParaRPr lang="en-US">
                <a:solidFill>
                  <a:srgbClr val="5F5F5F"/>
                </a:solidFill>
                <a:latin typeface="Segoe UI"/>
                <a:cs typeface="Segoe UI"/>
              </a:endParaRPr>
            </a:p>
          </p:txBody>
        </p:sp>
        <p:grpSp>
          <p:nvGrpSpPr>
            <p:cNvPr id="11" name="Navigation Buttons"/>
            <p:cNvGrpSpPr/>
            <p:nvPr/>
          </p:nvGrpSpPr>
          <p:grpSpPr>
            <a:xfrm>
              <a:off x="681271" y="1437296"/>
              <a:ext cx="435953" cy="109822"/>
              <a:chOff x="681271" y="1437296"/>
              <a:chExt cx="435953" cy="109822"/>
            </a:xfrm>
          </p:grpSpPr>
          <p:sp>
            <p:nvSpPr>
              <p:cNvPr id="12" name="Back Button" descr="&lt;SmartSettings&gt;&lt;SmartResize anchorLeft=&quot;Absolute&quot; anchorTop=&quot;Absolute&quot; anchorRight=&quot;None&quot; anchorBottom=&quot;None&quot; /&gt;&lt;/SmartSettings&gt;"/>
              <p:cNvSpPr>
                <a:spLocks noChangeAspect="1" noEditPoints="1"/>
              </p:cNvSpPr>
              <p:nvPr/>
            </p:nvSpPr>
            <p:spPr>
              <a:xfrm>
                <a:off x="681271" y="1453921"/>
                <a:ext cx="103592" cy="76573"/>
              </a:xfrm>
              <a:custGeom>
                <a:avLst/>
                <a:gdLst>
                  <a:gd name="T0" fmla="*/ 159 w 423"/>
                  <a:gd name="T1" fmla="*/ 332 h 332"/>
                  <a:gd name="T2" fmla="*/ 0 w 423"/>
                  <a:gd name="T3" fmla="*/ 166 h 332"/>
                  <a:gd name="T4" fmla="*/ 159 w 423"/>
                  <a:gd name="T5" fmla="*/ 0 h 332"/>
                  <a:gd name="T6" fmla="*/ 15 w 423"/>
                  <a:gd name="T7" fmla="*/ 166 h 332"/>
                  <a:gd name="T8" fmla="*/ 423 w 423"/>
                  <a:gd name="T9" fmla="*/ 166 h 332"/>
                </a:gdLst>
                <a:ahLst/>
                <a:cxnLst>
                  <a:cxn ang="0">
                    <a:pos x="T0" y="T1"/>
                  </a:cxn>
                  <a:cxn ang="0">
                    <a:pos x="T2" y="T3"/>
                  </a:cxn>
                  <a:cxn ang="0">
                    <a:pos x="T4" y="T5"/>
                  </a:cxn>
                  <a:cxn ang="0">
                    <a:pos x="T6" y="T7"/>
                  </a:cxn>
                  <a:cxn ang="0">
                    <a:pos x="T8" y="T9"/>
                  </a:cxn>
                </a:cxnLst>
                <a:rect l="0" t="0" r="r" b="b"/>
                <a:pathLst>
                  <a:path w="423" h="332">
                    <a:moveTo>
                      <a:pt x="159" y="332"/>
                    </a:moveTo>
                    <a:lnTo>
                      <a:pt x="0" y="166"/>
                    </a:lnTo>
                    <a:lnTo>
                      <a:pt x="159" y="0"/>
                    </a:lnTo>
                    <a:moveTo>
                      <a:pt x="15" y="166"/>
                    </a:moveTo>
                    <a:lnTo>
                      <a:pt x="423" y="166"/>
                    </a:lnTo>
                  </a:path>
                </a:pathLst>
              </a:custGeom>
              <a:noFill/>
              <a:ln w="6350" cap="sq">
                <a:solidFill>
                  <a:srgbClr val="808080"/>
                </a:solidFill>
                <a:prstDash val="solid"/>
                <a:miter/>
              </a:ln>
            </p:spPr>
            <p:txBody>
              <a:bodyPr vert="horz" wrap="square" lIns="91440" tIns="45720" rIns="91440" bIns="45720" anchor="t" anchorCtr="0">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defRPr/>
                </a:pPr>
                <a:endParaRPr lang="en-US">
                  <a:solidFill>
                    <a:srgbClr val="5F5F5F"/>
                  </a:solidFill>
                  <a:latin typeface="Segoe UI"/>
                  <a:cs typeface="Segoe UI"/>
                </a:endParaRPr>
              </a:p>
            </p:txBody>
          </p:sp>
          <p:sp>
            <p:nvSpPr>
              <p:cNvPr id="13" name="Forward Button" descr="&lt;SmartSettings&gt;&lt;SmartResize anchorLeft=&quot;Absolute&quot; anchorTop=&quot;Absolute&quot; anchorRight=&quot;None&quot; anchorBottom=&quot;None&quot; /&gt;&lt;/SmartSettings&gt;"/>
              <p:cNvSpPr>
                <a:spLocks noChangeAspect="1" noEditPoints="1"/>
              </p:cNvSpPr>
              <p:nvPr/>
            </p:nvSpPr>
            <p:spPr>
              <a:xfrm>
                <a:off x="845294" y="1453921"/>
                <a:ext cx="103592" cy="76573"/>
              </a:xfrm>
              <a:custGeom>
                <a:avLst/>
                <a:gdLst>
                  <a:gd name="T0" fmla="*/ 265 w 423"/>
                  <a:gd name="T1" fmla="*/ 0 h 332"/>
                  <a:gd name="T2" fmla="*/ 423 w 423"/>
                  <a:gd name="T3" fmla="*/ 166 h 332"/>
                  <a:gd name="T4" fmla="*/ 265 w 423"/>
                  <a:gd name="T5" fmla="*/ 332 h 332"/>
                  <a:gd name="T6" fmla="*/ 408 w 423"/>
                  <a:gd name="T7" fmla="*/ 166 h 332"/>
                  <a:gd name="T8" fmla="*/ 0 w 423"/>
                  <a:gd name="T9" fmla="*/ 166 h 332"/>
                </a:gdLst>
                <a:ahLst/>
                <a:cxnLst>
                  <a:cxn ang="0">
                    <a:pos x="T0" y="T1"/>
                  </a:cxn>
                  <a:cxn ang="0">
                    <a:pos x="T2" y="T3"/>
                  </a:cxn>
                  <a:cxn ang="0">
                    <a:pos x="T4" y="T5"/>
                  </a:cxn>
                  <a:cxn ang="0">
                    <a:pos x="T6" y="T7"/>
                  </a:cxn>
                  <a:cxn ang="0">
                    <a:pos x="T8" y="T9"/>
                  </a:cxn>
                </a:cxnLst>
                <a:rect l="0" t="0" r="r" b="b"/>
                <a:pathLst>
                  <a:path w="423" h="332">
                    <a:moveTo>
                      <a:pt x="265" y="0"/>
                    </a:moveTo>
                    <a:lnTo>
                      <a:pt x="423" y="166"/>
                    </a:lnTo>
                    <a:lnTo>
                      <a:pt x="265" y="332"/>
                    </a:lnTo>
                    <a:moveTo>
                      <a:pt x="408" y="166"/>
                    </a:moveTo>
                    <a:lnTo>
                      <a:pt x="0" y="166"/>
                    </a:lnTo>
                  </a:path>
                </a:pathLst>
              </a:custGeom>
              <a:noFill/>
              <a:ln w="6350" cap="sq">
                <a:solidFill>
                  <a:srgbClr val="808080"/>
                </a:solidFill>
                <a:prstDash val="solid"/>
                <a:miter/>
              </a:ln>
            </p:spPr>
            <p:txBody>
              <a:bodyPr vert="horz" wrap="square" lIns="91440" tIns="45720" rIns="91440" bIns="45720" anchor="t" anchorCtr="0">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defRPr/>
                </a:pPr>
                <a:endParaRPr lang="en-US">
                  <a:solidFill>
                    <a:srgbClr val="5F5F5F"/>
                  </a:solidFill>
                  <a:latin typeface="Segoe UI"/>
                  <a:cs typeface="Segoe UI"/>
                </a:endParaRPr>
              </a:p>
            </p:txBody>
          </p:sp>
          <p:sp>
            <p:nvSpPr>
              <p:cNvPr id="14" name="Reload Button" descr="&lt;SmartSettings&gt;&lt;SmartResize anchorLeft=&quot;Absolute&quot; anchorTop=&quot;Absolute&quot; anchorRight=&quot;None&quot; anchorBottom=&quot;None&quot; /&gt;&lt;/SmartSettings&gt;"/>
              <p:cNvSpPr>
                <a:spLocks noChangeAspect="1" noEditPoints="1"/>
              </p:cNvSpPr>
              <p:nvPr/>
            </p:nvSpPr>
            <p:spPr>
              <a:xfrm>
                <a:off x="1009315" y="1437296"/>
                <a:ext cx="107909" cy="109822"/>
              </a:xfrm>
              <a:custGeom>
                <a:avLst/>
                <a:gdLst>
                  <a:gd name="T0" fmla="*/ 441 w 441"/>
                  <a:gd name="T1" fmla="*/ 7 h 474"/>
                  <a:gd name="T2" fmla="*/ 441 w 441"/>
                  <a:gd name="T3" fmla="*/ 144 h 474"/>
                  <a:gd name="T4" fmla="*/ 296 w 441"/>
                  <a:gd name="T5" fmla="*/ 144 h 474"/>
                  <a:gd name="T6" fmla="*/ 438 w 441"/>
                  <a:gd name="T7" fmla="*/ 309 h 474"/>
                  <a:gd name="T8" fmla="*/ 166 w 441"/>
                  <a:gd name="T9" fmla="*/ 434 h 474"/>
                  <a:gd name="T10" fmla="*/ 41 w 441"/>
                  <a:gd name="T11" fmla="*/ 162 h 474"/>
                  <a:gd name="T12" fmla="*/ 313 w 441"/>
                  <a:gd name="T13" fmla="*/ 37 h 474"/>
                  <a:gd name="T14" fmla="*/ 428 w 441"/>
                  <a:gd name="T15" fmla="*/ 139 h 4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41" h="474">
                    <a:moveTo>
                      <a:pt x="441" y="7"/>
                    </a:moveTo>
                    <a:lnTo>
                      <a:pt x="441" y="144"/>
                    </a:lnTo>
                    <a:lnTo>
                      <a:pt x="296" y="144"/>
                    </a:lnTo>
                    <a:moveTo>
                      <a:pt x="438" y="309"/>
                    </a:moveTo>
                    <a:cubicBezTo>
                      <a:pt x="397" y="418"/>
                      <a:pt x="276" y="474"/>
                      <a:pt x="166" y="434"/>
                    </a:cubicBezTo>
                    <a:cubicBezTo>
                      <a:pt x="56" y="393"/>
                      <a:pt x="0" y="271"/>
                      <a:pt x="41" y="162"/>
                    </a:cubicBezTo>
                    <a:cubicBezTo>
                      <a:pt x="82" y="52"/>
                      <a:pt x="202" y="0"/>
                      <a:pt x="313" y="37"/>
                    </a:cubicBezTo>
                    <a:cubicBezTo>
                      <a:pt x="357" y="51"/>
                      <a:pt x="398" y="91"/>
                      <a:pt x="428" y="139"/>
                    </a:cubicBezTo>
                  </a:path>
                </a:pathLst>
              </a:custGeom>
              <a:noFill/>
              <a:ln w="6350" cap="flat">
                <a:solidFill>
                  <a:srgbClr val="808080"/>
                </a:solidFill>
                <a:prstDash val="solid"/>
                <a:miter/>
              </a:ln>
            </p:spPr>
            <p:txBody>
              <a:bodyPr vert="horz" wrap="square" lIns="91440" tIns="45720" rIns="91440" bIns="45720" anchor="t" anchorCtr="0">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defRPr/>
                </a:pPr>
                <a:endParaRPr lang="en-US">
                  <a:solidFill>
                    <a:srgbClr val="5F5F5F"/>
                  </a:solidFill>
                  <a:latin typeface="Segoe UI"/>
                  <a:cs typeface="Segoe UI"/>
                </a:endParaRPr>
              </a:p>
            </p:txBody>
          </p:sp>
        </p:grpSp>
      </p:grpSp>
      <p:sp>
        <p:nvSpPr>
          <p:cNvPr id="16" name="직사각형 15"/>
          <p:cNvSpPr/>
          <p:nvPr/>
        </p:nvSpPr>
        <p:spPr>
          <a:xfrm>
            <a:off x="-2702" y="1236734"/>
            <a:ext cx="9812480" cy="365238"/>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solidFill>
                <a:schemeClr val="tx1"/>
              </a:solidFill>
              <a:latin typeface="Noto Sans KR Black"/>
              <a:ea typeface="Noto Sans KR Black"/>
            </a:endParaRPr>
          </a:p>
        </p:txBody>
      </p:sp>
      <p:sp>
        <p:nvSpPr>
          <p:cNvPr id="17" name="직사각형 16"/>
          <p:cNvSpPr/>
          <p:nvPr/>
        </p:nvSpPr>
        <p:spPr>
          <a:xfrm>
            <a:off x="9809778" y="0"/>
            <a:ext cx="2382222" cy="6858000"/>
          </a:xfrm>
          <a:prstGeom prst="rect">
            <a:avLst/>
          </a:prstGeom>
          <a:solidFill>
            <a:schemeClr val="accent3">
              <a:lumMod val="20000"/>
              <a:lumOff val="80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ko-KR" sz="1400" i="1">
                <a:solidFill>
                  <a:schemeClr val="tx1"/>
                </a:solidFill>
                <a:latin typeface="Noto Sans KR Black"/>
                <a:ea typeface="Noto Sans KR Black"/>
              </a:rPr>
              <a:t>admin_job</a:t>
            </a:r>
          </a:p>
          <a:p>
            <a:pPr algn="ctr">
              <a:defRPr/>
            </a:pPr>
            <a:r>
              <a:rPr lang="en-US" altLang="ko-KR" sz="1400" i="1" u="sng">
                <a:solidFill>
                  <a:schemeClr val="tx1"/>
                </a:solidFill>
                <a:latin typeface="Noto Sans KR Black"/>
                <a:ea typeface="Noto Sans KR Black"/>
              </a:rPr>
              <a:t>:</a:t>
            </a:r>
          </a:p>
          <a:p>
            <a:pPr algn="ctr">
              <a:defRPr/>
            </a:pPr>
            <a:r>
              <a:rPr lang="ko-KR" altLang="en-US" sz="1200">
                <a:solidFill>
                  <a:schemeClr val="tx1"/>
                </a:solidFill>
                <a:latin typeface="Noto Sans KR Black"/>
                <a:ea typeface="Noto Sans KR Black"/>
              </a:rPr>
              <a:t>직위</a:t>
            </a:r>
            <a:r>
              <a:rPr lang="en-US" altLang="ko-KR" sz="1200">
                <a:solidFill>
                  <a:schemeClr val="tx1"/>
                </a:solidFill>
                <a:latin typeface="Noto Sans KR Black"/>
                <a:ea typeface="Noto Sans KR Black"/>
              </a:rPr>
              <a:t>/</a:t>
            </a:r>
            <a:r>
              <a:rPr lang="ko-KR" altLang="en-US" sz="1200">
                <a:solidFill>
                  <a:schemeClr val="tx1"/>
                </a:solidFill>
                <a:latin typeface="Noto Sans KR Black"/>
                <a:ea typeface="Noto Sans KR Black"/>
              </a:rPr>
              <a:t>직책화면</a:t>
            </a:r>
            <a:endParaRPr lang="en-US" altLang="ko-KR" sz="1200">
              <a:solidFill>
                <a:schemeClr val="tx1"/>
              </a:solidFill>
              <a:latin typeface="Noto Sans KR Black"/>
              <a:ea typeface="Noto Sans KR Black"/>
            </a:endParaRPr>
          </a:p>
        </p:txBody>
      </p:sp>
      <p:grpSp>
        <p:nvGrpSpPr>
          <p:cNvPr id="23" name="그룹 22"/>
          <p:cNvGrpSpPr/>
          <p:nvPr/>
        </p:nvGrpSpPr>
        <p:grpSpPr>
          <a:xfrm>
            <a:off x="0" y="1601968"/>
            <a:ext cx="1649364" cy="695320"/>
            <a:chOff x="0" y="900224"/>
            <a:chExt cx="1649364" cy="695320"/>
          </a:xfrm>
        </p:grpSpPr>
        <p:sp>
          <p:nvSpPr>
            <p:cNvPr id="19" name="직사각형 18"/>
            <p:cNvSpPr/>
            <p:nvPr/>
          </p:nvSpPr>
          <p:spPr>
            <a:xfrm>
              <a:off x="474" y="1060559"/>
              <a:ext cx="1648890" cy="534985"/>
            </a:xfrm>
            <a:prstGeom prst="rect">
              <a:avLst/>
            </a:prstGeom>
            <a:solidFill>
              <a:srgbClr val="000136"/>
            </a:solidFill>
            <a:ln w="95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ko-KR">
                  <a:solidFill>
                    <a:schemeClr val="bg1"/>
                  </a:solidFill>
                  <a:latin typeface="Noto Sans KR Black"/>
                  <a:ea typeface="Noto Sans KR Black"/>
                </a:rPr>
                <a:t>__________</a:t>
              </a:r>
              <a:endParaRPr lang="ko-KR" altLang="en-US">
                <a:solidFill>
                  <a:schemeClr val="bg1"/>
                </a:solidFill>
                <a:latin typeface="Noto Sans KR Black"/>
                <a:ea typeface="Noto Sans KR Black"/>
              </a:endParaRPr>
            </a:p>
          </p:txBody>
        </p:sp>
        <p:sp>
          <p:nvSpPr>
            <p:cNvPr id="15" name="직사각형 14"/>
            <p:cNvSpPr/>
            <p:nvPr/>
          </p:nvSpPr>
          <p:spPr>
            <a:xfrm>
              <a:off x="0" y="900224"/>
              <a:ext cx="1648889" cy="534985"/>
            </a:xfrm>
            <a:prstGeom prst="rect">
              <a:avLst/>
            </a:prstGeom>
            <a:solidFill>
              <a:srgbClr val="000136"/>
            </a:solidFill>
            <a:ln w="95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ko-KR" altLang="en-US">
                  <a:latin typeface="Noto Sans KR Black"/>
                  <a:ea typeface="Noto Sans KR Black"/>
                </a:rPr>
                <a:t>관리자페이지</a:t>
              </a:r>
            </a:p>
          </p:txBody>
        </p:sp>
      </p:grpSp>
      <p:sp>
        <p:nvSpPr>
          <p:cNvPr id="24" name="직사각형 23"/>
          <p:cNvSpPr/>
          <p:nvPr/>
        </p:nvSpPr>
        <p:spPr>
          <a:xfrm>
            <a:off x="0" y="2814716"/>
            <a:ext cx="1648889" cy="534985"/>
          </a:xfrm>
          <a:prstGeom prst="rect">
            <a:avLst/>
          </a:prstGeom>
          <a:solidFill>
            <a:srgbClr val="000136"/>
          </a:solidFill>
          <a:ln w="95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ko-KR" altLang="en-US" sz="1400">
                <a:solidFill>
                  <a:schemeClr val="bg2">
                    <a:lumMod val="90000"/>
                  </a:schemeClr>
                </a:solidFill>
                <a:latin typeface="Noto Sans KR Black"/>
                <a:ea typeface="Noto Sans KR Black"/>
              </a:rPr>
              <a:t>사업장 정보관리</a:t>
            </a:r>
            <a:endParaRPr lang="en-US" altLang="ko-KR" sz="1400">
              <a:solidFill>
                <a:schemeClr val="bg2">
                  <a:lumMod val="90000"/>
                </a:schemeClr>
              </a:solidFill>
              <a:latin typeface="Noto Sans KR Black"/>
              <a:ea typeface="Noto Sans KR Black"/>
            </a:endParaRPr>
          </a:p>
        </p:txBody>
      </p:sp>
      <p:sp>
        <p:nvSpPr>
          <p:cNvPr id="25" name="직사각형 24"/>
          <p:cNvSpPr/>
          <p:nvPr/>
        </p:nvSpPr>
        <p:spPr>
          <a:xfrm>
            <a:off x="0" y="3327292"/>
            <a:ext cx="1648889" cy="534985"/>
          </a:xfrm>
          <a:prstGeom prst="rect">
            <a:avLst/>
          </a:prstGeom>
          <a:solidFill>
            <a:srgbClr val="000136"/>
          </a:solidFill>
          <a:ln w="95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ko-KR" altLang="en-US" sz="1400">
                <a:solidFill>
                  <a:schemeClr val="bg2">
                    <a:lumMod val="90000"/>
                  </a:schemeClr>
                </a:solidFill>
                <a:latin typeface="Noto Sans KR Black"/>
                <a:ea typeface="Noto Sans KR Black"/>
              </a:rPr>
              <a:t>조직도 관리</a:t>
            </a:r>
          </a:p>
        </p:txBody>
      </p:sp>
      <p:sp>
        <p:nvSpPr>
          <p:cNvPr id="26" name="직사각형 25"/>
          <p:cNvSpPr/>
          <p:nvPr/>
        </p:nvSpPr>
        <p:spPr>
          <a:xfrm>
            <a:off x="0" y="2291462"/>
            <a:ext cx="1648889" cy="534985"/>
          </a:xfrm>
          <a:prstGeom prst="rect">
            <a:avLst/>
          </a:prstGeom>
          <a:solidFill>
            <a:srgbClr val="000136"/>
          </a:solidFill>
          <a:ln w="95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ko-KR" altLang="en-US" sz="1400">
                <a:solidFill>
                  <a:schemeClr val="bg2">
                    <a:lumMod val="90000"/>
                  </a:schemeClr>
                </a:solidFill>
                <a:latin typeface="Noto Sans KR Black"/>
                <a:ea typeface="Noto Sans KR Black"/>
              </a:rPr>
              <a:t>회사 정보관리</a:t>
            </a:r>
          </a:p>
        </p:txBody>
      </p:sp>
      <p:sp>
        <p:nvSpPr>
          <p:cNvPr id="27" name="직사각형 26"/>
          <p:cNvSpPr/>
          <p:nvPr/>
        </p:nvSpPr>
        <p:spPr>
          <a:xfrm>
            <a:off x="0" y="4379706"/>
            <a:ext cx="1648889" cy="534985"/>
          </a:xfrm>
          <a:prstGeom prst="rect">
            <a:avLst/>
          </a:prstGeom>
          <a:solidFill>
            <a:srgbClr val="000136"/>
          </a:solidFill>
          <a:ln w="95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ko-KR" altLang="en-US" sz="1400">
                <a:solidFill>
                  <a:schemeClr val="bg2">
                    <a:lumMod val="90000"/>
                  </a:schemeClr>
                </a:solidFill>
                <a:latin typeface="Noto Sans KR Black"/>
                <a:ea typeface="Noto Sans KR Black"/>
              </a:rPr>
              <a:t>직책관리</a:t>
            </a:r>
          </a:p>
        </p:txBody>
      </p:sp>
      <p:sp>
        <p:nvSpPr>
          <p:cNvPr id="29" name="직사각형 28"/>
          <p:cNvSpPr/>
          <p:nvPr/>
        </p:nvSpPr>
        <p:spPr>
          <a:xfrm>
            <a:off x="0" y="4897135"/>
            <a:ext cx="1648889" cy="534985"/>
          </a:xfrm>
          <a:prstGeom prst="rect">
            <a:avLst/>
          </a:prstGeom>
          <a:solidFill>
            <a:srgbClr val="000136"/>
          </a:solidFill>
          <a:ln w="95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ko-KR" altLang="en-US" sz="1400">
                <a:solidFill>
                  <a:schemeClr val="bg2">
                    <a:lumMod val="90000"/>
                  </a:schemeClr>
                </a:solidFill>
                <a:latin typeface="Noto Sans KR Black"/>
                <a:ea typeface="Noto Sans KR Black"/>
              </a:rPr>
              <a:t>사원관리</a:t>
            </a:r>
          </a:p>
        </p:txBody>
      </p:sp>
      <p:sp>
        <p:nvSpPr>
          <p:cNvPr id="30" name="직사각형 29"/>
          <p:cNvSpPr/>
          <p:nvPr/>
        </p:nvSpPr>
        <p:spPr>
          <a:xfrm>
            <a:off x="0" y="5432120"/>
            <a:ext cx="1648889" cy="534985"/>
          </a:xfrm>
          <a:prstGeom prst="rect">
            <a:avLst/>
          </a:prstGeom>
          <a:solidFill>
            <a:srgbClr val="000136"/>
          </a:solidFill>
          <a:ln w="95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ko-KR" altLang="en-US" sz="1400">
                <a:solidFill>
                  <a:schemeClr val="bg2">
                    <a:lumMod val="90000"/>
                  </a:schemeClr>
                </a:solidFill>
                <a:latin typeface="Noto Sans KR Black"/>
                <a:ea typeface="Noto Sans KR Black"/>
              </a:rPr>
              <a:t>권한관리</a:t>
            </a:r>
          </a:p>
        </p:txBody>
      </p:sp>
      <p:sp>
        <p:nvSpPr>
          <p:cNvPr id="31" name="직사각형 30"/>
          <p:cNvSpPr/>
          <p:nvPr/>
        </p:nvSpPr>
        <p:spPr>
          <a:xfrm>
            <a:off x="0" y="5959971"/>
            <a:ext cx="1648889" cy="534985"/>
          </a:xfrm>
          <a:prstGeom prst="rect">
            <a:avLst/>
          </a:prstGeom>
          <a:solidFill>
            <a:srgbClr val="000136"/>
          </a:solidFill>
          <a:ln w="95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ko-KR" altLang="en-US" sz="1400">
                <a:solidFill>
                  <a:schemeClr val="bg2">
                    <a:lumMod val="90000"/>
                  </a:schemeClr>
                </a:solidFill>
                <a:latin typeface="Noto Sans KR Black"/>
                <a:ea typeface="Noto Sans KR Black"/>
              </a:rPr>
              <a:t>문서관리</a:t>
            </a:r>
          </a:p>
        </p:txBody>
      </p:sp>
      <p:sp>
        <p:nvSpPr>
          <p:cNvPr id="35" name="직사각형 34"/>
          <p:cNvSpPr/>
          <p:nvPr/>
        </p:nvSpPr>
        <p:spPr>
          <a:xfrm>
            <a:off x="-2702" y="6482770"/>
            <a:ext cx="9812480" cy="37523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ko-KR">
                <a:solidFill>
                  <a:schemeClr val="tx1"/>
                </a:solidFill>
                <a:latin typeface="Noto Sans KR Black"/>
                <a:ea typeface="Noto Sans KR Black"/>
              </a:rPr>
              <a:t>footer</a:t>
            </a:r>
            <a:endParaRPr lang="ko-KR" altLang="en-US">
              <a:solidFill>
                <a:schemeClr val="tx1"/>
              </a:solidFill>
              <a:latin typeface="Noto Sans KR Black"/>
              <a:ea typeface="Noto Sans KR Black"/>
            </a:endParaRPr>
          </a:p>
        </p:txBody>
      </p:sp>
      <p:sp>
        <p:nvSpPr>
          <p:cNvPr id="33" name="직사각형 32"/>
          <p:cNvSpPr/>
          <p:nvPr/>
        </p:nvSpPr>
        <p:spPr>
          <a:xfrm>
            <a:off x="-2702" y="541924"/>
            <a:ext cx="9812480" cy="699384"/>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ko-KR">
                <a:solidFill>
                  <a:schemeClr val="tx1"/>
                </a:solidFill>
                <a:latin typeface="Noto Sans KR Black"/>
                <a:ea typeface="Noto Sans KR Black"/>
              </a:rPr>
              <a:t>			</a:t>
            </a:r>
            <a:r>
              <a:rPr lang="ko-KR" altLang="en-US">
                <a:solidFill>
                  <a:schemeClr val="tx1"/>
                </a:solidFill>
                <a:latin typeface="Noto Sans KR Black"/>
                <a:ea typeface="Noto Sans KR Black"/>
              </a:rPr>
              <a:t>배너</a:t>
            </a:r>
            <a:r>
              <a:rPr lang="en-US" altLang="ko-KR">
                <a:solidFill>
                  <a:schemeClr val="tx1"/>
                </a:solidFill>
                <a:latin typeface="Noto Sans KR Black"/>
                <a:ea typeface="Noto Sans KR Black"/>
              </a:rPr>
              <a:t>	         OOO</a:t>
            </a:r>
            <a:r>
              <a:rPr lang="ko-KR" altLang="en-US">
                <a:solidFill>
                  <a:schemeClr val="tx1"/>
                </a:solidFill>
                <a:latin typeface="Noto Sans KR Black"/>
                <a:ea typeface="Noto Sans KR Black"/>
              </a:rPr>
              <a:t>님</a:t>
            </a:r>
            <a:r>
              <a:rPr lang="en-US" altLang="ko-KR">
                <a:solidFill>
                  <a:schemeClr val="tx1"/>
                </a:solidFill>
                <a:latin typeface="Noto Sans KR Black"/>
                <a:ea typeface="Noto Sans KR Black"/>
              </a:rPr>
              <a:t>, </a:t>
            </a:r>
            <a:r>
              <a:rPr lang="ko-KR" altLang="en-US">
                <a:solidFill>
                  <a:schemeClr val="tx1"/>
                </a:solidFill>
                <a:latin typeface="Noto Sans KR Black"/>
                <a:ea typeface="Noto Sans KR Black"/>
              </a:rPr>
              <a:t>안녕하세요</a:t>
            </a:r>
            <a:r>
              <a:rPr lang="en-US" altLang="ko-KR">
                <a:solidFill>
                  <a:schemeClr val="tx1"/>
                </a:solidFill>
                <a:latin typeface="Noto Sans KR Black"/>
                <a:ea typeface="Noto Sans KR Black"/>
              </a:rPr>
              <a:t>!</a:t>
            </a:r>
            <a:endParaRPr lang="ko-KR" altLang="en-US">
              <a:solidFill>
                <a:schemeClr val="tx1"/>
              </a:solidFill>
              <a:latin typeface="Noto Sans KR Black"/>
              <a:ea typeface="Noto Sans KR Black"/>
            </a:endParaRPr>
          </a:p>
        </p:txBody>
      </p:sp>
      <p:sp>
        <p:nvSpPr>
          <p:cNvPr id="36" name="직사각형 35"/>
          <p:cNvSpPr/>
          <p:nvPr/>
        </p:nvSpPr>
        <p:spPr>
          <a:xfrm>
            <a:off x="8051918" y="706826"/>
            <a:ext cx="716400" cy="365238"/>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ko-KR" altLang="en-US" sz="800">
                <a:solidFill>
                  <a:schemeClr val="tx1"/>
                </a:solidFill>
                <a:latin typeface="Noto Sans KR Black"/>
                <a:ea typeface="Noto Sans KR Black"/>
              </a:rPr>
              <a:t>마이페이지</a:t>
            </a:r>
          </a:p>
        </p:txBody>
      </p:sp>
      <p:sp>
        <p:nvSpPr>
          <p:cNvPr id="37" name="직사각형 36"/>
          <p:cNvSpPr/>
          <p:nvPr/>
        </p:nvSpPr>
        <p:spPr>
          <a:xfrm>
            <a:off x="8930373" y="706826"/>
            <a:ext cx="716400" cy="365238"/>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ko-KR" altLang="en-US" sz="800">
                <a:solidFill>
                  <a:schemeClr val="tx1"/>
                </a:solidFill>
                <a:latin typeface="Noto Sans KR Black"/>
                <a:ea typeface="Noto Sans KR Black"/>
              </a:rPr>
              <a:t>로그아웃</a:t>
            </a:r>
          </a:p>
        </p:txBody>
      </p:sp>
      <p:sp>
        <p:nvSpPr>
          <p:cNvPr id="38" name="직사각형 37"/>
          <p:cNvSpPr/>
          <p:nvPr/>
        </p:nvSpPr>
        <p:spPr>
          <a:xfrm>
            <a:off x="0" y="1241308"/>
            <a:ext cx="1423988" cy="36066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ko-KR" altLang="en-US" sz="800">
                <a:solidFill>
                  <a:schemeClr val="tx1"/>
                </a:solidFill>
                <a:latin typeface="Noto Sans KR Black"/>
                <a:ea typeface="Noto Sans KR Black"/>
              </a:rPr>
              <a:t>공지사항</a:t>
            </a:r>
          </a:p>
        </p:txBody>
      </p:sp>
      <p:sp>
        <p:nvSpPr>
          <p:cNvPr id="39" name="직사각형 38"/>
          <p:cNvSpPr/>
          <p:nvPr/>
        </p:nvSpPr>
        <p:spPr>
          <a:xfrm>
            <a:off x="1415749" y="1241308"/>
            <a:ext cx="1423988" cy="36066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ko-KR" altLang="en-US" sz="800">
                <a:solidFill>
                  <a:schemeClr val="tx1"/>
                </a:solidFill>
                <a:latin typeface="Noto Sans KR Black"/>
                <a:ea typeface="Noto Sans KR Black"/>
              </a:rPr>
              <a:t>업무현황</a:t>
            </a:r>
          </a:p>
        </p:txBody>
      </p:sp>
      <p:sp>
        <p:nvSpPr>
          <p:cNvPr id="40" name="직사각형 39"/>
          <p:cNvSpPr/>
          <p:nvPr/>
        </p:nvSpPr>
        <p:spPr>
          <a:xfrm>
            <a:off x="2839737" y="1241308"/>
            <a:ext cx="1423988" cy="36066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ko-KR" altLang="en-US" sz="800">
                <a:solidFill>
                  <a:schemeClr val="tx1"/>
                </a:solidFill>
                <a:latin typeface="Noto Sans KR Black"/>
                <a:ea typeface="Noto Sans KR Black"/>
              </a:rPr>
              <a:t>인사관리</a:t>
            </a:r>
          </a:p>
        </p:txBody>
      </p:sp>
      <p:sp>
        <p:nvSpPr>
          <p:cNvPr id="41" name="직사각형 40"/>
          <p:cNvSpPr/>
          <p:nvPr/>
        </p:nvSpPr>
        <p:spPr>
          <a:xfrm>
            <a:off x="4255486" y="1241308"/>
            <a:ext cx="1423988" cy="36066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ko-KR" altLang="en-US" sz="800">
                <a:solidFill>
                  <a:schemeClr val="tx1"/>
                </a:solidFill>
                <a:latin typeface="Noto Sans KR Black"/>
                <a:ea typeface="Noto Sans KR Black"/>
              </a:rPr>
              <a:t>일정관리</a:t>
            </a:r>
          </a:p>
        </p:txBody>
      </p:sp>
      <p:sp>
        <p:nvSpPr>
          <p:cNvPr id="42" name="직사각형 41"/>
          <p:cNvSpPr/>
          <p:nvPr/>
        </p:nvSpPr>
        <p:spPr>
          <a:xfrm>
            <a:off x="5679474" y="1241308"/>
            <a:ext cx="1423988" cy="36066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ko-KR" altLang="en-US" sz="800">
                <a:solidFill>
                  <a:schemeClr val="tx1"/>
                </a:solidFill>
                <a:latin typeface="Noto Sans KR Black"/>
                <a:ea typeface="Noto Sans KR Black"/>
              </a:rPr>
              <a:t>메일함</a:t>
            </a:r>
          </a:p>
        </p:txBody>
      </p:sp>
      <p:sp>
        <p:nvSpPr>
          <p:cNvPr id="43" name="직사각형 42"/>
          <p:cNvSpPr/>
          <p:nvPr/>
        </p:nvSpPr>
        <p:spPr>
          <a:xfrm>
            <a:off x="7103462" y="1241308"/>
            <a:ext cx="1423988" cy="36066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ko-KR" altLang="en-US" sz="800">
                <a:solidFill>
                  <a:schemeClr val="tx1"/>
                </a:solidFill>
                <a:latin typeface="Noto Sans KR Black"/>
                <a:ea typeface="Noto Sans KR Black"/>
              </a:rPr>
              <a:t>메신저</a:t>
            </a:r>
          </a:p>
        </p:txBody>
      </p:sp>
      <p:grpSp>
        <p:nvGrpSpPr>
          <p:cNvPr id="20" name="그룹 19"/>
          <p:cNvGrpSpPr/>
          <p:nvPr/>
        </p:nvGrpSpPr>
        <p:grpSpPr>
          <a:xfrm>
            <a:off x="1811894" y="1740682"/>
            <a:ext cx="108334" cy="108334"/>
            <a:chOff x="4625340" y="3429000"/>
            <a:chExt cx="534985" cy="534985"/>
          </a:xfrm>
        </p:grpSpPr>
        <p:sp>
          <p:nvSpPr>
            <p:cNvPr id="3" name="직사각형 2"/>
            <p:cNvSpPr/>
            <p:nvPr/>
          </p:nvSpPr>
          <p:spPr>
            <a:xfrm>
              <a:off x="4625340" y="3429000"/>
              <a:ext cx="534985" cy="534985"/>
            </a:xfrm>
            <a:prstGeom prst="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18" name="이등변 삼각형 17"/>
            <p:cNvSpPr/>
            <p:nvPr/>
          </p:nvSpPr>
          <p:spPr>
            <a:xfrm rot="5400000">
              <a:off x="4733202" y="3551633"/>
              <a:ext cx="343374" cy="296012"/>
            </a:xfrm>
            <a:prstGeom prst="triangle">
              <a:avLst>
                <a:gd name="adj" fmla="val 5000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grpSp>
      <p:sp>
        <p:nvSpPr>
          <p:cNvPr id="21" name="TextBox 20"/>
          <p:cNvSpPr txBox="1"/>
          <p:nvPr/>
        </p:nvSpPr>
        <p:spPr>
          <a:xfrm>
            <a:off x="1984375" y="1686707"/>
            <a:ext cx="3381375" cy="215444"/>
          </a:xfrm>
          <a:prstGeom prst="rect">
            <a:avLst/>
          </a:prstGeom>
          <a:noFill/>
        </p:spPr>
        <p:txBody>
          <a:bodyPr wrap="square">
            <a:spAutoFit/>
          </a:bodyPr>
          <a:lstStyle/>
          <a:p>
            <a:pPr lvl="0">
              <a:defRPr/>
            </a:pPr>
            <a:r>
              <a:rPr lang="ko-KR" altLang="en-US" sz="800">
                <a:latin typeface="Noto Sans KR Black"/>
                <a:ea typeface="Noto Sans KR Black"/>
              </a:rPr>
              <a:t>직위관리</a:t>
            </a:r>
          </a:p>
        </p:txBody>
      </p:sp>
      <p:cxnSp>
        <p:nvCxnSpPr>
          <p:cNvPr id="44" name="직선 연결선 43"/>
          <p:cNvCxnSpPr/>
          <p:nvPr/>
        </p:nvCxnSpPr>
        <p:spPr>
          <a:xfrm>
            <a:off x="1795464" y="1885947"/>
            <a:ext cx="7932273" cy="0"/>
          </a:xfrm>
          <a:prstGeom prst="line">
            <a:avLst/>
          </a:prstGeom>
        </p:spPr>
        <p:style>
          <a:lnRef idx="1">
            <a:schemeClr val="accent3"/>
          </a:lnRef>
          <a:fillRef idx="0">
            <a:schemeClr val="accent3"/>
          </a:fillRef>
          <a:effectRef idx="0">
            <a:schemeClr val="accent3"/>
          </a:effectRef>
          <a:fontRef idx="minor">
            <a:schemeClr val="tx1"/>
          </a:fontRef>
        </p:style>
      </p:cxnSp>
      <p:sp>
        <p:nvSpPr>
          <p:cNvPr id="45" name="직사각형 44"/>
          <p:cNvSpPr/>
          <p:nvPr/>
        </p:nvSpPr>
        <p:spPr>
          <a:xfrm>
            <a:off x="-1" y="3851855"/>
            <a:ext cx="1648889" cy="534985"/>
          </a:xfrm>
          <a:prstGeom prst="rect">
            <a:avLst/>
          </a:prstGeom>
          <a:solidFill>
            <a:srgbClr val="00B0F0"/>
          </a:solidFill>
          <a:ln w="95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ko-KR" altLang="en-US" sz="1400">
                <a:solidFill>
                  <a:schemeClr val="bg1"/>
                </a:solidFill>
                <a:latin typeface="Noto Sans KR Black"/>
                <a:ea typeface="Noto Sans KR Black"/>
              </a:rPr>
              <a:t>직위관리</a:t>
            </a:r>
          </a:p>
        </p:txBody>
      </p:sp>
      <p:graphicFrame>
        <p:nvGraphicFramePr>
          <p:cNvPr id="46" name="표 45"/>
          <p:cNvGraphicFramePr>
            <a:graphicFrameLocks noGrp="1"/>
          </p:cNvGraphicFramePr>
          <p:nvPr/>
        </p:nvGraphicFramePr>
        <p:xfrm>
          <a:off x="2870546" y="2291462"/>
          <a:ext cx="6244288" cy="1680210"/>
        </p:xfrm>
        <a:graphic>
          <a:graphicData uri="http://schemas.openxmlformats.org/drawingml/2006/table">
            <a:tbl>
              <a:tblPr firstRow="1" firstCol="1">
                <a:tableStyleId>{5C22544A-7EE6-4342-B048-85BDC9FD1C3A}</a:tableStyleId>
              </a:tblPr>
              <a:tblGrid>
                <a:gridCol w="1087156">
                  <a:extLst>
                    <a:ext uri="{9D8B030D-6E8A-4147-A177-3AD203B41FA5}">
                      <a16:colId xmlns:a16="http://schemas.microsoft.com/office/drawing/2014/main" val="20000"/>
                    </a:ext>
                  </a:extLst>
                </a:gridCol>
                <a:gridCol w="856978">
                  <a:extLst>
                    <a:ext uri="{9D8B030D-6E8A-4147-A177-3AD203B41FA5}">
                      <a16:colId xmlns:a16="http://schemas.microsoft.com/office/drawing/2014/main" val="20001"/>
                    </a:ext>
                  </a:extLst>
                </a:gridCol>
                <a:gridCol w="813653">
                  <a:extLst>
                    <a:ext uri="{9D8B030D-6E8A-4147-A177-3AD203B41FA5}">
                      <a16:colId xmlns:a16="http://schemas.microsoft.com/office/drawing/2014/main" val="20002"/>
                    </a:ext>
                  </a:extLst>
                </a:gridCol>
                <a:gridCol w="1378349">
                  <a:extLst>
                    <a:ext uri="{9D8B030D-6E8A-4147-A177-3AD203B41FA5}">
                      <a16:colId xmlns:a16="http://schemas.microsoft.com/office/drawing/2014/main" val="20003"/>
                    </a:ext>
                  </a:extLst>
                </a:gridCol>
                <a:gridCol w="2108152">
                  <a:extLst>
                    <a:ext uri="{9D8B030D-6E8A-4147-A177-3AD203B41FA5}">
                      <a16:colId xmlns:a16="http://schemas.microsoft.com/office/drawing/2014/main" val="20004"/>
                    </a:ext>
                  </a:extLst>
                </a:gridCol>
              </a:tblGrid>
              <a:tr h="336042">
                <a:tc>
                  <a:txBody>
                    <a:bodyPr/>
                    <a:lstStyle/>
                    <a:p>
                      <a:pPr algn="ctr">
                        <a:defRPr/>
                      </a:pPr>
                      <a:r>
                        <a:rPr lang="ko-KR" altLang="en-US" sz="1100">
                          <a:solidFill>
                            <a:srgbClr val="5F5F5F"/>
                          </a:solidFill>
                          <a:latin typeface="Segoe UI"/>
                          <a:cs typeface="Segoe UI"/>
                        </a:rPr>
                        <a:t>직위</a:t>
                      </a:r>
                      <a:r>
                        <a:rPr lang="en-US" altLang="ko-KR" sz="1100">
                          <a:solidFill>
                            <a:srgbClr val="5F5F5F"/>
                          </a:solidFill>
                          <a:latin typeface="Segoe UI"/>
                          <a:cs typeface="Segoe UI"/>
                        </a:rPr>
                        <a:t>/</a:t>
                      </a:r>
                      <a:r>
                        <a:rPr lang="ko-KR" altLang="en-US" sz="1100">
                          <a:solidFill>
                            <a:srgbClr val="5F5F5F"/>
                          </a:solidFill>
                          <a:latin typeface="Segoe UI"/>
                          <a:cs typeface="Segoe UI"/>
                        </a:rPr>
                        <a:t>직급번호</a:t>
                      </a:r>
                    </a:p>
                  </a:txBody>
                  <a:tcPr marL="82296" marR="82296" marT="82296" marB="82296" anchor="ctr">
                    <a:lnL w="6350" cap="flat" cmpd="sng" algn="ctr">
                      <a:solidFill>
                        <a:srgbClr val="808080"/>
                      </a:solidFill>
                      <a:prstDash val="solid"/>
                      <a:round/>
                      <a:headEnd w="med" len="med"/>
                      <a:tailEnd w="med" len="med"/>
                    </a:lnL>
                    <a:lnR w="6350" cap="flat" cmpd="sng" algn="ctr">
                      <a:solidFill>
                        <a:srgbClr val="808080"/>
                      </a:solidFill>
                      <a:prstDash val="solid"/>
                      <a:round/>
                      <a:headEnd w="med" len="med"/>
                      <a:tailEnd w="med" len="med"/>
                    </a:lnR>
                    <a:lnT w="6350" cap="flat" cmpd="sng" algn="ctr">
                      <a:solidFill>
                        <a:srgbClr val="808080"/>
                      </a:solidFill>
                      <a:prstDash val="solid"/>
                      <a:round/>
                      <a:headEnd w="med" len="med"/>
                      <a:tailEnd w="med" len="med"/>
                    </a:lnT>
                    <a:lnB w="6350" cap="flat" cmpd="sng" algn="ctr">
                      <a:solidFill>
                        <a:srgbClr val="808080"/>
                      </a:solidFill>
                      <a:prstDash val="solid"/>
                      <a:round/>
                      <a:headEnd w="med" len="med"/>
                      <a:tailEnd w="med" len="med"/>
                    </a:lnB>
                    <a:lnTlToBr w="12700" cmpd="sng">
                      <a:noFill/>
                      <a:prstDash val="solid"/>
                    </a:lnTlToBr>
                    <a:lnBlToTr w="12700" cmpd="sng">
                      <a:noFill/>
                      <a:prstDash val="solid"/>
                    </a:lnBlToTr>
                    <a:solidFill>
                      <a:schemeClr val="bg2">
                        <a:lumMod val="90000"/>
                      </a:schemeClr>
                    </a:solidFill>
                  </a:tcPr>
                </a:tc>
                <a:tc>
                  <a:txBody>
                    <a:bodyPr/>
                    <a:lstStyle/>
                    <a:p>
                      <a:pPr algn="ctr">
                        <a:defRPr/>
                      </a:pPr>
                      <a:r>
                        <a:rPr lang="ko-KR" altLang="en-US" sz="1100">
                          <a:solidFill>
                            <a:srgbClr val="5F5F5F"/>
                          </a:solidFill>
                          <a:latin typeface="Segoe UI"/>
                          <a:cs typeface="Segoe UI"/>
                        </a:rPr>
                        <a:t>직위명</a:t>
                      </a:r>
                      <a:endParaRPr lang="en-US" sz="1100">
                        <a:solidFill>
                          <a:srgbClr val="5F5F5F"/>
                        </a:solidFill>
                        <a:latin typeface="Segoe UI"/>
                        <a:cs typeface="Segoe UI"/>
                      </a:endParaRPr>
                    </a:p>
                  </a:txBody>
                  <a:tcPr marL="82296" marR="82296" marT="82296" marB="82296" anchor="ctr">
                    <a:lnL w="6350" cap="flat" cmpd="sng" algn="ctr">
                      <a:solidFill>
                        <a:srgbClr val="808080"/>
                      </a:solidFill>
                      <a:prstDash val="solid"/>
                      <a:round/>
                      <a:headEnd w="med" len="med"/>
                      <a:tailEnd w="med" len="med"/>
                    </a:lnL>
                    <a:lnR w="6350" cap="flat" cmpd="sng" algn="ctr">
                      <a:solidFill>
                        <a:srgbClr val="808080"/>
                      </a:solidFill>
                      <a:prstDash val="solid"/>
                      <a:round/>
                      <a:headEnd w="med" len="med"/>
                      <a:tailEnd w="med" len="med"/>
                    </a:lnR>
                    <a:lnT w="6350" cap="flat" cmpd="sng" algn="ctr">
                      <a:solidFill>
                        <a:srgbClr val="808080"/>
                      </a:solidFill>
                      <a:prstDash val="solid"/>
                      <a:round/>
                      <a:headEnd w="med" len="med"/>
                      <a:tailEnd w="med" len="med"/>
                    </a:lnT>
                    <a:lnB w="6350" cap="flat" cmpd="sng" algn="ctr">
                      <a:solidFill>
                        <a:srgbClr val="808080"/>
                      </a:solidFill>
                      <a:prstDash val="solid"/>
                      <a:round/>
                      <a:headEnd w="med" len="med"/>
                      <a:tailEnd w="med" len="med"/>
                    </a:lnB>
                    <a:lnTlToBr w="12700" cmpd="sng">
                      <a:noFill/>
                      <a:prstDash val="solid"/>
                    </a:lnTlToBr>
                    <a:lnBlToTr w="12700" cmpd="sng">
                      <a:noFill/>
                      <a:prstDash val="solid"/>
                    </a:lnBlToTr>
                    <a:solidFill>
                      <a:schemeClr val="bg2">
                        <a:lumMod val="90000"/>
                      </a:schemeClr>
                    </a:solidFill>
                  </a:tcPr>
                </a:tc>
                <a:tc>
                  <a:txBody>
                    <a:bodyPr/>
                    <a:lstStyle/>
                    <a:p>
                      <a:pPr algn="ctr">
                        <a:defRPr/>
                      </a:pPr>
                      <a:r>
                        <a:rPr lang="ko-KR" altLang="en-US" sz="1100">
                          <a:solidFill>
                            <a:srgbClr val="5F5F5F"/>
                          </a:solidFill>
                          <a:latin typeface="Segoe UI"/>
                          <a:cs typeface="Segoe UI"/>
                        </a:rPr>
                        <a:t>직책명</a:t>
                      </a:r>
                    </a:p>
                  </a:txBody>
                  <a:tcPr marL="82296" marR="82296" marT="82296" marB="82296" anchor="ctr">
                    <a:lnL w="6350" cap="flat" cmpd="sng" algn="ctr">
                      <a:solidFill>
                        <a:srgbClr val="808080"/>
                      </a:solidFill>
                      <a:prstDash val="solid"/>
                      <a:round/>
                      <a:headEnd w="med" len="med"/>
                      <a:tailEnd w="med" len="med"/>
                    </a:lnL>
                    <a:lnR w="6350" cap="flat" cmpd="sng" algn="ctr">
                      <a:solidFill>
                        <a:srgbClr val="808080"/>
                      </a:solidFill>
                      <a:prstDash val="solid"/>
                      <a:round/>
                      <a:headEnd w="med" len="med"/>
                      <a:tailEnd w="med" len="med"/>
                    </a:lnR>
                    <a:lnT w="6350" cap="flat" cmpd="sng" algn="ctr">
                      <a:solidFill>
                        <a:srgbClr val="808080"/>
                      </a:solidFill>
                      <a:prstDash val="solid"/>
                      <a:round/>
                      <a:headEnd w="med" len="med"/>
                      <a:tailEnd w="med" len="med"/>
                    </a:lnT>
                    <a:lnB w="6350" cap="flat" cmpd="sng" algn="ctr">
                      <a:solidFill>
                        <a:srgbClr val="808080"/>
                      </a:solidFill>
                      <a:prstDash val="solid"/>
                      <a:round/>
                      <a:headEnd w="med" len="med"/>
                      <a:tailEnd w="med" len="med"/>
                    </a:lnB>
                    <a:lnTlToBr w="12700" cmpd="sng">
                      <a:noFill/>
                      <a:prstDash val="solid"/>
                    </a:lnTlToBr>
                    <a:lnBlToTr w="12700" cmpd="sng">
                      <a:noFill/>
                      <a:prstDash val="solid"/>
                    </a:lnBlToTr>
                    <a:solidFill>
                      <a:schemeClr val="bg2">
                        <a:lumMod val="90000"/>
                      </a:schemeClr>
                    </a:solidFill>
                  </a:tcPr>
                </a:tc>
                <a:tc>
                  <a:txBody>
                    <a:bodyPr/>
                    <a:lstStyle/>
                    <a:p>
                      <a:pPr algn="ctr">
                        <a:defRPr/>
                      </a:pPr>
                      <a:r>
                        <a:rPr lang="ko-KR" altLang="en-US" sz="1100">
                          <a:solidFill>
                            <a:srgbClr val="5F5F5F"/>
                          </a:solidFill>
                          <a:latin typeface="Segoe UI"/>
                          <a:cs typeface="Segoe UI"/>
                        </a:rPr>
                        <a:t>권한</a:t>
                      </a:r>
                      <a:endParaRPr lang="en-US" sz="1100">
                        <a:solidFill>
                          <a:srgbClr val="5F5F5F"/>
                        </a:solidFill>
                        <a:latin typeface="Segoe UI"/>
                        <a:cs typeface="Segoe UI"/>
                      </a:endParaRPr>
                    </a:p>
                  </a:txBody>
                  <a:tcPr marL="82296" marR="82296" marT="82296" marB="82296" anchor="ctr">
                    <a:lnL w="6350" cap="flat" cmpd="sng" algn="ctr">
                      <a:solidFill>
                        <a:srgbClr val="808080"/>
                      </a:solidFill>
                      <a:prstDash val="solid"/>
                      <a:round/>
                      <a:headEnd w="med" len="med"/>
                      <a:tailEnd w="med" len="med"/>
                    </a:lnL>
                    <a:lnR w="6350" cap="flat" cmpd="sng" algn="ctr">
                      <a:solidFill>
                        <a:srgbClr val="808080"/>
                      </a:solidFill>
                      <a:prstDash val="solid"/>
                      <a:round/>
                      <a:headEnd w="med" len="med"/>
                      <a:tailEnd w="med" len="med"/>
                    </a:lnR>
                    <a:lnT w="6350" cap="flat" cmpd="sng" algn="ctr">
                      <a:solidFill>
                        <a:srgbClr val="808080"/>
                      </a:solidFill>
                      <a:prstDash val="solid"/>
                      <a:round/>
                      <a:headEnd w="med" len="med"/>
                      <a:tailEnd w="med" len="med"/>
                    </a:lnT>
                    <a:lnB w="6350" cap="flat" cmpd="sng" algn="ctr">
                      <a:solidFill>
                        <a:srgbClr val="808080"/>
                      </a:solidFill>
                      <a:prstDash val="solid"/>
                      <a:round/>
                      <a:headEnd w="med" len="med"/>
                      <a:tailEnd w="med" len="med"/>
                    </a:lnB>
                    <a:lnTlToBr w="12700" cmpd="sng">
                      <a:noFill/>
                      <a:prstDash val="solid"/>
                    </a:lnTlToBr>
                    <a:lnBlToTr w="12700" cmpd="sng">
                      <a:noFill/>
                      <a:prstDash val="solid"/>
                    </a:lnBlToTr>
                    <a:solidFill>
                      <a:schemeClr val="bg2">
                        <a:lumMod val="90000"/>
                      </a:schemeClr>
                    </a:solidFill>
                  </a:tcPr>
                </a:tc>
                <a:tc>
                  <a:txBody>
                    <a:bodyPr/>
                    <a:lstStyle/>
                    <a:p>
                      <a:pPr algn="ctr">
                        <a:defRPr/>
                      </a:pPr>
                      <a:r>
                        <a:rPr lang="ko-KR" altLang="en-US" sz="1100">
                          <a:solidFill>
                            <a:srgbClr val="5F5F5F"/>
                          </a:solidFill>
                          <a:latin typeface="Segoe UI"/>
                          <a:cs typeface="Segoe UI"/>
                        </a:rPr>
                        <a:t>관리</a:t>
                      </a:r>
                      <a:endParaRPr lang="en-US" sz="1100">
                        <a:solidFill>
                          <a:srgbClr val="5F5F5F"/>
                        </a:solidFill>
                        <a:latin typeface="Segoe UI"/>
                        <a:cs typeface="Segoe UI"/>
                      </a:endParaRPr>
                    </a:p>
                  </a:txBody>
                  <a:tcPr marL="82296" marR="82296" marT="82296" marB="82296" anchor="ctr">
                    <a:lnL w="6350" cap="flat" cmpd="sng" algn="ctr">
                      <a:solidFill>
                        <a:srgbClr val="808080"/>
                      </a:solidFill>
                      <a:prstDash val="solid"/>
                      <a:round/>
                      <a:headEnd w="med" len="med"/>
                      <a:tailEnd w="med" len="med"/>
                    </a:lnL>
                    <a:lnR w="6350" cap="flat" cmpd="sng" algn="ctr">
                      <a:solidFill>
                        <a:srgbClr val="808080"/>
                      </a:solidFill>
                      <a:prstDash val="solid"/>
                      <a:round/>
                      <a:headEnd w="med" len="med"/>
                      <a:tailEnd w="med" len="med"/>
                    </a:lnR>
                    <a:lnT w="6350" cap="flat" cmpd="sng" algn="ctr">
                      <a:solidFill>
                        <a:srgbClr val="808080"/>
                      </a:solidFill>
                      <a:prstDash val="solid"/>
                      <a:round/>
                      <a:headEnd w="med" len="med"/>
                      <a:tailEnd w="med" len="med"/>
                    </a:lnT>
                    <a:lnB w="6350" cap="flat" cmpd="sng" algn="ctr">
                      <a:solidFill>
                        <a:srgbClr val="808080"/>
                      </a:solidFill>
                      <a:prstDash val="solid"/>
                      <a:round/>
                      <a:headEnd w="med" len="med"/>
                      <a:tailEnd w="med" len="med"/>
                    </a:lnB>
                    <a:lnTlToBr w="12700" cmpd="sng">
                      <a:noFill/>
                      <a:prstDash val="solid"/>
                    </a:lnTlToBr>
                    <a:lnBlToTr w="12700" cmpd="sng">
                      <a:noFill/>
                      <a:prstDash val="solid"/>
                    </a:lnBlToTr>
                    <a:solidFill>
                      <a:schemeClr val="bg2">
                        <a:lumMod val="90000"/>
                      </a:schemeClr>
                    </a:solidFill>
                  </a:tcPr>
                </a:tc>
                <a:extLst>
                  <a:ext uri="{0D108BD9-81ED-4DB2-BD59-A6C34878D82A}">
                    <a16:rowId xmlns:a16="http://schemas.microsoft.com/office/drawing/2014/main" val="10000"/>
                  </a:ext>
                </a:extLst>
              </a:tr>
              <a:tr h="336042">
                <a:tc>
                  <a:txBody>
                    <a:bodyPr/>
                    <a:lstStyle/>
                    <a:p>
                      <a:pPr algn="ctr">
                        <a:defRPr/>
                      </a:pPr>
                      <a:r>
                        <a:rPr lang="en-US" sz="1100">
                          <a:solidFill>
                            <a:srgbClr val="5F5F5F"/>
                          </a:solidFill>
                          <a:latin typeface="Segoe UI"/>
                          <a:cs typeface="Segoe UI"/>
                        </a:rPr>
                        <a:t>4001</a:t>
                      </a:r>
                    </a:p>
                  </a:txBody>
                  <a:tcPr marL="82296" marR="82296" marT="82296" marB="82296" anchor="ctr">
                    <a:lnL w="6350" cap="flat" cmpd="sng" algn="ctr">
                      <a:solidFill>
                        <a:srgbClr val="808080"/>
                      </a:solidFill>
                      <a:prstDash val="solid"/>
                      <a:round/>
                      <a:headEnd w="med" len="med"/>
                      <a:tailEnd w="med" len="med"/>
                    </a:lnL>
                    <a:lnR w="6350" cap="flat" cmpd="sng" algn="ctr">
                      <a:solidFill>
                        <a:srgbClr val="808080"/>
                      </a:solidFill>
                      <a:prstDash val="solid"/>
                      <a:round/>
                      <a:headEnd w="med" len="med"/>
                      <a:tailEnd w="med" len="med"/>
                    </a:lnR>
                    <a:lnT w="6350" cap="flat" cmpd="sng" algn="ctr">
                      <a:solidFill>
                        <a:srgbClr val="808080"/>
                      </a:solidFill>
                      <a:prstDash val="solid"/>
                      <a:round/>
                      <a:headEnd w="med" len="med"/>
                      <a:tailEnd w="med" len="med"/>
                    </a:lnT>
                    <a:lnB w="6350" cap="flat" cmpd="sng" algn="ctr">
                      <a:solidFill>
                        <a:srgbClr val="808080"/>
                      </a:solidFill>
                      <a:prstDash val="solid"/>
                      <a:round/>
                      <a:headEnd w="med" len="med"/>
                      <a:tailEnd w="med" len="med"/>
                    </a:lnB>
                    <a:lnTlToBr w="12700" cmpd="sng">
                      <a:noFill/>
                      <a:prstDash val="solid"/>
                    </a:lnTlToBr>
                    <a:lnBlToTr w="12700" cmpd="sng">
                      <a:noFill/>
                      <a:prstDash val="solid"/>
                    </a:lnBlToTr>
                    <a:noFill/>
                  </a:tcPr>
                </a:tc>
                <a:tc>
                  <a:txBody>
                    <a:bodyPr/>
                    <a:lstStyle/>
                    <a:p>
                      <a:pPr algn="ctr">
                        <a:defRPr/>
                      </a:pPr>
                      <a:r>
                        <a:rPr lang="ko-KR" altLang="en-US" sz="1100">
                          <a:solidFill>
                            <a:srgbClr val="5F5F5F"/>
                          </a:solidFill>
                          <a:latin typeface="Segoe UI"/>
                          <a:cs typeface="Segoe UI"/>
                        </a:rPr>
                        <a:t>대표이사</a:t>
                      </a:r>
                      <a:endParaRPr lang="en-US" sz="1100">
                        <a:solidFill>
                          <a:srgbClr val="5F5F5F"/>
                        </a:solidFill>
                        <a:latin typeface="Segoe UI"/>
                        <a:cs typeface="Segoe UI"/>
                      </a:endParaRPr>
                    </a:p>
                  </a:txBody>
                  <a:tcPr marL="82296" marR="82296" marT="82296" marB="82296" anchor="ctr">
                    <a:lnL w="6350" cap="flat" cmpd="sng" algn="ctr">
                      <a:solidFill>
                        <a:srgbClr val="808080"/>
                      </a:solidFill>
                      <a:prstDash val="solid"/>
                      <a:round/>
                      <a:headEnd w="med" len="med"/>
                      <a:tailEnd w="med" len="med"/>
                    </a:lnL>
                    <a:lnR w="6350" cap="flat" cmpd="sng" algn="ctr">
                      <a:solidFill>
                        <a:srgbClr val="808080"/>
                      </a:solidFill>
                      <a:prstDash val="solid"/>
                      <a:round/>
                      <a:headEnd w="med" len="med"/>
                      <a:tailEnd w="med" len="med"/>
                    </a:lnR>
                    <a:lnT w="6350" cap="flat" cmpd="sng" algn="ctr">
                      <a:solidFill>
                        <a:srgbClr val="808080"/>
                      </a:solidFill>
                      <a:prstDash val="solid"/>
                      <a:round/>
                      <a:headEnd w="med" len="med"/>
                      <a:tailEnd w="med" len="med"/>
                    </a:lnT>
                    <a:lnB w="6350" cap="flat" cmpd="sng" algn="ctr">
                      <a:solidFill>
                        <a:srgbClr val="808080"/>
                      </a:solidFill>
                      <a:prstDash val="solid"/>
                      <a:round/>
                      <a:headEnd w="med" len="med"/>
                      <a:tailEnd w="med" len="med"/>
                    </a:lnB>
                    <a:lnTlToBr w="12700" cmpd="sng">
                      <a:noFill/>
                      <a:prstDash val="solid"/>
                    </a:lnTlToBr>
                    <a:lnBlToTr w="12700" cmpd="sng">
                      <a:noFill/>
                      <a:prstDash val="solid"/>
                    </a:lnBlToTr>
                    <a:noFill/>
                  </a:tcPr>
                </a:tc>
                <a:tc>
                  <a:txBody>
                    <a:bodyPr/>
                    <a:lstStyle/>
                    <a:p>
                      <a:pPr algn="ctr">
                        <a:defRPr/>
                      </a:pPr>
                      <a:r>
                        <a:rPr lang="ko-KR" altLang="en-US" sz="1100">
                          <a:solidFill>
                            <a:srgbClr val="5F5F5F"/>
                          </a:solidFill>
                          <a:latin typeface="Segoe UI"/>
                          <a:cs typeface="Segoe UI"/>
                        </a:rPr>
                        <a:t>대표이사</a:t>
                      </a:r>
                      <a:endParaRPr lang="en-US" sz="1100">
                        <a:solidFill>
                          <a:srgbClr val="5F5F5F"/>
                        </a:solidFill>
                        <a:latin typeface="Segoe UI"/>
                        <a:cs typeface="Segoe UI"/>
                      </a:endParaRPr>
                    </a:p>
                  </a:txBody>
                  <a:tcPr marL="82296" marR="82296" marT="82296" marB="82296" anchor="ctr">
                    <a:lnL w="6350" cap="flat" cmpd="sng" algn="ctr">
                      <a:solidFill>
                        <a:srgbClr val="808080"/>
                      </a:solidFill>
                      <a:prstDash val="solid"/>
                      <a:round/>
                      <a:headEnd w="med" len="med"/>
                      <a:tailEnd w="med" len="med"/>
                    </a:lnL>
                    <a:lnR w="6350" cap="flat" cmpd="sng" algn="ctr">
                      <a:solidFill>
                        <a:srgbClr val="808080"/>
                      </a:solidFill>
                      <a:prstDash val="solid"/>
                      <a:round/>
                      <a:headEnd w="med" len="med"/>
                      <a:tailEnd w="med" len="med"/>
                    </a:lnR>
                    <a:lnT w="6350" cap="flat" cmpd="sng" algn="ctr">
                      <a:solidFill>
                        <a:srgbClr val="808080"/>
                      </a:solidFill>
                      <a:prstDash val="solid"/>
                      <a:round/>
                      <a:headEnd w="med" len="med"/>
                      <a:tailEnd w="med" len="med"/>
                    </a:lnT>
                    <a:lnB w="6350" cap="flat" cmpd="sng" algn="ctr">
                      <a:solidFill>
                        <a:srgbClr val="808080"/>
                      </a:solidFill>
                      <a:prstDash val="solid"/>
                      <a:round/>
                      <a:headEnd w="med" len="med"/>
                      <a:tailEnd w="med" len="med"/>
                    </a:lnB>
                    <a:lnTlToBr w="12700" cmpd="sng">
                      <a:noFill/>
                      <a:prstDash val="solid"/>
                    </a:lnTlToBr>
                    <a:lnBlToTr w="12700" cmpd="sng">
                      <a:noFill/>
                      <a:prstDash val="solid"/>
                    </a:lnBlToTr>
                    <a:noFill/>
                  </a:tcPr>
                </a:tc>
                <a:tc>
                  <a:txBody>
                    <a:bodyPr/>
                    <a:lstStyle/>
                    <a:p>
                      <a:pPr algn="ctr">
                        <a:defRPr/>
                      </a:pPr>
                      <a:r>
                        <a:rPr lang="ko-KR" altLang="en-US" sz="1100">
                          <a:solidFill>
                            <a:srgbClr val="5F5F5F"/>
                          </a:solidFill>
                          <a:latin typeface="Segoe UI"/>
                          <a:cs typeface="Segoe UI"/>
                        </a:rPr>
                        <a:t>관리자권한</a:t>
                      </a:r>
                    </a:p>
                  </a:txBody>
                  <a:tcPr marL="82296" marR="82296" marT="82296" marB="82296" anchor="ctr">
                    <a:lnL w="6350" cap="flat" cmpd="sng" algn="ctr">
                      <a:solidFill>
                        <a:srgbClr val="808080"/>
                      </a:solidFill>
                      <a:prstDash val="solid"/>
                      <a:round/>
                      <a:headEnd w="med" len="med"/>
                      <a:tailEnd w="med" len="med"/>
                    </a:lnL>
                    <a:lnR w="6350" cap="flat" cmpd="sng" algn="ctr">
                      <a:solidFill>
                        <a:srgbClr val="808080"/>
                      </a:solidFill>
                      <a:prstDash val="solid"/>
                      <a:round/>
                      <a:headEnd w="med" len="med"/>
                      <a:tailEnd w="med" len="med"/>
                    </a:lnR>
                    <a:lnT w="6350" cap="flat" cmpd="sng" algn="ctr">
                      <a:solidFill>
                        <a:srgbClr val="808080"/>
                      </a:solidFill>
                      <a:prstDash val="solid"/>
                      <a:round/>
                      <a:headEnd w="med" len="med"/>
                      <a:tailEnd w="med" len="med"/>
                    </a:lnT>
                    <a:lnB w="6350" cap="flat" cmpd="sng" algn="ctr">
                      <a:solidFill>
                        <a:srgbClr val="808080"/>
                      </a:solidFill>
                      <a:prstDash val="solid"/>
                      <a:round/>
                      <a:headEnd w="med" len="med"/>
                      <a:tailEnd w="med" len="med"/>
                    </a:lnB>
                    <a:lnTlToBr w="12700" cmpd="sng">
                      <a:noFill/>
                      <a:prstDash val="solid"/>
                    </a:lnTlToBr>
                    <a:lnBlToTr w="12700" cmpd="sng">
                      <a:noFill/>
                      <a:prstDash val="solid"/>
                    </a:lnBlToTr>
                    <a:noFill/>
                  </a:tcPr>
                </a:tc>
                <a:tc>
                  <a:txBody>
                    <a:bodyPr/>
                    <a:lstStyle/>
                    <a:p>
                      <a:pPr algn="ctr">
                        <a:defRPr/>
                      </a:pPr>
                      <a:endParaRPr lang="en-US" sz="1100">
                        <a:solidFill>
                          <a:srgbClr val="5F5F5F"/>
                        </a:solidFill>
                        <a:latin typeface="Segoe UI"/>
                        <a:cs typeface="Segoe UI"/>
                      </a:endParaRPr>
                    </a:p>
                  </a:txBody>
                  <a:tcPr marL="82296" marR="82296" marT="82296" marB="82296" anchor="ctr">
                    <a:lnL w="6350" cap="flat" cmpd="sng" algn="ctr">
                      <a:solidFill>
                        <a:srgbClr val="808080"/>
                      </a:solidFill>
                      <a:prstDash val="solid"/>
                      <a:round/>
                      <a:headEnd w="med" len="med"/>
                      <a:tailEnd w="med" len="med"/>
                    </a:lnL>
                    <a:lnR w="6350" cap="flat" cmpd="sng" algn="ctr">
                      <a:solidFill>
                        <a:srgbClr val="808080"/>
                      </a:solidFill>
                      <a:prstDash val="solid"/>
                      <a:round/>
                      <a:headEnd w="med" len="med"/>
                      <a:tailEnd w="med" len="med"/>
                    </a:lnR>
                    <a:lnT w="6350" cap="flat" cmpd="sng" algn="ctr">
                      <a:solidFill>
                        <a:srgbClr val="808080"/>
                      </a:solidFill>
                      <a:prstDash val="solid"/>
                      <a:round/>
                      <a:headEnd w="med" len="med"/>
                      <a:tailEnd w="med" len="med"/>
                    </a:lnT>
                    <a:lnB w="6350" cap="flat" cmpd="sng" algn="ctr">
                      <a:solidFill>
                        <a:srgbClr val="808080"/>
                      </a:solidFill>
                      <a:prstDash val="solid"/>
                      <a:round/>
                      <a:headEnd w="med" len="med"/>
                      <a:tailEnd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336042">
                <a:tc>
                  <a:txBody>
                    <a:bodyPr/>
                    <a:lstStyle/>
                    <a:p>
                      <a:pPr algn="ctr">
                        <a:defRPr/>
                      </a:pPr>
                      <a:r>
                        <a:rPr lang="en-US" sz="1100">
                          <a:solidFill>
                            <a:srgbClr val="5F5F5F"/>
                          </a:solidFill>
                          <a:latin typeface="Segoe UI"/>
                          <a:cs typeface="Segoe UI"/>
                        </a:rPr>
                        <a:t>4002</a:t>
                      </a:r>
                    </a:p>
                  </a:txBody>
                  <a:tcPr marL="82296" marR="82296" marT="82296" marB="82296" anchor="ctr">
                    <a:lnL w="6350" cap="flat" cmpd="sng" algn="ctr">
                      <a:solidFill>
                        <a:srgbClr val="808080"/>
                      </a:solidFill>
                      <a:prstDash val="solid"/>
                      <a:round/>
                      <a:headEnd w="med" len="med"/>
                      <a:tailEnd w="med" len="med"/>
                    </a:lnL>
                    <a:lnR w="6350" cap="flat" cmpd="sng" algn="ctr">
                      <a:solidFill>
                        <a:srgbClr val="808080"/>
                      </a:solidFill>
                      <a:prstDash val="solid"/>
                      <a:round/>
                      <a:headEnd w="med" len="med"/>
                      <a:tailEnd w="med" len="med"/>
                    </a:lnR>
                    <a:lnT w="6350" cap="flat" cmpd="sng" algn="ctr">
                      <a:solidFill>
                        <a:srgbClr val="808080"/>
                      </a:solidFill>
                      <a:prstDash val="solid"/>
                      <a:round/>
                      <a:headEnd w="med" len="med"/>
                      <a:tailEnd w="med" len="med"/>
                    </a:lnT>
                    <a:lnB w="6350" cap="flat" cmpd="sng" algn="ctr">
                      <a:solidFill>
                        <a:srgbClr val="808080"/>
                      </a:solidFill>
                      <a:prstDash val="solid"/>
                      <a:round/>
                      <a:headEnd w="med" len="med"/>
                      <a:tailEnd w="med" len="med"/>
                    </a:lnB>
                    <a:lnTlToBr w="12700" cmpd="sng">
                      <a:noFill/>
                      <a:prstDash val="solid"/>
                    </a:lnTlToBr>
                    <a:lnBlToTr w="12700" cmpd="sng">
                      <a:noFill/>
                      <a:prstDash val="solid"/>
                    </a:lnBlToTr>
                    <a:noFill/>
                  </a:tcPr>
                </a:tc>
                <a:tc>
                  <a:txBody>
                    <a:bodyPr/>
                    <a:lstStyle/>
                    <a:p>
                      <a:pPr algn="ctr">
                        <a:defRPr/>
                      </a:pPr>
                      <a:r>
                        <a:rPr lang="ko-KR" altLang="en-US" sz="1100">
                          <a:solidFill>
                            <a:srgbClr val="5F5F5F"/>
                          </a:solidFill>
                          <a:latin typeface="Segoe UI"/>
                          <a:cs typeface="Segoe UI"/>
                        </a:rPr>
                        <a:t>전무</a:t>
                      </a:r>
                    </a:p>
                  </a:txBody>
                  <a:tcPr marL="82296" marR="82296" marT="82296" marB="82296" anchor="ctr">
                    <a:lnL w="6350" cap="flat" cmpd="sng" algn="ctr">
                      <a:solidFill>
                        <a:srgbClr val="808080"/>
                      </a:solidFill>
                      <a:prstDash val="solid"/>
                      <a:round/>
                      <a:headEnd w="med" len="med"/>
                      <a:tailEnd w="med" len="med"/>
                    </a:lnL>
                    <a:lnR w="6350" cap="flat" cmpd="sng" algn="ctr">
                      <a:solidFill>
                        <a:srgbClr val="808080"/>
                      </a:solidFill>
                      <a:prstDash val="solid"/>
                      <a:round/>
                      <a:headEnd w="med" len="med"/>
                      <a:tailEnd w="med" len="med"/>
                    </a:lnR>
                    <a:lnT w="6350" cap="flat" cmpd="sng" algn="ctr">
                      <a:solidFill>
                        <a:srgbClr val="808080"/>
                      </a:solidFill>
                      <a:prstDash val="solid"/>
                      <a:round/>
                      <a:headEnd w="med" len="med"/>
                      <a:tailEnd w="med" len="med"/>
                    </a:lnT>
                    <a:lnB w="6350" cap="flat" cmpd="sng" algn="ctr">
                      <a:solidFill>
                        <a:srgbClr val="808080"/>
                      </a:solidFill>
                      <a:prstDash val="solid"/>
                      <a:round/>
                      <a:headEnd w="med" len="med"/>
                      <a:tailEnd w="med" len="med"/>
                    </a:lnB>
                    <a:lnTlToBr w="12700" cmpd="sng">
                      <a:noFill/>
                      <a:prstDash val="solid"/>
                    </a:lnTlToBr>
                    <a:lnBlToTr w="12700" cmpd="sng">
                      <a:noFill/>
                      <a:prstDash val="solid"/>
                    </a:lnBlToTr>
                    <a:noFill/>
                  </a:tcPr>
                </a:tc>
                <a:tc>
                  <a:txBody>
                    <a:bodyPr/>
                    <a:lstStyle/>
                    <a:p>
                      <a:pPr marL="0" marR="0" lvl="0" indent="0" algn="ctr" defTabSz="914400" rtl="0" eaLnBrk="1" latinLnBrk="1" hangingPunct="1">
                        <a:lnSpc>
                          <a:spcPct val="100000"/>
                        </a:lnSpc>
                        <a:spcBef>
                          <a:spcPts val="0"/>
                        </a:spcBef>
                        <a:spcAft>
                          <a:spcPts val="0"/>
                        </a:spcAft>
                        <a:buClrTx/>
                        <a:buFontTx/>
                        <a:buNone/>
                        <a:defRPr/>
                      </a:pPr>
                      <a:r>
                        <a:rPr lang="ko-KR" altLang="en-US" sz="1100">
                          <a:solidFill>
                            <a:srgbClr val="5F5F5F"/>
                          </a:solidFill>
                          <a:latin typeface="Segoe UI"/>
                          <a:cs typeface="Segoe UI"/>
                        </a:rPr>
                        <a:t>사업부장</a:t>
                      </a:r>
                    </a:p>
                  </a:txBody>
                  <a:tcPr marL="82296" marR="82296" marT="82296" marB="82296" anchor="ctr">
                    <a:lnL w="6350" cap="flat" cmpd="sng" algn="ctr">
                      <a:solidFill>
                        <a:srgbClr val="808080"/>
                      </a:solidFill>
                      <a:prstDash val="solid"/>
                      <a:round/>
                      <a:headEnd w="med" len="med"/>
                      <a:tailEnd w="med" len="med"/>
                    </a:lnL>
                    <a:lnR w="6350" cap="flat" cmpd="sng" algn="ctr">
                      <a:solidFill>
                        <a:srgbClr val="808080"/>
                      </a:solidFill>
                      <a:prstDash val="solid"/>
                      <a:round/>
                      <a:headEnd w="med" len="med"/>
                      <a:tailEnd w="med" len="med"/>
                    </a:lnR>
                    <a:lnT w="6350" cap="flat" cmpd="sng" algn="ctr">
                      <a:solidFill>
                        <a:srgbClr val="808080"/>
                      </a:solidFill>
                      <a:prstDash val="solid"/>
                      <a:round/>
                      <a:headEnd w="med" len="med"/>
                      <a:tailEnd w="med" len="med"/>
                    </a:lnT>
                    <a:lnB w="6350" cap="flat" cmpd="sng" algn="ctr">
                      <a:solidFill>
                        <a:srgbClr val="808080"/>
                      </a:solidFill>
                      <a:prstDash val="solid"/>
                      <a:round/>
                      <a:headEnd w="med" len="med"/>
                      <a:tailEnd w="med" len="med"/>
                    </a:lnB>
                    <a:lnTlToBr w="12700" cmpd="sng">
                      <a:noFill/>
                      <a:prstDash val="solid"/>
                    </a:lnTlToBr>
                    <a:lnBlToTr w="12700" cmpd="sng">
                      <a:noFill/>
                      <a:prstDash val="solid"/>
                    </a:lnBlToTr>
                    <a:noFill/>
                  </a:tcPr>
                </a:tc>
                <a:tc>
                  <a:txBody>
                    <a:bodyPr/>
                    <a:lstStyle/>
                    <a:p>
                      <a:pPr marL="0" marR="0" lvl="0" indent="0" algn="ctr" defTabSz="914400" rtl="0" eaLnBrk="1" latinLnBrk="1" hangingPunct="1">
                        <a:lnSpc>
                          <a:spcPct val="100000"/>
                        </a:lnSpc>
                        <a:spcBef>
                          <a:spcPts val="0"/>
                        </a:spcBef>
                        <a:spcAft>
                          <a:spcPts val="0"/>
                        </a:spcAft>
                        <a:buClrTx/>
                        <a:buFontTx/>
                        <a:buNone/>
                        <a:defRPr/>
                      </a:pPr>
                      <a:r>
                        <a:rPr lang="ko-KR" altLang="en-US" sz="1100">
                          <a:solidFill>
                            <a:srgbClr val="5F5F5F"/>
                          </a:solidFill>
                          <a:latin typeface="Segoe UI"/>
                          <a:cs typeface="Segoe UI"/>
                        </a:rPr>
                        <a:t>인사담당자권한</a:t>
                      </a:r>
                    </a:p>
                  </a:txBody>
                  <a:tcPr marL="82296" marR="82296" marT="82296" marB="82296" anchor="ctr">
                    <a:lnL w="6350" cap="flat" cmpd="sng" algn="ctr">
                      <a:solidFill>
                        <a:srgbClr val="808080"/>
                      </a:solidFill>
                      <a:prstDash val="solid"/>
                      <a:round/>
                      <a:headEnd w="med" len="med"/>
                      <a:tailEnd w="med" len="med"/>
                    </a:lnL>
                    <a:lnR w="6350" cap="flat" cmpd="sng" algn="ctr">
                      <a:solidFill>
                        <a:srgbClr val="808080"/>
                      </a:solidFill>
                      <a:prstDash val="solid"/>
                      <a:round/>
                      <a:headEnd w="med" len="med"/>
                      <a:tailEnd w="med" len="med"/>
                    </a:lnR>
                    <a:lnT w="6350" cap="flat" cmpd="sng" algn="ctr">
                      <a:solidFill>
                        <a:srgbClr val="808080"/>
                      </a:solidFill>
                      <a:prstDash val="solid"/>
                      <a:round/>
                      <a:headEnd w="med" len="med"/>
                      <a:tailEnd w="med" len="med"/>
                    </a:lnT>
                    <a:lnB w="6350" cap="flat" cmpd="sng" algn="ctr">
                      <a:solidFill>
                        <a:srgbClr val="808080"/>
                      </a:solidFill>
                      <a:prstDash val="solid"/>
                      <a:round/>
                      <a:headEnd w="med" len="med"/>
                      <a:tailEnd w="med" len="med"/>
                    </a:lnB>
                    <a:lnTlToBr w="12700" cmpd="sng">
                      <a:noFill/>
                      <a:prstDash val="solid"/>
                    </a:lnTlToBr>
                    <a:lnBlToTr w="12700" cmpd="sng">
                      <a:noFill/>
                      <a:prstDash val="solid"/>
                    </a:lnBlToTr>
                    <a:noFill/>
                  </a:tcPr>
                </a:tc>
                <a:tc>
                  <a:txBody>
                    <a:bodyPr/>
                    <a:lstStyle/>
                    <a:p>
                      <a:pPr algn="ctr">
                        <a:defRPr/>
                      </a:pPr>
                      <a:endParaRPr lang="en-US" sz="1100">
                        <a:solidFill>
                          <a:srgbClr val="5F5F5F"/>
                        </a:solidFill>
                        <a:latin typeface="Segoe UI"/>
                        <a:cs typeface="Segoe UI"/>
                      </a:endParaRPr>
                    </a:p>
                  </a:txBody>
                  <a:tcPr marL="82296" marR="82296" marT="82296" marB="82296" anchor="ctr">
                    <a:lnL w="6350" cap="flat" cmpd="sng" algn="ctr">
                      <a:solidFill>
                        <a:srgbClr val="808080"/>
                      </a:solidFill>
                      <a:prstDash val="solid"/>
                      <a:round/>
                      <a:headEnd w="med" len="med"/>
                      <a:tailEnd w="med" len="med"/>
                    </a:lnL>
                    <a:lnR w="6350" cap="flat" cmpd="sng" algn="ctr">
                      <a:solidFill>
                        <a:srgbClr val="808080"/>
                      </a:solidFill>
                      <a:prstDash val="solid"/>
                      <a:round/>
                      <a:headEnd w="med" len="med"/>
                      <a:tailEnd w="med" len="med"/>
                    </a:lnR>
                    <a:lnT w="6350" cap="flat" cmpd="sng" algn="ctr">
                      <a:solidFill>
                        <a:srgbClr val="808080"/>
                      </a:solidFill>
                      <a:prstDash val="solid"/>
                      <a:round/>
                      <a:headEnd w="med" len="med"/>
                      <a:tailEnd w="med" len="med"/>
                    </a:lnT>
                    <a:lnB w="6350" cap="flat" cmpd="sng" algn="ctr">
                      <a:solidFill>
                        <a:srgbClr val="808080"/>
                      </a:solidFill>
                      <a:prstDash val="solid"/>
                      <a:round/>
                      <a:headEnd w="med" len="med"/>
                      <a:tailEnd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336042">
                <a:tc>
                  <a:txBody>
                    <a:bodyPr/>
                    <a:lstStyle/>
                    <a:p>
                      <a:pPr algn="ctr">
                        <a:defRPr/>
                      </a:pPr>
                      <a:r>
                        <a:rPr lang="en-US" sz="1100">
                          <a:solidFill>
                            <a:srgbClr val="5F5F5F"/>
                          </a:solidFill>
                          <a:latin typeface="Segoe UI"/>
                          <a:cs typeface="Segoe UI"/>
                        </a:rPr>
                        <a:t>4003</a:t>
                      </a:r>
                    </a:p>
                  </a:txBody>
                  <a:tcPr marL="82296" marR="82296" marT="82296" marB="82296" anchor="ctr">
                    <a:lnL w="6350" cap="flat" cmpd="sng" algn="ctr">
                      <a:solidFill>
                        <a:srgbClr val="808080"/>
                      </a:solidFill>
                      <a:prstDash val="solid"/>
                      <a:round/>
                      <a:headEnd w="med" len="med"/>
                      <a:tailEnd w="med" len="med"/>
                    </a:lnL>
                    <a:lnR w="6350" cap="flat" cmpd="sng" algn="ctr">
                      <a:solidFill>
                        <a:srgbClr val="808080"/>
                      </a:solidFill>
                      <a:prstDash val="solid"/>
                      <a:round/>
                      <a:headEnd w="med" len="med"/>
                      <a:tailEnd w="med" len="med"/>
                    </a:lnR>
                    <a:lnT w="6350" cap="flat" cmpd="sng" algn="ctr">
                      <a:solidFill>
                        <a:srgbClr val="808080"/>
                      </a:solidFill>
                      <a:prstDash val="solid"/>
                      <a:round/>
                      <a:headEnd w="med" len="med"/>
                      <a:tailEnd w="med" len="med"/>
                    </a:lnT>
                    <a:lnB w="6350" cap="flat" cmpd="sng" algn="ctr">
                      <a:solidFill>
                        <a:srgbClr val="808080"/>
                      </a:solidFill>
                      <a:prstDash val="solid"/>
                      <a:round/>
                      <a:headEnd w="med" len="med"/>
                      <a:tailEnd w="med" len="med"/>
                    </a:lnB>
                    <a:lnTlToBr w="12700" cmpd="sng">
                      <a:noFill/>
                      <a:prstDash val="solid"/>
                    </a:lnTlToBr>
                    <a:lnBlToTr w="12700" cmpd="sng">
                      <a:noFill/>
                      <a:prstDash val="solid"/>
                    </a:lnBlToTr>
                    <a:noFill/>
                  </a:tcPr>
                </a:tc>
                <a:tc>
                  <a:txBody>
                    <a:bodyPr/>
                    <a:lstStyle/>
                    <a:p>
                      <a:pPr algn="ctr">
                        <a:defRPr/>
                      </a:pPr>
                      <a:r>
                        <a:rPr lang="ko-KR" altLang="en-US" sz="1100">
                          <a:solidFill>
                            <a:srgbClr val="5F5F5F"/>
                          </a:solidFill>
                          <a:latin typeface="Segoe UI"/>
                          <a:cs typeface="Segoe UI"/>
                        </a:rPr>
                        <a:t>부장</a:t>
                      </a:r>
                    </a:p>
                  </a:txBody>
                  <a:tcPr marL="82296" marR="82296" marT="82296" marB="82296" anchor="ctr">
                    <a:lnL w="6350" cap="flat" cmpd="sng" algn="ctr">
                      <a:solidFill>
                        <a:srgbClr val="808080"/>
                      </a:solidFill>
                      <a:prstDash val="solid"/>
                      <a:round/>
                      <a:headEnd w="med" len="med"/>
                      <a:tailEnd w="med" len="med"/>
                    </a:lnL>
                    <a:lnR w="6350" cap="flat" cmpd="sng" algn="ctr">
                      <a:solidFill>
                        <a:srgbClr val="808080"/>
                      </a:solidFill>
                      <a:prstDash val="solid"/>
                      <a:round/>
                      <a:headEnd w="med" len="med"/>
                      <a:tailEnd w="med" len="med"/>
                    </a:lnR>
                    <a:lnT w="6350" cap="flat" cmpd="sng" algn="ctr">
                      <a:solidFill>
                        <a:srgbClr val="808080"/>
                      </a:solidFill>
                      <a:prstDash val="solid"/>
                      <a:round/>
                      <a:headEnd w="med" len="med"/>
                      <a:tailEnd w="med" len="med"/>
                    </a:lnT>
                    <a:lnB w="6350" cap="flat" cmpd="sng" algn="ctr">
                      <a:solidFill>
                        <a:srgbClr val="808080"/>
                      </a:solidFill>
                      <a:prstDash val="solid"/>
                      <a:round/>
                      <a:headEnd w="med" len="med"/>
                      <a:tailEnd w="med" len="med"/>
                    </a:lnB>
                    <a:lnTlToBr w="12700" cmpd="sng">
                      <a:noFill/>
                      <a:prstDash val="solid"/>
                    </a:lnTlToBr>
                    <a:lnBlToTr w="12700" cmpd="sng">
                      <a:noFill/>
                      <a:prstDash val="solid"/>
                    </a:lnBlToTr>
                    <a:noFill/>
                  </a:tcPr>
                </a:tc>
                <a:tc>
                  <a:txBody>
                    <a:bodyPr/>
                    <a:lstStyle/>
                    <a:p>
                      <a:pPr marL="0" marR="0" lvl="0" indent="0" algn="ctr" defTabSz="914400" rtl="0" eaLnBrk="1" latinLnBrk="1" hangingPunct="1">
                        <a:lnSpc>
                          <a:spcPct val="100000"/>
                        </a:lnSpc>
                        <a:spcBef>
                          <a:spcPts val="0"/>
                        </a:spcBef>
                        <a:spcAft>
                          <a:spcPts val="0"/>
                        </a:spcAft>
                        <a:buClrTx/>
                        <a:buFontTx/>
                        <a:buNone/>
                        <a:defRPr/>
                      </a:pPr>
                      <a:r>
                        <a:rPr lang="ko-KR" altLang="en-US" sz="1100">
                          <a:solidFill>
                            <a:srgbClr val="5F5F5F"/>
                          </a:solidFill>
                          <a:latin typeface="Segoe UI"/>
                          <a:cs typeface="Segoe UI"/>
                        </a:rPr>
                        <a:t>본부장</a:t>
                      </a:r>
                    </a:p>
                  </a:txBody>
                  <a:tcPr marL="82296" marR="82296" marT="82296" marB="82296" anchor="ctr">
                    <a:lnL w="6350" cap="flat" cmpd="sng" algn="ctr">
                      <a:solidFill>
                        <a:srgbClr val="808080"/>
                      </a:solidFill>
                      <a:prstDash val="solid"/>
                      <a:round/>
                      <a:headEnd w="med" len="med"/>
                      <a:tailEnd w="med" len="med"/>
                    </a:lnL>
                    <a:lnR w="6350" cap="flat" cmpd="sng" algn="ctr">
                      <a:solidFill>
                        <a:srgbClr val="808080"/>
                      </a:solidFill>
                      <a:prstDash val="solid"/>
                      <a:round/>
                      <a:headEnd w="med" len="med"/>
                      <a:tailEnd w="med" len="med"/>
                    </a:lnR>
                    <a:lnT w="6350" cap="flat" cmpd="sng" algn="ctr">
                      <a:solidFill>
                        <a:srgbClr val="808080"/>
                      </a:solidFill>
                      <a:prstDash val="solid"/>
                      <a:round/>
                      <a:headEnd w="med" len="med"/>
                      <a:tailEnd w="med" len="med"/>
                    </a:lnT>
                    <a:lnB w="6350" cap="flat" cmpd="sng" algn="ctr">
                      <a:solidFill>
                        <a:srgbClr val="808080"/>
                      </a:solidFill>
                      <a:prstDash val="solid"/>
                      <a:round/>
                      <a:headEnd w="med" len="med"/>
                      <a:tailEnd w="med" len="med"/>
                    </a:lnB>
                    <a:lnTlToBr w="12700" cmpd="sng">
                      <a:noFill/>
                      <a:prstDash val="solid"/>
                    </a:lnTlToBr>
                    <a:lnBlToTr w="12700" cmpd="sng">
                      <a:noFill/>
                      <a:prstDash val="solid"/>
                    </a:lnBlToTr>
                    <a:noFill/>
                  </a:tcPr>
                </a:tc>
                <a:tc>
                  <a:txBody>
                    <a:bodyPr/>
                    <a:lstStyle/>
                    <a:p>
                      <a:pPr marL="0" marR="0" lvl="0" indent="0" algn="ctr" defTabSz="914400" rtl="0" eaLnBrk="1" latinLnBrk="1" hangingPunct="1">
                        <a:lnSpc>
                          <a:spcPct val="100000"/>
                        </a:lnSpc>
                        <a:spcBef>
                          <a:spcPts val="0"/>
                        </a:spcBef>
                        <a:spcAft>
                          <a:spcPts val="0"/>
                        </a:spcAft>
                        <a:buClrTx/>
                        <a:buFontTx/>
                        <a:buNone/>
                        <a:defRPr/>
                      </a:pPr>
                      <a:r>
                        <a:rPr lang="ko-KR" altLang="en-US" sz="1100">
                          <a:solidFill>
                            <a:srgbClr val="5F5F5F"/>
                          </a:solidFill>
                          <a:latin typeface="Segoe UI"/>
                          <a:cs typeface="Segoe UI"/>
                        </a:rPr>
                        <a:t>일반사용자권한</a:t>
                      </a:r>
                    </a:p>
                  </a:txBody>
                  <a:tcPr marL="82296" marR="82296" marT="82296" marB="82296" anchor="ctr">
                    <a:lnL w="6350" cap="flat" cmpd="sng" algn="ctr">
                      <a:solidFill>
                        <a:srgbClr val="808080"/>
                      </a:solidFill>
                      <a:prstDash val="solid"/>
                      <a:round/>
                      <a:headEnd w="med" len="med"/>
                      <a:tailEnd w="med" len="med"/>
                    </a:lnL>
                    <a:lnR w="6350" cap="flat" cmpd="sng" algn="ctr">
                      <a:solidFill>
                        <a:srgbClr val="808080"/>
                      </a:solidFill>
                      <a:prstDash val="solid"/>
                      <a:round/>
                      <a:headEnd w="med" len="med"/>
                      <a:tailEnd w="med" len="med"/>
                    </a:lnR>
                    <a:lnT w="6350" cap="flat" cmpd="sng" algn="ctr">
                      <a:solidFill>
                        <a:srgbClr val="808080"/>
                      </a:solidFill>
                      <a:prstDash val="solid"/>
                      <a:round/>
                      <a:headEnd w="med" len="med"/>
                      <a:tailEnd w="med" len="med"/>
                    </a:lnT>
                    <a:lnB w="6350" cap="flat" cmpd="sng" algn="ctr">
                      <a:solidFill>
                        <a:srgbClr val="808080"/>
                      </a:solidFill>
                      <a:prstDash val="solid"/>
                      <a:round/>
                      <a:headEnd w="med" len="med"/>
                      <a:tailEnd w="med" len="med"/>
                    </a:lnB>
                    <a:lnTlToBr w="12700" cmpd="sng">
                      <a:noFill/>
                      <a:prstDash val="solid"/>
                    </a:lnTlToBr>
                    <a:lnBlToTr w="12700" cmpd="sng">
                      <a:noFill/>
                      <a:prstDash val="solid"/>
                    </a:lnBlToTr>
                    <a:noFill/>
                  </a:tcPr>
                </a:tc>
                <a:tc>
                  <a:txBody>
                    <a:bodyPr/>
                    <a:lstStyle/>
                    <a:p>
                      <a:pPr algn="ctr">
                        <a:defRPr/>
                      </a:pPr>
                      <a:endParaRPr lang="en-US" sz="1100">
                        <a:solidFill>
                          <a:srgbClr val="5F5F5F"/>
                        </a:solidFill>
                        <a:latin typeface="Segoe UI"/>
                        <a:cs typeface="Segoe UI"/>
                      </a:endParaRPr>
                    </a:p>
                  </a:txBody>
                  <a:tcPr marL="82296" marR="82296" marT="82296" marB="82296" anchor="ctr">
                    <a:lnL w="6350" cap="flat" cmpd="sng" algn="ctr">
                      <a:solidFill>
                        <a:srgbClr val="808080"/>
                      </a:solidFill>
                      <a:prstDash val="solid"/>
                      <a:round/>
                      <a:headEnd w="med" len="med"/>
                      <a:tailEnd w="med" len="med"/>
                    </a:lnL>
                    <a:lnR w="6350" cap="flat" cmpd="sng" algn="ctr">
                      <a:solidFill>
                        <a:srgbClr val="808080"/>
                      </a:solidFill>
                      <a:prstDash val="solid"/>
                      <a:round/>
                      <a:headEnd w="med" len="med"/>
                      <a:tailEnd w="med" len="med"/>
                    </a:lnR>
                    <a:lnT w="6350" cap="flat" cmpd="sng" algn="ctr">
                      <a:solidFill>
                        <a:srgbClr val="808080"/>
                      </a:solidFill>
                      <a:prstDash val="solid"/>
                      <a:round/>
                      <a:headEnd w="med" len="med"/>
                      <a:tailEnd w="med" len="med"/>
                    </a:lnT>
                    <a:lnB w="6350" cap="flat" cmpd="sng" algn="ctr">
                      <a:solidFill>
                        <a:srgbClr val="808080"/>
                      </a:solidFill>
                      <a:prstDash val="solid"/>
                      <a:round/>
                      <a:headEnd w="med" len="med"/>
                      <a:tailEnd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336042">
                <a:tc>
                  <a:txBody>
                    <a:bodyPr/>
                    <a:lstStyle/>
                    <a:p>
                      <a:pPr algn="ctr">
                        <a:defRPr/>
                      </a:pPr>
                      <a:r>
                        <a:rPr lang="en-US" sz="1100">
                          <a:solidFill>
                            <a:srgbClr val="5F5F5F"/>
                          </a:solidFill>
                          <a:latin typeface="Segoe UI"/>
                          <a:cs typeface="Segoe UI"/>
                        </a:rPr>
                        <a:t>4004</a:t>
                      </a:r>
                    </a:p>
                  </a:txBody>
                  <a:tcPr marL="82296" marR="82296" marT="82296" marB="82296" anchor="ctr">
                    <a:lnL w="6350" cap="flat" cmpd="sng" algn="ctr">
                      <a:solidFill>
                        <a:srgbClr val="808080"/>
                      </a:solidFill>
                      <a:prstDash val="solid"/>
                      <a:round/>
                      <a:headEnd w="med" len="med"/>
                      <a:tailEnd w="med" len="med"/>
                    </a:lnL>
                    <a:lnR w="6350" cap="flat" cmpd="sng" algn="ctr">
                      <a:solidFill>
                        <a:srgbClr val="808080"/>
                      </a:solidFill>
                      <a:prstDash val="solid"/>
                      <a:round/>
                      <a:headEnd w="med" len="med"/>
                      <a:tailEnd w="med" len="med"/>
                    </a:lnR>
                    <a:lnT w="6350" cap="flat" cmpd="sng" algn="ctr">
                      <a:solidFill>
                        <a:srgbClr val="808080"/>
                      </a:solidFill>
                      <a:prstDash val="solid"/>
                      <a:round/>
                      <a:headEnd w="med" len="med"/>
                      <a:tailEnd w="med" len="med"/>
                    </a:lnT>
                    <a:lnB w="6350" cap="flat" cmpd="sng" algn="ctr">
                      <a:solidFill>
                        <a:srgbClr val="808080"/>
                      </a:solidFill>
                      <a:prstDash val="solid"/>
                      <a:round/>
                      <a:headEnd w="med" len="med"/>
                      <a:tailEnd w="med" len="med"/>
                    </a:lnB>
                    <a:lnTlToBr w="12700" cmpd="sng">
                      <a:noFill/>
                      <a:prstDash val="solid"/>
                    </a:lnTlToBr>
                    <a:lnBlToTr w="12700" cmpd="sng">
                      <a:noFill/>
                      <a:prstDash val="solid"/>
                    </a:lnBlToTr>
                    <a:noFill/>
                  </a:tcPr>
                </a:tc>
                <a:tc>
                  <a:txBody>
                    <a:bodyPr/>
                    <a:lstStyle/>
                    <a:p>
                      <a:pPr algn="ctr">
                        <a:defRPr/>
                      </a:pPr>
                      <a:r>
                        <a:rPr lang="ko-KR" altLang="en-US" sz="1100">
                          <a:solidFill>
                            <a:srgbClr val="5F5F5F"/>
                          </a:solidFill>
                          <a:latin typeface="Segoe UI"/>
                          <a:cs typeface="Segoe UI"/>
                        </a:rPr>
                        <a:t>대리</a:t>
                      </a:r>
                    </a:p>
                  </a:txBody>
                  <a:tcPr marL="82296" marR="82296" marT="82296" marB="82296" anchor="ctr">
                    <a:lnL w="6350" cap="flat" cmpd="sng" algn="ctr">
                      <a:solidFill>
                        <a:srgbClr val="808080"/>
                      </a:solidFill>
                      <a:prstDash val="solid"/>
                      <a:round/>
                      <a:headEnd w="med" len="med"/>
                      <a:tailEnd w="med" len="med"/>
                    </a:lnL>
                    <a:lnR w="6350" cap="flat" cmpd="sng" algn="ctr">
                      <a:solidFill>
                        <a:srgbClr val="808080"/>
                      </a:solidFill>
                      <a:prstDash val="solid"/>
                      <a:round/>
                      <a:headEnd w="med" len="med"/>
                      <a:tailEnd w="med" len="med"/>
                    </a:lnR>
                    <a:lnT w="6350" cap="flat" cmpd="sng" algn="ctr">
                      <a:solidFill>
                        <a:srgbClr val="808080"/>
                      </a:solidFill>
                      <a:prstDash val="solid"/>
                      <a:round/>
                      <a:headEnd w="med" len="med"/>
                      <a:tailEnd w="med" len="med"/>
                    </a:lnT>
                    <a:lnB w="6350" cap="flat" cmpd="sng" algn="ctr">
                      <a:solidFill>
                        <a:srgbClr val="808080"/>
                      </a:solidFill>
                      <a:prstDash val="solid"/>
                      <a:round/>
                      <a:headEnd w="med" len="med"/>
                      <a:tailEnd w="med" len="med"/>
                    </a:lnB>
                    <a:lnTlToBr w="12700" cmpd="sng">
                      <a:noFill/>
                      <a:prstDash val="solid"/>
                    </a:lnTlToBr>
                    <a:lnBlToTr w="12700" cmpd="sng">
                      <a:noFill/>
                      <a:prstDash val="solid"/>
                    </a:lnBlToTr>
                    <a:noFill/>
                  </a:tcPr>
                </a:tc>
                <a:tc>
                  <a:txBody>
                    <a:bodyPr/>
                    <a:lstStyle/>
                    <a:p>
                      <a:pPr marL="0" marR="0" lvl="0" indent="0" algn="ctr" defTabSz="914400" rtl="0" eaLnBrk="1" latinLnBrk="1" hangingPunct="1">
                        <a:lnSpc>
                          <a:spcPct val="100000"/>
                        </a:lnSpc>
                        <a:spcBef>
                          <a:spcPts val="0"/>
                        </a:spcBef>
                        <a:spcAft>
                          <a:spcPts val="0"/>
                        </a:spcAft>
                        <a:buClrTx/>
                        <a:buFontTx/>
                        <a:buNone/>
                        <a:defRPr/>
                      </a:pPr>
                      <a:r>
                        <a:rPr lang="ko-KR" altLang="en-US" sz="1100">
                          <a:solidFill>
                            <a:srgbClr val="5F5F5F"/>
                          </a:solidFill>
                          <a:latin typeface="Segoe UI"/>
                          <a:cs typeface="Segoe UI"/>
                        </a:rPr>
                        <a:t>파트장</a:t>
                      </a:r>
                    </a:p>
                  </a:txBody>
                  <a:tcPr marL="82296" marR="82296" marT="82296" marB="82296" anchor="ctr">
                    <a:lnL w="6350" cap="flat" cmpd="sng" algn="ctr">
                      <a:solidFill>
                        <a:srgbClr val="808080"/>
                      </a:solidFill>
                      <a:prstDash val="solid"/>
                      <a:round/>
                      <a:headEnd w="med" len="med"/>
                      <a:tailEnd w="med" len="med"/>
                    </a:lnL>
                    <a:lnR w="6350" cap="flat" cmpd="sng" algn="ctr">
                      <a:solidFill>
                        <a:srgbClr val="808080"/>
                      </a:solidFill>
                      <a:prstDash val="solid"/>
                      <a:round/>
                      <a:headEnd w="med" len="med"/>
                      <a:tailEnd w="med" len="med"/>
                    </a:lnR>
                    <a:lnT w="6350" cap="flat" cmpd="sng" algn="ctr">
                      <a:solidFill>
                        <a:srgbClr val="808080"/>
                      </a:solidFill>
                      <a:prstDash val="solid"/>
                      <a:round/>
                      <a:headEnd w="med" len="med"/>
                      <a:tailEnd w="med" len="med"/>
                    </a:lnT>
                    <a:lnB w="6350" cap="flat" cmpd="sng" algn="ctr">
                      <a:solidFill>
                        <a:srgbClr val="808080"/>
                      </a:solidFill>
                      <a:prstDash val="solid"/>
                      <a:round/>
                      <a:headEnd w="med" len="med"/>
                      <a:tailEnd w="med" len="med"/>
                    </a:lnB>
                    <a:lnTlToBr w="12700" cmpd="sng">
                      <a:noFill/>
                      <a:prstDash val="solid"/>
                    </a:lnTlToBr>
                    <a:lnBlToTr w="12700" cmpd="sng">
                      <a:noFill/>
                      <a:prstDash val="solid"/>
                    </a:lnBlToTr>
                    <a:noFill/>
                  </a:tcPr>
                </a:tc>
                <a:tc>
                  <a:txBody>
                    <a:bodyPr/>
                    <a:lstStyle/>
                    <a:p>
                      <a:pPr marL="0" marR="0" lvl="0" indent="0" algn="ctr" defTabSz="914400" rtl="0" eaLnBrk="1" latinLnBrk="1" hangingPunct="1">
                        <a:lnSpc>
                          <a:spcPct val="100000"/>
                        </a:lnSpc>
                        <a:spcBef>
                          <a:spcPts val="0"/>
                        </a:spcBef>
                        <a:spcAft>
                          <a:spcPts val="0"/>
                        </a:spcAft>
                        <a:buClrTx/>
                        <a:buFontTx/>
                        <a:buNone/>
                        <a:defRPr/>
                      </a:pPr>
                      <a:r>
                        <a:rPr lang="ko-KR" altLang="en-US" sz="1100">
                          <a:solidFill>
                            <a:srgbClr val="5F5F5F"/>
                          </a:solidFill>
                          <a:latin typeface="Segoe UI"/>
                          <a:cs typeface="Segoe UI"/>
                        </a:rPr>
                        <a:t>일반사용자권한</a:t>
                      </a:r>
                    </a:p>
                  </a:txBody>
                  <a:tcPr marL="82296" marR="82296" marT="82296" marB="82296" anchor="ctr">
                    <a:lnL w="6350" cap="flat" cmpd="sng" algn="ctr">
                      <a:solidFill>
                        <a:srgbClr val="808080"/>
                      </a:solidFill>
                      <a:prstDash val="solid"/>
                      <a:round/>
                      <a:headEnd w="med" len="med"/>
                      <a:tailEnd w="med" len="med"/>
                    </a:lnL>
                    <a:lnR w="6350" cap="flat" cmpd="sng" algn="ctr">
                      <a:solidFill>
                        <a:srgbClr val="808080"/>
                      </a:solidFill>
                      <a:prstDash val="solid"/>
                      <a:round/>
                      <a:headEnd w="med" len="med"/>
                      <a:tailEnd w="med" len="med"/>
                    </a:lnR>
                    <a:lnT w="6350" cap="flat" cmpd="sng" algn="ctr">
                      <a:solidFill>
                        <a:srgbClr val="808080"/>
                      </a:solidFill>
                      <a:prstDash val="solid"/>
                      <a:round/>
                      <a:headEnd w="med" len="med"/>
                      <a:tailEnd w="med" len="med"/>
                    </a:lnT>
                    <a:lnB w="6350" cap="flat" cmpd="sng" algn="ctr">
                      <a:solidFill>
                        <a:srgbClr val="808080"/>
                      </a:solidFill>
                      <a:prstDash val="solid"/>
                      <a:round/>
                      <a:headEnd w="med" len="med"/>
                      <a:tailEnd w="med" len="med"/>
                    </a:lnB>
                    <a:lnTlToBr w="12700" cmpd="sng">
                      <a:noFill/>
                      <a:prstDash val="solid"/>
                    </a:lnTlToBr>
                    <a:lnBlToTr w="12700" cmpd="sng">
                      <a:noFill/>
                      <a:prstDash val="solid"/>
                    </a:lnBlToTr>
                    <a:noFill/>
                  </a:tcPr>
                </a:tc>
                <a:tc>
                  <a:txBody>
                    <a:bodyPr/>
                    <a:lstStyle/>
                    <a:p>
                      <a:pPr algn="ctr">
                        <a:defRPr/>
                      </a:pPr>
                      <a:endParaRPr lang="en-US" sz="1100">
                        <a:solidFill>
                          <a:srgbClr val="5F5F5F"/>
                        </a:solidFill>
                        <a:latin typeface="Segoe UI"/>
                        <a:cs typeface="Segoe UI"/>
                      </a:endParaRPr>
                    </a:p>
                  </a:txBody>
                  <a:tcPr marL="82296" marR="82296" marT="82296" marB="82296" anchor="ctr">
                    <a:lnL w="6350" cap="flat" cmpd="sng" algn="ctr">
                      <a:solidFill>
                        <a:srgbClr val="808080"/>
                      </a:solidFill>
                      <a:prstDash val="solid"/>
                      <a:round/>
                      <a:headEnd w="med" len="med"/>
                      <a:tailEnd w="med" len="med"/>
                    </a:lnL>
                    <a:lnR w="6350" cap="flat" cmpd="sng" algn="ctr">
                      <a:solidFill>
                        <a:srgbClr val="808080"/>
                      </a:solidFill>
                      <a:prstDash val="solid"/>
                      <a:round/>
                      <a:headEnd w="med" len="med"/>
                      <a:tailEnd w="med" len="med"/>
                    </a:lnR>
                    <a:lnT w="6350" cap="flat" cmpd="sng" algn="ctr">
                      <a:solidFill>
                        <a:srgbClr val="808080"/>
                      </a:solidFill>
                      <a:prstDash val="solid"/>
                      <a:round/>
                      <a:headEnd w="med" len="med"/>
                      <a:tailEnd w="med" len="med"/>
                    </a:lnT>
                    <a:lnB w="6350" cap="flat" cmpd="sng" algn="ctr">
                      <a:solidFill>
                        <a:srgbClr val="808080"/>
                      </a:solidFill>
                      <a:prstDash val="solid"/>
                      <a:round/>
                      <a:headEnd w="med" len="med"/>
                      <a:tailEnd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bl>
          </a:graphicData>
        </a:graphic>
      </p:graphicFrame>
      <p:grpSp>
        <p:nvGrpSpPr>
          <p:cNvPr id="61" name="그룹 60"/>
          <p:cNvGrpSpPr/>
          <p:nvPr/>
        </p:nvGrpSpPr>
        <p:grpSpPr>
          <a:xfrm>
            <a:off x="7424634" y="2657217"/>
            <a:ext cx="1240139" cy="1252562"/>
            <a:chOff x="7319859" y="2657217"/>
            <a:chExt cx="1240139" cy="1252562"/>
          </a:xfrm>
        </p:grpSpPr>
        <p:sp>
          <p:nvSpPr>
            <p:cNvPr id="47" name="직사각형 46"/>
            <p:cNvSpPr/>
            <p:nvPr/>
          </p:nvSpPr>
          <p:spPr>
            <a:xfrm>
              <a:off x="7744591" y="2657217"/>
              <a:ext cx="466066" cy="254623"/>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ko-KR" altLang="en-US" sz="800">
                  <a:solidFill>
                    <a:schemeClr val="tx1"/>
                  </a:solidFill>
                  <a:latin typeface="Noto Sans KR Black"/>
                  <a:ea typeface="Noto Sans KR Black"/>
                </a:rPr>
                <a:t>수정</a:t>
              </a:r>
            </a:p>
          </p:txBody>
        </p:sp>
        <p:sp>
          <p:nvSpPr>
            <p:cNvPr id="48" name="직사각형 47"/>
            <p:cNvSpPr/>
            <p:nvPr/>
          </p:nvSpPr>
          <p:spPr>
            <a:xfrm>
              <a:off x="7319859" y="2996219"/>
              <a:ext cx="466066" cy="254623"/>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ko-KR" altLang="en-US" sz="800">
                  <a:solidFill>
                    <a:schemeClr val="tx1"/>
                  </a:solidFill>
                  <a:latin typeface="Noto Sans KR Black"/>
                  <a:ea typeface="Noto Sans KR Black"/>
                </a:rPr>
                <a:t>수정</a:t>
              </a:r>
            </a:p>
          </p:txBody>
        </p:sp>
        <p:sp>
          <p:nvSpPr>
            <p:cNvPr id="49" name="직사각형 48"/>
            <p:cNvSpPr/>
            <p:nvPr/>
          </p:nvSpPr>
          <p:spPr>
            <a:xfrm>
              <a:off x="8093932" y="2996219"/>
              <a:ext cx="466066" cy="254623"/>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ko-KR" altLang="en-US" sz="800">
                  <a:solidFill>
                    <a:schemeClr val="tx1"/>
                  </a:solidFill>
                  <a:latin typeface="Noto Sans KR Black"/>
                  <a:ea typeface="Noto Sans KR Black"/>
                </a:rPr>
                <a:t>삭제</a:t>
              </a:r>
            </a:p>
          </p:txBody>
        </p:sp>
        <p:sp>
          <p:nvSpPr>
            <p:cNvPr id="50" name="직사각형 49"/>
            <p:cNvSpPr/>
            <p:nvPr/>
          </p:nvSpPr>
          <p:spPr>
            <a:xfrm>
              <a:off x="7319859" y="3319761"/>
              <a:ext cx="466066" cy="254623"/>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ko-KR" altLang="en-US" sz="800">
                  <a:solidFill>
                    <a:schemeClr val="tx1"/>
                  </a:solidFill>
                  <a:latin typeface="Noto Sans KR Black"/>
                  <a:ea typeface="Noto Sans KR Black"/>
                </a:rPr>
                <a:t>수정</a:t>
              </a:r>
            </a:p>
          </p:txBody>
        </p:sp>
        <p:sp>
          <p:nvSpPr>
            <p:cNvPr id="51" name="직사각형 50"/>
            <p:cNvSpPr/>
            <p:nvPr/>
          </p:nvSpPr>
          <p:spPr>
            <a:xfrm>
              <a:off x="8093932" y="3319761"/>
              <a:ext cx="466066" cy="254623"/>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ko-KR" altLang="en-US" sz="800">
                  <a:solidFill>
                    <a:schemeClr val="tx1"/>
                  </a:solidFill>
                  <a:latin typeface="Noto Sans KR Black"/>
                  <a:ea typeface="Noto Sans KR Black"/>
                </a:rPr>
                <a:t>삭제</a:t>
              </a:r>
            </a:p>
          </p:txBody>
        </p:sp>
        <p:sp>
          <p:nvSpPr>
            <p:cNvPr id="52" name="직사각형 51"/>
            <p:cNvSpPr/>
            <p:nvPr/>
          </p:nvSpPr>
          <p:spPr>
            <a:xfrm>
              <a:off x="7319859" y="3655156"/>
              <a:ext cx="466066" cy="254623"/>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ko-KR" altLang="en-US" sz="800">
                  <a:solidFill>
                    <a:schemeClr val="tx1"/>
                  </a:solidFill>
                  <a:latin typeface="Noto Sans KR Black"/>
                  <a:ea typeface="Noto Sans KR Black"/>
                </a:rPr>
                <a:t>수정</a:t>
              </a:r>
            </a:p>
          </p:txBody>
        </p:sp>
        <p:sp>
          <p:nvSpPr>
            <p:cNvPr id="53" name="직사각형 52"/>
            <p:cNvSpPr/>
            <p:nvPr/>
          </p:nvSpPr>
          <p:spPr>
            <a:xfrm>
              <a:off x="8093932" y="3655156"/>
              <a:ext cx="466066" cy="254623"/>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ko-KR" altLang="en-US" sz="800">
                  <a:solidFill>
                    <a:schemeClr val="tx1"/>
                  </a:solidFill>
                  <a:latin typeface="Noto Sans KR Black"/>
                  <a:ea typeface="Noto Sans KR Black"/>
                </a:rPr>
                <a:t>삭제</a:t>
              </a:r>
            </a:p>
          </p:txBody>
        </p:sp>
      </p:grpSp>
      <p:grpSp>
        <p:nvGrpSpPr>
          <p:cNvPr id="28" name="그룹 27"/>
          <p:cNvGrpSpPr/>
          <p:nvPr/>
        </p:nvGrpSpPr>
        <p:grpSpPr>
          <a:xfrm>
            <a:off x="2613483" y="2387859"/>
            <a:ext cx="128588" cy="1483217"/>
            <a:chOff x="2613483" y="2387859"/>
            <a:chExt cx="128588" cy="1483217"/>
          </a:xfrm>
        </p:grpSpPr>
        <p:sp>
          <p:nvSpPr>
            <p:cNvPr id="54" name="Box"/>
            <p:cNvSpPr>
              <a:spLocks noChangeAspect="1" noChangeArrowheads="1"/>
            </p:cNvSpPr>
            <p:nvPr/>
          </p:nvSpPr>
          <p:spPr>
            <a:xfrm>
              <a:off x="2613483" y="2387859"/>
              <a:ext cx="128588" cy="128588"/>
            </a:xfrm>
            <a:prstGeom prst="rect">
              <a:avLst/>
            </a:prstGeom>
            <a:solidFill>
              <a:srgbClr val="FFFFFF"/>
            </a:solidFill>
            <a:ln w="6350" cap="flat">
              <a:solidFill>
                <a:srgbClr val="808080"/>
              </a:solidFill>
              <a:prstDash val="solid"/>
              <a:miter/>
            </a:ln>
          </p:spPr>
          <p:txBody>
            <a:bodyPr vert="horz" wrap="square" lIns="91440" tIns="45720" rIns="91440" bIns="45720" anchor="t" anchorCtr="0">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defRPr/>
              </a:pPr>
              <a:endParaRPr lang="en-US">
                <a:solidFill>
                  <a:srgbClr val="5F5F5F"/>
                </a:solidFill>
                <a:latin typeface="Segoe UI"/>
                <a:cs typeface="Segoe UI"/>
              </a:endParaRPr>
            </a:p>
          </p:txBody>
        </p:sp>
        <p:sp>
          <p:nvSpPr>
            <p:cNvPr id="56" name="Box"/>
            <p:cNvSpPr>
              <a:spLocks noChangeAspect="1" noChangeArrowheads="1"/>
            </p:cNvSpPr>
            <p:nvPr/>
          </p:nvSpPr>
          <p:spPr>
            <a:xfrm>
              <a:off x="2613483" y="3415830"/>
              <a:ext cx="128588" cy="128588"/>
            </a:xfrm>
            <a:prstGeom prst="rect">
              <a:avLst/>
            </a:prstGeom>
            <a:solidFill>
              <a:srgbClr val="FFFFFF"/>
            </a:solidFill>
            <a:ln w="6350" cap="flat">
              <a:solidFill>
                <a:srgbClr val="808080"/>
              </a:solidFill>
              <a:prstDash val="solid"/>
              <a:miter/>
            </a:ln>
          </p:spPr>
          <p:txBody>
            <a:bodyPr vert="horz" wrap="square" lIns="91440" tIns="45720" rIns="91440" bIns="45720" anchor="t" anchorCtr="0">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defRPr/>
              </a:pPr>
              <a:endParaRPr lang="en-US">
                <a:solidFill>
                  <a:srgbClr val="5F5F5F"/>
                </a:solidFill>
                <a:latin typeface="Segoe UI"/>
                <a:cs typeface="Segoe UI"/>
              </a:endParaRPr>
            </a:p>
          </p:txBody>
        </p:sp>
        <p:sp>
          <p:nvSpPr>
            <p:cNvPr id="57" name="Box"/>
            <p:cNvSpPr>
              <a:spLocks noChangeAspect="1" noChangeArrowheads="1"/>
            </p:cNvSpPr>
            <p:nvPr/>
          </p:nvSpPr>
          <p:spPr>
            <a:xfrm>
              <a:off x="2613483" y="3742488"/>
              <a:ext cx="128588" cy="128588"/>
            </a:xfrm>
            <a:prstGeom prst="rect">
              <a:avLst/>
            </a:prstGeom>
            <a:solidFill>
              <a:srgbClr val="FFFFFF"/>
            </a:solidFill>
            <a:ln w="6350" cap="flat">
              <a:solidFill>
                <a:srgbClr val="808080"/>
              </a:solidFill>
              <a:prstDash val="solid"/>
              <a:miter/>
            </a:ln>
          </p:spPr>
          <p:txBody>
            <a:bodyPr vert="horz" wrap="square" lIns="91440" tIns="45720" rIns="91440" bIns="45720" anchor="t" anchorCtr="0">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defRPr/>
              </a:pPr>
              <a:endParaRPr lang="en-US">
                <a:solidFill>
                  <a:srgbClr val="5F5F5F"/>
                </a:solidFill>
                <a:latin typeface="Segoe UI"/>
                <a:cs typeface="Segoe UI"/>
              </a:endParaRPr>
            </a:p>
          </p:txBody>
        </p:sp>
        <p:sp>
          <p:nvSpPr>
            <p:cNvPr id="58" name="Box"/>
            <p:cNvSpPr>
              <a:spLocks noChangeAspect="1" noChangeArrowheads="1"/>
            </p:cNvSpPr>
            <p:nvPr/>
          </p:nvSpPr>
          <p:spPr>
            <a:xfrm>
              <a:off x="2613483" y="3067227"/>
              <a:ext cx="128588" cy="128588"/>
            </a:xfrm>
            <a:prstGeom prst="rect">
              <a:avLst/>
            </a:prstGeom>
            <a:solidFill>
              <a:srgbClr val="FFFFFF"/>
            </a:solidFill>
            <a:ln w="6350" cap="flat">
              <a:solidFill>
                <a:srgbClr val="808080"/>
              </a:solidFill>
              <a:prstDash val="solid"/>
              <a:miter/>
            </a:ln>
          </p:spPr>
          <p:txBody>
            <a:bodyPr vert="horz" wrap="square" lIns="91440" tIns="45720" rIns="91440" bIns="45720" anchor="t" anchorCtr="0">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defRPr/>
              </a:pPr>
              <a:endParaRPr lang="en-US">
                <a:solidFill>
                  <a:srgbClr val="5F5F5F"/>
                </a:solidFill>
                <a:latin typeface="Segoe UI"/>
                <a:cs typeface="Segoe UI"/>
              </a:endParaRPr>
            </a:p>
          </p:txBody>
        </p:sp>
        <p:sp>
          <p:nvSpPr>
            <p:cNvPr id="63" name="Box">
              <a:extLst>
                <a:ext uri="{FF2B5EF4-FFF2-40B4-BE49-F238E27FC236}">
                  <a16:creationId xmlns:a16="http://schemas.microsoft.com/office/drawing/2014/main" id="{E32A96B5-507D-4FC8-91CC-B03791A3B97E}"/>
                </a:ext>
              </a:extLst>
            </p:cNvPr>
            <p:cNvSpPr>
              <a:spLocks noChangeAspect="1" noChangeArrowheads="1"/>
            </p:cNvSpPr>
            <p:nvPr/>
          </p:nvSpPr>
          <p:spPr>
            <a:xfrm>
              <a:off x="2613483" y="2712335"/>
              <a:ext cx="128588" cy="128588"/>
            </a:xfrm>
            <a:prstGeom prst="rect">
              <a:avLst/>
            </a:prstGeom>
            <a:solidFill>
              <a:srgbClr val="FFFFFF"/>
            </a:solidFill>
            <a:ln w="6350" cap="flat">
              <a:solidFill>
                <a:srgbClr val="808080"/>
              </a:solidFill>
              <a:prstDash val="solid"/>
              <a:miter/>
            </a:ln>
          </p:spPr>
          <p:txBody>
            <a:bodyPr vert="horz" wrap="square" lIns="91440" tIns="45720" rIns="91440" bIns="45720" anchor="t" anchorCtr="0">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defRPr/>
              </a:pPr>
              <a:endParaRPr lang="en-US">
                <a:solidFill>
                  <a:srgbClr val="5F5F5F"/>
                </a:solidFill>
                <a:latin typeface="Segoe UI"/>
                <a:cs typeface="Segoe UI"/>
              </a:endParaRPr>
            </a:p>
          </p:txBody>
        </p:sp>
      </p:grpSp>
      <p:sp>
        <p:nvSpPr>
          <p:cNvPr id="59" name="직사각형 58"/>
          <p:cNvSpPr/>
          <p:nvPr/>
        </p:nvSpPr>
        <p:spPr>
          <a:xfrm>
            <a:off x="2585200" y="4097356"/>
            <a:ext cx="692032" cy="254623"/>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ko-KR" altLang="en-US" sz="800">
                <a:solidFill>
                  <a:schemeClr val="tx1"/>
                </a:solidFill>
                <a:latin typeface="Noto Sans KR Black"/>
                <a:ea typeface="Noto Sans KR Black"/>
              </a:rPr>
              <a:t>선택 삭제</a:t>
            </a:r>
          </a:p>
        </p:txBody>
      </p:sp>
      <p:sp>
        <p:nvSpPr>
          <p:cNvPr id="60" name="직사각형 59"/>
          <p:cNvSpPr/>
          <p:nvPr/>
        </p:nvSpPr>
        <p:spPr>
          <a:xfrm>
            <a:off x="8051918" y="4097356"/>
            <a:ext cx="1059695" cy="254623"/>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ko-KR" altLang="en-US" sz="800">
                <a:solidFill>
                  <a:schemeClr val="tx1"/>
                </a:solidFill>
                <a:latin typeface="Noto Sans KR Black"/>
                <a:ea typeface="Noto Sans KR Black"/>
              </a:rPr>
              <a:t>직위 </a:t>
            </a:r>
            <a:r>
              <a:rPr lang="en-US" altLang="ko-KR" sz="800">
                <a:solidFill>
                  <a:schemeClr val="tx1"/>
                </a:solidFill>
                <a:latin typeface="Noto Sans KR Black"/>
                <a:ea typeface="Noto Sans KR Black"/>
              </a:rPr>
              <a:t>/</a:t>
            </a:r>
            <a:r>
              <a:rPr lang="ko-KR" altLang="en-US" sz="800">
                <a:solidFill>
                  <a:schemeClr val="tx1"/>
                </a:solidFill>
                <a:latin typeface="Noto Sans KR Black"/>
                <a:ea typeface="Noto Sans KR Black"/>
              </a:rPr>
              <a:t>직책등록</a:t>
            </a:r>
          </a:p>
        </p:txBody>
      </p:sp>
      <p:sp>
        <p:nvSpPr>
          <p:cNvPr id="62" name="직사각형 61">
            <a:extLst>
              <a:ext uri="{FF2B5EF4-FFF2-40B4-BE49-F238E27FC236}">
                <a16:creationId xmlns:a16="http://schemas.microsoft.com/office/drawing/2014/main" id="{8A2142D6-583D-42FB-AB57-AFA693E6E94E}"/>
              </a:ext>
            </a:extLst>
          </p:cNvPr>
          <p:cNvSpPr/>
          <p:nvPr/>
        </p:nvSpPr>
        <p:spPr>
          <a:xfrm>
            <a:off x="11239500" y="6558482"/>
            <a:ext cx="861060" cy="260350"/>
          </a:xfrm>
          <a:prstGeom prst="rect">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r>
              <a:rPr lang="ko-KR" altLang="en-US" sz="800">
                <a:solidFill>
                  <a:schemeClr val="tx1"/>
                </a:solidFill>
                <a:latin typeface="Noto Sans KR Black" panose="020B0A00000000000000" pitchFamily="34" charset="-127"/>
                <a:ea typeface="Noto Sans KR Black" panose="020B0A00000000000000" pitchFamily="34" charset="-127"/>
                <a:hlinkClick r:id="rId3" action="ppaction://hlinksldjump"/>
              </a:rPr>
              <a:t>목차로</a:t>
            </a:r>
            <a:endParaRPr lang="en-US" altLang="ko-KR" sz="800">
              <a:solidFill>
                <a:schemeClr val="tx1"/>
              </a:solidFill>
              <a:latin typeface="Noto Sans KR Black" panose="020B0A00000000000000" pitchFamily="34" charset="-127"/>
              <a:ea typeface="Noto Sans KR Black" panose="020B0A00000000000000" pitchFamily="34" charset="-127"/>
            </a:endParaRPr>
          </a:p>
        </p:txBody>
      </p:sp>
    </p:spTree>
  </p:cSld>
  <p:clrMapOvr>
    <a:masterClrMapping/>
  </p:clrMapOvr>
  <mc:AlternateContent xmlns:mc="http://schemas.openxmlformats.org/markup-compatibility/2006" xmlns:p14="http://schemas.microsoft.com/office/powerpoint/2010/main">
    <mc:Choice Requires="p14">
      <p:transition/>
    </mc:Choice>
    <mc:Fallback xmlns="" xmlns:c="http://schemas.openxmlformats.org/drawingml/2006/chart" xmlns:dgm="http://schemas.openxmlformats.org/drawingml/2006/diagram" xmlns:dsp="http://schemas.microsoft.com/office/drawing/2008/diagram">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Browser" descr="&lt;SmartSettings&gt;&lt;SmartResize enabled=&quot;True&quot; minWidth=&quot;140&quot; minHeight=&quot;50&quot; /&gt;&lt;/SmartSettings&gt;"/>
          <p:cNvGrpSpPr/>
          <p:nvPr>
            <p:custDataLst>
              <p:tags r:id="rId1"/>
            </p:custDataLst>
          </p:nvPr>
        </p:nvGrpSpPr>
        <p:grpSpPr>
          <a:xfrm>
            <a:off x="-1" y="0"/>
            <a:ext cx="9810308" cy="6858000"/>
            <a:chOff x="595684" y="1261242"/>
            <a:chExt cx="6668463" cy="4352544"/>
          </a:xfrm>
        </p:grpSpPr>
        <p:sp>
          <p:nvSpPr>
            <p:cNvPr id="5" name="Window Body" descr="&lt;SmartSettings&gt;&lt;SmartResize anchorLeft=&quot;Absolute&quot; anchorTop=&quot;Absolute&quot; anchorRight=&quot;Absolute&quot; anchorBottom=&quot;Absolute&quot; /&gt;&lt;/SmartSettings&gt;"/>
            <p:cNvSpPr/>
            <p:nvPr/>
          </p:nvSpPr>
          <p:spPr>
            <a:xfrm>
              <a:off x="595684" y="1600779"/>
              <a:ext cx="6668461" cy="4013007"/>
            </a:xfrm>
            <a:prstGeom prst="rect">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vert="horz" wrap="square" lIns="91440" tIns="45720" rIns="91440" bIns="45720" anchor="ctr" anchorCtr="0">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endParaRPr lang="en-US" sz="900">
                <a:solidFill>
                  <a:srgbClr val="5F5F5F"/>
                </a:solidFill>
                <a:latin typeface="Segoe UI"/>
                <a:cs typeface="Segoe UI"/>
              </a:endParaRPr>
            </a:p>
          </p:txBody>
        </p:sp>
        <p:sp>
          <p:nvSpPr>
            <p:cNvPr id="6" name="Title Bar" descr="&lt;SmartSettings&gt;&lt;SmartResize anchorLeft=&quot;Absolute&quot; anchorTop=&quot;Absolute&quot; anchorRight=&quot;Absolute&quot; anchorBottom=&quot;None&quot; /&gt;&lt;/SmartSettings&gt;"/>
            <p:cNvSpPr/>
            <p:nvPr/>
          </p:nvSpPr>
          <p:spPr>
            <a:xfrm>
              <a:off x="595685" y="1261242"/>
              <a:ext cx="6668462" cy="340866"/>
            </a:xfrm>
            <a:prstGeom prst="rect">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vert="horz" wrap="square" lIns="91440" tIns="45720" rIns="228600" bIns="45720" anchor="t" anchorCtr="0">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defRPr/>
              </a:pPr>
              <a:r>
                <a:rPr lang="en-US" sz="900">
                  <a:solidFill>
                    <a:srgbClr val="5F5F5F"/>
                  </a:solidFill>
                  <a:latin typeface="Segoe UI"/>
                  <a:cs typeface="Segoe UI"/>
                </a:rPr>
                <a:t>Browser</a:t>
              </a:r>
            </a:p>
          </p:txBody>
        </p:sp>
        <p:sp>
          <p:nvSpPr>
            <p:cNvPr id="7" name="Menu Button" descr="&lt;SmartSettings&gt;&lt;SmartResize anchorLeft=&quot;None&quot; anchorTop=&quot;Absolute&quot; anchorRight=&quot;Absolute&quot; anchorBottom=&quot;None&quot; /&gt;&lt;/SmartSettings&gt;"/>
            <p:cNvSpPr>
              <a:spLocks noChangeAspect="1" noEditPoints="1"/>
            </p:cNvSpPr>
            <p:nvPr/>
          </p:nvSpPr>
          <p:spPr>
            <a:xfrm>
              <a:off x="7102450" y="1456440"/>
              <a:ext cx="101434" cy="71535"/>
            </a:xfrm>
            <a:custGeom>
              <a:avLst/>
              <a:gdLst>
                <a:gd name="T0" fmla="*/ 0 w 415"/>
                <a:gd name="T1" fmla="*/ 309 h 309"/>
                <a:gd name="T2" fmla="*/ 415 w 415"/>
                <a:gd name="T3" fmla="*/ 309 h 309"/>
                <a:gd name="T4" fmla="*/ 0 w 415"/>
                <a:gd name="T5" fmla="*/ 155 h 309"/>
                <a:gd name="T6" fmla="*/ 415 w 415"/>
                <a:gd name="T7" fmla="*/ 155 h 309"/>
                <a:gd name="T8" fmla="*/ 0 w 415"/>
                <a:gd name="T9" fmla="*/ 0 h 309"/>
                <a:gd name="T10" fmla="*/ 415 w 415"/>
                <a:gd name="T11" fmla="*/ 0 h 309"/>
              </a:gdLst>
              <a:ahLst/>
              <a:cxnLst>
                <a:cxn ang="0">
                  <a:pos x="T0" y="T1"/>
                </a:cxn>
                <a:cxn ang="0">
                  <a:pos x="T2" y="T3"/>
                </a:cxn>
                <a:cxn ang="0">
                  <a:pos x="T4" y="T5"/>
                </a:cxn>
                <a:cxn ang="0">
                  <a:pos x="T6" y="T7"/>
                </a:cxn>
                <a:cxn ang="0">
                  <a:pos x="T8" y="T9"/>
                </a:cxn>
                <a:cxn ang="0">
                  <a:pos x="T10" y="T11"/>
                </a:cxn>
              </a:cxnLst>
              <a:rect l="0" t="0" r="r" b="b"/>
              <a:pathLst>
                <a:path w="415" h="309">
                  <a:moveTo>
                    <a:pt x="0" y="309"/>
                  </a:moveTo>
                  <a:lnTo>
                    <a:pt x="415" y="309"/>
                  </a:lnTo>
                  <a:moveTo>
                    <a:pt x="0" y="155"/>
                  </a:moveTo>
                  <a:lnTo>
                    <a:pt x="415" y="155"/>
                  </a:lnTo>
                  <a:moveTo>
                    <a:pt x="0" y="0"/>
                  </a:moveTo>
                  <a:lnTo>
                    <a:pt x="415" y="0"/>
                  </a:lnTo>
                </a:path>
              </a:pathLst>
            </a:custGeom>
            <a:noFill/>
            <a:ln w="6350" cap="flat">
              <a:solidFill>
                <a:srgbClr val="808080"/>
              </a:solidFill>
              <a:prstDash val="solid"/>
              <a:miter/>
            </a:ln>
          </p:spPr>
          <p:txBody>
            <a:bodyPr vert="horz" wrap="square" lIns="91440" tIns="45720" rIns="91440" bIns="45720" anchor="t" anchorCtr="0">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defRPr/>
              </a:pPr>
              <a:endParaRPr lang="en-US">
                <a:solidFill>
                  <a:srgbClr val="5F5F5F"/>
                </a:solidFill>
                <a:latin typeface="Segoe UI"/>
                <a:cs typeface="Segoe UI"/>
              </a:endParaRPr>
            </a:p>
          </p:txBody>
        </p:sp>
        <p:sp>
          <p:nvSpPr>
            <p:cNvPr id="8" name="Close Button" descr="&lt;SmartSettings&gt;&lt;SmartResize anchorLeft=&quot;None&quot; anchorTop=&quot;Absolute&quot; anchorRight=&quot;Absolute&quot; anchorBottom=&quot;None&quot; /&gt;&lt;/SmartSettings&gt;"/>
            <p:cNvSpPr>
              <a:spLocks noEditPoints="1"/>
            </p:cNvSpPr>
            <p:nvPr/>
          </p:nvSpPr>
          <p:spPr>
            <a:xfrm>
              <a:off x="7120801" y="1306460"/>
              <a:ext cx="66903" cy="60452"/>
            </a:xfrm>
            <a:custGeom>
              <a:avLst/>
              <a:gdLst>
                <a:gd name="T0" fmla="*/ 254 w 254"/>
                <a:gd name="T1" fmla="*/ 0 h 254"/>
                <a:gd name="T2" fmla="*/ 0 w 254"/>
                <a:gd name="T3" fmla="*/ 254 h 254"/>
                <a:gd name="T4" fmla="*/ 0 w 254"/>
                <a:gd name="T5" fmla="*/ 0 h 254"/>
                <a:gd name="T6" fmla="*/ 254 w 254"/>
                <a:gd name="T7" fmla="*/ 254 h 254"/>
              </a:gdLst>
              <a:ahLst/>
              <a:cxnLst>
                <a:cxn ang="0">
                  <a:pos x="T0" y="T1"/>
                </a:cxn>
                <a:cxn ang="0">
                  <a:pos x="T2" y="T3"/>
                </a:cxn>
                <a:cxn ang="0">
                  <a:pos x="T4" y="T5"/>
                </a:cxn>
                <a:cxn ang="0">
                  <a:pos x="T6" y="T7"/>
                </a:cxn>
              </a:cxnLst>
              <a:rect l="0" t="0" r="r" b="b"/>
              <a:pathLst>
                <a:path w="254" h="254">
                  <a:moveTo>
                    <a:pt x="254" y="0"/>
                  </a:moveTo>
                  <a:lnTo>
                    <a:pt x="0" y="254"/>
                  </a:lnTo>
                  <a:moveTo>
                    <a:pt x="0" y="0"/>
                  </a:moveTo>
                  <a:lnTo>
                    <a:pt x="254" y="254"/>
                  </a:lnTo>
                </a:path>
              </a:pathLst>
            </a:custGeom>
            <a:noFill/>
            <a:ln w="9525" cap="flat">
              <a:solidFill>
                <a:srgbClr val="808080"/>
              </a:solidFill>
              <a:prstDash val="solid"/>
              <a:miter/>
            </a:ln>
          </p:spPr>
          <p:txBody>
            <a:bodyPr vert="horz" wrap="square" lIns="91440" tIns="45720" rIns="91440" bIns="45720" anchor="t" anchorCtr="0">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defRPr/>
              </a:pPr>
              <a:endParaRPr lang="en-US">
                <a:solidFill>
                  <a:srgbClr val="5F5F5F"/>
                </a:solidFill>
                <a:latin typeface="Segoe UI"/>
                <a:cs typeface="Segoe UI"/>
              </a:endParaRPr>
            </a:p>
          </p:txBody>
        </p:sp>
        <p:sp>
          <p:nvSpPr>
            <p:cNvPr id="9" name="Address Box" descr="&lt;SmartSettings&gt;&lt;SmartResize anchorLeft=&quot;Absolute&quot; anchorTop=&quot;Absolute&quot; anchorRight=&quot;Absolute&quot; anchorBottom=&quot;None&quot; /&gt;&lt;/SmartSettings&gt;"/>
            <p:cNvSpPr/>
            <p:nvPr/>
          </p:nvSpPr>
          <p:spPr>
            <a:xfrm>
              <a:off x="1209432" y="1416763"/>
              <a:ext cx="5832753" cy="150888"/>
            </a:xfrm>
            <a:prstGeom prst="rect">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vert="horz" wrap="square" lIns="237744" tIns="45720" rIns="91440" bIns="45720" anchor="ctr" anchorCtr="0">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defRPr/>
              </a:pPr>
              <a:r>
                <a:rPr lang="en-US" sz="900">
                  <a:solidFill>
                    <a:srgbClr val="5F5F5F"/>
                  </a:solidFill>
                  <a:latin typeface="Segoe UI"/>
                  <a:cs typeface="Segoe UI"/>
                </a:rPr>
                <a:t>www.example.com/adminpage</a:t>
              </a:r>
            </a:p>
          </p:txBody>
        </p:sp>
        <p:sp>
          <p:nvSpPr>
            <p:cNvPr id="10" name="Document Icon" descr="&lt;SmartSettings&gt;&lt;SmartResize anchorLeft=&quot;Absolute&quot; anchorTop=&quot;Absolute&quot; anchorRight=&quot;None&quot; anchorBottom=&quot;None&quot; /&gt;&lt;/SmartSettings&gt;"/>
            <p:cNvSpPr>
              <a:spLocks noChangeAspect="1" noEditPoints="1"/>
            </p:cNvSpPr>
            <p:nvPr/>
          </p:nvSpPr>
          <p:spPr>
            <a:xfrm>
              <a:off x="1261178" y="1449891"/>
              <a:ext cx="63667" cy="84633"/>
            </a:xfrm>
            <a:custGeom>
              <a:avLst/>
              <a:gdLst>
                <a:gd name="T0" fmla="*/ 153 w 260"/>
                <a:gd name="T1" fmla="*/ 7 h 367"/>
                <a:gd name="T2" fmla="*/ 153 w 260"/>
                <a:gd name="T3" fmla="*/ 108 h 367"/>
                <a:gd name="T4" fmla="*/ 253 w 260"/>
                <a:gd name="T5" fmla="*/ 108 h 367"/>
                <a:gd name="T6" fmla="*/ 0 w 260"/>
                <a:gd name="T7" fmla="*/ 0 h 367"/>
                <a:gd name="T8" fmla="*/ 0 w 260"/>
                <a:gd name="T9" fmla="*/ 367 h 367"/>
                <a:gd name="T10" fmla="*/ 260 w 260"/>
                <a:gd name="T11" fmla="*/ 367 h 367"/>
                <a:gd name="T12" fmla="*/ 260 w 260"/>
                <a:gd name="T13" fmla="*/ 100 h 367"/>
                <a:gd name="T14" fmla="*/ 161 w 260"/>
                <a:gd name="T15" fmla="*/ 1 h 367"/>
                <a:gd name="T16" fmla="*/ 0 w 260"/>
                <a:gd name="T17" fmla="*/ 0 h 3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0" h="367">
                  <a:moveTo>
                    <a:pt x="153" y="7"/>
                  </a:moveTo>
                  <a:lnTo>
                    <a:pt x="153" y="108"/>
                  </a:lnTo>
                  <a:lnTo>
                    <a:pt x="253" y="108"/>
                  </a:lnTo>
                  <a:moveTo>
                    <a:pt x="0" y="0"/>
                  </a:moveTo>
                  <a:lnTo>
                    <a:pt x="0" y="367"/>
                  </a:lnTo>
                  <a:lnTo>
                    <a:pt x="260" y="367"/>
                  </a:lnTo>
                  <a:lnTo>
                    <a:pt x="260" y="100"/>
                  </a:lnTo>
                  <a:lnTo>
                    <a:pt x="161" y="1"/>
                  </a:lnTo>
                  <a:lnTo>
                    <a:pt x="0" y="0"/>
                  </a:lnTo>
                  <a:close/>
                </a:path>
              </a:pathLst>
            </a:custGeom>
            <a:noFill/>
            <a:ln w="6350" cap="flat">
              <a:solidFill>
                <a:srgbClr val="808080"/>
              </a:solidFill>
              <a:prstDash val="solid"/>
              <a:miter/>
            </a:ln>
          </p:spPr>
          <p:txBody>
            <a:bodyPr vert="horz" wrap="square" lIns="91440" tIns="45720" rIns="91440" bIns="45720" anchor="t" anchorCtr="0">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defRPr/>
              </a:pPr>
              <a:endParaRPr lang="en-US">
                <a:solidFill>
                  <a:srgbClr val="5F5F5F"/>
                </a:solidFill>
                <a:latin typeface="Segoe UI"/>
                <a:cs typeface="Segoe UI"/>
              </a:endParaRPr>
            </a:p>
          </p:txBody>
        </p:sp>
        <p:grpSp>
          <p:nvGrpSpPr>
            <p:cNvPr id="11" name="Navigation Buttons"/>
            <p:cNvGrpSpPr/>
            <p:nvPr/>
          </p:nvGrpSpPr>
          <p:grpSpPr>
            <a:xfrm>
              <a:off x="681271" y="1437296"/>
              <a:ext cx="435953" cy="109822"/>
              <a:chOff x="681271" y="1437296"/>
              <a:chExt cx="435953" cy="109822"/>
            </a:xfrm>
          </p:grpSpPr>
          <p:sp>
            <p:nvSpPr>
              <p:cNvPr id="12" name="Back Button" descr="&lt;SmartSettings&gt;&lt;SmartResize anchorLeft=&quot;Absolute&quot; anchorTop=&quot;Absolute&quot; anchorRight=&quot;None&quot; anchorBottom=&quot;None&quot; /&gt;&lt;/SmartSettings&gt;"/>
              <p:cNvSpPr>
                <a:spLocks noChangeAspect="1" noEditPoints="1"/>
              </p:cNvSpPr>
              <p:nvPr/>
            </p:nvSpPr>
            <p:spPr>
              <a:xfrm>
                <a:off x="681271" y="1453921"/>
                <a:ext cx="103592" cy="76573"/>
              </a:xfrm>
              <a:custGeom>
                <a:avLst/>
                <a:gdLst>
                  <a:gd name="T0" fmla="*/ 159 w 423"/>
                  <a:gd name="T1" fmla="*/ 332 h 332"/>
                  <a:gd name="T2" fmla="*/ 0 w 423"/>
                  <a:gd name="T3" fmla="*/ 166 h 332"/>
                  <a:gd name="T4" fmla="*/ 159 w 423"/>
                  <a:gd name="T5" fmla="*/ 0 h 332"/>
                  <a:gd name="T6" fmla="*/ 15 w 423"/>
                  <a:gd name="T7" fmla="*/ 166 h 332"/>
                  <a:gd name="T8" fmla="*/ 423 w 423"/>
                  <a:gd name="T9" fmla="*/ 166 h 332"/>
                </a:gdLst>
                <a:ahLst/>
                <a:cxnLst>
                  <a:cxn ang="0">
                    <a:pos x="T0" y="T1"/>
                  </a:cxn>
                  <a:cxn ang="0">
                    <a:pos x="T2" y="T3"/>
                  </a:cxn>
                  <a:cxn ang="0">
                    <a:pos x="T4" y="T5"/>
                  </a:cxn>
                  <a:cxn ang="0">
                    <a:pos x="T6" y="T7"/>
                  </a:cxn>
                  <a:cxn ang="0">
                    <a:pos x="T8" y="T9"/>
                  </a:cxn>
                </a:cxnLst>
                <a:rect l="0" t="0" r="r" b="b"/>
                <a:pathLst>
                  <a:path w="423" h="332">
                    <a:moveTo>
                      <a:pt x="159" y="332"/>
                    </a:moveTo>
                    <a:lnTo>
                      <a:pt x="0" y="166"/>
                    </a:lnTo>
                    <a:lnTo>
                      <a:pt x="159" y="0"/>
                    </a:lnTo>
                    <a:moveTo>
                      <a:pt x="15" y="166"/>
                    </a:moveTo>
                    <a:lnTo>
                      <a:pt x="423" y="166"/>
                    </a:lnTo>
                  </a:path>
                </a:pathLst>
              </a:custGeom>
              <a:noFill/>
              <a:ln w="6350" cap="sq">
                <a:solidFill>
                  <a:srgbClr val="808080"/>
                </a:solidFill>
                <a:prstDash val="solid"/>
                <a:miter/>
              </a:ln>
            </p:spPr>
            <p:txBody>
              <a:bodyPr vert="horz" wrap="square" lIns="91440" tIns="45720" rIns="91440" bIns="45720" anchor="t" anchorCtr="0">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defRPr/>
                </a:pPr>
                <a:endParaRPr lang="en-US">
                  <a:solidFill>
                    <a:srgbClr val="5F5F5F"/>
                  </a:solidFill>
                  <a:latin typeface="Segoe UI"/>
                  <a:cs typeface="Segoe UI"/>
                </a:endParaRPr>
              </a:p>
            </p:txBody>
          </p:sp>
          <p:sp>
            <p:nvSpPr>
              <p:cNvPr id="13" name="Forward Button" descr="&lt;SmartSettings&gt;&lt;SmartResize anchorLeft=&quot;Absolute&quot; anchorTop=&quot;Absolute&quot; anchorRight=&quot;None&quot; anchorBottom=&quot;None&quot; /&gt;&lt;/SmartSettings&gt;"/>
              <p:cNvSpPr>
                <a:spLocks noChangeAspect="1" noEditPoints="1"/>
              </p:cNvSpPr>
              <p:nvPr/>
            </p:nvSpPr>
            <p:spPr>
              <a:xfrm>
                <a:off x="845294" y="1453921"/>
                <a:ext cx="103592" cy="76573"/>
              </a:xfrm>
              <a:custGeom>
                <a:avLst/>
                <a:gdLst>
                  <a:gd name="T0" fmla="*/ 265 w 423"/>
                  <a:gd name="T1" fmla="*/ 0 h 332"/>
                  <a:gd name="T2" fmla="*/ 423 w 423"/>
                  <a:gd name="T3" fmla="*/ 166 h 332"/>
                  <a:gd name="T4" fmla="*/ 265 w 423"/>
                  <a:gd name="T5" fmla="*/ 332 h 332"/>
                  <a:gd name="T6" fmla="*/ 408 w 423"/>
                  <a:gd name="T7" fmla="*/ 166 h 332"/>
                  <a:gd name="T8" fmla="*/ 0 w 423"/>
                  <a:gd name="T9" fmla="*/ 166 h 332"/>
                </a:gdLst>
                <a:ahLst/>
                <a:cxnLst>
                  <a:cxn ang="0">
                    <a:pos x="T0" y="T1"/>
                  </a:cxn>
                  <a:cxn ang="0">
                    <a:pos x="T2" y="T3"/>
                  </a:cxn>
                  <a:cxn ang="0">
                    <a:pos x="T4" y="T5"/>
                  </a:cxn>
                  <a:cxn ang="0">
                    <a:pos x="T6" y="T7"/>
                  </a:cxn>
                  <a:cxn ang="0">
                    <a:pos x="T8" y="T9"/>
                  </a:cxn>
                </a:cxnLst>
                <a:rect l="0" t="0" r="r" b="b"/>
                <a:pathLst>
                  <a:path w="423" h="332">
                    <a:moveTo>
                      <a:pt x="265" y="0"/>
                    </a:moveTo>
                    <a:lnTo>
                      <a:pt x="423" y="166"/>
                    </a:lnTo>
                    <a:lnTo>
                      <a:pt x="265" y="332"/>
                    </a:lnTo>
                    <a:moveTo>
                      <a:pt x="408" y="166"/>
                    </a:moveTo>
                    <a:lnTo>
                      <a:pt x="0" y="166"/>
                    </a:lnTo>
                  </a:path>
                </a:pathLst>
              </a:custGeom>
              <a:noFill/>
              <a:ln w="6350" cap="sq">
                <a:solidFill>
                  <a:srgbClr val="808080"/>
                </a:solidFill>
                <a:prstDash val="solid"/>
                <a:miter/>
              </a:ln>
            </p:spPr>
            <p:txBody>
              <a:bodyPr vert="horz" wrap="square" lIns="91440" tIns="45720" rIns="91440" bIns="45720" anchor="t" anchorCtr="0">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defRPr/>
                </a:pPr>
                <a:endParaRPr lang="en-US">
                  <a:solidFill>
                    <a:srgbClr val="5F5F5F"/>
                  </a:solidFill>
                  <a:latin typeface="Segoe UI"/>
                  <a:cs typeface="Segoe UI"/>
                </a:endParaRPr>
              </a:p>
            </p:txBody>
          </p:sp>
          <p:sp>
            <p:nvSpPr>
              <p:cNvPr id="14" name="Reload Button" descr="&lt;SmartSettings&gt;&lt;SmartResize anchorLeft=&quot;Absolute&quot; anchorTop=&quot;Absolute&quot; anchorRight=&quot;None&quot; anchorBottom=&quot;None&quot; /&gt;&lt;/SmartSettings&gt;"/>
              <p:cNvSpPr>
                <a:spLocks noChangeAspect="1" noEditPoints="1"/>
              </p:cNvSpPr>
              <p:nvPr/>
            </p:nvSpPr>
            <p:spPr>
              <a:xfrm>
                <a:off x="1009315" y="1437296"/>
                <a:ext cx="107909" cy="109822"/>
              </a:xfrm>
              <a:custGeom>
                <a:avLst/>
                <a:gdLst>
                  <a:gd name="T0" fmla="*/ 441 w 441"/>
                  <a:gd name="T1" fmla="*/ 7 h 474"/>
                  <a:gd name="T2" fmla="*/ 441 w 441"/>
                  <a:gd name="T3" fmla="*/ 144 h 474"/>
                  <a:gd name="T4" fmla="*/ 296 w 441"/>
                  <a:gd name="T5" fmla="*/ 144 h 474"/>
                  <a:gd name="T6" fmla="*/ 438 w 441"/>
                  <a:gd name="T7" fmla="*/ 309 h 474"/>
                  <a:gd name="T8" fmla="*/ 166 w 441"/>
                  <a:gd name="T9" fmla="*/ 434 h 474"/>
                  <a:gd name="T10" fmla="*/ 41 w 441"/>
                  <a:gd name="T11" fmla="*/ 162 h 474"/>
                  <a:gd name="T12" fmla="*/ 313 w 441"/>
                  <a:gd name="T13" fmla="*/ 37 h 474"/>
                  <a:gd name="T14" fmla="*/ 428 w 441"/>
                  <a:gd name="T15" fmla="*/ 139 h 4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41" h="474">
                    <a:moveTo>
                      <a:pt x="441" y="7"/>
                    </a:moveTo>
                    <a:lnTo>
                      <a:pt x="441" y="144"/>
                    </a:lnTo>
                    <a:lnTo>
                      <a:pt x="296" y="144"/>
                    </a:lnTo>
                    <a:moveTo>
                      <a:pt x="438" y="309"/>
                    </a:moveTo>
                    <a:cubicBezTo>
                      <a:pt x="397" y="418"/>
                      <a:pt x="276" y="474"/>
                      <a:pt x="166" y="434"/>
                    </a:cubicBezTo>
                    <a:cubicBezTo>
                      <a:pt x="56" y="393"/>
                      <a:pt x="0" y="271"/>
                      <a:pt x="41" y="162"/>
                    </a:cubicBezTo>
                    <a:cubicBezTo>
                      <a:pt x="82" y="52"/>
                      <a:pt x="202" y="0"/>
                      <a:pt x="313" y="37"/>
                    </a:cubicBezTo>
                    <a:cubicBezTo>
                      <a:pt x="357" y="51"/>
                      <a:pt x="398" y="91"/>
                      <a:pt x="428" y="139"/>
                    </a:cubicBezTo>
                  </a:path>
                </a:pathLst>
              </a:custGeom>
              <a:noFill/>
              <a:ln w="6350" cap="flat">
                <a:solidFill>
                  <a:srgbClr val="808080"/>
                </a:solidFill>
                <a:prstDash val="solid"/>
                <a:miter/>
              </a:ln>
            </p:spPr>
            <p:txBody>
              <a:bodyPr vert="horz" wrap="square" lIns="91440" tIns="45720" rIns="91440" bIns="45720" anchor="t" anchorCtr="0">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defRPr/>
                </a:pPr>
                <a:endParaRPr lang="en-US">
                  <a:solidFill>
                    <a:srgbClr val="5F5F5F"/>
                  </a:solidFill>
                  <a:latin typeface="Segoe UI"/>
                  <a:cs typeface="Segoe UI"/>
                </a:endParaRPr>
              </a:p>
            </p:txBody>
          </p:sp>
        </p:grpSp>
      </p:grpSp>
      <p:sp>
        <p:nvSpPr>
          <p:cNvPr id="16" name="직사각형 15"/>
          <p:cNvSpPr/>
          <p:nvPr/>
        </p:nvSpPr>
        <p:spPr>
          <a:xfrm>
            <a:off x="-2702" y="1236734"/>
            <a:ext cx="9812480" cy="365238"/>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solidFill>
                <a:schemeClr val="tx1"/>
              </a:solidFill>
              <a:latin typeface="Noto Sans KR Black"/>
              <a:ea typeface="Noto Sans KR Black"/>
            </a:endParaRPr>
          </a:p>
        </p:txBody>
      </p:sp>
      <p:sp>
        <p:nvSpPr>
          <p:cNvPr id="17" name="직사각형 16"/>
          <p:cNvSpPr/>
          <p:nvPr/>
        </p:nvSpPr>
        <p:spPr>
          <a:xfrm>
            <a:off x="9809778" y="0"/>
            <a:ext cx="2382222" cy="6858000"/>
          </a:xfrm>
          <a:prstGeom prst="rect">
            <a:avLst/>
          </a:prstGeom>
          <a:solidFill>
            <a:schemeClr val="accent3">
              <a:lumMod val="20000"/>
              <a:lumOff val="80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ko-KR" sz="1400" i="1">
                <a:solidFill>
                  <a:schemeClr val="tx1"/>
                </a:solidFill>
                <a:latin typeface="Noto Sans KR Black"/>
                <a:ea typeface="Noto Sans KR Black"/>
              </a:rPr>
              <a:t>admin_job_detail</a:t>
            </a:r>
          </a:p>
          <a:p>
            <a:pPr algn="ctr">
              <a:defRPr/>
            </a:pPr>
            <a:r>
              <a:rPr lang="en-US" altLang="ko-KR" sz="1400">
                <a:solidFill>
                  <a:schemeClr val="tx1"/>
                </a:solidFill>
                <a:latin typeface="Noto Sans KR Black" panose="020B0A00000000000000" pitchFamily="34" charset="-127"/>
                <a:ea typeface="Noto Sans KR Black" panose="020B0A00000000000000" pitchFamily="34" charset="-127"/>
              </a:rPr>
              <a:t>:</a:t>
            </a:r>
          </a:p>
          <a:p>
            <a:pPr algn="ctr">
              <a:defRPr/>
            </a:pPr>
            <a:r>
              <a:rPr lang="ko-KR" altLang="en-US" sz="1400">
                <a:solidFill>
                  <a:schemeClr val="tx1"/>
                </a:solidFill>
                <a:latin typeface="Noto Sans KR Black" panose="020B0A00000000000000" pitchFamily="34" charset="-127"/>
                <a:ea typeface="Noto Sans KR Black" panose="020B0A00000000000000" pitchFamily="34" charset="-127"/>
              </a:rPr>
              <a:t>직위</a:t>
            </a:r>
            <a:r>
              <a:rPr lang="en-US" altLang="ko-KR" sz="1400">
                <a:solidFill>
                  <a:schemeClr val="tx1"/>
                </a:solidFill>
                <a:latin typeface="Noto Sans KR Black" panose="020B0A00000000000000" pitchFamily="34" charset="-127"/>
                <a:ea typeface="Noto Sans KR Black" panose="020B0A00000000000000" pitchFamily="34" charset="-127"/>
              </a:rPr>
              <a:t> </a:t>
            </a:r>
            <a:r>
              <a:rPr lang="ko-KR" altLang="en-US" sz="1400">
                <a:solidFill>
                  <a:schemeClr val="tx1"/>
                </a:solidFill>
                <a:latin typeface="Noto Sans KR Black" panose="020B0A00000000000000" pitchFamily="34" charset="-127"/>
                <a:ea typeface="Noto Sans KR Black" panose="020B0A00000000000000" pitchFamily="34" charset="-127"/>
              </a:rPr>
              <a:t>직책 추가</a:t>
            </a:r>
            <a:r>
              <a:rPr lang="en-US" altLang="ko-KR" sz="1400">
                <a:solidFill>
                  <a:schemeClr val="tx1"/>
                </a:solidFill>
                <a:latin typeface="Noto Sans KR Black" panose="020B0A00000000000000" pitchFamily="34" charset="-127"/>
                <a:ea typeface="Noto Sans KR Black" panose="020B0A00000000000000" pitchFamily="34" charset="-127"/>
              </a:rPr>
              <a:t>/</a:t>
            </a:r>
            <a:r>
              <a:rPr lang="ko-KR" altLang="en-US" sz="1400">
                <a:solidFill>
                  <a:schemeClr val="tx1"/>
                </a:solidFill>
                <a:latin typeface="Noto Sans KR Black" panose="020B0A00000000000000" pitchFamily="34" charset="-127"/>
                <a:ea typeface="Noto Sans KR Black" panose="020B0A00000000000000" pitchFamily="34" charset="-127"/>
              </a:rPr>
              <a:t>수정화면</a:t>
            </a:r>
            <a:r>
              <a:rPr lang="en-US" altLang="ko-KR" sz="1400">
                <a:solidFill>
                  <a:schemeClr val="tx1"/>
                </a:solidFill>
                <a:latin typeface="Noto Sans KR Black" panose="020B0A00000000000000" pitchFamily="34" charset="-127"/>
                <a:ea typeface="Noto Sans KR Black" panose="020B0A00000000000000" pitchFamily="34" charset="-127"/>
              </a:rPr>
              <a:t> </a:t>
            </a:r>
          </a:p>
        </p:txBody>
      </p:sp>
      <p:grpSp>
        <p:nvGrpSpPr>
          <p:cNvPr id="23" name="그룹 22"/>
          <p:cNvGrpSpPr/>
          <p:nvPr/>
        </p:nvGrpSpPr>
        <p:grpSpPr>
          <a:xfrm>
            <a:off x="0" y="1601968"/>
            <a:ext cx="1649364" cy="695320"/>
            <a:chOff x="0" y="900224"/>
            <a:chExt cx="1649364" cy="695320"/>
          </a:xfrm>
        </p:grpSpPr>
        <p:sp>
          <p:nvSpPr>
            <p:cNvPr id="19" name="직사각형 18"/>
            <p:cNvSpPr/>
            <p:nvPr/>
          </p:nvSpPr>
          <p:spPr>
            <a:xfrm>
              <a:off x="474" y="1060559"/>
              <a:ext cx="1648890" cy="534985"/>
            </a:xfrm>
            <a:prstGeom prst="rect">
              <a:avLst/>
            </a:prstGeom>
            <a:solidFill>
              <a:srgbClr val="000136"/>
            </a:solidFill>
            <a:ln w="95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ko-KR">
                  <a:solidFill>
                    <a:schemeClr val="bg1"/>
                  </a:solidFill>
                  <a:latin typeface="Noto Sans KR Black"/>
                  <a:ea typeface="Noto Sans KR Black"/>
                </a:rPr>
                <a:t>__________</a:t>
              </a:r>
              <a:endParaRPr lang="ko-KR" altLang="en-US">
                <a:solidFill>
                  <a:schemeClr val="bg1"/>
                </a:solidFill>
                <a:latin typeface="Noto Sans KR Black"/>
                <a:ea typeface="Noto Sans KR Black"/>
              </a:endParaRPr>
            </a:p>
          </p:txBody>
        </p:sp>
        <p:sp>
          <p:nvSpPr>
            <p:cNvPr id="15" name="직사각형 14"/>
            <p:cNvSpPr/>
            <p:nvPr/>
          </p:nvSpPr>
          <p:spPr>
            <a:xfrm>
              <a:off x="0" y="900224"/>
              <a:ext cx="1648889" cy="534985"/>
            </a:xfrm>
            <a:prstGeom prst="rect">
              <a:avLst/>
            </a:prstGeom>
            <a:solidFill>
              <a:srgbClr val="000136"/>
            </a:solidFill>
            <a:ln w="95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ko-KR" altLang="en-US">
                  <a:latin typeface="Noto Sans KR Black"/>
                  <a:ea typeface="Noto Sans KR Black"/>
                </a:rPr>
                <a:t>관리자페이지</a:t>
              </a:r>
            </a:p>
          </p:txBody>
        </p:sp>
      </p:grpSp>
      <p:sp>
        <p:nvSpPr>
          <p:cNvPr id="24" name="직사각형 23"/>
          <p:cNvSpPr/>
          <p:nvPr/>
        </p:nvSpPr>
        <p:spPr>
          <a:xfrm>
            <a:off x="0" y="2814716"/>
            <a:ext cx="1648889" cy="534985"/>
          </a:xfrm>
          <a:prstGeom prst="rect">
            <a:avLst/>
          </a:prstGeom>
          <a:solidFill>
            <a:srgbClr val="000136"/>
          </a:solidFill>
          <a:ln w="95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ko-KR" altLang="en-US" sz="1400">
                <a:solidFill>
                  <a:schemeClr val="bg2">
                    <a:lumMod val="90000"/>
                  </a:schemeClr>
                </a:solidFill>
                <a:latin typeface="Noto Sans KR Black"/>
                <a:ea typeface="Noto Sans KR Black"/>
              </a:rPr>
              <a:t>사업장 정보관리</a:t>
            </a:r>
            <a:endParaRPr lang="en-US" altLang="ko-KR" sz="1400">
              <a:solidFill>
                <a:schemeClr val="bg2">
                  <a:lumMod val="90000"/>
                </a:schemeClr>
              </a:solidFill>
              <a:latin typeface="Noto Sans KR Black"/>
              <a:ea typeface="Noto Sans KR Black"/>
            </a:endParaRPr>
          </a:p>
        </p:txBody>
      </p:sp>
      <p:sp>
        <p:nvSpPr>
          <p:cNvPr id="25" name="직사각형 24"/>
          <p:cNvSpPr/>
          <p:nvPr/>
        </p:nvSpPr>
        <p:spPr>
          <a:xfrm>
            <a:off x="0" y="3327292"/>
            <a:ext cx="1648889" cy="534985"/>
          </a:xfrm>
          <a:prstGeom prst="rect">
            <a:avLst/>
          </a:prstGeom>
          <a:solidFill>
            <a:srgbClr val="000136"/>
          </a:solidFill>
          <a:ln w="95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ko-KR" altLang="en-US" sz="1400">
                <a:solidFill>
                  <a:schemeClr val="bg2">
                    <a:lumMod val="90000"/>
                  </a:schemeClr>
                </a:solidFill>
                <a:latin typeface="Noto Sans KR Black"/>
                <a:ea typeface="Noto Sans KR Black"/>
              </a:rPr>
              <a:t>조직도 관리</a:t>
            </a:r>
          </a:p>
        </p:txBody>
      </p:sp>
      <p:sp>
        <p:nvSpPr>
          <p:cNvPr id="26" name="직사각형 25"/>
          <p:cNvSpPr/>
          <p:nvPr/>
        </p:nvSpPr>
        <p:spPr>
          <a:xfrm>
            <a:off x="0" y="2291462"/>
            <a:ext cx="1648889" cy="534985"/>
          </a:xfrm>
          <a:prstGeom prst="rect">
            <a:avLst/>
          </a:prstGeom>
          <a:solidFill>
            <a:srgbClr val="000136"/>
          </a:solidFill>
          <a:ln w="95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ko-KR" altLang="en-US" sz="1400">
                <a:solidFill>
                  <a:schemeClr val="bg2">
                    <a:lumMod val="90000"/>
                  </a:schemeClr>
                </a:solidFill>
                <a:latin typeface="Noto Sans KR Black"/>
                <a:ea typeface="Noto Sans KR Black"/>
              </a:rPr>
              <a:t>회사 정보관리</a:t>
            </a:r>
          </a:p>
        </p:txBody>
      </p:sp>
      <p:sp>
        <p:nvSpPr>
          <p:cNvPr id="27" name="직사각형 26"/>
          <p:cNvSpPr/>
          <p:nvPr/>
        </p:nvSpPr>
        <p:spPr>
          <a:xfrm>
            <a:off x="0" y="4379706"/>
            <a:ext cx="1648889" cy="534985"/>
          </a:xfrm>
          <a:prstGeom prst="rect">
            <a:avLst/>
          </a:prstGeom>
          <a:solidFill>
            <a:srgbClr val="000136"/>
          </a:solidFill>
          <a:ln w="95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ko-KR" altLang="en-US" sz="1400">
                <a:solidFill>
                  <a:schemeClr val="bg2">
                    <a:lumMod val="90000"/>
                  </a:schemeClr>
                </a:solidFill>
                <a:latin typeface="Noto Sans KR Black"/>
                <a:ea typeface="Noto Sans KR Black"/>
              </a:rPr>
              <a:t>직책관리</a:t>
            </a:r>
          </a:p>
        </p:txBody>
      </p:sp>
      <p:sp>
        <p:nvSpPr>
          <p:cNvPr id="29" name="직사각형 28"/>
          <p:cNvSpPr/>
          <p:nvPr/>
        </p:nvSpPr>
        <p:spPr>
          <a:xfrm>
            <a:off x="0" y="4897135"/>
            <a:ext cx="1648889" cy="534985"/>
          </a:xfrm>
          <a:prstGeom prst="rect">
            <a:avLst/>
          </a:prstGeom>
          <a:solidFill>
            <a:srgbClr val="000136"/>
          </a:solidFill>
          <a:ln w="95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ko-KR" altLang="en-US" sz="1400">
                <a:solidFill>
                  <a:schemeClr val="bg2">
                    <a:lumMod val="90000"/>
                  </a:schemeClr>
                </a:solidFill>
                <a:latin typeface="Noto Sans KR Black"/>
                <a:ea typeface="Noto Sans KR Black"/>
              </a:rPr>
              <a:t>사원관리</a:t>
            </a:r>
          </a:p>
        </p:txBody>
      </p:sp>
      <p:sp>
        <p:nvSpPr>
          <p:cNvPr id="30" name="직사각형 29"/>
          <p:cNvSpPr/>
          <p:nvPr/>
        </p:nvSpPr>
        <p:spPr>
          <a:xfrm>
            <a:off x="0" y="5432120"/>
            <a:ext cx="1648889" cy="534985"/>
          </a:xfrm>
          <a:prstGeom prst="rect">
            <a:avLst/>
          </a:prstGeom>
          <a:solidFill>
            <a:srgbClr val="000136"/>
          </a:solidFill>
          <a:ln w="95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ko-KR" altLang="en-US" sz="1400">
                <a:solidFill>
                  <a:schemeClr val="bg2">
                    <a:lumMod val="90000"/>
                  </a:schemeClr>
                </a:solidFill>
                <a:latin typeface="Noto Sans KR Black"/>
                <a:ea typeface="Noto Sans KR Black"/>
              </a:rPr>
              <a:t>권한관리</a:t>
            </a:r>
          </a:p>
        </p:txBody>
      </p:sp>
      <p:sp>
        <p:nvSpPr>
          <p:cNvPr id="31" name="직사각형 30"/>
          <p:cNvSpPr/>
          <p:nvPr/>
        </p:nvSpPr>
        <p:spPr>
          <a:xfrm>
            <a:off x="0" y="5959971"/>
            <a:ext cx="1648889" cy="534985"/>
          </a:xfrm>
          <a:prstGeom prst="rect">
            <a:avLst/>
          </a:prstGeom>
          <a:solidFill>
            <a:srgbClr val="000136"/>
          </a:solidFill>
          <a:ln w="95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ko-KR" altLang="en-US" sz="1400">
                <a:solidFill>
                  <a:schemeClr val="bg2">
                    <a:lumMod val="90000"/>
                  </a:schemeClr>
                </a:solidFill>
                <a:latin typeface="Noto Sans KR Black"/>
                <a:ea typeface="Noto Sans KR Black"/>
              </a:rPr>
              <a:t>문서관리</a:t>
            </a:r>
          </a:p>
        </p:txBody>
      </p:sp>
      <p:sp>
        <p:nvSpPr>
          <p:cNvPr id="35" name="직사각형 34"/>
          <p:cNvSpPr/>
          <p:nvPr/>
        </p:nvSpPr>
        <p:spPr>
          <a:xfrm>
            <a:off x="-2702" y="6482770"/>
            <a:ext cx="9812480" cy="37523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ko-KR">
                <a:solidFill>
                  <a:schemeClr val="tx1"/>
                </a:solidFill>
                <a:latin typeface="Noto Sans KR Black"/>
                <a:ea typeface="Noto Sans KR Black"/>
              </a:rPr>
              <a:t>footer</a:t>
            </a:r>
            <a:endParaRPr lang="ko-KR" altLang="en-US">
              <a:solidFill>
                <a:schemeClr val="tx1"/>
              </a:solidFill>
              <a:latin typeface="Noto Sans KR Black"/>
              <a:ea typeface="Noto Sans KR Black"/>
            </a:endParaRPr>
          </a:p>
        </p:txBody>
      </p:sp>
      <p:sp>
        <p:nvSpPr>
          <p:cNvPr id="33" name="직사각형 32"/>
          <p:cNvSpPr/>
          <p:nvPr/>
        </p:nvSpPr>
        <p:spPr>
          <a:xfrm>
            <a:off x="-2702" y="541924"/>
            <a:ext cx="9812480" cy="699384"/>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ko-KR">
                <a:solidFill>
                  <a:schemeClr val="tx1"/>
                </a:solidFill>
                <a:latin typeface="Noto Sans KR Black"/>
                <a:ea typeface="Noto Sans KR Black"/>
              </a:rPr>
              <a:t>			</a:t>
            </a:r>
            <a:r>
              <a:rPr lang="ko-KR" altLang="en-US">
                <a:solidFill>
                  <a:schemeClr val="tx1"/>
                </a:solidFill>
                <a:latin typeface="Noto Sans KR Black"/>
                <a:ea typeface="Noto Sans KR Black"/>
              </a:rPr>
              <a:t>배너</a:t>
            </a:r>
            <a:r>
              <a:rPr lang="en-US" altLang="ko-KR">
                <a:solidFill>
                  <a:schemeClr val="tx1"/>
                </a:solidFill>
                <a:latin typeface="Noto Sans KR Black"/>
                <a:ea typeface="Noto Sans KR Black"/>
              </a:rPr>
              <a:t>	         OOO</a:t>
            </a:r>
            <a:r>
              <a:rPr lang="ko-KR" altLang="en-US">
                <a:solidFill>
                  <a:schemeClr val="tx1"/>
                </a:solidFill>
                <a:latin typeface="Noto Sans KR Black"/>
                <a:ea typeface="Noto Sans KR Black"/>
              </a:rPr>
              <a:t>님</a:t>
            </a:r>
            <a:r>
              <a:rPr lang="en-US" altLang="ko-KR">
                <a:solidFill>
                  <a:schemeClr val="tx1"/>
                </a:solidFill>
                <a:latin typeface="Noto Sans KR Black"/>
                <a:ea typeface="Noto Sans KR Black"/>
              </a:rPr>
              <a:t>, </a:t>
            </a:r>
            <a:r>
              <a:rPr lang="ko-KR" altLang="en-US">
                <a:solidFill>
                  <a:schemeClr val="tx1"/>
                </a:solidFill>
                <a:latin typeface="Noto Sans KR Black"/>
                <a:ea typeface="Noto Sans KR Black"/>
              </a:rPr>
              <a:t>안녕하세요</a:t>
            </a:r>
            <a:r>
              <a:rPr lang="en-US" altLang="ko-KR">
                <a:solidFill>
                  <a:schemeClr val="tx1"/>
                </a:solidFill>
                <a:latin typeface="Noto Sans KR Black"/>
                <a:ea typeface="Noto Sans KR Black"/>
              </a:rPr>
              <a:t>!</a:t>
            </a:r>
            <a:endParaRPr lang="ko-KR" altLang="en-US">
              <a:solidFill>
                <a:schemeClr val="tx1"/>
              </a:solidFill>
              <a:latin typeface="Noto Sans KR Black"/>
              <a:ea typeface="Noto Sans KR Black"/>
            </a:endParaRPr>
          </a:p>
        </p:txBody>
      </p:sp>
      <p:sp>
        <p:nvSpPr>
          <p:cNvPr id="36" name="직사각형 35"/>
          <p:cNvSpPr/>
          <p:nvPr/>
        </p:nvSpPr>
        <p:spPr>
          <a:xfrm>
            <a:off x="8051918" y="706826"/>
            <a:ext cx="716400" cy="365238"/>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ko-KR" altLang="en-US" sz="800">
                <a:solidFill>
                  <a:schemeClr val="tx1"/>
                </a:solidFill>
                <a:latin typeface="Noto Sans KR Black"/>
                <a:ea typeface="Noto Sans KR Black"/>
              </a:rPr>
              <a:t>마이페이지</a:t>
            </a:r>
          </a:p>
        </p:txBody>
      </p:sp>
      <p:sp>
        <p:nvSpPr>
          <p:cNvPr id="37" name="직사각형 36"/>
          <p:cNvSpPr/>
          <p:nvPr/>
        </p:nvSpPr>
        <p:spPr>
          <a:xfrm>
            <a:off x="8930373" y="706826"/>
            <a:ext cx="716400" cy="365238"/>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ko-KR" altLang="en-US" sz="800">
                <a:solidFill>
                  <a:schemeClr val="tx1"/>
                </a:solidFill>
                <a:latin typeface="Noto Sans KR Black"/>
                <a:ea typeface="Noto Sans KR Black"/>
              </a:rPr>
              <a:t>로그아웃</a:t>
            </a:r>
          </a:p>
        </p:txBody>
      </p:sp>
      <p:sp>
        <p:nvSpPr>
          <p:cNvPr id="38" name="직사각형 37"/>
          <p:cNvSpPr/>
          <p:nvPr/>
        </p:nvSpPr>
        <p:spPr>
          <a:xfrm>
            <a:off x="0" y="1241308"/>
            <a:ext cx="1423988" cy="36066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ko-KR" altLang="en-US" sz="800">
                <a:solidFill>
                  <a:schemeClr val="tx1"/>
                </a:solidFill>
                <a:latin typeface="Noto Sans KR Black"/>
                <a:ea typeface="Noto Sans KR Black"/>
              </a:rPr>
              <a:t>공지사항</a:t>
            </a:r>
          </a:p>
        </p:txBody>
      </p:sp>
      <p:sp>
        <p:nvSpPr>
          <p:cNvPr id="39" name="직사각형 38"/>
          <p:cNvSpPr/>
          <p:nvPr/>
        </p:nvSpPr>
        <p:spPr>
          <a:xfrm>
            <a:off x="1415749" y="1241308"/>
            <a:ext cx="1423988" cy="36066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ko-KR" altLang="en-US" sz="800">
                <a:solidFill>
                  <a:schemeClr val="tx1"/>
                </a:solidFill>
                <a:latin typeface="Noto Sans KR Black"/>
                <a:ea typeface="Noto Sans KR Black"/>
              </a:rPr>
              <a:t>업무현황</a:t>
            </a:r>
          </a:p>
        </p:txBody>
      </p:sp>
      <p:sp>
        <p:nvSpPr>
          <p:cNvPr id="40" name="직사각형 39"/>
          <p:cNvSpPr/>
          <p:nvPr/>
        </p:nvSpPr>
        <p:spPr>
          <a:xfrm>
            <a:off x="2839737" y="1241308"/>
            <a:ext cx="1423988" cy="36066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ko-KR" altLang="en-US" sz="800">
                <a:solidFill>
                  <a:schemeClr val="tx1"/>
                </a:solidFill>
                <a:latin typeface="Noto Sans KR Black"/>
                <a:ea typeface="Noto Sans KR Black"/>
              </a:rPr>
              <a:t>인사관리</a:t>
            </a:r>
          </a:p>
        </p:txBody>
      </p:sp>
      <p:sp>
        <p:nvSpPr>
          <p:cNvPr id="41" name="직사각형 40"/>
          <p:cNvSpPr/>
          <p:nvPr/>
        </p:nvSpPr>
        <p:spPr>
          <a:xfrm>
            <a:off x="4255486" y="1241308"/>
            <a:ext cx="1423988" cy="36066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ko-KR" altLang="en-US" sz="800">
                <a:solidFill>
                  <a:schemeClr val="tx1"/>
                </a:solidFill>
                <a:latin typeface="Noto Sans KR Black"/>
                <a:ea typeface="Noto Sans KR Black"/>
              </a:rPr>
              <a:t>일정관리</a:t>
            </a:r>
          </a:p>
        </p:txBody>
      </p:sp>
      <p:sp>
        <p:nvSpPr>
          <p:cNvPr id="42" name="직사각형 41"/>
          <p:cNvSpPr/>
          <p:nvPr/>
        </p:nvSpPr>
        <p:spPr>
          <a:xfrm>
            <a:off x="5679474" y="1241308"/>
            <a:ext cx="1423988" cy="36066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ko-KR" altLang="en-US" sz="800">
                <a:solidFill>
                  <a:schemeClr val="tx1"/>
                </a:solidFill>
                <a:latin typeface="Noto Sans KR Black"/>
                <a:ea typeface="Noto Sans KR Black"/>
              </a:rPr>
              <a:t>메일함</a:t>
            </a:r>
          </a:p>
        </p:txBody>
      </p:sp>
      <p:sp>
        <p:nvSpPr>
          <p:cNvPr id="43" name="직사각형 42"/>
          <p:cNvSpPr/>
          <p:nvPr/>
        </p:nvSpPr>
        <p:spPr>
          <a:xfrm>
            <a:off x="7103462" y="1241308"/>
            <a:ext cx="1423988" cy="36066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ko-KR" altLang="en-US" sz="800">
                <a:solidFill>
                  <a:schemeClr val="tx1"/>
                </a:solidFill>
                <a:latin typeface="Noto Sans KR Black"/>
                <a:ea typeface="Noto Sans KR Black"/>
              </a:rPr>
              <a:t>메신저</a:t>
            </a:r>
          </a:p>
        </p:txBody>
      </p:sp>
      <p:grpSp>
        <p:nvGrpSpPr>
          <p:cNvPr id="20" name="그룹 19"/>
          <p:cNvGrpSpPr/>
          <p:nvPr/>
        </p:nvGrpSpPr>
        <p:grpSpPr>
          <a:xfrm>
            <a:off x="1811894" y="1740682"/>
            <a:ext cx="108334" cy="108334"/>
            <a:chOff x="4625340" y="3429000"/>
            <a:chExt cx="534985" cy="534985"/>
          </a:xfrm>
        </p:grpSpPr>
        <p:sp>
          <p:nvSpPr>
            <p:cNvPr id="3" name="직사각형 2"/>
            <p:cNvSpPr/>
            <p:nvPr/>
          </p:nvSpPr>
          <p:spPr>
            <a:xfrm>
              <a:off x="4625340" y="3429000"/>
              <a:ext cx="534985" cy="534985"/>
            </a:xfrm>
            <a:prstGeom prst="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18" name="이등변 삼각형 17"/>
            <p:cNvSpPr/>
            <p:nvPr/>
          </p:nvSpPr>
          <p:spPr>
            <a:xfrm rot="5400000">
              <a:off x="4733202" y="3551633"/>
              <a:ext cx="343374" cy="296012"/>
            </a:xfrm>
            <a:prstGeom prst="triangle">
              <a:avLst>
                <a:gd name="adj" fmla="val 5000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grpSp>
      <p:sp>
        <p:nvSpPr>
          <p:cNvPr id="21" name="TextBox 20"/>
          <p:cNvSpPr txBox="1"/>
          <p:nvPr/>
        </p:nvSpPr>
        <p:spPr>
          <a:xfrm>
            <a:off x="1984375" y="1686707"/>
            <a:ext cx="3381375" cy="215444"/>
          </a:xfrm>
          <a:prstGeom prst="rect">
            <a:avLst/>
          </a:prstGeom>
          <a:noFill/>
        </p:spPr>
        <p:txBody>
          <a:bodyPr wrap="square">
            <a:spAutoFit/>
          </a:bodyPr>
          <a:lstStyle/>
          <a:p>
            <a:pPr lvl="0">
              <a:defRPr/>
            </a:pPr>
            <a:r>
              <a:rPr lang="ko-KR" altLang="en-US" sz="800">
                <a:latin typeface="Noto Sans KR Black"/>
                <a:ea typeface="Noto Sans KR Black"/>
              </a:rPr>
              <a:t>새 직위</a:t>
            </a:r>
            <a:r>
              <a:rPr lang="en-US" altLang="ko-KR" sz="800">
                <a:latin typeface="Noto Sans KR Black"/>
                <a:ea typeface="Noto Sans KR Black"/>
              </a:rPr>
              <a:t>/</a:t>
            </a:r>
            <a:r>
              <a:rPr lang="ko-KR" altLang="en-US" sz="800">
                <a:latin typeface="Noto Sans KR Black"/>
                <a:ea typeface="Noto Sans KR Black"/>
              </a:rPr>
              <a:t>직책 생성</a:t>
            </a:r>
          </a:p>
        </p:txBody>
      </p:sp>
      <p:cxnSp>
        <p:nvCxnSpPr>
          <p:cNvPr id="44" name="직선 연결선 43"/>
          <p:cNvCxnSpPr/>
          <p:nvPr/>
        </p:nvCxnSpPr>
        <p:spPr>
          <a:xfrm>
            <a:off x="1795464" y="1885947"/>
            <a:ext cx="7932273" cy="0"/>
          </a:xfrm>
          <a:prstGeom prst="line">
            <a:avLst/>
          </a:prstGeom>
        </p:spPr>
        <p:style>
          <a:lnRef idx="1">
            <a:schemeClr val="accent3"/>
          </a:lnRef>
          <a:fillRef idx="0">
            <a:schemeClr val="accent3"/>
          </a:fillRef>
          <a:effectRef idx="0">
            <a:schemeClr val="accent3"/>
          </a:effectRef>
          <a:fontRef idx="minor">
            <a:schemeClr val="tx1"/>
          </a:fontRef>
        </p:style>
      </p:cxnSp>
      <p:sp>
        <p:nvSpPr>
          <p:cNvPr id="45" name="직사각형 44"/>
          <p:cNvSpPr/>
          <p:nvPr/>
        </p:nvSpPr>
        <p:spPr>
          <a:xfrm>
            <a:off x="-1" y="3851855"/>
            <a:ext cx="1648889" cy="534985"/>
          </a:xfrm>
          <a:prstGeom prst="rect">
            <a:avLst/>
          </a:prstGeom>
          <a:solidFill>
            <a:srgbClr val="00B0F0"/>
          </a:solidFill>
          <a:ln w="95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ko-KR" altLang="en-US" sz="1400">
                <a:solidFill>
                  <a:schemeClr val="bg1"/>
                </a:solidFill>
                <a:latin typeface="Noto Sans KR Black"/>
                <a:ea typeface="Noto Sans KR Black"/>
              </a:rPr>
              <a:t>직위관리</a:t>
            </a:r>
          </a:p>
        </p:txBody>
      </p:sp>
      <p:sp>
        <p:nvSpPr>
          <p:cNvPr id="62" name="직사각형 61">
            <a:extLst>
              <a:ext uri="{FF2B5EF4-FFF2-40B4-BE49-F238E27FC236}">
                <a16:creationId xmlns:a16="http://schemas.microsoft.com/office/drawing/2014/main" id="{8A2142D6-583D-42FB-AB57-AFA693E6E94E}"/>
              </a:ext>
            </a:extLst>
          </p:cNvPr>
          <p:cNvSpPr/>
          <p:nvPr/>
        </p:nvSpPr>
        <p:spPr>
          <a:xfrm>
            <a:off x="11239500" y="6558482"/>
            <a:ext cx="861060" cy="260350"/>
          </a:xfrm>
          <a:prstGeom prst="rect">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r>
              <a:rPr lang="ko-KR" altLang="en-US" sz="800">
                <a:solidFill>
                  <a:schemeClr val="tx1"/>
                </a:solidFill>
                <a:latin typeface="Noto Sans KR Black" panose="020B0A00000000000000" pitchFamily="34" charset="-127"/>
                <a:ea typeface="Noto Sans KR Black" panose="020B0A00000000000000" pitchFamily="34" charset="-127"/>
                <a:hlinkClick r:id="rId3" action="ppaction://hlinksldjump"/>
              </a:rPr>
              <a:t>목차로</a:t>
            </a:r>
            <a:endParaRPr lang="en-US" altLang="ko-KR" sz="800">
              <a:solidFill>
                <a:schemeClr val="tx1"/>
              </a:solidFill>
              <a:latin typeface="Noto Sans KR Black" panose="020B0A00000000000000" pitchFamily="34" charset="-127"/>
              <a:ea typeface="Noto Sans KR Black" panose="020B0A00000000000000" pitchFamily="34" charset="-127"/>
            </a:endParaRPr>
          </a:p>
        </p:txBody>
      </p:sp>
      <p:sp>
        <p:nvSpPr>
          <p:cNvPr id="63" name="직사각형 62">
            <a:extLst>
              <a:ext uri="{FF2B5EF4-FFF2-40B4-BE49-F238E27FC236}">
                <a16:creationId xmlns:a16="http://schemas.microsoft.com/office/drawing/2014/main" id="{8E830DE5-2367-41F3-B24F-7523DABB0837}"/>
              </a:ext>
            </a:extLst>
          </p:cNvPr>
          <p:cNvSpPr/>
          <p:nvPr/>
        </p:nvSpPr>
        <p:spPr>
          <a:xfrm>
            <a:off x="3517855" y="2267771"/>
            <a:ext cx="716400" cy="365238"/>
          </a:xfrm>
          <a:prstGeom prst="rect">
            <a:avLst/>
          </a:prstGeom>
          <a:solidFill>
            <a:schemeClr val="bg1"/>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solidFill>
                  <a:schemeClr val="tx1"/>
                </a:solidFill>
                <a:latin typeface="Noto Sans KR Black" panose="020B0A00000000000000" pitchFamily="34" charset="-127"/>
                <a:ea typeface="Noto Sans KR Black" panose="020B0A00000000000000" pitchFamily="34" charset="-127"/>
              </a:rPr>
              <a:t>직위명</a:t>
            </a:r>
          </a:p>
        </p:txBody>
      </p:sp>
      <p:sp>
        <p:nvSpPr>
          <p:cNvPr id="64" name="직사각형 63">
            <a:extLst>
              <a:ext uri="{FF2B5EF4-FFF2-40B4-BE49-F238E27FC236}">
                <a16:creationId xmlns:a16="http://schemas.microsoft.com/office/drawing/2014/main" id="{864ED39A-5A63-4C5A-9DB9-6CEECCCA9D16}"/>
              </a:ext>
            </a:extLst>
          </p:cNvPr>
          <p:cNvSpPr/>
          <p:nvPr/>
        </p:nvSpPr>
        <p:spPr>
          <a:xfrm>
            <a:off x="4464717" y="2267771"/>
            <a:ext cx="2730225" cy="365238"/>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solidFill>
                  <a:schemeClr val="accent3">
                    <a:lumMod val="60000"/>
                    <a:lumOff val="40000"/>
                  </a:schemeClr>
                </a:solidFill>
                <a:latin typeface="Noto Sans KR Black" panose="020B0A00000000000000" pitchFamily="34" charset="-127"/>
                <a:ea typeface="Noto Sans KR Black" panose="020B0A00000000000000" pitchFamily="34" charset="-127"/>
              </a:rPr>
              <a:t>직위명을 입력하세요</a:t>
            </a:r>
            <a:r>
              <a:rPr lang="en-US" altLang="ko-KR" sz="800">
                <a:solidFill>
                  <a:schemeClr val="accent3">
                    <a:lumMod val="60000"/>
                    <a:lumOff val="40000"/>
                  </a:schemeClr>
                </a:solidFill>
                <a:latin typeface="Noto Sans KR Black" panose="020B0A00000000000000" pitchFamily="34" charset="-127"/>
                <a:ea typeface="Noto Sans KR Black" panose="020B0A00000000000000" pitchFamily="34" charset="-127"/>
              </a:rPr>
              <a:t>.</a:t>
            </a:r>
            <a:endParaRPr lang="ko-KR" altLang="en-US" sz="800">
              <a:solidFill>
                <a:schemeClr val="accent3">
                  <a:lumMod val="60000"/>
                  <a:lumOff val="40000"/>
                </a:schemeClr>
              </a:solidFill>
              <a:latin typeface="Noto Sans KR Black" panose="020B0A00000000000000" pitchFamily="34" charset="-127"/>
              <a:ea typeface="Noto Sans KR Black" panose="020B0A00000000000000" pitchFamily="34" charset="-127"/>
            </a:endParaRPr>
          </a:p>
        </p:txBody>
      </p:sp>
      <p:sp>
        <p:nvSpPr>
          <p:cNvPr id="65" name="직사각형 64">
            <a:extLst>
              <a:ext uri="{FF2B5EF4-FFF2-40B4-BE49-F238E27FC236}">
                <a16:creationId xmlns:a16="http://schemas.microsoft.com/office/drawing/2014/main" id="{2E4A4F99-3E7E-48D4-84A8-BFE4A7304331}"/>
              </a:ext>
            </a:extLst>
          </p:cNvPr>
          <p:cNvSpPr/>
          <p:nvPr/>
        </p:nvSpPr>
        <p:spPr>
          <a:xfrm>
            <a:off x="3517855" y="2635664"/>
            <a:ext cx="716400" cy="365238"/>
          </a:xfrm>
          <a:prstGeom prst="rect">
            <a:avLst/>
          </a:prstGeom>
          <a:solidFill>
            <a:schemeClr val="bg1"/>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solidFill>
                  <a:schemeClr val="tx1"/>
                </a:solidFill>
                <a:latin typeface="Noto Sans KR Black" panose="020B0A00000000000000" pitchFamily="34" charset="-127"/>
                <a:ea typeface="Noto Sans KR Black" panose="020B0A00000000000000" pitchFamily="34" charset="-127"/>
              </a:rPr>
              <a:t>직책명</a:t>
            </a:r>
          </a:p>
        </p:txBody>
      </p:sp>
      <p:sp>
        <p:nvSpPr>
          <p:cNvPr id="66" name="직사각형 65">
            <a:extLst>
              <a:ext uri="{FF2B5EF4-FFF2-40B4-BE49-F238E27FC236}">
                <a16:creationId xmlns:a16="http://schemas.microsoft.com/office/drawing/2014/main" id="{32E084EA-73AB-47C5-ADC1-7E9DE8A213B2}"/>
              </a:ext>
            </a:extLst>
          </p:cNvPr>
          <p:cNvSpPr/>
          <p:nvPr/>
        </p:nvSpPr>
        <p:spPr>
          <a:xfrm>
            <a:off x="4464717" y="2635664"/>
            <a:ext cx="2730225" cy="365238"/>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solidFill>
                  <a:schemeClr val="accent3">
                    <a:lumMod val="60000"/>
                    <a:lumOff val="40000"/>
                  </a:schemeClr>
                </a:solidFill>
                <a:latin typeface="Noto Sans KR Black" panose="020B0A00000000000000" pitchFamily="34" charset="-127"/>
                <a:ea typeface="Noto Sans KR Black" panose="020B0A00000000000000" pitchFamily="34" charset="-127"/>
              </a:rPr>
              <a:t>직책명을 입력하세요</a:t>
            </a:r>
            <a:r>
              <a:rPr lang="en-US" altLang="ko-KR" sz="800">
                <a:solidFill>
                  <a:schemeClr val="accent3">
                    <a:lumMod val="60000"/>
                    <a:lumOff val="40000"/>
                  </a:schemeClr>
                </a:solidFill>
                <a:latin typeface="Noto Sans KR Black" panose="020B0A00000000000000" pitchFamily="34" charset="-127"/>
                <a:ea typeface="Noto Sans KR Black" panose="020B0A00000000000000" pitchFamily="34" charset="-127"/>
              </a:rPr>
              <a:t>.</a:t>
            </a:r>
            <a:endParaRPr lang="ko-KR" altLang="en-US" sz="800">
              <a:solidFill>
                <a:schemeClr val="accent3">
                  <a:lumMod val="60000"/>
                  <a:lumOff val="40000"/>
                </a:schemeClr>
              </a:solidFill>
              <a:latin typeface="Noto Sans KR Black" panose="020B0A00000000000000" pitchFamily="34" charset="-127"/>
              <a:ea typeface="Noto Sans KR Black" panose="020B0A00000000000000" pitchFamily="34" charset="-127"/>
            </a:endParaRPr>
          </a:p>
        </p:txBody>
      </p:sp>
      <p:sp>
        <p:nvSpPr>
          <p:cNvPr id="67" name="직사각형 66">
            <a:extLst>
              <a:ext uri="{FF2B5EF4-FFF2-40B4-BE49-F238E27FC236}">
                <a16:creationId xmlns:a16="http://schemas.microsoft.com/office/drawing/2014/main" id="{27D5E021-3B78-4CBA-AEC0-5D798EF26034}"/>
              </a:ext>
            </a:extLst>
          </p:cNvPr>
          <p:cNvSpPr/>
          <p:nvPr/>
        </p:nvSpPr>
        <p:spPr>
          <a:xfrm>
            <a:off x="3517855" y="3006228"/>
            <a:ext cx="716400" cy="365238"/>
          </a:xfrm>
          <a:prstGeom prst="rect">
            <a:avLst/>
          </a:prstGeom>
          <a:solidFill>
            <a:schemeClr val="bg1"/>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solidFill>
                  <a:schemeClr val="tx1"/>
                </a:solidFill>
                <a:latin typeface="Noto Sans KR Black" panose="020B0A00000000000000" pitchFamily="34" charset="-127"/>
                <a:ea typeface="Noto Sans KR Black" panose="020B0A00000000000000" pitchFamily="34" charset="-127"/>
              </a:rPr>
              <a:t>기본 권한</a:t>
            </a:r>
          </a:p>
        </p:txBody>
      </p:sp>
      <p:sp>
        <p:nvSpPr>
          <p:cNvPr id="68" name="직사각형 67">
            <a:extLst>
              <a:ext uri="{FF2B5EF4-FFF2-40B4-BE49-F238E27FC236}">
                <a16:creationId xmlns:a16="http://schemas.microsoft.com/office/drawing/2014/main" id="{68E88613-D3B6-4E3A-9372-21C440BB4D5D}"/>
              </a:ext>
            </a:extLst>
          </p:cNvPr>
          <p:cNvSpPr/>
          <p:nvPr/>
        </p:nvSpPr>
        <p:spPr>
          <a:xfrm>
            <a:off x="4464717" y="2998608"/>
            <a:ext cx="2730225" cy="365238"/>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a:solidFill>
                <a:schemeClr val="accent3">
                  <a:lumMod val="60000"/>
                  <a:lumOff val="40000"/>
                </a:schemeClr>
              </a:solidFill>
              <a:latin typeface="Noto Sans KR Black" panose="020B0A00000000000000" pitchFamily="34" charset="-127"/>
              <a:ea typeface="Noto Sans KR Black" panose="020B0A00000000000000" pitchFamily="34" charset="-127"/>
            </a:endParaRPr>
          </a:p>
        </p:txBody>
      </p:sp>
      <p:sp>
        <p:nvSpPr>
          <p:cNvPr id="69" name="직사각형 68">
            <a:extLst>
              <a:ext uri="{FF2B5EF4-FFF2-40B4-BE49-F238E27FC236}">
                <a16:creationId xmlns:a16="http://schemas.microsoft.com/office/drawing/2014/main" id="{3B6FBA2D-336D-4EB5-9FB1-7D48DFD2001A}"/>
              </a:ext>
            </a:extLst>
          </p:cNvPr>
          <p:cNvSpPr/>
          <p:nvPr/>
        </p:nvSpPr>
        <p:spPr>
          <a:xfrm>
            <a:off x="5275715" y="3085452"/>
            <a:ext cx="1053982" cy="18365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ko-KR" altLang="en-US" sz="800">
                <a:solidFill>
                  <a:schemeClr val="tx1"/>
                </a:solidFill>
                <a:latin typeface="Noto Sans KR Black"/>
                <a:ea typeface="Noto Sans KR Black"/>
              </a:rPr>
              <a:t>일반사용자권한</a:t>
            </a:r>
          </a:p>
        </p:txBody>
      </p:sp>
      <p:sp>
        <p:nvSpPr>
          <p:cNvPr id="70" name="화살표: 갈매기형 수장 69">
            <a:extLst>
              <a:ext uri="{FF2B5EF4-FFF2-40B4-BE49-F238E27FC236}">
                <a16:creationId xmlns:a16="http://schemas.microsoft.com/office/drawing/2014/main" id="{B217F067-78B4-4D81-868C-E30C3B34C7C1}"/>
              </a:ext>
            </a:extLst>
          </p:cNvPr>
          <p:cNvSpPr/>
          <p:nvPr/>
        </p:nvSpPr>
        <p:spPr>
          <a:xfrm rot="5400000">
            <a:off x="6203895" y="3151978"/>
            <a:ext cx="71303" cy="83801"/>
          </a:xfrm>
          <a:prstGeom prst="chevron">
            <a:avLst>
              <a:gd name="adj" fmla="val 50000"/>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solidFill>
                <a:schemeClr val="tx1"/>
              </a:solidFill>
            </a:endParaRPr>
          </a:p>
        </p:txBody>
      </p:sp>
      <p:sp>
        <p:nvSpPr>
          <p:cNvPr id="71" name="직사각형 70">
            <a:extLst>
              <a:ext uri="{FF2B5EF4-FFF2-40B4-BE49-F238E27FC236}">
                <a16:creationId xmlns:a16="http://schemas.microsoft.com/office/drawing/2014/main" id="{F06471EA-01A1-4A07-B1E1-1EBE91FB19B5}"/>
              </a:ext>
            </a:extLst>
          </p:cNvPr>
          <p:cNvSpPr/>
          <p:nvPr/>
        </p:nvSpPr>
        <p:spPr>
          <a:xfrm>
            <a:off x="4464717" y="3535887"/>
            <a:ext cx="716400" cy="365238"/>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solidFill>
                  <a:schemeClr val="tx1"/>
                </a:solidFill>
                <a:latin typeface="Noto Sans KR Black" panose="020B0A00000000000000" pitchFamily="34" charset="-127"/>
                <a:ea typeface="Noto Sans KR Black" panose="020B0A00000000000000" pitchFamily="34" charset="-127"/>
              </a:rPr>
              <a:t>제출</a:t>
            </a:r>
          </a:p>
        </p:txBody>
      </p:sp>
      <p:sp>
        <p:nvSpPr>
          <p:cNvPr id="72" name="직사각형 71">
            <a:extLst>
              <a:ext uri="{FF2B5EF4-FFF2-40B4-BE49-F238E27FC236}">
                <a16:creationId xmlns:a16="http://schemas.microsoft.com/office/drawing/2014/main" id="{4C9BAB72-49AC-4DA2-A7CD-DB49977D6F12}"/>
              </a:ext>
            </a:extLst>
          </p:cNvPr>
          <p:cNvSpPr/>
          <p:nvPr/>
        </p:nvSpPr>
        <p:spPr>
          <a:xfrm>
            <a:off x="6477228" y="3535887"/>
            <a:ext cx="716400" cy="365238"/>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solidFill>
                  <a:schemeClr val="tx1"/>
                </a:solidFill>
                <a:latin typeface="Noto Sans KR Black" panose="020B0A00000000000000" pitchFamily="34" charset="-127"/>
                <a:ea typeface="Noto Sans KR Black" panose="020B0A00000000000000" pitchFamily="34" charset="-127"/>
              </a:rPr>
              <a:t>뒤로</a:t>
            </a:r>
          </a:p>
        </p:txBody>
      </p:sp>
    </p:spTree>
    <p:extLst>
      <p:ext uri="{BB962C8B-B14F-4D97-AF65-F5344CB8AC3E}">
        <p14:creationId xmlns:p14="http://schemas.microsoft.com/office/powerpoint/2010/main" val="2747164060"/>
      </p:ext>
    </p:extLst>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SMARTSETTINGSHASH" val="PWOa7bLCMN/NfWse0OkDrDXWtXjrMvC+/KEnGxnzoq0="/>
</p:tagLst>
</file>

<file path=ppt/tags/tag10.xml><?xml version="1.0" encoding="utf-8"?>
<p:tagLst xmlns:a="http://schemas.openxmlformats.org/drawingml/2006/main" xmlns:r="http://schemas.openxmlformats.org/officeDocument/2006/relationships" xmlns:p="http://schemas.openxmlformats.org/presentationml/2006/main">
  <p:tag name="SMARTSETTINGSHASH" val="IDSg7uxH1Z/iSOkBSMZyie/SGkHlLE2okQSpqFhp1Ac="/>
</p:tagLst>
</file>

<file path=ppt/tags/tag11.xml><?xml version="1.0" encoding="utf-8"?>
<p:tagLst xmlns:a="http://schemas.openxmlformats.org/drawingml/2006/main" xmlns:r="http://schemas.openxmlformats.org/officeDocument/2006/relationships" xmlns:p="http://schemas.openxmlformats.org/presentationml/2006/main">
  <p:tag name="SMARTSETTINGSHASH" val="PWOa7bLCMN/NfWse0OkDrDXWtXjrMvC+/KEnGxnzoq0="/>
</p:tagLst>
</file>

<file path=ppt/tags/tag12.xml><?xml version="1.0" encoding="utf-8"?>
<p:tagLst xmlns:a="http://schemas.openxmlformats.org/drawingml/2006/main" xmlns:r="http://schemas.openxmlformats.org/officeDocument/2006/relationships" xmlns:p="http://schemas.openxmlformats.org/presentationml/2006/main">
  <p:tag name="SMARTSETTINGSHASH" val="xZU/W0IqlvXPkJ37/hSWg5jSIFh0KZmI7sT1syyiYH8="/>
</p:tagLst>
</file>

<file path=ppt/tags/tag13.xml><?xml version="1.0" encoding="utf-8"?>
<p:tagLst xmlns:a="http://schemas.openxmlformats.org/drawingml/2006/main" xmlns:r="http://schemas.openxmlformats.org/officeDocument/2006/relationships" xmlns:p="http://schemas.openxmlformats.org/presentationml/2006/main">
  <p:tag name="SMARTSETTINGSHASH" val="SB3bqgv5ghGJknk/m+/9EdPMDkanH9eNosaoBtCx42Q="/>
</p:tagLst>
</file>

<file path=ppt/tags/tag14.xml><?xml version="1.0" encoding="utf-8"?>
<p:tagLst xmlns:a="http://schemas.openxmlformats.org/drawingml/2006/main" xmlns:r="http://schemas.openxmlformats.org/officeDocument/2006/relationships" xmlns:p="http://schemas.openxmlformats.org/presentationml/2006/main">
  <p:tag name="SMARTSETTINGSHASH" val="xscEFkRiZvbxLfN1YzQGPp4nKBgtuPrjp3QiTCcMWwM="/>
</p:tagLst>
</file>

<file path=ppt/tags/tag15.xml><?xml version="1.0" encoding="utf-8"?>
<p:tagLst xmlns:a="http://schemas.openxmlformats.org/drawingml/2006/main" xmlns:r="http://schemas.openxmlformats.org/officeDocument/2006/relationships" xmlns:p="http://schemas.openxmlformats.org/presentationml/2006/main">
  <p:tag name="SMARTSETTINGSHASH" val="xscEFkRiZvbxLfN1YzQGPp4nKBgtuPrjp3QiTCcMWwM="/>
</p:tagLst>
</file>

<file path=ppt/tags/tag16.xml><?xml version="1.0" encoding="utf-8"?>
<p:tagLst xmlns:a="http://schemas.openxmlformats.org/drawingml/2006/main" xmlns:r="http://schemas.openxmlformats.org/officeDocument/2006/relationships" xmlns:p="http://schemas.openxmlformats.org/presentationml/2006/main">
  <p:tag name="SMARTSETTINGSHASH" val="SB3bqgv5ghGJknk/m+/9EdPMDkanH9eNosaoBtCx42Q="/>
</p:tagLst>
</file>

<file path=ppt/tags/tag17.xml><?xml version="1.0" encoding="utf-8"?>
<p:tagLst xmlns:a="http://schemas.openxmlformats.org/drawingml/2006/main" xmlns:r="http://schemas.openxmlformats.org/officeDocument/2006/relationships" xmlns:p="http://schemas.openxmlformats.org/presentationml/2006/main">
  <p:tag name="SMARTSETTINGSHASH" val="IDSg7uxH1Z/iSOkBSMZyie/SGkHlLE2okQSpqFhp1Ac="/>
</p:tagLst>
</file>

<file path=ppt/tags/tag18.xml><?xml version="1.0" encoding="utf-8"?>
<p:tagLst xmlns:a="http://schemas.openxmlformats.org/drawingml/2006/main" xmlns:r="http://schemas.openxmlformats.org/officeDocument/2006/relationships" xmlns:p="http://schemas.openxmlformats.org/presentationml/2006/main">
  <p:tag name="SMARTSETTINGSHASH" val="IDSg7uxH1Z/iSOkBSMZyie/SGkHlLE2okQSpqFhp1Ac="/>
</p:tagLst>
</file>

<file path=ppt/tags/tag19.xml><?xml version="1.0" encoding="utf-8"?>
<p:tagLst xmlns:a="http://schemas.openxmlformats.org/drawingml/2006/main" xmlns:r="http://schemas.openxmlformats.org/officeDocument/2006/relationships" xmlns:p="http://schemas.openxmlformats.org/presentationml/2006/main">
  <p:tag name="SMARTSETTINGSHASH" val="IDSg7uxH1Z/iSOkBSMZyie/SGkHlLE2okQSpqFhp1Ac="/>
</p:tagLst>
</file>

<file path=ppt/tags/tag2.xml><?xml version="1.0" encoding="utf-8"?>
<p:tagLst xmlns:a="http://schemas.openxmlformats.org/drawingml/2006/main" xmlns:r="http://schemas.openxmlformats.org/officeDocument/2006/relationships" xmlns:p="http://schemas.openxmlformats.org/presentationml/2006/main">
  <p:tag name="SMARTSETTINGSHASH" val="xZU/W0IqlvXPkJ37/hSWg5jSIFh0KZmI7sT1syyiYH8="/>
</p:tagLst>
</file>

<file path=ppt/tags/tag20.xml><?xml version="1.0" encoding="utf-8"?>
<p:tagLst xmlns:a="http://schemas.openxmlformats.org/drawingml/2006/main" xmlns:r="http://schemas.openxmlformats.org/officeDocument/2006/relationships" xmlns:p="http://schemas.openxmlformats.org/presentationml/2006/main">
  <p:tag name="SMARTSETTINGSHASH" val="IDSg7uxH1Z/iSOkBSMZyie/SGkHlLE2okQSpqFhp1Ac="/>
</p:tagLst>
</file>

<file path=ppt/tags/tag21.xml><?xml version="1.0" encoding="utf-8"?>
<p:tagLst xmlns:a="http://schemas.openxmlformats.org/drawingml/2006/main" xmlns:r="http://schemas.openxmlformats.org/officeDocument/2006/relationships" xmlns:p="http://schemas.openxmlformats.org/presentationml/2006/main">
  <p:tag name="SMARTSETTINGSHASH" val="PWOa7bLCMN/NfWse0OkDrDXWtXjrMvC+/KEnGxnzoq0="/>
</p:tagLst>
</file>

<file path=ppt/tags/tag22.xml><?xml version="1.0" encoding="utf-8"?>
<p:tagLst xmlns:a="http://schemas.openxmlformats.org/drawingml/2006/main" xmlns:r="http://schemas.openxmlformats.org/officeDocument/2006/relationships" xmlns:p="http://schemas.openxmlformats.org/presentationml/2006/main">
  <p:tag name="SMARTSETTINGSHASH" val="PWOa7bLCMN/NfWse0OkDrDXWtXjrMvC+/KEnGxnzoq0="/>
</p:tagLst>
</file>

<file path=ppt/tags/tag23.xml><?xml version="1.0" encoding="utf-8"?>
<p:tagLst xmlns:a="http://schemas.openxmlformats.org/drawingml/2006/main" xmlns:r="http://schemas.openxmlformats.org/officeDocument/2006/relationships" xmlns:p="http://schemas.openxmlformats.org/presentationml/2006/main">
  <p:tag name="SMARTSETTINGSHASH" val="PWOa7bLCMN/NfWse0OkDrDXWtXjrMvC+/KEnGxnzoq0="/>
</p:tagLst>
</file>

<file path=ppt/tags/tag24.xml><?xml version="1.0" encoding="utf-8"?>
<p:tagLst xmlns:a="http://schemas.openxmlformats.org/drawingml/2006/main" xmlns:r="http://schemas.openxmlformats.org/officeDocument/2006/relationships" xmlns:p="http://schemas.openxmlformats.org/presentationml/2006/main">
  <p:tag name="SMARTSETTINGSHASH" val="xZU/W0IqlvXPkJ37/hSWg5jSIFh0KZmI7sT1syyiYH8="/>
</p:tagLst>
</file>

<file path=ppt/tags/tag25.xml><?xml version="1.0" encoding="utf-8"?>
<p:tagLst xmlns:a="http://schemas.openxmlformats.org/drawingml/2006/main" xmlns:r="http://schemas.openxmlformats.org/officeDocument/2006/relationships" xmlns:p="http://schemas.openxmlformats.org/presentationml/2006/main">
  <p:tag name="SMARTSETTINGSHASH" val="SB3bqgv5ghGJknk/m+/9EdPMDkanH9eNosaoBtCx42Q="/>
</p:tagLst>
</file>

<file path=ppt/tags/tag26.xml><?xml version="1.0" encoding="utf-8"?>
<p:tagLst xmlns:a="http://schemas.openxmlformats.org/drawingml/2006/main" xmlns:r="http://schemas.openxmlformats.org/officeDocument/2006/relationships" xmlns:p="http://schemas.openxmlformats.org/presentationml/2006/main">
  <p:tag name="SMARTSETTINGSHASH" val="xscEFkRiZvbxLfN1YzQGPp4nKBgtuPrjp3QiTCcMWwM="/>
</p:tagLst>
</file>

<file path=ppt/tags/tag27.xml><?xml version="1.0" encoding="utf-8"?>
<p:tagLst xmlns:a="http://schemas.openxmlformats.org/drawingml/2006/main" xmlns:r="http://schemas.openxmlformats.org/officeDocument/2006/relationships" xmlns:p="http://schemas.openxmlformats.org/presentationml/2006/main">
  <p:tag name="SMARTSETTINGSHASH" val="xscEFkRiZvbxLfN1YzQGPp4nKBgtuPrjp3QiTCcMWwM="/>
</p:tagLst>
</file>

<file path=ppt/tags/tag28.xml><?xml version="1.0" encoding="utf-8"?>
<p:tagLst xmlns:a="http://schemas.openxmlformats.org/drawingml/2006/main" xmlns:r="http://schemas.openxmlformats.org/officeDocument/2006/relationships" xmlns:p="http://schemas.openxmlformats.org/presentationml/2006/main">
  <p:tag name="SMARTSETTINGSHASH" val="SB3bqgv5ghGJknk/m+/9EdPMDkanH9eNosaoBtCx42Q="/>
</p:tagLst>
</file>

<file path=ppt/tags/tag29.xml><?xml version="1.0" encoding="utf-8"?>
<p:tagLst xmlns:a="http://schemas.openxmlformats.org/drawingml/2006/main" xmlns:r="http://schemas.openxmlformats.org/officeDocument/2006/relationships" xmlns:p="http://schemas.openxmlformats.org/presentationml/2006/main">
  <p:tag name="SMARTSETTINGSHASH" val="IDSg7uxH1Z/iSOkBSMZyie/SGkHlLE2okQSpqFhp1Ac="/>
</p:tagLst>
</file>

<file path=ppt/tags/tag3.xml><?xml version="1.0" encoding="utf-8"?>
<p:tagLst xmlns:a="http://schemas.openxmlformats.org/drawingml/2006/main" xmlns:r="http://schemas.openxmlformats.org/officeDocument/2006/relationships" xmlns:p="http://schemas.openxmlformats.org/presentationml/2006/main">
  <p:tag name="SMARTSETTINGSHASH" val="SB3bqgv5ghGJknk/m+/9EdPMDkanH9eNosaoBtCx42Q="/>
</p:tagLst>
</file>

<file path=ppt/tags/tag30.xml><?xml version="1.0" encoding="utf-8"?>
<p:tagLst xmlns:a="http://schemas.openxmlformats.org/drawingml/2006/main" xmlns:r="http://schemas.openxmlformats.org/officeDocument/2006/relationships" xmlns:p="http://schemas.openxmlformats.org/presentationml/2006/main">
  <p:tag name="SMARTSETTINGSHASH" val="IDSg7uxH1Z/iSOkBSMZyie/SGkHlLE2okQSpqFhp1Ac="/>
</p:tagLst>
</file>

<file path=ppt/tags/tag31.xml><?xml version="1.0" encoding="utf-8"?>
<p:tagLst xmlns:a="http://schemas.openxmlformats.org/drawingml/2006/main" xmlns:r="http://schemas.openxmlformats.org/officeDocument/2006/relationships" xmlns:p="http://schemas.openxmlformats.org/presentationml/2006/main">
  <p:tag name="SMARTSETTINGSHASH" val="IDSg7uxH1Z/iSOkBSMZyie/SGkHlLE2okQSpqFhp1Ac="/>
</p:tagLst>
</file>

<file path=ppt/tags/tag32.xml><?xml version="1.0" encoding="utf-8"?>
<p:tagLst xmlns:a="http://schemas.openxmlformats.org/drawingml/2006/main" xmlns:r="http://schemas.openxmlformats.org/officeDocument/2006/relationships" xmlns:p="http://schemas.openxmlformats.org/presentationml/2006/main">
  <p:tag name="SMARTSETTINGSHASH" val="IDSg7uxH1Z/iSOkBSMZyie/SGkHlLE2okQSpqFhp1Ac="/>
</p:tagLst>
</file>

<file path=ppt/tags/tag33.xml><?xml version="1.0" encoding="utf-8"?>
<p:tagLst xmlns:a="http://schemas.openxmlformats.org/drawingml/2006/main" xmlns:r="http://schemas.openxmlformats.org/officeDocument/2006/relationships" xmlns:p="http://schemas.openxmlformats.org/presentationml/2006/main">
  <p:tag name="SMARTSETTINGSHASH" val="PWOa7bLCMN/NfWse0OkDrDXWtXjrMvC+/KEnGxnzoq0="/>
</p:tagLst>
</file>

<file path=ppt/tags/tag34.xml><?xml version="1.0" encoding="utf-8"?>
<p:tagLst xmlns:a="http://schemas.openxmlformats.org/drawingml/2006/main" xmlns:r="http://schemas.openxmlformats.org/officeDocument/2006/relationships" xmlns:p="http://schemas.openxmlformats.org/presentationml/2006/main">
  <p:tag name="SMARTSETTINGSHASH" val="PWOa7bLCMN/NfWse0OkDrDXWtXjrMvC+/KEnGxnzoq0="/>
</p:tagLst>
</file>

<file path=ppt/tags/tag35.xml><?xml version="1.0" encoding="utf-8"?>
<p:tagLst xmlns:a="http://schemas.openxmlformats.org/drawingml/2006/main" xmlns:r="http://schemas.openxmlformats.org/officeDocument/2006/relationships" xmlns:p="http://schemas.openxmlformats.org/presentationml/2006/main">
  <p:tag name="SMARTSETTINGSHASH" val="PWOa7bLCMN/NfWse0OkDrDXWtXjrMvC+/KEnGxnzoq0="/>
</p:tagLst>
</file>

<file path=ppt/tags/tag36.xml><?xml version="1.0" encoding="utf-8"?>
<p:tagLst xmlns:a="http://schemas.openxmlformats.org/drawingml/2006/main" xmlns:r="http://schemas.openxmlformats.org/officeDocument/2006/relationships" xmlns:p="http://schemas.openxmlformats.org/presentationml/2006/main">
  <p:tag name="SMARTSETTINGSHASH" val="xZU/W0IqlvXPkJ37/hSWg5jSIFh0KZmI7sT1syyiYH8="/>
</p:tagLst>
</file>

<file path=ppt/tags/tag37.xml><?xml version="1.0" encoding="utf-8"?>
<p:tagLst xmlns:a="http://schemas.openxmlformats.org/drawingml/2006/main" xmlns:r="http://schemas.openxmlformats.org/officeDocument/2006/relationships" xmlns:p="http://schemas.openxmlformats.org/presentationml/2006/main">
  <p:tag name="SMARTSETTINGSHASH" val="SB3bqgv5ghGJknk/m+/9EdPMDkanH9eNosaoBtCx42Q="/>
</p:tagLst>
</file>

<file path=ppt/tags/tag38.xml><?xml version="1.0" encoding="utf-8"?>
<p:tagLst xmlns:a="http://schemas.openxmlformats.org/drawingml/2006/main" xmlns:r="http://schemas.openxmlformats.org/officeDocument/2006/relationships" xmlns:p="http://schemas.openxmlformats.org/presentationml/2006/main">
  <p:tag name="SMARTSETTINGSHASH" val="xscEFkRiZvbxLfN1YzQGPp4nKBgtuPrjp3QiTCcMWwM="/>
</p:tagLst>
</file>

<file path=ppt/tags/tag39.xml><?xml version="1.0" encoding="utf-8"?>
<p:tagLst xmlns:a="http://schemas.openxmlformats.org/drawingml/2006/main" xmlns:r="http://schemas.openxmlformats.org/officeDocument/2006/relationships" xmlns:p="http://schemas.openxmlformats.org/presentationml/2006/main">
  <p:tag name="SMARTSETTINGSHASH" val="xscEFkRiZvbxLfN1YzQGPp4nKBgtuPrjp3QiTCcMWwM="/>
</p:tagLst>
</file>

<file path=ppt/tags/tag4.xml><?xml version="1.0" encoding="utf-8"?>
<p:tagLst xmlns:a="http://schemas.openxmlformats.org/drawingml/2006/main" xmlns:r="http://schemas.openxmlformats.org/officeDocument/2006/relationships" xmlns:p="http://schemas.openxmlformats.org/presentationml/2006/main">
  <p:tag name="SMARTSETTINGSHASH" val="xscEFkRiZvbxLfN1YzQGPp4nKBgtuPrjp3QiTCcMWwM="/>
</p:tagLst>
</file>

<file path=ppt/tags/tag40.xml><?xml version="1.0" encoding="utf-8"?>
<p:tagLst xmlns:a="http://schemas.openxmlformats.org/drawingml/2006/main" xmlns:r="http://schemas.openxmlformats.org/officeDocument/2006/relationships" xmlns:p="http://schemas.openxmlformats.org/presentationml/2006/main">
  <p:tag name="SMARTSETTINGSHASH" val="SB3bqgv5ghGJknk/m+/9EdPMDkanH9eNosaoBtCx42Q="/>
</p:tagLst>
</file>

<file path=ppt/tags/tag41.xml><?xml version="1.0" encoding="utf-8"?>
<p:tagLst xmlns:a="http://schemas.openxmlformats.org/drawingml/2006/main" xmlns:r="http://schemas.openxmlformats.org/officeDocument/2006/relationships" xmlns:p="http://schemas.openxmlformats.org/presentationml/2006/main">
  <p:tag name="SMARTSETTINGSHASH" val="IDSg7uxH1Z/iSOkBSMZyie/SGkHlLE2okQSpqFhp1Ac="/>
</p:tagLst>
</file>

<file path=ppt/tags/tag42.xml><?xml version="1.0" encoding="utf-8"?>
<p:tagLst xmlns:a="http://schemas.openxmlformats.org/drawingml/2006/main" xmlns:r="http://schemas.openxmlformats.org/officeDocument/2006/relationships" xmlns:p="http://schemas.openxmlformats.org/presentationml/2006/main">
  <p:tag name="SMARTSETTINGSHASH" val="IDSg7uxH1Z/iSOkBSMZyie/SGkHlLE2okQSpqFhp1Ac="/>
</p:tagLst>
</file>

<file path=ppt/tags/tag43.xml><?xml version="1.0" encoding="utf-8"?>
<p:tagLst xmlns:a="http://schemas.openxmlformats.org/drawingml/2006/main" xmlns:r="http://schemas.openxmlformats.org/officeDocument/2006/relationships" xmlns:p="http://schemas.openxmlformats.org/presentationml/2006/main">
  <p:tag name="SMARTSETTINGSHASH" val="IDSg7uxH1Z/iSOkBSMZyie/SGkHlLE2okQSpqFhp1Ac="/>
</p:tagLst>
</file>

<file path=ppt/tags/tag44.xml><?xml version="1.0" encoding="utf-8"?>
<p:tagLst xmlns:a="http://schemas.openxmlformats.org/drawingml/2006/main" xmlns:r="http://schemas.openxmlformats.org/officeDocument/2006/relationships" xmlns:p="http://schemas.openxmlformats.org/presentationml/2006/main">
  <p:tag name="SMARTSETTINGSHASH" val="IDSg7uxH1Z/iSOkBSMZyie/SGkHlLE2okQSpqFhp1Ac="/>
</p:tagLst>
</file>

<file path=ppt/tags/tag45.xml><?xml version="1.0" encoding="utf-8"?>
<p:tagLst xmlns:a="http://schemas.openxmlformats.org/drawingml/2006/main" xmlns:r="http://schemas.openxmlformats.org/officeDocument/2006/relationships" xmlns:p="http://schemas.openxmlformats.org/presentationml/2006/main">
  <p:tag name="SMARTSETTINGSHASH" val="PWOa7bLCMN/NfWse0OkDrDXWtXjrMvC+/KEnGxnzoq0="/>
</p:tagLst>
</file>

<file path=ppt/tags/tag46.xml><?xml version="1.0" encoding="utf-8"?>
<p:tagLst xmlns:a="http://schemas.openxmlformats.org/drawingml/2006/main" xmlns:r="http://schemas.openxmlformats.org/officeDocument/2006/relationships" xmlns:p="http://schemas.openxmlformats.org/presentationml/2006/main">
  <p:tag name="SMARTSETTINGSHASH" val="xZU/W0IqlvXPkJ37/hSWg5jSIFh0KZmI7sT1syyiYH8="/>
</p:tagLst>
</file>

<file path=ppt/tags/tag47.xml><?xml version="1.0" encoding="utf-8"?>
<p:tagLst xmlns:a="http://schemas.openxmlformats.org/drawingml/2006/main" xmlns:r="http://schemas.openxmlformats.org/officeDocument/2006/relationships" xmlns:p="http://schemas.openxmlformats.org/presentationml/2006/main">
  <p:tag name="SMARTSETTINGSHASH" val="SB3bqgv5ghGJknk/m+/9EdPMDkanH9eNosaoBtCx42Q="/>
</p:tagLst>
</file>

<file path=ppt/tags/tag48.xml><?xml version="1.0" encoding="utf-8"?>
<p:tagLst xmlns:a="http://schemas.openxmlformats.org/drawingml/2006/main" xmlns:r="http://schemas.openxmlformats.org/officeDocument/2006/relationships" xmlns:p="http://schemas.openxmlformats.org/presentationml/2006/main">
  <p:tag name="SMARTSETTINGSHASH" val="xscEFkRiZvbxLfN1YzQGPp4nKBgtuPrjp3QiTCcMWwM="/>
</p:tagLst>
</file>

<file path=ppt/tags/tag49.xml><?xml version="1.0" encoding="utf-8"?>
<p:tagLst xmlns:a="http://schemas.openxmlformats.org/drawingml/2006/main" xmlns:r="http://schemas.openxmlformats.org/officeDocument/2006/relationships" xmlns:p="http://schemas.openxmlformats.org/presentationml/2006/main">
  <p:tag name="SMARTSETTINGSHASH" val="xscEFkRiZvbxLfN1YzQGPp4nKBgtuPrjp3QiTCcMWwM="/>
</p:tagLst>
</file>

<file path=ppt/tags/tag5.xml><?xml version="1.0" encoding="utf-8"?>
<p:tagLst xmlns:a="http://schemas.openxmlformats.org/drawingml/2006/main" xmlns:r="http://schemas.openxmlformats.org/officeDocument/2006/relationships" xmlns:p="http://schemas.openxmlformats.org/presentationml/2006/main">
  <p:tag name="SMARTSETTINGSHASH" val="xscEFkRiZvbxLfN1YzQGPp4nKBgtuPrjp3QiTCcMWwM="/>
</p:tagLst>
</file>

<file path=ppt/tags/tag50.xml><?xml version="1.0" encoding="utf-8"?>
<p:tagLst xmlns:a="http://schemas.openxmlformats.org/drawingml/2006/main" xmlns:r="http://schemas.openxmlformats.org/officeDocument/2006/relationships" xmlns:p="http://schemas.openxmlformats.org/presentationml/2006/main">
  <p:tag name="SMARTSETTINGSHASH" val="SB3bqgv5ghGJknk/m+/9EdPMDkanH9eNosaoBtCx42Q="/>
</p:tagLst>
</file>

<file path=ppt/tags/tag51.xml><?xml version="1.0" encoding="utf-8"?>
<p:tagLst xmlns:a="http://schemas.openxmlformats.org/drawingml/2006/main" xmlns:r="http://schemas.openxmlformats.org/officeDocument/2006/relationships" xmlns:p="http://schemas.openxmlformats.org/presentationml/2006/main">
  <p:tag name="SMARTSETTINGSHASH" val="IDSg7uxH1Z/iSOkBSMZyie/SGkHlLE2okQSpqFhp1Ac="/>
</p:tagLst>
</file>

<file path=ppt/tags/tag52.xml><?xml version="1.0" encoding="utf-8"?>
<p:tagLst xmlns:a="http://schemas.openxmlformats.org/drawingml/2006/main" xmlns:r="http://schemas.openxmlformats.org/officeDocument/2006/relationships" xmlns:p="http://schemas.openxmlformats.org/presentationml/2006/main">
  <p:tag name="SMARTSETTINGSHASH" val="IDSg7uxH1Z/iSOkBSMZyie/SGkHlLE2okQSpqFhp1Ac="/>
</p:tagLst>
</file>

<file path=ppt/tags/tag53.xml><?xml version="1.0" encoding="utf-8"?>
<p:tagLst xmlns:a="http://schemas.openxmlformats.org/drawingml/2006/main" xmlns:r="http://schemas.openxmlformats.org/officeDocument/2006/relationships" xmlns:p="http://schemas.openxmlformats.org/presentationml/2006/main">
  <p:tag name="SMARTSETTINGSHASH" val="IDSg7uxH1Z/iSOkBSMZyie/SGkHlLE2okQSpqFhp1Ac="/>
</p:tagLst>
</file>

<file path=ppt/tags/tag54.xml><?xml version="1.0" encoding="utf-8"?>
<p:tagLst xmlns:a="http://schemas.openxmlformats.org/drawingml/2006/main" xmlns:r="http://schemas.openxmlformats.org/officeDocument/2006/relationships" xmlns:p="http://schemas.openxmlformats.org/presentationml/2006/main">
  <p:tag name="SMARTSETTINGSHASH" val="IDSg7uxH1Z/iSOkBSMZyie/SGkHlLE2okQSpqFhp1Ac="/>
</p:tagLst>
</file>

<file path=ppt/tags/tag55.xml><?xml version="1.0" encoding="utf-8"?>
<p:tagLst xmlns:a="http://schemas.openxmlformats.org/drawingml/2006/main" xmlns:r="http://schemas.openxmlformats.org/officeDocument/2006/relationships" xmlns:p="http://schemas.openxmlformats.org/presentationml/2006/main">
  <p:tag name="SMARTSETTINGSHASH" val="PWOa7bLCMN/NfWse0OkDrDXWtXjrMvC+/KEnGxnzoq0="/>
</p:tagLst>
</file>

<file path=ppt/tags/tag56.xml><?xml version="1.0" encoding="utf-8"?>
<p:tagLst xmlns:a="http://schemas.openxmlformats.org/drawingml/2006/main" xmlns:r="http://schemas.openxmlformats.org/officeDocument/2006/relationships" xmlns:p="http://schemas.openxmlformats.org/presentationml/2006/main">
  <p:tag name="SMARTSETTINGSHASH" val="cYlTEWVT5+aprppw6l10Xud3eO6xUhcM6c1h5U1VrUg="/>
</p:tagLst>
</file>

<file path=ppt/tags/tag57.xml><?xml version="1.0" encoding="utf-8"?>
<p:tagLst xmlns:a="http://schemas.openxmlformats.org/drawingml/2006/main" xmlns:r="http://schemas.openxmlformats.org/officeDocument/2006/relationships" xmlns:p="http://schemas.openxmlformats.org/presentationml/2006/main">
  <p:tag name="SMARTSETTINGSHASH" val="cYlTEWVT5+aprppw6l10Xud3eO6xUhcM6c1h5U1VrUg="/>
</p:tagLst>
</file>

<file path=ppt/tags/tag58.xml><?xml version="1.0" encoding="utf-8"?>
<p:tagLst xmlns:a="http://schemas.openxmlformats.org/drawingml/2006/main" xmlns:r="http://schemas.openxmlformats.org/officeDocument/2006/relationships" xmlns:p="http://schemas.openxmlformats.org/presentationml/2006/main">
  <p:tag name="SMARTSETTINGSHASH" val="cYlTEWVT5+aprppw6l10Xud3eO6xUhcM6c1h5U1VrUg="/>
</p:tagLst>
</file>

<file path=ppt/tags/tag59.xml><?xml version="1.0" encoding="utf-8"?>
<p:tagLst xmlns:a="http://schemas.openxmlformats.org/drawingml/2006/main" xmlns:r="http://schemas.openxmlformats.org/officeDocument/2006/relationships" xmlns:p="http://schemas.openxmlformats.org/presentationml/2006/main">
  <p:tag name="SMARTSETTINGSHASH" val="xZU/W0IqlvXPkJ37/hSWg5jSIFh0KZmI7sT1syyiYH8="/>
</p:tagLst>
</file>

<file path=ppt/tags/tag6.xml><?xml version="1.0" encoding="utf-8"?>
<p:tagLst xmlns:a="http://schemas.openxmlformats.org/drawingml/2006/main" xmlns:r="http://schemas.openxmlformats.org/officeDocument/2006/relationships" xmlns:p="http://schemas.openxmlformats.org/presentationml/2006/main">
  <p:tag name="SMARTSETTINGSHASH" val="SB3bqgv5ghGJknk/m+/9EdPMDkanH9eNosaoBtCx42Q="/>
</p:tagLst>
</file>

<file path=ppt/tags/tag60.xml><?xml version="1.0" encoding="utf-8"?>
<p:tagLst xmlns:a="http://schemas.openxmlformats.org/drawingml/2006/main" xmlns:r="http://schemas.openxmlformats.org/officeDocument/2006/relationships" xmlns:p="http://schemas.openxmlformats.org/presentationml/2006/main">
  <p:tag name="SMARTSETTINGSHASH" val="SB3bqgv5ghGJknk/m+/9EdPMDkanH9eNosaoBtCx42Q="/>
</p:tagLst>
</file>

<file path=ppt/tags/tag61.xml><?xml version="1.0" encoding="utf-8"?>
<p:tagLst xmlns:a="http://schemas.openxmlformats.org/drawingml/2006/main" xmlns:r="http://schemas.openxmlformats.org/officeDocument/2006/relationships" xmlns:p="http://schemas.openxmlformats.org/presentationml/2006/main">
  <p:tag name="SMARTSETTINGSHASH" val="xscEFkRiZvbxLfN1YzQGPp4nKBgtuPrjp3QiTCcMWwM="/>
</p:tagLst>
</file>

<file path=ppt/tags/tag62.xml><?xml version="1.0" encoding="utf-8"?>
<p:tagLst xmlns:a="http://schemas.openxmlformats.org/drawingml/2006/main" xmlns:r="http://schemas.openxmlformats.org/officeDocument/2006/relationships" xmlns:p="http://schemas.openxmlformats.org/presentationml/2006/main">
  <p:tag name="SMARTSETTINGSHASH" val="xscEFkRiZvbxLfN1YzQGPp4nKBgtuPrjp3QiTCcMWwM="/>
</p:tagLst>
</file>

<file path=ppt/tags/tag63.xml><?xml version="1.0" encoding="utf-8"?>
<p:tagLst xmlns:a="http://schemas.openxmlformats.org/drawingml/2006/main" xmlns:r="http://schemas.openxmlformats.org/officeDocument/2006/relationships" xmlns:p="http://schemas.openxmlformats.org/presentationml/2006/main">
  <p:tag name="SMARTSETTINGSHASH" val="SB3bqgv5ghGJknk/m+/9EdPMDkanH9eNosaoBtCx42Q="/>
</p:tagLst>
</file>

<file path=ppt/tags/tag64.xml><?xml version="1.0" encoding="utf-8"?>
<p:tagLst xmlns:a="http://schemas.openxmlformats.org/drawingml/2006/main" xmlns:r="http://schemas.openxmlformats.org/officeDocument/2006/relationships" xmlns:p="http://schemas.openxmlformats.org/presentationml/2006/main">
  <p:tag name="SMARTSETTINGSHASH" val="IDSg7uxH1Z/iSOkBSMZyie/SGkHlLE2okQSpqFhp1Ac="/>
</p:tagLst>
</file>

<file path=ppt/tags/tag65.xml><?xml version="1.0" encoding="utf-8"?>
<p:tagLst xmlns:a="http://schemas.openxmlformats.org/drawingml/2006/main" xmlns:r="http://schemas.openxmlformats.org/officeDocument/2006/relationships" xmlns:p="http://schemas.openxmlformats.org/presentationml/2006/main">
  <p:tag name="SMARTSETTINGSHASH" val="IDSg7uxH1Z/iSOkBSMZyie/SGkHlLE2okQSpqFhp1Ac="/>
</p:tagLst>
</file>

<file path=ppt/tags/tag66.xml><?xml version="1.0" encoding="utf-8"?>
<p:tagLst xmlns:a="http://schemas.openxmlformats.org/drawingml/2006/main" xmlns:r="http://schemas.openxmlformats.org/officeDocument/2006/relationships" xmlns:p="http://schemas.openxmlformats.org/presentationml/2006/main">
  <p:tag name="SMARTSETTINGSHASH" val="IDSg7uxH1Z/iSOkBSMZyie/SGkHlLE2okQSpqFhp1Ac="/>
</p:tagLst>
</file>

<file path=ppt/tags/tag67.xml><?xml version="1.0" encoding="utf-8"?>
<p:tagLst xmlns:a="http://schemas.openxmlformats.org/drawingml/2006/main" xmlns:r="http://schemas.openxmlformats.org/officeDocument/2006/relationships" xmlns:p="http://schemas.openxmlformats.org/presentationml/2006/main">
  <p:tag name="SMARTSETTINGSHASH" val="IDSg7uxH1Z/iSOkBSMZyie/SGkHlLE2okQSpqFhp1Ac="/>
</p:tagLst>
</file>

<file path=ppt/tags/tag68.xml><?xml version="1.0" encoding="utf-8"?>
<p:tagLst xmlns:a="http://schemas.openxmlformats.org/drawingml/2006/main" xmlns:r="http://schemas.openxmlformats.org/officeDocument/2006/relationships" xmlns:p="http://schemas.openxmlformats.org/presentationml/2006/main">
  <p:tag name="SMARTSETTINGSHASH" val="PWOa7bLCMN/NfWse0OkDrDXWtXjrMvC+/KEnGxnzoq0="/>
</p:tagLst>
</file>

<file path=ppt/tags/tag69.xml><?xml version="1.0" encoding="utf-8"?>
<p:tagLst xmlns:a="http://schemas.openxmlformats.org/drawingml/2006/main" xmlns:r="http://schemas.openxmlformats.org/officeDocument/2006/relationships" xmlns:p="http://schemas.openxmlformats.org/presentationml/2006/main">
  <p:tag name="SMARTSETTINGSHASH" val="cYlTEWVT5+aprppw6l10Xud3eO6xUhcM6c1h5U1VrUg="/>
</p:tagLst>
</file>

<file path=ppt/tags/tag7.xml><?xml version="1.0" encoding="utf-8"?>
<p:tagLst xmlns:a="http://schemas.openxmlformats.org/drawingml/2006/main" xmlns:r="http://schemas.openxmlformats.org/officeDocument/2006/relationships" xmlns:p="http://schemas.openxmlformats.org/presentationml/2006/main">
  <p:tag name="SMARTSETTINGSHASH" val="IDSg7uxH1Z/iSOkBSMZyie/SGkHlLE2okQSpqFhp1Ac="/>
</p:tagLst>
</file>

<file path=ppt/tags/tag70.xml><?xml version="1.0" encoding="utf-8"?>
<p:tagLst xmlns:a="http://schemas.openxmlformats.org/drawingml/2006/main" xmlns:r="http://schemas.openxmlformats.org/officeDocument/2006/relationships" xmlns:p="http://schemas.openxmlformats.org/presentationml/2006/main">
  <p:tag name="SMARTSETTINGSHASH" val="cYlTEWVT5+aprppw6l10Xud3eO6xUhcM6c1h5U1VrUg="/>
</p:tagLst>
</file>

<file path=ppt/tags/tag71.xml><?xml version="1.0" encoding="utf-8"?>
<p:tagLst xmlns:a="http://schemas.openxmlformats.org/drawingml/2006/main" xmlns:r="http://schemas.openxmlformats.org/officeDocument/2006/relationships" xmlns:p="http://schemas.openxmlformats.org/presentationml/2006/main">
  <p:tag name="SMARTSETTINGSHASH" val="cYlTEWVT5+aprppw6l10Xud3eO6xUhcM6c1h5U1VrUg="/>
</p:tagLst>
</file>

<file path=ppt/tags/tag72.xml><?xml version="1.0" encoding="utf-8"?>
<p:tagLst xmlns:a="http://schemas.openxmlformats.org/drawingml/2006/main" xmlns:r="http://schemas.openxmlformats.org/officeDocument/2006/relationships" xmlns:p="http://schemas.openxmlformats.org/presentationml/2006/main">
  <p:tag name="SMARTSETTINGSHASH" val="xZU/W0IqlvXPkJ37/hSWg5jSIFh0KZmI7sT1syyiYH8="/>
</p:tagLst>
</file>

<file path=ppt/tags/tag73.xml><?xml version="1.0" encoding="utf-8"?>
<p:tagLst xmlns:a="http://schemas.openxmlformats.org/drawingml/2006/main" xmlns:r="http://schemas.openxmlformats.org/officeDocument/2006/relationships" xmlns:p="http://schemas.openxmlformats.org/presentationml/2006/main">
  <p:tag name="SMARTSETTINGSHASH" val="SB3bqgv5ghGJknk/m+/9EdPMDkanH9eNosaoBtCx42Q="/>
</p:tagLst>
</file>

<file path=ppt/tags/tag74.xml><?xml version="1.0" encoding="utf-8"?>
<p:tagLst xmlns:a="http://schemas.openxmlformats.org/drawingml/2006/main" xmlns:r="http://schemas.openxmlformats.org/officeDocument/2006/relationships" xmlns:p="http://schemas.openxmlformats.org/presentationml/2006/main">
  <p:tag name="SMARTSETTINGSHASH" val="xscEFkRiZvbxLfN1YzQGPp4nKBgtuPrjp3QiTCcMWwM="/>
</p:tagLst>
</file>

<file path=ppt/tags/tag75.xml><?xml version="1.0" encoding="utf-8"?>
<p:tagLst xmlns:a="http://schemas.openxmlformats.org/drawingml/2006/main" xmlns:r="http://schemas.openxmlformats.org/officeDocument/2006/relationships" xmlns:p="http://schemas.openxmlformats.org/presentationml/2006/main">
  <p:tag name="SMARTSETTINGSHASH" val="xscEFkRiZvbxLfN1YzQGPp4nKBgtuPrjp3QiTCcMWwM="/>
</p:tagLst>
</file>

<file path=ppt/tags/tag76.xml><?xml version="1.0" encoding="utf-8"?>
<p:tagLst xmlns:a="http://schemas.openxmlformats.org/drawingml/2006/main" xmlns:r="http://schemas.openxmlformats.org/officeDocument/2006/relationships" xmlns:p="http://schemas.openxmlformats.org/presentationml/2006/main">
  <p:tag name="SMARTSETTINGSHASH" val="SB3bqgv5ghGJknk/m+/9EdPMDkanH9eNosaoBtCx42Q="/>
</p:tagLst>
</file>

<file path=ppt/tags/tag77.xml><?xml version="1.0" encoding="utf-8"?>
<p:tagLst xmlns:a="http://schemas.openxmlformats.org/drawingml/2006/main" xmlns:r="http://schemas.openxmlformats.org/officeDocument/2006/relationships" xmlns:p="http://schemas.openxmlformats.org/presentationml/2006/main">
  <p:tag name="SMARTSETTINGSHASH" val="IDSg7uxH1Z/iSOkBSMZyie/SGkHlLE2okQSpqFhp1Ac="/>
</p:tagLst>
</file>

<file path=ppt/tags/tag78.xml><?xml version="1.0" encoding="utf-8"?>
<p:tagLst xmlns:a="http://schemas.openxmlformats.org/drawingml/2006/main" xmlns:r="http://schemas.openxmlformats.org/officeDocument/2006/relationships" xmlns:p="http://schemas.openxmlformats.org/presentationml/2006/main">
  <p:tag name="SMARTSETTINGSHASH" val="IDSg7uxH1Z/iSOkBSMZyie/SGkHlLE2okQSpqFhp1Ac="/>
</p:tagLst>
</file>

<file path=ppt/tags/tag79.xml><?xml version="1.0" encoding="utf-8"?>
<p:tagLst xmlns:a="http://schemas.openxmlformats.org/drawingml/2006/main" xmlns:r="http://schemas.openxmlformats.org/officeDocument/2006/relationships" xmlns:p="http://schemas.openxmlformats.org/presentationml/2006/main">
  <p:tag name="SMARTSETTINGSHASH" val="IDSg7uxH1Z/iSOkBSMZyie/SGkHlLE2okQSpqFhp1Ac="/>
</p:tagLst>
</file>

<file path=ppt/tags/tag8.xml><?xml version="1.0" encoding="utf-8"?>
<p:tagLst xmlns:a="http://schemas.openxmlformats.org/drawingml/2006/main" xmlns:r="http://schemas.openxmlformats.org/officeDocument/2006/relationships" xmlns:p="http://schemas.openxmlformats.org/presentationml/2006/main">
  <p:tag name="SMARTSETTINGSHASH" val="IDSg7uxH1Z/iSOkBSMZyie/SGkHlLE2okQSpqFhp1Ac="/>
</p:tagLst>
</file>

<file path=ppt/tags/tag80.xml><?xml version="1.0" encoding="utf-8"?>
<p:tagLst xmlns:a="http://schemas.openxmlformats.org/drawingml/2006/main" xmlns:r="http://schemas.openxmlformats.org/officeDocument/2006/relationships" xmlns:p="http://schemas.openxmlformats.org/presentationml/2006/main">
  <p:tag name="SMARTSETTINGSHASH" val="IDSg7uxH1Z/iSOkBSMZyie/SGkHlLE2okQSpqFhp1Ac="/>
</p:tagLst>
</file>

<file path=ppt/tags/tag81.xml><?xml version="1.0" encoding="utf-8"?>
<p:tagLst xmlns:a="http://schemas.openxmlformats.org/drawingml/2006/main" xmlns:r="http://schemas.openxmlformats.org/officeDocument/2006/relationships" xmlns:p="http://schemas.openxmlformats.org/presentationml/2006/main">
  <p:tag name="SMARTSETTINGSHASH" val="PWOa7bLCMN/NfWse0OkDrDXWtXjrMvC+/KEnGxnzoq0="/>
</p:tagLst>
</file>

<file path=ppt/tags/tag82.xml><?xml version="1.0" encoding="utf-8"?>
<p:tagLst xmlns:a="http://schemas.openxmlformats.org/drawingml/2006/main" xmlns:r="http://schemas.openxmlformats.org/officeDocument/2006/relationships" xmlns:p="http://schemas.openxmlformats.org/presentationml/2006/main">
  <p:tag name="SMARTSETTINGSHASH" val="xZU/W0IqlvXPkJ37/hSWg5jSIFh0KZmI7sT1syyiYH8="/>
</p:tagLst>
</file>

<file path=ppt/tags/tag83.xml><?xml version="1.0" encoding="utf-8"?>
<p:tagLst xmlns:a="http://schemas.openxmlformats.org/drawingml/2006/main" xmlns:r="http://schemas.openxmlformats.org/officeDocument/2006/relationships" xmlns:p="http://schemas.openxmlformats.org/presentationml/2006/main">
  <p:tag name="SMARTSETTINGSHASH" val="PWOa7bLCMN/NfWse0OkDrDXWtXjrMvC+/KEnGxnzoq0="/>
</p:tagLst>
</file>

<file path=ppt/tags/tag84.xml><?xml version="1.0" encoding="utf-8"?>
<p:tagLst xmlns:a="http://schemas.openxmlformats.org/drawingml/2006/main" xmlns:r="http://schemas.openxmlformats.org/officeDocument/2006/relationships" xmlns:p="http://schemas.openxmlformats.org/presentationml/2006/main">
  <p:tag name="SMARTSETTINGSHASH" val="xZU/W0IqlvXPkJ37/hSWg5jSIFh0KZmI7sT1syyiYH8="/>
</p:tagLst>
</file>

<file path=ppt/tags/tag85.xml><?xml version="1.0" encoding="utf-8"?>
<p:tagLst xmlns:a="http://schemas.openxmlformats.org/drawingml/2006/main" xmlns:r="http://schemas.openxmlformats.org/officeDocument/2006/relationships" xmlns:p="http://schemas.openxmlformats.org/presentationml/2006/main">
  <p:tag name="SMARTSETTINGSHASH" val="PWOa7bLCMN/NfWse0OkDrDXWtXjrMvC+/KEnGxnzoq0="/>
</p:tagLst>
</file>

<file path=ppt/tags/tag86.xml><?xml version="1.0" encoding="utf-8"?>
<p:tagLst xmlns:a="http://schemas.openxmlformats.org/drawingml/2006/main" xmlns:r="http://schemas.openxmlformats.org/officeDocument/2006/relationships" xmlns:p="http://schemas.openxmlformats.org/presentationml/2006/main">
  <p:tag name="SMARTSETTINGSHASH" val="xZU/W0IqlvXPkJ37/hSWg5jSIFh0KZmI7sT1syyiYH8="/>
</p:tagLst>
</file>

<file path=ppt/tags/tag87.xml><?xml version="1.0" encoding="utf-8"?>
<p:tagLst xmlns:a="http://schemas.openxmlformats.org/drawingml/2006/main" xmlns:r="http://schemas.openxmlformats.org/officeDocument/2006/relationships" xmlns:p="http://schemas.openxmlformats.org/presentationml/2006/main">
  <p:tag name="SMARTSETTINGSHASH" val="PWOa7bLCMN/NfWse0OkDrDXWtXjrMvC+/KEnGxnzoq0="/>
</p:tagLst>
</file>

<file path=ppt/tags/tag88.xml><?xml version="1.0" encoding="utf-8"?>
<p:tagLst xmlns:a="http://schemas.openxmlformats.org/drawingml/2006/main" xmlns:r="http://schemas.openxmlformats.org/officeDocument/2006/relationships" xmlns:p="http://schemas.openxmlformats.org/presentationml/2006/main">
  <p:tag name="SMARTSETTINGSHASH" val="xZU/W0IqlvXPkJ37/hSWg5jSIFh0KZmI7sT1syyiYH8="/>
</p:tagLst>
</file>

<file path=ppt/tags/tag89.xml><?xml version="1.0" encoding="utf-8"?>
<p:tagLst xmlns:a="http://schemas.openxmlformats.org/drawingml/2006/main" xmlns:r="http://schemas.openxmlformats.org/officeDocument/2006/relationships" xmlns:p="http://schemas.openxmlformats.org/presentationml/2006/main">
  <p:tag name="SMARTSETTINGSHASH" val="PWOa7bLCMN/NfWse0OkDrDXWtXjrMvC+/KEnGxnzoq0="/>
</p:tagLst>
</file>

<file path=ppt/tags/tag9.xml><?xml version="1.0" encoding="utf-8"?>
<p:tagLst xmlns:a="http://schemas.openxmlformats.org/drawingml/2006/main" xmlns:r="http://schemas.openxmlformats.org/officeDocument/2006/relationships" xmlns:p="http://schemas.openxmlformats.org/presentationml/2006/main">
  <p:tag name="SMARTSETTINGSHASH" val="IDSg7uxH1Z/iSOkBSMZyie/SGkHlLE2okQSpqFhp1Ac="/>
</p:tagLst>
</file>

<file path=ppt/tags/tag90.xml><?xml version="1.0" encoding="utf-8"?>
<p:tagLst xmlns:a="http://schemas.openxmlformats.org/drawingml/2006/main" xmlns:r="http://schemas.openxmlformats.org/officeDocument/2006/relationships" xmlns:p="http://schemas.openxmlformats.org/presentationml/2006/main">
  <p:tag name="SMARTSETTINGSHASH" val="PWOa7bLCMN/NfWse0OkDrDXWtXjrMvC+/KEnGxnzoq0="/>
</p:tagLst>
</file>

<file path=ppt/tags/tag91.xml><?xml version="1.0" encoding="utf-8"?>
<p:tagLst xmlns:a="http://schemas.openxmlformats.org/drawingml/2006/main" xmlns:r="http://schemas.openxmlformats.org/officeDocument/2006/relationships" xmlns:p="http://schemas.openxmlformats.org/presentationml/2006/main">
  <p:tag name="SMARTSETTINGSHASH" val="xZU/W0IqlvXPkJ37/hSWg5jSIFh0KZmI7sT1syyiYH8="/>
</p:tagLst>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Yu Gothic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Yu Gothic"/>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10.xml><?xml version="1.0" encoding="utf-8"?>
<a:theme xmlns:a="http://schemas.openxmlformats.org/drawingml/2006/main" name="8_최소화/음소거_ALT">
  <a:themeElements>
    <a:clrScheme name="Japan 2">
      <a:dk1>
        <a:srgbClr val="231B23"/>
      </a:dk1>
      <a:lt1>
        <a:srgbClr val="FCF5E5"/>
      </a:lt1>
      <a:dk2>
        <a:srgbClr val="231B23"/>
      </a:dk2>
      <a:lt2>
        <a:srgbClr val="FCF5E5"/>
      </a:lt2>
      <a:accent1>
        <a:srgbClr val="FDA431"/>
      </a:accent1>
      <a:accent2>
        <a:srgbClr val="4DA1A8"/>
      </a:accent2>
      <a:accent3>
        <a:srgbClr val="D7E7BA"/>
      </a:accent3>
      <a:accent4>
        <a:srgbClr val="FCF5E5"/>
      </a:accent4>
      <a:accent5>
        <a:srgbClr val="231B23"/>
      </a:accent5>
      <a:accent6>
        <a:srgbClr val="EECED3"/>
      </a:accent6>
      <a:hlink>
        <a:srgbClr val="FCA330"/>
      </a:hlink>
      <a:folHlink>
        <a:srgbClr val="4DA1A8"/>
      </a:folHlink>
    </a:clrScheme>
    <a:fontScheme name="Japanese Template">
      <a:majorFont>
        <a:latin typeface="Meiryo UI"/>
        <a:ea typeface=""/>
        <a:cs typeface=""/>
      </a:majorFont>
      <a:minorFont>
        <a:latin typeface="Meiryo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42101425_TF34306921" id="{D9DDE26C-8B54-49E8-BA67-28F88B692C10}" vid="{3C93DB7B-E66B-4057-9DEF-5E2AD2C05DF8}"/>
    </a:ext>
  </a:extLst>
</a:theme>
</file>

<file path=ppt/theme/theme1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Yu Gothic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Yu Gothic"/>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최소화/음소거_ALT">
  <a:themeElements>
    <a:clrScheme name="Japan 2">
      <a:dk1>
        <a:srgbClr val="231B23"/>
      </a:dk1>
      <a:lt1>
        <a:srgbClr val="FCF5E5"/>
      </a:lt1>
      <a:dk2>
        <a:srgbClr val="231B23"/>
      </a:dk2>
      <a:lt2>
        <a:srgbClr val="FCF5E5"/>
      </a:lt2>
      <a:accent1>
        <a:srgbClr val="FDA431"/>
      </a:accent1>
      <a:accent2>
        <a:srgbClr val="4DA1A8"/>
      </a:accent2>
      <a:accent3>
        <a:srgbClr val="D7E7BA"/>
      </a:accent3>
      <a:accent4>
        <a:srgbClr val="FCF5E5"/>
      </a:accent4>
      <a:accent5>
        <a:srgbClr val="231B23"/>
      </a:accent5>
      <a:accent6>
        <a:srgbClr val="EECED3"/>
      </a:accent6>
      <a:hlink>
        <a:srgbClr val="FCA330"/>
      </a:hlink>
      <a:folHlink>
        <a:srgbClr val="4DA1A8"/>
      </a:folHlink>
    </a:clrScheme>
    <a:fontScheme name="Japanese Template">
      <a:majorFont>
        <a:latin typeface="Meiryo UI"/>
        <a:ea typeface=""/>
        <a:cs typeface=""/>
      </a:majorFont>
      <a:minorFont>
        <a:latin typeface="Meiryo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42101425_TF34306921" id="{D9DDE26C-8B54-49E8-BA67-28F88B692C10}" vid="{3C93DB7B-E66B-4057-9DEF-5E2AD2C05DF8}"/>
    </a:ext>
  </a:extLst>
</a:theme>
</file>

<file path=ppt/theme/theme3.xml><?xml version="1.0" encoding="utf-8"?>
<a:theme xmlns:a="http://schemas.openxmlformats.org/drawingml/2006/main" name="1_최소화/음소거_ALT">
  <a:themeElements>
    <a:clrScheme name="Japan 2">
      <a:dk1>
        <a:srgbClr val="231B23"/>
      </a:dk1>
      <a:lt1>
        <a:srgbClr val="FCF5E5"/>
      </a:lt1>
      <a:dk2>
        <a:srgbClr val="231B23"/>
      </a:dk2>
      <a:lt2>
        <a:srgbClr val="FCF5E5"/>
      </a:lt2>
      <a:accent1>
        <a:srgbClr val="FDA431"/>
      </a:accent1>
      <a:accent2>
        <a:srgbClr val="4DA1A8"/>
      </a:accent2>
      <a:accent3>
        <a:srgbClr val="D7E7BA"/>
      </a:accent3>
      <a:accent4>
        <a:srgbClr val="FCF5E5"/>
      </a:accent4>
      <a:accent5>
        <a:srgbClr val="231B23"/>
      </a:accent5>
      <a:accent6>
        <a:srgbClr val="EECED3"/>
      </a:accent6>
      <a:hlink>
        <a:srgbClr val="FCA330"/>
      </a:hlink>
      <a:folHlink>
        <a:srgbClr val="4DA1A8"/>
      </a:folHlink>
    </a:clrScheme>
    <a:fontScheme name="Japanese Template">
      <a:majorFont>
        <a:latin typeface="Meiryo UI"/>
        <a:ea typeface=""/>
        <a:cs typeface=""/>
      </a:majorFont>
      <a:minorFont>
        <a:latin typeface="Meiryo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42101425_TF34306921" id="{D9DDE26C-8B54-49E8-BA67-28F88B692C10}" vid="{3C93DB7B-E66B-4057-9DEF-5E2AD2C05DF8}"/>
    </a:ext>
  </a:extLst>
</a:theme>
</file>

<file path=ppt/theme/theme4.xml><?xml version="1.0" encoding="utf-8"?>
<a:theme xmlns:a="http://schemas.openxmlformats.org/drawingml/2006/main" name="2_최소화/음소거_ALT">
  <a:themeElements>
    <a:clrScheme name="Japan 2">
      <a:dk1>
        <a:srgbClr val="231B23"/>
      </a:dk1>
      <a:lt1>
        <a:srgbClr val="FCF5E5"/>
      </a:lt1>
      <a:dk2>
        <a:srgbClr val="231B23"/>
      </a:dk2>
      <a:lt2>
        <a:srgbClr val="FCF5E5"/>
      </a:lt2>
      <a:accent1>
        <a:srgbClr val="FDA431"/>
      </a:accent1>
      <a:accent2>
        <a:srgbClr val="4DA1A8"/>
      </a:accent2>
      <a:accent3>
        <a:srgbClr val="D7E7BA"/>
      </a:accent3>
      <a:accent4>
        <a:srgbClr val="FCF5E5"/>
      </a:accent4>
      <a:accent5>
        <a:srgbClr val="231B23"/>
      </a:accent5>
      <a:accent6>
        <a:srgbClr val="EECED3"/>
      </a:accent6>
      <a:hlink>
        <a:srgbClr val="FCA330"/>
      </a:hlink>
      <a:folHlink>
        <a:srgbClr val="4DA1A8"/>
      </a:folHlink>
    </a:clrScheme>
    <a:fontScheme name="Japanese Template">
      <a:majorFont>
        <a:latin typeface="Meiryo UI"/>
        <a:ea typeface=""/>
        <a:cs typeface=""/>
      </a:majorFont>
      <a:minorFont>
        <a:latin typeface="Meiryo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42101425_TF34306921" id="{D9DDE26C-8B54-49E8-BA67-28F88B692C10}" vid="{3C93DB7B-E66B-4057-9DEF-5E2AD2C05DF8}"/>
    </a:ext>
  </a:extLst>
</a:theme>
</file>

<file path=ppt/theme/theme5.xml><?xml version="1.0" encoding="utf-8"?>
<a:theme xmlns:a="http://schemas.openxmlformats.org/drawingml/2006/main" name="3_최소화/음소거_ALT">
  <a:themeElements>
    <a:clrScheme name="Japan 2">
      <a:dk1>
        <a:srgbClr val="231B23"/>
      </a:dk1>
      <a:lt1>
        <a:srgbClr val="FCF5E5"/>
      </a:lt1>
      <a:dk2>
        <a:srgbClr val="231B23"/>
      </a:dk2>
      <a:lt2>
        <a:srgbClr val="FCF5E5"/>
      </a:lt2>
      <a:accent1>
        <a:srgbClr val="FDA431"/>
      </a:accent1>
      <a:accent2>
        <a:srgbClr val="4DA1A8"/>
      </a:accent2>
      <a:accent3>
        <a:srgbClr val="D7E7BA"/>
      </a:accent3>
      <a:accent4>
        <a:srgbClr val="FCF5E5"/>
      </a:accent4>
      <a:accent5>
        <a:srgbClr val="231B23"/>
      </a:accent5>
      <a:accent6>
        <a:srgbClr val="EECED3"/>
      </a:accent6>
      <a:hlink>
        <a:srgbClr val="FCA330"/>
      </a:hlink>
      <a:folHlink>
        <a:srgbClr val="4DA1A8"/>
      </a:folHlink>
    </a:clrScheme>
    <a:fontScheme name="Japanese Template">
      <a:majorFont>
        <a:latin typeface="Meiryo UI"/>
        <a:ea typeface=""/>
        <a:cs typeface=""/>
      </a:majorFont>
      <a:minorFont>
        <a:latin typeface="Meiryo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42101425_TF34306921" id="{D9DDE26C-8B54-49E8-BA67-28F88B692C10}" vid="{3C93DB7B-E66B-4057-9DEF-5E2AD2C05DF8}"/>
    </a:ext>
  </a:extLst>
</a:theme>
</file>

<file path=ppt/theme/theme6.xml><?xml version="1.0" encoding="utf-8"?>
<a:theme xmlns:a="http://schemas.openxmlformats.org/drawingml/2006/main" name="4_최소화/음소거_ALT">
  <a:themeElements>
    <a:clrScheme name="Japan 2">
      <a:dk1>
        <a:srgbClr val="231B23"/>
      </a:dk1>
      <a:lt1>
        <a:srgbClr val="FCF5E5"/>
      </a:lt1>
      <a:dk2>
        <a:srgbClr val="231B23"/>
      </a:dk2>
      <a:lt2>
        <a:srgbClr val="FCF5E5"/>
      </a:lt2>
      <a:accent1>
        <a:srgbClr val="FDA431"/>
      </a:accent1>
      <a:accent2>
        <a:srgbClr val="4DA1A8"/>
      </a:accent2>
      <a:accent3>
        <a:srgbClr val="D7E7BA"/>
      </a:accent3>
      <a:accent4>
        <a:srgbClr val="FCF5E5"/>
      </a:accent4>
      <a:accent5>
        <a:srgbClr val="231B23"/>
      </a:accent5>
      <a:accent6>
        <a:srgbClr val="EECED3"/>
      </a:accent6>
      <a:hlink>
        <a:srgbClr val="FCA330"/>
      </a:hlink>
      <a:folHlink>
        <a:srgbClr val="4DA1A8"/>
      </a:folHlink>
    </a:clrScheme>
    <a:fontScheme name="Japanese Template">
      <a:majorFont>
        <a:latin typeface="Meiryo UI"/>
        <a:ea typeface=""/>
        <a:cs typeface=""/>
      </a:majorFont>
      <a:minorFont>
        <a:latin typeface="Meiryo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42101425_TF34306921" id="{D9DDE26C-8B54-49E8-BA67-28F88B692C10}" vid="{3C93DB7B-E66B-4057-9DEF-5E2AD2C05DF8}"/>
    </a:ext>
  </a:extLst>
</a:theme>
</file>

<file path=ppt/theme/theme7.xml><?xml version="1.0" encoding="utf-8"?>
<a:theme xmlns:a="http://schemas.openxmlformats.org/drawingml/2006/main" name="5_최소화/음소거_ALT">
  <a:themeElements>
    <a:clrScheme name="Japan 2">
      <a:dk1>
        <a:srgbClr val="231B23"/>
      </a:dk1>
      <a:lt1>
        <a:srgbClr val="FCF5E5"/>
      </a:lt1>
      <a:dk2>
        <a:srgbClr val="231B23"/>
      </a:dk2>
      <a:lt2>
        <a:srgbClr val="FCF5E5"/>
      </a:lt2>
      <a:accent1>
        <a:srgbClr val="FDA431"/>
      </a:accent1>
      <a:accent2>
        <a:srgbClr val="4DA1A8"/>
      </a:accent2>
      <a:accent3>
        <a:srgbClr val="D7E7BA"/>
      </a:accent3>
      <a:accent4>
        <a:srgbClr val="FCF5E5"/>
      </a:accent4>
      <a:accent5>
        <a:srgbClr val="231B23"/>
      </a:accent5>
      <a:accent6>
        <a:srgbClr val="EECED3"/>
      </a:accent6>
      <a:hlink>
        <a:srgbClr val="FCA330"/>
      </a:hlink>
      <a:folHlink>
        <a:srgbClr val="4DA1A8"/>
      </a:folHlink>
    </a:clrScheme>
    <a:fontScheme name="Japanese Template">
      <a:majorFont>
        <a:latin typeface="Meiryo UI"/>
        <a:ea typeface=""/>
        <a:cs typeface=""/>
      </a:majorFont>
      <a:minorFont>
        <a:latin typeface="Meiryo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42101425_TF34306921" id="{D9DDE26C-8B54-49E8-BA67-28F88B692C10}" vid="{3C93DB7B-E66B-4057-9DEF-5E2AD2C05DF8}"/>
    </a:ext>
  </a:extLst>
</a:theme>
</file>

<file path=ppt/theme/theme8.xml><?xml version="1.0" encoding="utf-8"?>
<a:theme xmlns:a="http://schemas.openxmlformats.org/drawingml/2006/main" name="6_최소화/음소거_ALT">
  <a:themeElements>
    <a:clrScheme name="Japan 2">
      <a:dk1>
        <a:srgbClr val="231B23"/>
      </a:dk1>
      <a:lt1>
        <a:srgbClr val="FCF5E5"/>
      </a:lt1>
      <a:dk2>
        <a:srgbClr val="231B23"/>
      </a:dk2>
      <a:lt2>
        <a:srgbClr val="FCF5E5"/>
      </a:lt2>
      <a:accent1>
        <a:srgbClr val="FDA431"/>
      </a:accent1>
      <a:accent2>
        <a:srgbClr val="4DA1A8"/>
      </a:accent2>
      <a:accent3>
        <a:srgbClr val="D7E7BA"/>
      </a:accent3>
      <a:accent4>
        <a:srgbClr val="FCF5E5"/>
      </a:accent4>
      <a:accent5>
        <a:srgbClr val="231B23"/>
      </a:accent5>
      <a:accent6>
        <a:srgbClr val="EECED3"/>
      </a:accent6>
      <a:hlink>
        <a:srgbClr val="FCA330"/>
      </a:hlink>
      <a:folHlink>
        <a:srgbClr val="4DA1A8"/>
      </a:folHlink>
    </a:clrScheme>
    <a:fontScheme name="Japanese Template">
      <a:majorFont>
        <a:latin typeface="Meiryo UI"/>
        <a:ea typeface=""/>
        <a:cs typeface=""/>
      </a:majorFont>
      <a:minorFont>
        <a:latin typeface="Meiryo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42101425_TF34306921" id="{D9DDE26C-8B54-49E8-BA67-28F88B692C10}" vid="{3C93DB7B-E66B-4057-9DEF-5E2AD2C05DF8}"/>
    </a:ext>
  </a:extLst>
</a:theme>
</file>

<file path=ppt/theme/theme9.xml><?xml version="1.0" encoding="utf-8"?>
<a:theme xmlns:a="http://schemas.openxmlformats.org/drawingml/2006/main" name="7_최소화/음소거_ALT">
  <a:themeElements>
    <a:clrScheme name="Japan 2">
      <a:dk1>
        <a:srgbClr val="231B23"/>
      </a:dk1>
      <a:lt1>
        <a:srgbClr val="FCF5E5"/>
      </a:lt1>
      <a:dk2>
        <a:srgbClr val="231B23"/>
      </a:dk2>
      <a:lt2>
        <a:srgbClr val="FCF5E5"/>
      </a:lt2>
      <a:accent1>
        <a:srgbClr val="FDA431"/>
      </a:accent1>
      <a:accent2>
        <a:srgbClr val="4DA1A8"/>
      </a:accent2>
      <a:accent3>
        <a:srgbClr val="D7E7BA"/>
      </a:accent3>
      <a:accent4>
        <a:srgbClr val="FCF5E5"/>
      </a:accent4>
      <a:accent5>
        <a:srgbClr val="231B23"/>
      </a:accent5>
      <a:accent6>
        <a:srgbClr val="EECED3"/>
      </a:accent6>
      <a:hlink>
        <a:srgbClr val="FCA330"/>
      </a:hlink>
      <a:folHlink>
        <a:srgbClr val="4DA1A8"/>
      </a:folHlink>
    </a:clrScheme>
    <a:fontScheme name="Japanese Template">
      <a:majorFont>
        <a:latin typeface="Meiryo UI"/>
        <a:ea typeface=""/>
        <a:cs typeface=""/>
      </a:majorFont>
      <a:minorFont>
        <a:latin typeface="Meiryo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42101425_TF34306921" id="{D9DDE26C-8B54-49E8-BA67-28F88B692C10}" vid="{3C93DB7B-E66B-4057-9DEF-5E2AD2C05DF8}"/>
    </a:ext>
  </a:extLst>
</a:theme>
</file>

<file path=ppt/theme/themeOverride1.xml><?xml version="1.0" encoding="utf-8"?>
<a:themeOverride xmlns:a="http://schemas.openxmlformats.org/drawingml/2006/main">
  <a:clrScheme name="Japan 2">
    <a:dk1>
      <a:srgbClr val="231B23"/>
    </a:dk1>
    <a:lt1>
      <a:srgbClr val="FCF5E5"/>
    </a:lt1>
    <a:dk2>
      <a:srgbClr val="231B23"/>
    </a:dk2>
    <a:lt2>
      <a:srgbClr val="FCF5E5"/>
    </a:lt2>
    <a:accent1>
      <a:srgbClr val="FDA431"/>
    </a:accent1>
    <a:accent2>
      <a:srgbClr val="4DA1A8"/>
    </a:accent2>
    <a:accent3>
      <a:srgbClr val="D7E7BA"/>
    </a:accent3>
    <a:accent4>
      <a:srgbClr val="FCF5E5"/>
    </a:accent4>
    <a:accent5>
      <a:srgbClr val="231B23"/>
    </a:accent5>
    <a:accent6>
      <a:srgbClr val="EECED3"/>
    </a:accent6>
    <a:hlink>
      <a:srgbClr val="FCA330"/>
    </a:hlink>
    <a:folHlink>
      <a:srgbClr val="4DA1A8"/>
    </a:folHlink>
  </a:clrScheme>
</a:themeOverride>
</file>

<file path=docProps/app.xml><?xml version="1.0" encoding="utf-8"?>
<Properties xmlns="http://schemas.openxmlformats.org/officeDocument/2006/extended-properties" xmlns:vt="http://schemas.openxmlformats.org/officeDocument/2006/docPropsVTypes">
  <TotalTime>8</TotalTime>
  <Words>4501</Words>
  <Application>Microsoft Office PowerPoint</Application>
  <PresentationFormat>와이드스크린</PresentationFormat>
  <Paragraphs>1751</Paragraphs>
  <Slides>38</Slides>
  <Notes>6</Notes>
  <HiddenSlides>0</HiddenSlides>
  <MMClips>0</MMClips>
  <ScaleCrop>false</ScaleCrop>
  <HeadingPairs>
    <vt:vector size="6" baseType="variant">
      <vt:variant>
        <vt:lpstr>사용한 글꼴</vt:lpstr>
      </vt:variant>
      <vt:variant>
        <vt:i4>6</vt:i4>
      </vt:variant>
      <vt:variant>
        <vt:lpstr>테마</vt:lpstr>
      </vt:variant>
      <vt:variant>
        <vt:i4>10</vt:i4>
      </vt:variant>
      <vt:variant>
        <vt:lpstr>슬라이드 제목</vt:lpstr>
      </vt:variant>
      <vt:variant>
        <vt:i4>38</vt:i4>
      </vt:variant>
    </vt:vector>
  </HeadingPairs>
  <TitlesOfParts>
    <vt:vector size="54" baseType="lpstr">
      <vt:lpstr>Noto Sans KR Black</vt:lpstr>
      <vt:lpstr>Malgun Gothic</vt:lpstr>
      <vt:lpstr>Malgun Gothic</vt:lpstr>
      <vt:lpstr>Arial</vt:lpstr>
      <vt:lpstr>Segoe UI</vt:lpstr>
      <vt:lpstr>Wingdings</vt:lpstr>
      <vt:lpstr>Office 테마</vt:lpstr>
      <vt:lpstr>최소화/음소거_ALT</vt:lpstr>
      <vt:lpstr>1_최소화/음소거_ALT</vt:lpstr>
      <vt:lpstr>2_최소화/음소거_ALT</vt:lpstr>
      <vt:lpstr>3_최소화/음소거_ALT</vt:lpstr>
      <vt:lpstr>4_최소화/음소거_ALT</vt:lpstr>
      <vt:lpstr>5_최소화/음소거_ALT</vt:lpstr>
      <vt:lpstr>6_최소화/음소거_ALT</vt:lpstr>
      <vt:lpstr>7_최소화/음소거_ALT</vt:lpstr>
      <vt:lpstr>8_최소화/음소거_ALT</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그룹웨어</vt:lpstr>
      <vt:lpstr>제목 슬라이드 2</vt:lpstr>
      <vt:lpstr>제목 슬라이드 3</vt:lpstr>
      <vt:lpstr>제목 슬라이드 4</vt:lpstr>
      <vt:lpstr>제목 슬라이드 5</vt:lpstr>
      <vt:lpstr>제목 슬라이드 6</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이 하루</dc:creator>
  <cp:lastModifiedBy>이 하루</cp:lastModifiedBy>
  <cp:revision>106</cp:revision>
  <dcterms:created xsi:type="dcterms:W3CDTF">2021-07-24T14:30:28Z</dcterms:created>
  <dcterms:modified xsi:type="dcterms:W3CDTF">2021-08-05T17:24:27Z</dcterms:modified>
  <cp:version/>
</cp:coreProperties>
</file>