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220" d="100"/>
          <a:sy n="220" d="100"/>
        </p:scale>
        <p:origin x="156" y="-5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F409F-962E-49EF-8E43-EDE2E2A8055A}" type="doc">
      <dgm:prSet loTypeId="urn:microsoft.com/office/officeart/2005/8/layout/process2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kumimoji="1" lang="ja-JP" altLang="en-US"/>
        </a:p>
      </dgm:t>
    </dgm:pt>
    <dgm:pt modelId="{697F33BE-1E22-4B7A-BEC2-B336567028AA}">
      <dgm:prSet phldrT="[テキスト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ja-JP" altLang="en-US" b="0" i="0" u="none" baseline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rPr>
            <a:t>扉側に永久磁石、壁側にリードスイッチを設置。マイクロコンピュータ（以下、マイコン）が扉の開閉を検知する。</a:t>
          </a:r>
          <a:endParaRPr kumimoji="1" lang="ja-JP" altLang="en-US" baseline="0" dirty="0">
            <a:solidFill>
              <a:schemeClr val="tx1"/>
            </a:solidFill>
            <a:latin typeface="Arial" panose="020B0604020202020204" pitchFamily="34" charset="0"/>
            <a:ea typeface="メイリオ" panose="020B0604030504040204" pitchFamily="50" charset="-128"/>
            <a:cs typeface="Arial" panose="020B0604020202020204" pitchFamily="34" charset="0"/>
          </a:endParaRPr>
        </a:p>
      </dgm:t>
    </dgm:pt>
    <dgm:pt modelId="{F25AB094-F109-4C48-8384-142286052EA7}" type="parTrans" cxnId="{4C067579-0A53-41A2-9112-2826334908B3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72604DC5-9A2E-427F-BE2A-4F5A11BBFA2B}" type="sibTrans" cxnId="{4C067579-0A53-41A2-9112-2826334908B3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A3F508DB-CC6A-4853-8F98-CAAC84EA336E}">
      <dgm:prSet phldrT="[テキスト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各フロアのマイコンが空き状況を集計し、他のフロアのマイコンへデータを送信する。（</a:t>
          </a:r>
          <a:r>
            <a:rPr kumimoji="1" lang="en-US" altLang="ja-JP" baseline="0" dirty="0">
              <a:solidFill>
                <a:schemeClr val="tx1"/>
              </a:solidFill>
              <a:ea typeface="メイリオ" panose="020B0604030504040204" pitchFamily="50" charset="-128"/>
            </a:rPr>
            <a:t>fig.2</a:t>
          </a:r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gm:t>
    </dgm:pt>
    <dgm:pt modelId="{0EE93710-7F54-4C4D-8647-2E925205E1C4}" type="parTrans" cxnId="{C0A8F223-EDDB-4369-8E9F-D5C440D7A46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F5B50704-50FD-4532-B6A9-D5E5B75AB4D7}" type="sibTrans" cxnId="{C0A8F223-EDDB-4369-8E9F-D5C440D7A462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D5FF4D66-65B1-4AA5-B309-62796419F6D1}">
      <dgm:prSet phldrT="[テキスト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他のフロアからの受信データをもとに混雑状況を以下のようなパネルに表示する。（</a:t>
          </a:r>
          <a:r>
            <a:rPr kumimoji="1" lang="en-US" altLang="ja-JP" baseline="0" dirty="0">
              <a:solidFill>
                <a:schemeClr val="tx1"/>
              </a:solidFill>
              <a:ea typeface="メイリオ" panose="020B0604030504040204" pitchFamily="50" charset="-128"/>
            </a:rPr>
            <a:t>fig.3</a:t>
          </a:r>
          <a:r>
            <a:rPr kumimoji="1" lang="ja-JP" altLang="en-US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gm:t>
    </dgm:pt>
    <dgm:pt modelId="{BE3D9D7E-20DF-4CFA-931B-BF40F1EC9AA9}" type="parTrans" cxnId="{7A3F4795-F0AE-4B1E-8679-60241A03E366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A9C06033-DDB0-45A2-96AB-3A414FE9F090}" type="sibTrans" cxnId="{7A3F4795-F0AE-4B1E-8679-60241A03E366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</a:endParaRPr>
        </a:p>
      </dgm:t>
    </dgm:pt>
    <dgm:pt modelId="{027B5D3B-F3F2-42E7-AD7A-E10CAB68F2D2}" type="pres">
      <dgm:prSet presAssocID="{8D0F409F-962E-49EF-8E43-EDE2E2A8055A}" presName="linearFlow" presStyleCnt="0">
        <dgm:presLayoutVars>
          <dgm:resizeHandles val="exact"/>
        </dgm:presLayoutVars>
      </dgm:prSet>
      <dgm:spPr/>
    </dgm:pt>
    <dgm:pt modelId="{FFE35A7F-AFC2-4C7E-95D4-0B09F6A0453C}" type="pres">
      <dgm:prSet presAssocID="{697F33BE-1E22-4B7A-BEC2-B336567028AA}" presName="node" presStyleLbl="node1" presStyleIdx="0" presStyleCnt="3" custScaleX="126334">
        <dgm:presLayoutVars>
          <dgm:bulletEnabled val="1"/>
        </dgm:presLayoutVars>
      </dgm:prSet>
      <dgm:spPr/>
    </dgm:pt>
    <dgm:pt modelId="{22728C6C-37FF-4746-A96A-C65CC479D842}" type="pres">
      <dgm:prSet presAssocID="{72604DC5-9A2E-427F-BE2A-4F5A11BBFA2B}" presName="sibTrans" presStyleLbl="sibTrans2D1" presStyleIdx="0" presStyleCnt="2" custAng="5400000" custScaleX="134552" custScaleY="61030"/>
      <dgm:spPr>
        <a:prstGeom prst="triangle">
          <a:avLst/>
        </a:prstGeom>
      </dgm:spPr>
    </dgm:pt>
    <dgm:pt modelId="{A2737727-A54F-4848-A2F9-7BEDF140CDF0}" type="pres">
      <dgm:prSet presAssocID="{72604DC5-9A2E-427F-BE2A-4F5A11BBFA2B}" presName="connectorText" presStyleLbl="sibTrans2D1" presStyleIdx="0" presStyleCnt="2"/>
      <dgm:spPr/>
    </dgm:pt>
    <dgm:pt modelId="{EC8B9147-7B29-4D40-8BE3-605D44A687B6}" type="pres">
      <dgm:prSet presAssocID="{A3F508DB-CC6A-4853-8F98-CAAC84EA336E}" presName="node" presStyleLbl="node1" presStyleIdx="1" presStyleCnt="3" custScaleX="126334">
        <dgm:presLayoutVars>
          <dgm:bulletEnabled val="1"/>
        </dgm:presLayoutVars>
      </dgm:prSet>
      <dgm:spPr/>
    </dgm:pt>
    <dgm:pt modelId="{43428EA7-DD85-4496-A2F1-2A48FDF7D8BC}" type="pres">
      <dgm:prSet presAssocID="{F5B50704-50FD-4532-B6A9-D5E5B75AB4D7}" presName="sibTrans" presStyleLbl="sibTrans2D1" presStyleIdx="1" presStyleCnt="2" custAng="5400000" custScaleX="134291" custScaleY="61042"/>
      <dgm:spPr>
        <a:prstGeom prst="triangle">
          <a:avLst/>
        </a:prstGeom>
      </dgm:spPr>
    </dgm:pt>
    <dgm:pt modelId="{7E664F2A-3ED0-4251-8856-269AF81D2667}" type="pres">
      <dgm:prSet presAssocID="{F5B50704-50FD-4532-B6A9-D5E5B75AB4D7}" presName="connectorText" presStyleLbl="sibTrans2D1" presStyleIdx="1" presStyleCnt="2"/>
      <dgm:spPr/>
    </dgm:pt>
    <dgm:pt modelId="{92738451-68D7-4EA0-8BCB-0619C9AE5275}" type="pres">
      <dgm:prSet presAssocID="{D5FF4D66-65B1-4AA5-B309-62796419F6D1}" presName="node" presStyleLbl="node1" presStyleIdx="2" presStyleCnt="3" custScaleX="126334">
        <dgm:presLayoutVars>
          <dgm:bulletEnabled val="1"/>
        </dgm:presLayoutVars>
      </dgm:prSet>
      <dgm:spPr/>
    </dgm:pt>
  </dgm:ptLst>
  <dgm:cxnLst>
    <dgm:cxn modelId="{452DF717-D780-4F2A-916A-595FDD391173}" type="presOf" srcId="{D5FF4D66-65B1-4AA5-B309-62796419F6D1}" destId="{92738451-68D7-4EA0-8BCB-0619C9AE5275}" srcOrd="0" destOrd="0" presId="urn:microsoft.com/office/officeart/2005/8/layout/process2"/>
    <dgm:cxn modelId="{20AD6D18-D534-4CB4-AB4F-0438BA90FF3E}" type="presOf" srcId="{72604DC5-9A2E-427F-BE2A-4F5A11BBFA2B}" destId="{A2737727-A54F-4848-A2F9-7BEDF140CDF0}" srcOrd="1" destOrd="0" presId="urn:microsoft.com/office/officeart/2005/8/layout/process2"/>
    <dgm:cxn modelId="{C0A8F223-EDDB-4369-8E9F-D5C440D7A462}" srcId="{8D0F409F-962E-49EF-8E43-EDE2E2A8055A}" destId="{A3F508DB-CC6A-4853-8F98-CAAC84EA336E}" srcOrd="1" destOrd="0" parTransId="{0EE93710-7F54-4C4D-8647-2E925205E1C4}" sibTransId="{F5B50704-50FD-4532-B6A9-D5E5B75AB4D7}"/>
    <dgm:cxn modelId="{B50EF53B-8262-4EF6-B490-1C6791BBD122}" type="presOf" srcId="{F5B50704-50FD-4532-B6A9-D5E5B75AB4D7}" destId="{7E664F2A-3ED0-4251-8856-269AF81D2667}" srcOrd="1" destOrd="0" presId="urn:microsoft.com/office/officeart/2005/8/layout/process2"/>
    <dgm:cxn modelId="{F866F83C-C592-4997-A85D-314F542ABEA4}" type="presOf" srcId="{F5B50704-50FD-4532-B6A9-D5E5B75AB4D7}" destId="{43428EA7-DD85-4496-A2F1-2A48FDF7D8BC}" srcOrd="0" destOrd="0" presId="urn:microsoft.com/office/officeart/2005/8/layout/process2"/>
    <dgm:cxn modelId="{85D2B346-8B2C-4219-921B-9D58A6BE1CA3}" type="presOf" srcId="{A3F508DB-CC6A-4853-8F98-CAAC84EA336E}" destId="{EC8B9147-7B29-4D40-8BE3-605D44A687B6}" srcOrd="0" destOrd="0" presId="urn:microsoft.com/office/officeart/2005/8/layout/process2"/>
    <dgm:cxn modelId="{4C067579-0A53-41A2-9112-2826334908B3}" srcId="{8D0F409F-962E-49EF-8E43-EDE2E2A8055A}" destId="{697F33BE-1E22-4B7A-BEC2-B336567028AA}" srcOrd="0" destOrd="0" parTransId="{F25AB094-F109-4C48-8384-142286052EA7}" sibTransId="{72604DC5-9A2E-427F-BE2A-4F5A11BBFA2B}"/>
    <dgm:cxn modelId="{7A3F4795-F0AE-4B1E-8679-60241A03E366}" srcId="{8D0F409F-962E-49EF-8E43-EDE2E2A8055A}" destId="{D5FF4D66-65B1-4AA5-B309-62796419F6D1}" srcOrd="2" destOrd="0" parTransId="{BE3D9D7E-20DF-4CFA-931B-BF40F1EC9AA9}" sibTransId="{A9C06033-DDB0-45A2-96AB-3A414FE9F090}"/>
    <dgm:cxn modelId="{B6F45EBB-6E10-4470-A1C8-F32C31FE8B32}" type="presOf" srcId="{8D0F409F-962E-49EF-8E43-EDE2E2A8055A}" destId="{027B5D3B-F3F2-42E7-AD7A-E10CAB68F2D2}" srcOrd="0" destOrd="0" presId="urn:microsoft.com/office/officeart/2005/8/layout/process2"/>
    <dgm:cxn modelId="{C4C089E1-DD16-4ABE-9B4B-D1B79D5A1814}" type="presOf" srcId="{72604DC5-9A2E-427F-BE2A-4F5A11BBFA2B}" destId="{22728C6C-37FF-4746-A96A-C65CC479D842}" srcOrd="0" destOrd="0" presId="urn:microsoft.com/office/officeart/2005/8/layout/process2"/>
    <dgm:cxn modelId="{4891C8E7-87A2-4D07-A080-031F6DEF9201}" type="presOf" srcId="{697F33BE-1E22-4B7A-BEC2-B336567028AA}" destId="{FFE35A7F-AFC2-4C7E-95D4-0B09F6A0453C}" srcOrd="0" destOrd="0" presId="urn:microsoft.com/office/officeart/2005/8/layout/process2"/>
    <dgm:cxn modelId="{509A1F61-1695-4E78-9BEA-262D72126A6E}" type="presParOf" srcId="{027B5D3B-F3F2-42E7-AD7A-E10CAB68F2D2}" destId="{FFE35A7F-AFC2-4C7E-95D4-0B09F6A0453C}" srcOrd="0" destOrd="0" presId="urn:microsoft.com/office/officeart/2005/8/layout/process2"/>
    <dgm:cxn modelId="{AE04F2B0-5D80-4051-BD74-305E68AE3B5B}" type="presParOf" srcId="{027B5D3B-F3F2-42E7-AD7A-E10CAB68F2D2}" destId="{22728C6C-37FF-4746-A96A-C65CC479D842}" srcOrd="1" destOrd="0" presId="urn:microsoft.com/office/officeart/2005/8/layout/process2"/>
    <dgm:cxn modelId="{9DF23303-ABD7-4561-A7F9-CB22EC185E10}" type="presParOf" srcId="{22728C6C-37FF-4746-A96A-C65CC479D842}" destId="{A2737727-A54F-4848-A2F9-7BEDF140CDF0}" srcOrd="0" destOrd="0" presId="urn:microsoft.com/office/officeart/2005/8/layout/process2"/>
    <dgm:cxn modelId="{510832F8-17EF-4CE3-9CB1-FFDBC5BA8583}" type="presParOf" srcId="{027B5D3B-F3F2-42E7-AD7A-E10CAB68F2D2}" destId="{EC8B9147-7B29-4D40-8BE3-605D44A687B6}" srcOrd="2" destOrd="0" presId="urn:microsoft.com/office/officeart/2005/8/layout/process2"/>
    <dgm:cxn modelId="{CEC4E511-295A-4ED9-A939-F0822FD1A65D}" type="presParOf" srcId="{027B5D3B-F3F2-42E7-AD7A-E10CAB68F2D2}" destId="{43428EA7-DD85-4496-A2F1-2A48FDF7D8BC}" srcOrd="3" destOrd="0" presId="urn:microsoft.com/office/officeart/2005/8/layout/process2"/>
    <dgm:cxn modelId="{20F5C0E8-5C89-4FE1-8D5C-BFBCE901D033}" type="presParOf" srcId="{43428EA7-DD85-4496-A2F1-2A48FDF7D8BC}" destId="{7E664F2A-3ED0-4251-8856-269AF81D2667}" srcOrd="0" destOrd="0" presId="urn:microsoft.com/office/officeart/2005/8/layout/process2"/>
    <dgm:cxn modelId="{4357D3FC-457B-41D0-9A0F-EEE2FD894BAA}" type="presParOf" srcId="{027B5D3B-F3F2-42E7-AD7A-E10CAB68F2D2}" destId="{92738451-68D7-4EA0-8BCB-0619C9AE5275}" srcOrd="4" destOrd="0" presId="urn:microsoft.com/office/officeart/2005/8/layout/process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35A7F-AFC2-4C7E-95D4-0B09F6A0453C}">
      <dsp:nvSpPr>
        <dsp:cNvPr id="0" name=""/>
        <dsp:cNvSpPr/>
      </dsp:nvSpPr>
      <dsp:spPr>
        <a:xfrm>
          <a:off x="50803" y="0"/>
          <a:ext cx="5214250" cy="14940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800" b="0" i="0" u="none" kern="1200" baseline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rPr>
            <a:t>扉側に永久磁石、壁側にリードスイッチを設置。マイクロコンピュータ（以下、マイコン）が扉の開閉を検知する。</a:t>
          </a:r>
          <a:endParaRPr kumimoji="1" lang="ja-JP" altLang="en-US" sz="1800" kern="1200" baseline="0" dirty="0">
            <a:solidFill>
              <a:schemeClr val="tx1"/>
            </a:solidFill>
            <a:latin typeface="Arial" panose="020B0604020202020204" pitchFamily="34" charset="0"/>
            <a:ea typeface="メイリオ" panose="020B0604030504040204" pitchFamily="50" charset="-128"/>
            <a:cs typeface="Arial" panose="020B0604020202020204" pitchFamily="34" charset="0"/>
          </a:endParaRPr>
        </a:p>
      </dsp:txBody>
      <dsp:txXfrm>
        <a:off x="94563" y="43760"/>
        <a:ext cx="5126730" cy="1406544"/>
      </dsp:txXfrm>
    </dsp:sp>
    <dsp:sp modelId="{22728C6C-37FF-4746-A96A-C65CC479D842}">
      <dsp:nvSpPr>
        <dsp:cNvPr id="0" name=""/>
        <dsp:cNvSpPr/>
      </dsp:nvSpPr>
      <dsp:spPr>
        <a:xfrm rot="10800000">
          <a:off x="2280998" y="1662419"/>
          <a:ext cx="753860" cy="410322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solidFill>
              <a:schemeClr val="tx1"/>
            </a:solidFill>
          </a:endParaRPr>
        </a:p>
      </dsp:txBody>
      <dsp:txXfrm rot="-5400000">
        <a:off x="2596379" y="1552199"/>
        <a:ext cx="246194" cy="630763"/>
      </dsp:txXfrm>
    </dsp:sp>
    <dsp:sp modelId="{EC8B9147-7B29-4D40-8BE3-605D44A687B6}">
      <dsp:nvSpPr>
        <dsp:cNvPr id="0" name=""/>
        <dsp:cNvSpPr/>
      </dsp:nvSpPr>
      <dsp:spPr>
        <a:xfrm>
          <a:off x="50803" y="2241096"/>
          <a:ext cx="5214250" cy="14940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各フロアのマイコンが空き状況を集計し、他のフロアのマイコンへデータを送信する。（</a:t>
          </a:r>
          <a:r>
            <a:rPr kumimoji="1" lang="en-US" altLang="ja-JP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fig.2</a:t>
          </a: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sp:txBody>
      <dsp:txXfrm>
        <a:off x="94563" y="2284856"/>
        <a:ext cx="5126730" cy="1406544"/>
      </dsp:txXfrm>
    </dsp:sp>
    <dsp:sp modelId="{43428EA7-DD85-4496-A2F1-2A48FDF7D8BC}">
      <dsp:nvSpPr>
        <dsp:cNvPr id="0" name=""/>
        <dsp:cNvSpPr/>
      </dsp:nvSpPr>
      <dsp:spPr>
        <a:xfrm rot="10800000">
          <a:off x="2281730" y="3903475"/>
          <a:ext cx="752397" cy="410403"/>
        </a:xfrm>
        <a:prstGeom prst="triangle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400" kern="1200">
            <a:solidFill>
              <a:schemeClr val="tx1"/>
            </a:solidFill>
          </a:endParaRPr>
        </a:p>
      </dsp:txBody>
      <dsp:txXfrm rot="-5400000">
        <a:off x="2596368" y="3794039"/>
        <a:ext cx="246241" cy="629276"/>
      </dsp:txXfrm>
    </dsp:sp>
    <dsp:sp modelId="{92738451-68D7-4EA0-8BCB-0619C9AE5275}">
      <dsp:nvSpPr>
        <dsp:cNvPr id="0" name=""/>
        <dsp:cNvSpPr/>
      </dsp:nvSpPr>
      <dsp:spPr>
        <a:xfrm>
          <a:off x="50803" y="4482193"/>
          <a:ext cx="5214250" cy="149406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他のフロアからの受信データをもとに混雑状況を以下のようなパネルに表示する。（</a:t>
          </a:r>
          <a:r>
            <a:rPr kumimoji="1" lang="en-US" altLang="ja-JP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fig.3</a:t>
          </a:r>
          <a:r>
            <a:rPr kumimoji="1" lang="ja-JP" altLang="en-US" sz="1800" kern="1200" baseline="0" dirty="0">
              <a:solidFill>
                <a:schemeClr val="tx1"/>
              </a:solidFill>
              <a:ea typeface="メイリオ" panose="020B0604030504040204" pitchFamily="50" charset="-128"/>
            </a:rPr>
            <a:t>）</a:t>
          </a:r>
        </a:p>
      </dsp:txBody>
      <dsp:txXfrm>
        <a:off x="94563" y="4525953"/>
        <a:ext cx="5126730" cy="1406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21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1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9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50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17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34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0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0CF49-733F-4C5F-A4B4-F52C035C356A}" type="datetimeFigureOut">
              <a:rPr kumimoji="1" lang="ja-JP" altLang="en-US" smtClean="0"/>
              <a:t>2023/2/8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FB443-BA70-4E2C-8786-B08B5A1B0B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3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E88A7751-D66B-49BE-912F-703498769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905919"/>
              </p:ext>
            </p:extLst>
          </p:nvPr>
        </p:nvGraphicFramePr>
        <p:xfrm>
          <a:off x="141513" y="3240313"/>
          <a:ext cx="5315858" cy="5976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06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1005</TotalTime>
  <Words>78</Words>
  <Application>Microsoft Office PowerPoint</Application>
  <PresentationFormat>A4 210 x 297 mm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陽翔 古山</dc:creator>
  <cp:lastModifiedBy>陽翔 古山</cp:lastModifiedBy>
  <cp:revision>2</cp:revision>
  <dcterms:created xsi:type="dcterms:W3CDTF">2023-02-07T08:04:17Z</dcterms:created>
  <dcterms:modified xsi:type="dcterms:W3CDTF">2023-02-08T07:12:46Z</dcterms:modified>
</cp:coreProperties>
</file>