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89e3f77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89e3f77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89e3f778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89e3f77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9e3f77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9e3f77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9e3f778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9e3f778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9e3f77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9e3f77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475" y="213800"/>
            <a:ext cx="17395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540525" y="213800"/>
            <a:ext cx="1739400" cy="4777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50400" y="785650"/>
            <a:ext cx="3596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id=”rap_timer”&gt;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475" y="213800"/>
            <a:ext cx="17395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3540525" y="213800"/>
            <a:ext cx="1739400" cy="289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413550" y="162200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id=”timer_header”&gt;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540525" y="562600"/>
            <a:ext cx="1739400" cy="2665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540525" y="3287700"/>
            <a:ext cx="1739400" cy="603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540525" y="3950600"/>
            <a:ext cx="1739400" cy="824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85925" y="562600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id=”rap_display”&gt;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485925" y="3287700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id=”real_timer”&gt;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485925" y="3950600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id=”real_condition”&gt;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484250" y="4834600"/>
            <a:ext cx="1739400" cy="152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485925" y="4520375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id=”timer_footer”&gt;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475" y="213800"/>
            <a:ext cx="17395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540525" y="213800"/>
            <a:ext cx="1739400" cy="289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413550" y="162200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id=”timer_header”&gt;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475" y="213800"/>
            <a:ext cx="17395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3540525" y="441925"/>
            <a:ext cx="1739400" cy="319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461375" y="441925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class=”rap”&gt;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540525" y="441925"/>
            <a:ext cx="1739400" cy="2774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475" y="213800"/>
            <a:ext cx="17395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540525" y="3287700"/>
            <a:ext cx="1739400" cy="39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485925" y="2375400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id=”real_timer”&gt;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540525" y="3680400"/>
            <a:ext cx="1739400" cy="210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485925" y="3177225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id=”all_timer”&gt;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485925" y="3498600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id=”segment_timer”&gt;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475" y="213800"/>
            <a:ext cx="173950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3540525" y="3950600"/>
            <a:ext cx="1739400" cy="824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279975" y="3275425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id=”real_condition”&gt;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383275" y="3734725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id=”Previous_Segment”&gt;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279975" y="3950600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id=”Previous_Segment(PB)”&gt;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5383275" y="4255275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id=”Possible_Time_Save”&gt;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5279975" y="4625775"/>
            <a:ext cx="3596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&lt;div id=”Best_Possible_Time”&gt;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