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4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7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CD94F0-DE3D-B84E-99D1-C5C4057F0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383E3D4-EE87-1C42-89BD-539C3FAD9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EAD119-6B3B-F24C-990D-4A630C99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FD4A-92E0-1B42-9D95-6108D4DCC74B}" type="datetimeFigureOut">
              <a:rPr kumimoji="1" lang="ja-JP" altLang="en-US" smtClean="0"/>
              <a:t>2020/12/30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D159F8-F494-A441-9C02-5E516672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E061A4-AF00-FB40-9375-E225E525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3CB4-224C-9847-B5A0-117C8B542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30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6F902-EECE-FE40-9B14-D4A46509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D0B8DE-0659-524B-9A26-A2E4C098E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534BF9-FA90-A84E-A93A-AC83CD21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FD4A-92E0-1B42-9D95-6108D4DCC74B}" type="datetimeFigureOut">
              <a:rPr kumimoji="1" lang="ja-JP" altLang="en-US" smtClean="0"/>
              <a:t>2020/12/30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4C3CC5-7A25-0C4F-AB29-BCEA2E11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967C96-E63B-8D46-AEC7-666F3ED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3CB4-224C-9847-B5A0-117C8B542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72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98F27E-5649-0342-B543-8075EFCCB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67B84B-A1AD-6648-9F2A-66C7637C6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FFD0EF-BEBA-804D-BA1E-5C9B0D74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FD4A-92E0-1B42-9D95-6108D4DCC74B}" type="datetimeFigureOut">
              <a:rPr kumimoji="1" lang="ja-JP" altLang="en-US" smtClean="0"/>
              <a:t>2020/12/30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D2762B-F774-F14B-89AD-27AA8901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FCD4ED-A20D-CF48-A724-2C34D961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3CB4-224C-9847-B5A0-117C8B542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98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17D3B6-6391-3148-A772-1E8BACBA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754984-DB68-C246-8141-E40FF0395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C38A2B-94A1-6B46-9269-13635EB7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FD4A-92E0-1B42-9D95-6108D4DCC74B}" type="datetimeFigureOut">
              <a:rPr kumimoji="1" lang="ja-JP" altLang="en-US" smtClean="0"/>
              <a:t>2020/12/30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115A29-ABF7-9C4A-9834-27886E3E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B0EC10-3D68-3646-89D9-2BFA30DC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3CB4-224C-9847-B5A0-117C8B542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FE726E-A212-A64D-A20E-6E53C2F0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8BA77C-4A1D-7B47-AB4E-ADB0CF5A9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C217F4-2958-504E-B989-04CFDDDB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FD4A-92E0-1B42-9D95-6108D4DCC74B}" type="datetimeFigureOut">
              <a:rPr kumimoji="1" lang="ja-JP" altLang="en-US" smtClean="0"/>
              <a:t>2020/12/30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60CC5F-80A7-384E-AC08-B16AC873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37EAA2-3D72-EE4C-AF0C-68234AC1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3CB4-224C-9847-B5A0-117C8B542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05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1A10A-18C7-9541-BCC4-373AC321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F01855-30AC-1A48-B184-E827DE9BA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5E5752-2492-D04D-93E2-279140652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E9F591-5026-2C4E-86DE-BFA917BA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FD4A-92E0-1B42-9D95-6108D4DCC74B}" type="datetimeFigureOut">
              <a:rPr kumimoji="1" lang="ja-JP" altLang="en-US" smtClean="0"/>
              <a:t>2020/12/30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0E506D-646E-DF4C-8AEF-30A82707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C653A5-5ED7-454A-A54A-127438D8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3CB4-224C-9847-B5A0-117C8B542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14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9ED4A-68B3-1F42-AA8A-2637864F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79B204-9FF1-6944-859F-A5B87DB48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059994-DC95-3441-9995-166BA4ED1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992D1A-EF14-5547-8164-B3F13C005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0ED1DF4-7A44-8949-A7EB-A3B73EE1A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43517A9-868F-3E46-AACF-2EB9737F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FD4A-92E0-1B42-9D95-6108D4DCC74B}" type="datetimeFigureOut">
              <a:rPr kumimoji="1" lang="ja-JP" altLang="en-US" smtClean="0"/>
              <a:t>2020/12/30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382136C-BFA4-C444-99DB-6FD415DC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A35DC9-C103-CA42-9FFD-30665D11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3CB4-224C-9847-B5A0-117C8B542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34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A2BC3D-543C-024E-8CE9-A58A2FB6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762CEDD-F862-EA4F-BCF8-FBA7BE68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FD4A-92E0-1B42-9D95-6108D4DCC74B}" type="datetimeFigureOut">
              <a:rPr kumimoji="1" lang="ja-JP" altLang="en-US" smtClean="0"/>
              <a:t>2020/12/30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EB7D4A-019E-9F4F-8A18-76C352F1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0385B5-CB78-9C4A-A449-CC5DFFDD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3CB4-224C-9847-B5A0-117C8B542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81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CC48E7-AA35-414F-9491-1B34B59B4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FD4A-92E0-1B42-9D95-6108D4DCC74B}" type="datetimeFigureOut">
              <a:rPr kumimoji="1" lang="ja-JP" altLang="en-US" smtClean="0"/>
              <a:t>2020/12/30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CE9E27E-E69D-0F48-BBD7-CEEAA408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5BD4A9-E776-3449-B611-D4F07570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3CB4-224C-9847-B5A0-117C8B542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56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4A580-8873-7C42-BC72-479E51DD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3C0E4C-E2C1-964A-BE19-E650D39A8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1D762B-30BF-854A-B18A-10C932D48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39C333-ABAF-6346-ACCA-95AF5E25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FD4A-92E0-1B42-9D95-6108D4DCC74B}" type="datetimeFigureOut">
              <a:rPr kumimoji="1" lang="ja-JP" altLang="en-US" smtClean="0"/>
              <a:t>2020/12/30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E01305-C9E1-A445-9C66-F3F8226A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6A7450-B87F-8243-89E5-B7D8AC13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3CB4-224C-9847-B5A0-117C8B542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36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2559E-A723-4C4F-9926-BA2DCF30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0C52D15-390F-5642-8A4E-D65BC0D7C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CA430B-90E5-1145-8E52-6D8346088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8CC29D-D26C-5E4C-A20D-16F116CF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FD4A-92E0-1B42-9D95-6108D4DCC74B}" type="datetimeFigureOut">
              <a:rPr kumimoji="1" lang="ja-JP" altLang="en-US" smtClean="0"/>
              <a:t>2020/12/30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B0FA77-AAA3-DC4E-BA1C-4851F04E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F4306A-9420-3E41-BBA5-8886C195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3CB4-224C-9847-B5A0-117C8B542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15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A84F26-C898-334B-A4F8-9C04A03C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C63341-8AA3-FA4E-8158-ED03B86C8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C83500-85F9-0648-930E-2CE1FA030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3FD4A-92E0-1B42-9D95-6108D4DCC74B}" type="datetimeFigureOut">
              <a:rPr kumimoji="1" lang="ja-JP" altLang="en-US" smtClean="0"/>
              <a:t>2020/12/30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F97A28-C4A1-6142-9D4F-B6D6E7CCA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D3ECB2-8527-204D-948A-93D66E186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D3CB4-224C-9847-B5A0-117C8B542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47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EAC9C2A-F0B6-C746-98DF-288E98AF6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0" b="45178"/>
          <a:stretch/>
        </p:blipFill>
        <p:spPr>
          <a:xfrm>
            <a:off x="3458641" y="0"/>
            <a:ext cx="4576304" cy="6858000"/>
          </a:xfrm>
          <a:prstGeom prst="rect">
            <a:avLst/>
          </a:prstGeom>
        </p:spPr>
      </p:pic>
      <p:sp>
        <p:nvSpPr>
          <p:cNvPr id="11" name="Google Shape;56;p13">
            <a:extLst>
              <a:ext uri="{FF2B5EF4-FFF2-40B4-BE49-F238E27FC236}">
                <a16:creationId xmlns:a16="http://schemas.microsoft.com/office/drawing/2014/main" id="{C966F986-A625-4F46-AA6A-F796FEE19AD8}"/>
              </a:ext>
            </a:extLst>
          </p:cNvPr>
          <p:cNvSpPr txBox="1"/>
          <p:nvPr/>
        </p:nvSpPr>
        <p:spPr>
          <a:xfrm>
            <a:off x="8208590" y="814942"/>
            <a:ext cx="35967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&lt;div id=”</a:t>
            </a:r>
            <a:r>
              <a:rPr lang="en-US" altLang="ja" dirty="0" err="1"/>
              <a:t>lap_editor</a:t>
            </a:r>
            <a:r>
              <a:rPr lang="ja" dirty="0"/>
              <a:t>”&gt;</a:t>
            </a:r>
            <a:endParaRPr dirty="0"/>
          </a:p>
        </p:txBody>
      </p:sp>
      <p:sp>
        <p:nvSpPr>
          <p:cNvPr id="12" name="フレーム 11">
            <a:extLst>
              <a:ext uri="{FF2B5EF4-FFF2-40B4-BE49-F238E27FC236}">
                <a16:creationId xmlns:a16="http://schemas.microsoft.com/office/drawing/2014/main" id="{53EBAD98-37BD-9D4C-A9AF-CC49AF947D96}"/>
              </a:ext>
            </a:extLst>
          </p:cNvPr>
          <p:cNvSpPr/>
          <p:nvPr/>
        </p:nvSpPr>
        <p:spPr>
          <a:xfrm>
            <a:off x="3480085" y="0"/>
            <a:ext cx="4554860" cy="6858000"/>
          </a:xfrm>
          <a:prstGeom prst="frame">
            <a:avLst>
              <a:gd name="adj1" fmla="val 2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Google Shape;56;p13">
            <a:extLst>
              <a:ext uri="{FF2B5EF4-FFF2-40B4-BE49-F238E27FC236}">
                <a16:creationId xmlns:a16="http://schemas.microsoft.com/office/drawing/2014/main" id="{1F4076CD-35D2-B641-A5B9-F10A70257F2D}"/>
              </a:ext>
            </a:extLst>
          </p:cNvPr>
          <p:cNvSpPr txBox="1"/>
          <p:nvPr/>
        </p:nvSpPr>
        <p:spPr>
          <a:xfrm>
            <a:off x="8208590" y="2083960"/>
            <a:ext cx="35967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17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EAC9C2A-F0B6-C746-98DF-288E98AF6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0" b="45178"/>
          <a:stretch/>
        </p:blipFill>
        <p:spPr>
          <a:xfrm>
            <a:off x="3458641" y="0"/>
            <a:ext cx="4576304" cy="6858000"/>
          </a:xfrm>
          <a:prstGeom prst="rect">
            <a:avLst/>
          </a:prstGeom>
        </p:spPr>
      </p:pic>
      <p:sp>
        <p:nvSpPr>
          <p:cNvPr id="11" name="Google Shape;56;p13">
            <a:extLst>
              <a:ext uri="{FF2B5EF4-FFF2-40B4-BE49-F238E27FC236}">
                <a16:creationId xmlns:a16="http://schemas.microsoft.com/office/drawing/2014/main" id="{C966F986-A625-4F46-AA6A-F796FEE19AD8}"/>
              </a:ext>
            </a:extLst>
          </p:cNvPr>
          <p:cNvSpPr txBox="1"/>
          <p:nvPr/>
        </p:nvSpPr>
        <p:spPr>
          <a:xfrm>
            <a:off x="8208590" y="814942"/>
            <a:ext cx="35967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&lt;div id=”</a:t>
            </a:r>
            <a:r>
              <a:rPr lang="en-US" altLang="ja" dirty="0" err="1"/>
              <a:t>title_editor</a:t>
            </a:r>
            <a:r>
              <a:rPr lang="ja" dirty="0"/>
              <a:t>”&gt;</a:t>
            </a:r>
            <a:endParaRPr dirty="0"/>
          </a:p>
        </p:txBody>
      </p:sp>
      <p:sp>
        <p:nvSpPr>
          <p:cNvPr id="12" name="フレーム 11">
            <a:extLst>
              <a:ext uri="{FF2B5EF4-FFF2-40B4-BE49-F238E27FC236}">
                <a16:creationId xmlns:a16="http://schemas.microsoft.com/office/drawing/2014/main" id="{53EBAD98-37BD-9D4C-A9AF-CC49AF947D96}"/>
              </a:ext>
            </a:extLst>
          </p:cNvPr>
          <p:cNvSpPr/>
          <p:nvPr/>
        </p:nvSpPr>
        <p:spPr>
          <a:xfrm>
            <a:off x="3480085" y="0"/>
            <a:ext cx="4554860" cy="2083960"/>
          </a:xfrm>
          <a:prstGeom prst="frame">
            <a:avLst>
              <a:gd name="adj1" fmla="val 2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Google Shape;56;p13">
            <a:extLst>
              <a:ext uri="{FF2B5EF4-FFF2-40B4-BE49-F238E27FC236}">
                <a16:creationId xmlns:a16="http://schemas.microsoft.com/office/drawing/2014/main" id="{1F4076CD-35D2-B641-A5B9-F10A70257F2D}"/>
              </a:ext>
            </a:extLst>
          </p:cNvPr>
          <p:cNvSpPr txBox="1"/>
          <p:nvPr/>
        </p:nvSpPr>
        <p:spPr>
          <a:xfrm>
            <a:off x="8208590" y="2083960"/>
            <a:ext cx="35967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155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EAC9C2A-F0B6-C746-98DF-288E98AF6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0" b="45178"/>
          <a:stretch/>
        </p:blipFill>
        <p:spPr>
          <a:xfrm>
            <a:off x="3458641" y="0"/>
            <a:ext cx="4576304" cy="6858000"/>
          </a:xfrm>
          <a:prstGeom prst="rect">
            <a:avLst/>
          </a:prstGeom>
        </p:spPr>
      </p:pic>
      <p:sp>
        <p:nvSpPr>
          <p:cNvPr id="11" name="Google Shape;56;p13">
            <a:extLst>
              <a:ext uri="{FF2B5EF4-FFF2-40B4-BE49-F238E27FC236}">
                <a16:creationId xmlns:a16="http://schemas.microsoft.com/office/drawing/2014/main" id="{C966F986-A625-4F46-AA6A-F796FEE19AD8}"/>
              </a:ext>
            </a:extLst>
          </p:cNvPr>
          <p:cNvSpPr txBox="1"/>
          <p:nvPr/>
        </p:nvSpPr>
        <p:spPr>
          <a:xfrm>
            <a:off x="8208590" y="2343938"/>
            <a:ext cx="35967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&lt;div id=”</a:t>
            </a:r>
            <a:r>
              <a:rPr lang="en-US" altLang="ja" dirty="0" err="1"/>
              <a:t>segment_editor</a:t>
            </a:r>
            <a:r>
              <a:rPr lang="ja" dirty="0"/>
              <a:t>”&gt;</a:t>
            </a:r>
            <a:endParaRPr dirty="0"/>
          </a:p>
        </p:txBody>
      </p:sp>
      <p:sp>
        <p:nvSpPr>
          <p:cNvPr id="12" name="フレーム 11">
            <a:extLst>
              <a:ext uri="{FF2B5EF4-FFF2-40B4-BE49-F238E27FC236}">
                <a16:creationId xmlns:a16="http://schemas.microsoft.com/office/drawing/2014/main" id="{53EBAD98-37BD-9D4C-A9AF-CC49AF947D96}"/>
              </a:ext>
            </a:extLst>
          </p:cNvPr>
          <p:cNvSpPr/>
          <p:nvPr/>
        </p:nvSpPr>
        <p:spPr>
          <a:xfrm>
            <a:off x="3480085" y="1978702"/>
            <a:ext cx="4554860" cy="4646950"/>
          </a:xfrm>
          <a:prstGeom prst="frame">
            <a:avLst>
              <a:gd name="adj1" fmla="val 2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1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</Words>
  <Application>Microsoft Macintosh PowerPoint</Application>
  <PresentationFormat>ワイド画面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MACHINO Shumpei</dc:creator>
  <cp:lastModifiedBy>MACHINO Shumpei</cp:lastModifiedBy>
  <cp:revision>3</cp:revision>
  <dcterms:created xsi:type="dcterms:W3CDTF">2020-12-30T12:24:13Z</dcterms:created>
  <dcterms:modified xsi:type="dcterms:W3CDTF">2020-12-30T12:52:08Z</dcterms:modified>
</cp:coreProperties>
</file>