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Dashboard_16946946233580/HRAnalys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F23A7C-CB96-453A-8153-FAC41E98AD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ED6B812-8A4A-4E13-A157-7946D5E206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9/14/2023 3:30:34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2" name="slide2">
            <a:extLst>
              <a:ext uri="{FF2B5EF4-FFF2-40B4-BE49-F238E27FC236}">
                <a16:creationId xmlns:a16="http://schemas.microsoft.com/office/drawing/2014/main" id="{7C0074DC-A614-497F-BD9D-74B38EAA5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2" y="0"/>
            <a:ext cx="11527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y Gender" id="3" name="slide3">
            <a:extLst>
              <a:ext uri="{FF2B5EF4-FFF2-40B4-BE49-F238E27FC236}">
                <a16:creationId xmlns:a16="http://schemas.microsoft.com/office/drawing/2014/main" id="{94786149-62D7-4A51-8391-C06B72D204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5" y="0"/>
            <a:ext cx="11475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wise Attrition " id="4" name="slide4">
            <a:extLst>
              <a:ext uri="{FF2B5EF4-FFF2-40B4-BE49-F238E27FC236}">
                <a16:creationId xmlns:a16="http://schemas.microsoft.com/office/drawing/2014/main" id="{B45F86DC-7C83-4F22-96FD-08DD2CB9F8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5" y="0"/>
            <a:ext cx="11475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Employee by Age Group" id="5" name="slide5">
            <a:extLst>
              <a:ext uri="{FF2B5EF4-FFF2-40B4-BE49-F238E27FC236}">
                <a16:creationId xmlns:a16="http://schemas.microsoft.com/office/drawing/2014/main" id="{96C8F892-7753-499B-B3F8-EF099EB0E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5" y="0"/>
            <a:ext cx="11475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 Rating" id="6" name="slide6">
            <a:extLst>
              <a:ext uri="{FF2B5EF4-FFF2-40B4-BE49-F238E27FC236}">
                <a16:creationId xmlns:a16="http://schemas.microsoft.com/office/drawing/2014/main" id="{016314B1-AFF1-4C70-B1F7-A8EFEB76BA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99" y="0"/>
            <a:ext cx="11487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Field wise Attrition" id="7" name="slide7">
            <a:extLst>
              <a:ext uri="{FF2B5EF4-FFF2-40B4-BE49-F238E27FC236}">
                <a16:creationId xmlns:a16="http://schemas.microsoft.com/office/drawing/2014/main" id="{84E77231-399B-4051-8C16-D60EF72218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6" y="0"/>
            <a:ext cx="11587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ate by Gender for different Age Group" id="8" name="slide8">
            <a:extLst>
              <a:ext uri="{FF2B5EF4-FFF2-40B4-BE49-F238E27FC236}">
                <a16:creationId xmlns:a16="http://schemas.microsoft.com/office/drawing/2014/main" id="{7C2AB184-6E6E-4101-A3F0-9112B79638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5" y="0"/>
            <a:ext cx="11475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stics Dashboard" id="9" name="slide9">
            <a:extLst>
              <a:ext uri="{FF2B5EF4-FFF2-40B4-BE49-F238E27FC236}">
                <a16:creationId xmlns:a16="http://schemas.microsoft.com/office/drawing/2014/main" id="{503F2515-1FF0-4AE8-99D2-4938CB90F3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" y="0"/>
            <a:ext cx="12044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2023-09-14T15:30:35Z</dcterms:created>
  <dcterms:modified xsi:type="dcterms:W3CDTF">2023-09-14T15:30:35Z</dcterms:modified>
</cp:coreProperties>
</file>