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1F4BE4-8EC1-4ABB-B139-D1F6B49086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6C81DF-FE50-42C3-8F3B-EE7CCE80135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19-09-2023 11:29:56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A4EAD7F3-C5D0-4B0F-B559-C1F5847195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1495425"/>
            <a:ext cx="1733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11" name="slide11">
            <a:extLst>
              <a:ext uri="{FF2B5EF4-FFF2-40B4-BE49-F238E27FC236}">
                <a16:creationId xmlns:a16="http://schemas.microsoft.com/office/drawing/2014/main" id="{D53267FA-8602-43C9-86C6-CABF6DB78E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190750"/>
            <a:ext cx="2305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12" name="slide12">
            <a:extLst>
              <a:ext uri="{FF2B5EF4-FFF2-40B4-BE49-F238E27FC236}">
                <a16:creationId xmlns:a16="http://schemas.microsoft.com/office/drawing/2014/main" id="{32C19831-C1A1-4758-A237-D5A331E1B3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85" y="0"/>
            <a:ext cx="81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3" name="slide13">
            <a:extLst>
              <a:ext uri="{FF2B5EF4-FFF2-40B4-BE49-F238E27FC236}">
                <a16:creationId xmlns:a16="http://schemas.microsoft.com/office/drawing/2014/main" id="{DC0B5B24-1F20-4AE3-8D8F-5867CA43EB2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41" y="0"/>
            <a:ext cx="19719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4" name="slide14">
            <a:extLst>
              <a:ext uri="{FF2B5EF4-FFF2-40B4-BE49-F238E27FC236}">
                <a16:creationId xmlns:a16="http://schemas.microsoft.com/office/drawing/2014/main" id="{92DC7B0F-7452-49EF-85AE-32D10CF71D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69" y="0"/>
            <a:ext cx="3400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- Revenue Analysis" id="15" name="slide15">
            <a:extLst>
              <a:ext uri="{FF2B5EF4-FFF2-40B4-BE49-F238E27FC236}">
                <a16:creationId xmlns:a16="http://schemas.microsoft.com/office/drawing/2014/main" id="{D0C8EAC4-DCFB-43E8-9839-9F9C78B559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2 - Profit Analysis" id="16" name="slide16">
            <a:extLst>
              <a:ext uri="{FF2B5EF4-FFF2-40B4-BE49-F238E27FC236}">
                <a16:creationId xmlns:a16="http://schemas.microsoft.com/office/drawing/2014/main" id="{63D91B63-D119-4CED-9FA4-EE80939B5C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7" name="slide17">
            <a:extLst>
              <a:ext uri="{FF2B5EF4-FFF2-40B4-BE49-F238E27FC236}">
                <a16:creationId xmlns:a16="http://schemas.microsoft.com/office/drawing/2014/main" id="{6B2771FC-0D47-4326-B2A1-A4272240432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6" y="0"/>
            <a:ext cx="11675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0010C4F4-6C17-4987-9D29-0C7E0ED90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362075"/>
            <a:ext cx="2095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E806E03A-F7FF-4C68-AC6B-DC921A443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962150"/>
            <a:ext cx="2095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42B54369-2906-4B7D-9439-42E17CF8DE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62"/>
            <a:ext cx="12192000" cy="55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s " id="5" name="slide5">
            <a:extLst>
              <a:ext uri="{FF2B5EF4-FFF2-40B4-BE49-F238E27FC236}">
                <a16:creationId xmlns:a16="http://schemas.microsoft.com/office/drawing/2014/main" id="{D27B71CF-4DA8-4AF4-8CF8-51846077A6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765"/>
            <a:ext cx="12192000" cy="57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6" name="slide6">
            <a:extLst>
              <a:ext uri="{FF2B5EF4-FFF2-40B4-BE49-F238E27FC236}">
                <a16:creationId xmlns:a16="http://schemas.microsoft.com/office/drawing/2014/main" id="{65BA6F64-0773-46E5-A677-C5D90F99A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05"/>
            <a:ext cx="12192000" cy="63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7" name="slide7">
            <a:extLst>
              <a:ext uri="{FF2B5EF4-FFF2-40B4-BE49-F238E27FC236}">
                <a16:creationId xmlns:a16="http://schemas.microsoft.com/office/drawing/2014/main" id="{DAF3116F-6A5E-4B30-8A80-6A930A1FA3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284"/>
            <a:ext cx="12192000" cy="30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8" name="slide8">
            <a:extLst>
              <a:ext uri="{FF2B5EF4-FFF2-40B4-BE49-F238E27FC236}">
                <a16:creationId xmlns:a16="http://schemas.microsoft.com/office/drawing/2014/main" id="{DB232CCF-E997-43DA-8EF0-98B092EC1E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284"/>
            <a:ext cx="12192000" cy="30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9" name="slide9">
            <a:extLst>
              <a:ext uri="{FF2B5EF4-FFF2-40B4-BE49-F238E27FC236}">
                <a16:creationId xmlns:a16="http://schemas.microsoft.com/office/drawing/2014/main" id="{43621AFA-06FA-46DF-88DE-D23A206F96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4" y="0"/>
            <a:ext cx="10638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2023-09-19T06:00:18Z</dcterms:created>
  <dcterms:modified xsi:type="dcterms:W3CDTF">2023-09-19T06:00:18Z</dcterms:modified>
</cp:coreProperties>
</file>