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76" r:id="rId2"/>
    <p:sldId id="371" r:id="rId3"/>
    <p:sldId id="382" r:id="rId4"/>
    <p:sldId id="385" r:id="rId5"/>
    <p:sldId id="386" r:id="rId6"/>
    <p:sldId id="388" r:id="rId7"/>
    <p:sldId id="387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82"/>
            <p14:sldId id="385"/>
            <p14:sldId id="386"/>
            <p14:sldId id="388"/>
            <p14:sldId id="387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2021.10.15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8930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69019"/>
            <a:ext cx="7888257" cy="12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</a:t>
            </a:r>
            <a:r>
              <a:rPr lang="ja-JP" altLang="en-US" dirty="0" smtClean="0"/>
              <a:t>疑似非線形音声の作成</a:t>
            </a:r>
            <a:endParaRPr lang="en-US" altLang="ja-JP" dirty="0"/>
          </a:p>
          <a:p>
            <a:r>
              <a:rPr lang="ja-JP" altLang="en-US" dirty="0" smtClean="0"/>
              <a:t>✓</a:t>
            </a:r>
            <a:r>
              <a:rPr lang="ja-JP" altLang="en-US" dirty="0" smtClean="0"/>
              <a:t>疑似非線形音声への検討</a:t>
            </a:r>
            <a:endParaRPr lang="en-US" altLang="ja-JP" dirty="0" smtClean="0"/>
          </a:p>
          <a:p>
            <a:r>
              <a:rPr lang="ja-JP" altLang="en-US" dirty="0" smtClean="0"/>
              <a:t>✓</a:t>
            </a:r>
            <a:r>
              <a:rPr lang="ja-JP" altLang="en-US" dirty="0"/>
              <a:t>中間</a:t>
            </a:r>
            <a:r>
              <a:rPr lang="ja-JP" altLang="en-US" dirty="0" smtClean="0"/>
              <a:t>発表資料の作成</a:t>
            </a:r>
            <a:r>
              <a:rPr lang="en-US" altLang="ja-JP" dirty="0" smtClean="0"/>
              <a:t>0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/>
              <a:t>非線形</a:t>
            </a:r>
            <a:r>
              <a:rPr lang="ja-JP" altLang="en-US" dirty="0" smtClean="0"/>
              <a:t>信号の作成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20687" y="4421601"/>
            <a:ext cx="6917665" cy="1393505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✓歪み信号（ノイズ </a:t>
            </a:r>
            <a:r>
              <a:rPr lang="en-US" altLang="ja-JP" sz="1400" dirty="0" smtClean="0"/>
              <a:t>or </a:t>
            </a:r>
            <a:r>
              <a:rPr lang="ja-JP" altLang="en-US" sz="1400" dirty="0" smtClean="0"/>
              <a:t>非線形歪み）を作成</a:t>
            </a:r>
            <a:endParaRPr lang="en-US" altLang="ja-JP" sz="1400" dirty="0" smtClean="0"/>
          </a:p>
          <a:p>
            <a:r>
              <a:rPr lang="ja-JP" altLang="en-US" sz="1400" dirty="0" smtClean="0"/>
              <a:t>✓歪みあり信号の立上り・立下り、歪みなし信号の立上り・立下りを抽出</a:t>
            </a:r>
            <a:endParaRPr lang="en-US" altLang="ja-JP" sz="1400" dirty="0" smtClean="0"/>
          </a:p>
          <a:p>
            <a:r>
              <a:rPr lang="ja-JP" altLang="en-US" sz="1400" dirty="0" smtClean="0"/>
              <a:t>✓これらを組み合わせ、</a:t>
            </a:r>
            <a:r>
              <a:rPr lang="ja-JP" altLang="en-US" sz="1400" dirty="0" smtClean="0">
                <a:solidFill>
                  <a:srgbClr val="3B98B2"/>
                </a:solidFill>
              </a:rPr>
              <a:t>立上り：歪みなし 　</a:t>
            </a:r>
            <a:r>
              <a:rPr lang="ja-JP" altLang="en-US" sz="1400" dirty="0" smtClean="0">
                <a:solidFill>
                  <a:schemeClr val="accent2"/>
                </a:solidFill>
              </a:rPr>
              <a:t>立下り：歪みあり </a:t>
            </a:r>
            <a:r>
              <a:rPr lang="ja-JP" altLang="en-US" sz="1400" dirty="0" smtClean="0"/>
              <a:t>の信号を作成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2" y="1198531"/>
            <a:ext cx="3220554" cy="241449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329464" y="1682627"/>
            <a:ext cx="334025" cy="1343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63489" y="1682626"/>
            <a:ext cx="289489" cy="1343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98" y="1198531"/>
            <a:ext cx="3190916" cy="239227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663489" y="3644854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/>
              <a:t>歪みあり</a:t>
            </a:r>
            <a:r>
              <a:rPr lang="ja-JP" altLang="en-US" sz="1100" b="1" dirty="0" smtClean="0"/>
              <a:t>信号＋歪みなし信号</a:t>
            </a:r>
            <a:endParaRPr lang="en-US" altLang="ja-JP" sz="11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5987465" y="3601914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立下りのみ歪みあり信号</a:t>
            </a:r>
            <a:endParaRPr lang="en-US" altLang="ja-JP" sz="1100" b="1" dirty="0"/>
          </a:p>
        </p:txBody>
      </p:sp>
    </p:spTree>
    <p:extLst>
      <p:ext uri="{BB962C8B-B14F-4D97-AF65-F5344CB8AC3E}">
        <p14:creationId xmlns:p14="http://schemas.microsoft.com/office/powerpoint/2010/main" val="29039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（検証）ノイズ信号を用いた検討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46194" y="4618955"/>
            <a:ext cx="6917665" cy="1674269"/>
          </a:xfrm>
        </p:spPr>
        <p:txBody>
          <a:bodyPr>
            <a:normAutofit lnSpcReduction="10000"/>
          </a:bodyPr>
          <a:lstStyle/>
          <a:p>
            <a:r>
              <a:rPr lang="ja-JP" altLang="en-US" sz="1400" dirty="0" smtClean="0"/>
              <a:t>✓歪み信号として</a:t>
            </a:r>
            <a:r>
              <a:rPr lang="ja-JP" altLang="en-US" sz="1400" dirty="0" smtClean="0">
                <a:solidFill>
                  <a:srgbClr val="3B98B2"/>
                </a:solidFill>
              </a:rPr>
              <a:t>ノイズを付加</a:t>
            </a:r>
            <a:r>
              <a:rPr lang="ja-JP" altLang="en-US" sz="1400" dirty="0" smtClean="0"/>
              <a:t>した信号を作成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→ ガウス雑音・</a:t>
            </a:r>
            <a:r>
              <a:rPr lang="en-US" altLang="ja-JP" sz="1400" dirty="0" smtClean="0"/>
              <a:t>- 40dB</a:t>
            </a:r>
            <a:r>
              <a:rPr lang="ja-JP" altLang="en-US" sz="1400" dirty="0" smtClean="0"/>
              <a:t>がノイズフロアになるよう作成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→立上りは歪みなし、立下りは歪みあり</a:t>
            </a:r>
            <a:endParaRPr lang="en-US" altLang="ja-JP" sz="1400" dirty="0" smtClean="0"/>
          </a:p>
          <a:p>
            <a:r>
              <a:rPr lang="ja-JP" altLang="en-US" sz="1400" dirty="0" smtClean="0">
                <a:solidFill>
                  <a:srgbClr val="3B98B2"/>
                </a:solidFill>
              </a:rPr>
              <a:t>✓ </a:t>
            </a:r>
            <a:r>
              <a:rPr lang="en-US" altLang="ja-JP" sz="1400" dirty="0" smtClean="0">
                <a:solidFill>
                  <a:srgbClr val="3B98B2"/>
                </a:solidFill>
              </a:rPr>
              <a:t>f = 500Hz Fs = 48k </a:t>
            </a:r>
            <a:r>
              <a:rPr lang="ja-JP" altLang="en-US" sz="1400" dirty="0" smtClean="0"/>
              <a:t>として</a:t>
            </a:r>
            <a:r>
              <a:rPr lang="ja-JP" altLang="en-US" sz="1400" dirty="0"/>
              <a:t>信号を作成</a:t>
            </a:r>
            <a:endParaRPr lang="en-US" altLang="ja-JP" sz="14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31" y="1031558"/>
            <a:ext cx="4101131" cy="307467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453441" y="4106234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立下りのみ歪みあり信号（ノイズ）</a:t>
            </a:r>
            <a:endParaRPr lang="en-US" altLang="ja-JP" sz="1100" b="1" dirty="0"/>
          </a:p>
        </p:txBody>
      </p:sp>
    </p:spTree>
    <p:extLst>
      <p:ext uri="{BB962C8B-B14F-4D97-AF65-F5344CB8AC3E}">
        <p14:creationId xmlns:p14="http://schemas.microsoft.com/office/powerpoint/2010/main" val="36917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（検証）ノイズ信号を用いた検討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87868" y="4344993"/>
            <a:ext cx="6917665" cy="1423257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✓立上り・立下りでノイズフロアが変化していることを確認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→立下りでは </a:t>
            </a:r>
            <a:r>
              <a:rPr lang="en-US" altLang="ja-JP" sz="1400" dirty="0" smtClean="0"/>
              <a:t>-50dB </a:t>
            </a:r>
            <a:r>
              <a:rPr lang="ja-JP" altLang="en-US" sz="1400" dirty="0" smtClean="0"/>
              <a:t>立上りでは </a:t>
            </a:r>
            <a:r>
              <a:rPr lang="en-US" altLang="ja-JP" sz="1400" dirty="0" smtClean="0"/>
              <a:t>-300dB</a:t>
            </a:r>
          </a:p>
          <a:p>
            <a:r>
              <a:rPr lang="ja-JP" altLang="en-US" sz="1400" dirty="0" smtClean="0"/>
              <a:t>✓全体の</a:t>
            </a:r>
            <a:r>
              <a:rPr lang="en-US" altLang="ja-JP" sz="1400" dirty="0" smtClean="0"/>
              <a:t>FFT</a:t>
            </a:r>
            <a:r>
              <a:rPr lang="ja-JP" altLang="en-US" sz="1400" dirty="0" smtClean="0"/>
              <a:t>では観測できなかった</a:t>
            </a:r>
            <a:r>
              <a:rPr lang="ja-JP" altLang="en-US" sz="1400" dirty="0" smtClean="0">
                <a:solidFill>
                  <a:srgbClr val="3B98B2"/>
                </a:solidFill>
              </a:rPr>
              <a:t>歪みを表現</a:t>
            </a:r>
            <a:endParaRPr lang="en-US" altLang="ja-JP" sz="1400" dirty="0" smtClean="0">
              <a:solidFill>
                <a:srgbClr val="3B98B2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87868" y="3544303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全体の</a:t>
            </a:r>
            <a:r>
              <a:rPr lang="en-US" altLang="ja-JP" sz="1100" b="1" dirty="0" smtClean="0"/>
              <a:t>FFT</a:t>
            </a:r>
            <a:endParaRPr lang="en-US" altLang="ja-JP" sz="11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55" y="1465655"/>
            <a:ext cx="2742652" cy="20562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53" y="1455564"/>
            <a:ext cx="2756112" cy="20662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465655"/>
            <a:ext cx="2742653" cy="205620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063733" y="3521860"/>
            <a:ext cx="947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</a:t>
            </a:r>
            <a:r>
              <a:rPr lang="en-US" altLang="ja-JP" sz="1100" b="1" dirty="0" smtClean="0"/>
              <a:t>FFT</a:t>
            </a:r>
            <a:endParaRPr lang="en-US" altLang="ja-JP" sz="11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080662" y="3521860"/>
            <a:ext cx="1088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立上がりの</a:t>
            </a:r>
            <a:r>
              <a:rPr lang="en-US" altLang="ja-JP" sz="1100" b="1" dirty="0" smtClean="0"/>
              <a:t>FFT</a:t>
            </a:r>
            <a:endParaRPr lang="en-US" altLang="ja-JP" sz="11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6142853" y="855400"/>
            <a:ext cx="2609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500Hz Fs =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48k 10</a:t>
            </a:r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非線形歪み信号を用いた検討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46194" y="4618955"/>
            <a:ext cx="6917665" cy="1405327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✓入出力特性を多項式で近似し、非線形歪みを持つ信号を作成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→ 二次高調波が </a:t>
            </a:r>
            <a:r>
              <a:rPr lang="en-US" altLang="ja-JP" sz="1400" dirty="0" smtClean="0"/>
              <a:t>-100db </a:t>
            </a:r>
            <a:r>
              <a:rPr lang="ja-JP" altLang="en-US" sz="1400" dirty="0" smtClean="0"/>
              <a:t>それ以降は、</a:t>
            </a:r>
            <a:r>
              <a:rPr lang="en-US" altLang="ja-JP" sz="1400" dirty="0" smtClean="0"/>
              <a:t>-3dB/</a:t>
            </a:r>
            <a:r>
              <a:rPr lang="en-US" altLang="ja-JP" sz="1400" dirty="0" err="1" smtClean="0"/>
              <a:t>oct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で単調減衰</a:t>
            </a:r>
            <a:endParaRPr lang="en-US" altLang="ja-JP" sz="1400" dirty="0" smtClean="0"/>
          </a:p>
          <a:p>
            <a:r>
              <a:rPr lang="ja-JP" altLang="en-US" sz="1400" dirty="0" smtClean="0">
                <a:solidFill>
                  <a:srgbClr val="3B98B2"/>
                </a:solidFill>
              </a:rPr>
              <a:t>✓ </a:t>
            </a:r>
            <a:r>
              <a:rPr lang="en-US" altLang="ja-JP" sz="1400" dirty="0" smtClean="0">
                <a:solidFill>
                  <a:srgbClr val="3B98B2"/>
                </a:solidFill>
              </a:rPr>
              <a:t>f = 500Hz Fs = 48k </a:t>
            </a:r>
            <a:r>
              <a:rPr lang="ja-JP" altLang="en-US" sz="1400" dirty="0" smtClean="0"/>
              <a:t>として</a:t>
            </a:r>
            <a:r>
              <a:rPr lang="ja-JP" altLang="en-US" sz="1400" dirty="0"/>
              <a:t>信号を作成</a:t>
            </a:r>
            <a:endParaRPr lang="en-US" altLang="ja-JP" sz="14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738194" y="3844624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非線形な入出力特性</a:t>
            </a:r>
            <a:endParaRPr lang="en-US" altLang="ja-JP" sz="11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4" y="1041689"/>
            <a:ext cx="3682780" cy="276103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325569" y="3802722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立下りのみ歪みあり信号（非線形歪み）</a:t>
            </a:r>
            <a:endParaRPr lang="en-US" altLang="ja-JP" sz="1100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9" y="1041689"/>
            <a:ext cx="3751245" cy="28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kumimoji="1" lang="ja-JP" altLang="en-US" dirty="0" smtClean="0"/>
              <a:t>非線形歪みを用いた検討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87868" y="4344993"/>
            <a:ext cx="6917665" cy="1320701"/>
          </a:xfrm>
        </p:spPr>
        <p:txBody>
          <a:bodyPr>
            <a:normAutofit/>
          </a:bodyPr>
          <a:lstStyle/>
          <a:p>
            <a:r>
              <a:rPr lang="ja-JP" altLang="en-US" sz="1400" dirty="0" smtClean="0"/>
              <a:t>✓立上り・立下りで</a:t>
            </a:r>
            <a:r>
              <a:rPr lang="en-US" altLang="ja-JP" sz="1400" dirty="0" smtClean="0"/>
              <a:t>FFT</a:t>
            </a:r>
            <a:r>
              <a:rPr lang="ja-JP" altLang="en-US" sz="1400" dirty="0" smtClean="0"/>
              <a:t>の分布に違いがあることを確認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/>
              <a:t>　</a:t>
            </a:r>
            <a:r>
              <a:rPr lang="ja-JP" altLang="en-US" sz="1400" dirty="0" smtClean="0"/>
              <a:t>→立下りのみ高調波を確認。</a:t>
            </a:r>
            <a:endParaRPr lang="en-US" altLang="ja-JP" sz="1400" dirty="0" smtClean="0"/>
          </a:p>
          <a:p>
            <a:r>
              <a:rPr lang="ja-JP" altLang="en-US" sz="1400" dirty="0" smtClean="0"/>
              <a:t>✓全体の</a:t>
            </a:r>
            <a:r>
              <a:rPr lang="en-US" altLang="ja-JP" sz="1400" dirty="0" smtClean="0"/>
              <a:t>FFT</a:t>
            </a:r>
            <a:r>
              <a:rPr lang="ja-JP" altLang="en-US" sz="1400" dirty="0" smtClean="0"/>
              <a:t>では観測できなかった</a:t>
            </a:r>
            <a:r>
              <a:rPr lang="ja-JP" altLang="en-US" sz="1400" dirty="0" smtClean="0">
                <a:solidFill>
                  <a:srgbClr val="3B98B2"/>
                </a:solidFill>
              </a:rPr>
              <a:t>非線形歪みを表現</a:t>
            </a:r>
            <a:endParaRPr lang="en-US" altLang="ja-JP" sz="1400" dirty="0" smtClean="0">
              <a:solidFill>
                <a:srgbClr val="3B98B2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87868" y="3544303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全体の</a:t>
            </a:r>
            <a:r>
              <a:rPr lang="en-US" altLang="ja-JP" sz="1100" b="1" dirty="0" smtClean="0"/>
              <a:t>FFT</a:t>
            </a:r>
            <a:endParaRPr lang="en-US" altLang="ja-JP" sz="11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4063733" y="3521860"/>
            <a:ext cx="947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立下りの</a:t>
            </a:r>
            <a:r>
              <a:rPr lang="en-US" altLang="ja-JP" sz="1100" b="1" dirty="0" smtClean="0"/>
              <a:t>FFT</a:t>
            </a:r>
            <a:endParaRPr lang="en-US" altLang="ja-JP" sz="11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080662" y="3521860"/>
            <a:ext cx="1088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/>
              <a:t>立上がりの</a:t>
            </a:r>
            <a:r>
              <a:rPr lang="en-US" altLang="ja-JP" sz="1100" b="1" dirty="0" smtClean="0"/>
              <a:t>FFT</a:t>
            </a:r>
            <a:endParaRPr lang="en-US" altLang="ja-JP" sz="11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6142853" y="855400"/>
            <a:ext cx="2609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500Hz Fs =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48k 10</a:t>
            </a:r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周期分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4" y="1401300"/>
            <a:ext cx="2828492" cy="212056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65" y="1401300"/>
            <a:ext cx="2797469" cy="20973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1395840"/>
            <a:ext cx="2786308" cy="20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✓切り出し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方法の実装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✓中間発表動画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作成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25939</TotalTime>
  <Words>247</Words>
  <Application>Microsoft Office PowerPoint</Application>
  <PresentationFormat>画面に合わせる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Calibri</vt:lpstr>
      <vt:lpstr>Office テーマ</vt:lpstr>
      <vt:lpstr>2021.10.15</vt:lpstr>
      <vt:lpstr>報告内容</vt:lpstr>
      <vt:lpstr>非線形信号の作成</vt:lpstr>
      <vt:lpstr>（検証）ノイズ信号を用いた検討</vt:lpstr>
      <vt:lpstr>（検証）ノイズ信号を用いた検討</vt:lpstr>
      <vt:lpstr>非線形歪み信号を用いた検討</vt:lpstr>
      <vt:lpstr>非線形歪みを用いた検討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426</cp:revision>
  <dcterms:created xsi:type="dcterms:W3CDTF">2020-05-22T13:59:15Z</dcterms:created>
  <dcterms:modified xsi:type="dcterms:W3CDTF">2021-10-15T06:04:51Z</dcterms:modified>
</cp:coreProperties>
</file>