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276" r:id="rId2"/>
    <p:sldId id="393" r:id="rId3"/>
    <p:sldId id="404" r:id="rId4"/>
    <p:sldId id="401" r:id="rId5"/>
    <p:sldId id="408" r:id="rId6"/>
    <p:sldId id="399" r:id="rId7"/>
    <p:sldId id="409" r:id="rId8"/>
    <p:sldId id="403" r:id="rId9"/>
    <p:sldId id="410" r:id="rId10"/>
    <p:sldId id="30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CBA5179-E98F-4947-8C02-BE6E919F359D}">
          <p14:sldIdLst>
            <p14:sldId id="276"/>
            <p14:sldId id="393"/>
            <p14:sldId id="404"/>
            <p14:sldId id="401"/>
            <p14:sldId id="408"/>
            <p14:sldId id="399"/>
            <p14:sldId id="409"/>
            <p14:sldId id="403"/>
            <p14:sldId id="41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8B2"/>
    <a:srgbClr val="E6E6E6"/>
    <a:srgbClr val="F9F9F9"/>
    <a:srgbClr val="F2F2F2"/>
    <a:srgbClr val="2D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0000" autoAdjust="0"/>
  </p:normalViewPr>
  <p:slideViewPr>
    <p:cSldViewPr snapToGrid="0">
      <p:cViewPr varScale="1">
        <p:scale>
          <a:sx n="160" d="100"/>
          <a:sy n="160" d="100"/>
        </p:scale>
        <p:origin x="166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24959C-203D-4BAA-AF1D-F15DE93D73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18E5D4-B242-42EB-864C-5756BB1FF1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28598-C5FB-4CE9-BD07-494C3DB3E8C1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3BBF3D-70DA-427A-984F-B8BB94FFF0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DE07BA-1D7D-4715-86FE-7B6BFF26D4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74FB9-B475-44DD-96E2-40EC80737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756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C702F-C2EB-4EF6-AAB4-2DE055AB721E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B3E62-C51A-4A96-825F-3527487336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39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吉田研ゼ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E5231-F50B-42A8-99E0-1DE0FFBDF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3302" y="2684262"/>
            <a:ext cx="5314950" cy="516858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タイトル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C3C51FB-99B5-4159-9758-E2E14673A13A}"/>
              </a:ext>
            </a:extLst>
          </p:cNvPr>
          <p:cNvCxnSpPr/>
          <p:nvPr userDrawn="1"/>
        </p:nvCxnSpPr>
        <p:spPr>
          <a:xfrm>
            <a:off x="1553593" y="3293615"/>
            <a:ext cx="6178858" cy="0"/>
          </a:xfrm>
          <a:prstGeom prst="line">
            <a:avLst/>
          </a:prstGeom>
          <a:ln w="60325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1">
            <a:extLst>
              <a:ext uri="{FF2B5EF4-FFF2-40B4-BE49-F238E27FC236}">
                <a16:creationId xmlns:a16="http://schemas.microsoft.com/office/drawing/2014/main" id="{60EDB668-109A-42DF-A475-BAE7FFF8383C}"/>
              </a:ext>
            </a:extLst>
          </p:cNvPr>
          <p:cNvSpPr txBox="1">
            <a:spLocks/>
          </p:cNvSpPr>
          <p:nvPr userDrawn="1"/>
        </p:nvSpPr>
        <p:spPr>
          <a:xfrm>
            <a:off x="2003302" y="3429000"/>
            <a:ext cx="5314950" cy="5168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ja-JP" sz="2000" b="0" dirty="0" smtClean="0"/>
              <a:t>4321535</a:t>
            </a:r>
            <a:r>
              <a:rPr lang="ja-JP" altLang="en-US" sz="2000" b="0" dirty="0" smtClean="0"/>
              <a:t> </a:t>
            </a:r>
            <a:r>
              <a:rPr lang="ja-JP" altLang="en-US" sz="2000" b="0" dirty="0"/>
              <a:t>竹村東洋</a:t>
            </a:r>
          </a:p>
        </p:txBody>
      </p:sp>
    </p:spTree>
    <p:extLst>
      <p:ext uri="{BB962C8B-B14F-4D97-AF65-F5344CB8AC3E}">
        <p14:creationId xmlns:p14="http://schemas.microsoft.com/office/powerpoint/2010/main" val="105447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ゼミ資料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D7B3A-4CFB-4362-816E-954CCA11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4895573" cy="566528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7A76A72-9A47-4A8E-A518-D47D25624D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04142" y="175549"/>
            <a:ext cx="480060" cy="36741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2535A3B-5607-4929-90A6-FFC562A83C6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テキスト プレースホルダー 4">
            <a:extLst>
              <a:ext uri="{FF2B5EF4-FFF2-40B4-BE49-F238E27FC236}">
                <a16:creationId xmlns:a16="http://schemas.microsoft.com/office/drawing/2014/main" id="{0F3BEFFF-DC29-4FF0-B6DC-B6634E88DB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453" y="847726"/>
            <a:ext cx="4133571" cy="379712"/>
          </a:xfrm>
          <a:solidFill>
            <a:schemeClr val="bg2">
              <a:lumMod val="5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A2FC9261-1284-440A-89F3-DAFCEB6B88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453" y="1227437"/>
            <a:ext cx="4133571" cy="12881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75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7025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" y="74227"/>
            <a:ext cx="5314950" cy="516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256" y="918686"/>
            <a:ext cx="8577488" cy="5419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0AAAF14-B894-4365-81FE-35800A8B1B20}"/>
              </a:ext>
            </a:extLst>
          </p:cNvPr>
          <p:cNvSpPr/>
          <p:nvPr userDrawn="1"/>
        </p:nvSpPr>
        <p:spPr>
          <a:xfrm>
            <a:off x="0" y="6666257"/>
            <a:ext cx="9144000" cy="189258"/>
          </a:xfrm>
          <a:prstGeom prst="rect">
            <a:avLst/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A563F93-8517-4135-9B23-B37F7FB859AA}"/>
              </a:ext>
            </a:extLst>
          </p:cNvPr>
          <p:cNvCxnSpPr/>
          <p:nvPr userDrawn="1"/>
        </p:nvCxnSpPr>
        <p:spPr>
          <a:xfrm>
            <a:off x="0" y="2486"/>
            <a:ext cx="9144000" cy="0"/>
          </a:xfrm>
          <a:prstGeom prst="line">
            <a:avLst/>
          </a:prstGeom>
          <a:ln w="76200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70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b="1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D7FFE1DC-CB4F-45C0-B11A-71A06B4B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2021.12.10</a:t>
            </a:r>
            <a:r>
              <a:rPr lang="ja-JP" altLang="en-US" dirty="0" smtClean="0"/>
              <a:t>ゼミ資料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C29E0A0-007C-49AC-9D23-18FC9CAC1B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64575" y="6472238"/>
            <a:ext cx="479425" cy="366712"/>
          </a:xfrm>
          <a:prstGeom prst="rect">
            <a:avLst/>
          </a:prstGeom>
        </p:spPr>
        <p:txBody>
          <a:bodyPr/>
          <a:lstStyle/>
          <a:p>
            <a:fld id="{02535A3B-5607-4929-90A6-FFC562A83C6B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6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AA5D0-AE30-4911-8325-5A116890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今後の予定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42912C1-3A31-4743-9635-AD791E956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5669A7-5548-4A37-8A58-C68021768803}"/>
              </a:ext>
            </a:extLst>
          </p:cNvPr>
          <p:cNvSpPr txBox="1"/>
          <p:nvPr/>
        </p:nvSpPr>
        <p:spPr>
          <a:xfrm>
            <a:off x="387249" y="973953"/>
            <a:ext cx="8356923" cy="62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✓</a:t>
            </a:r>
            <a:r>
              <a: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中間</a:t>
            </a: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発表資料の作成</a:t>
            </a:r>
            <a:endParaRPr kumimoji="1" lang="en-US" altLang="ja-JP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7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9DF643-BFBC-4893-88CF-B8EDBE2E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6916605" cy="566528"/>
          </a:xfrm>
        </p:spPr>
        <p:txBody>
          <a:bodyPr/>
          <a:lstStyle/>
          <a:p>
            <a:r>
              <a:rPr kumimoji="1" lang="ja-JP" altLang="en-US" dirty="0" smtClean="0"/>
              <a:t>今回の提案手法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5F6512F-FCCC-4A2E-99D9-CB8E3A4B3F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1111786" y="2543094"/>
            <a:ext cx="6944496" cy="2026098"/>
            <a:chOff x="496210" y="2244271"/>
            <a:chExt cx="8007932" cy="2026098"/>
          </a:xfrm>
        </p:grpSpPr>
        <p:sp>
          <p:nvSpPr>
            <p:cNvPr id="7" name="正方形/長方形 6"/>
            <p:cNvSpPr/>
            <p:nvPr/>
          </p:nvSpPr>
          <p:spPr>
            <a:xfrm>
              <a:off x="496210" y="2244272"/>
              <a:ext cx="1828904" cy="7284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対象</a:t>
              </a:r>
              <a:r>
                <a:rPr kumimoji="1" lang="ja-JP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音源</a:t>
              </a:r>
              <a:endPara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910421" y="2244272"/>
              <a:ext cx="1828904" cy="7284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アップ</a:t>
              </a:r>
              <a:endPara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kumimoji="1" lang="ja-JP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サンプリング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5324632" y="2244271"/>
              <a:ext cx="2063141" cy="7284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立上り・</a:t>
              </a:r>
              <a:r>
                <a:rPr kumimoji="1" lang="ja-JP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立下り</a:t>
              </a:r>
              <a:endPara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kumimoji="1" lang="ja-JP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検出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4380662" y="3537371"/>
              <a:ext cx="1828904" cy="7284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波形の合成</a:t>
              </a:r>
              <a:endPara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6675238" y="3541944"/>
              <a:ext cx="1828904" cy="7284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FFT </a:t>
              </a:r>
              <a:r>
                <a:rPr kumimoji="1" lang="ja-JP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評価</a:t>
              </a:r>
              <a:endPara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1966451" y="3537371"/>
              <a:ext cx="1828904" cy="7284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波形の</a:t>
              </a:r>
              <a:r>
                <a:rPr kumimoji="1" lang="ja-JP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分離</a:t>
              </a:r>
            </a:p>
          </p:txBody>
        </p:sp>
        <p:cxnSp>
          <p:nvCxnSpPr>
            <p:cNvPr id="5" name="直線矢印コネクタ 4"/>
            <p:cNvCxnSpPr>
              <a:stCxn id="7" idx="3"/>
              <a:endCxn id="38" idx="1"/>
            </p:cNvCxnSpPr>
            <p:nvPr/>
          </p:nvCxnSpPr>
          <p:spPr>
            <a:xfrm>
              <a:off x="2325114" y="2608485"/>
              <a:ext cx="585307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38" idx="3"/>
              <a:endCxn id="40" idx="1"/>
            </p:cNvCxnSpPr>
            <p:nvPr/>
          </p:nvCxnSpPr>
          <p:spPr>
            <a:xfrm flipV="1">
              <a:off x="4739325" y="2608484"/>
              <a:ext cx="585307" cy="1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>
              <a:stCxn id="19" idx="3"/>
              <a:endCxn id="42" idx="1"/>
            </p:cNvCxnSpPr>
            <p:nvPr/>
          </p:nvCxnSpPr>
          <p:spPr>
            <a:xfrm>
              <a:off x="3795355" y="3901584"/>
              <a:ext cx="585307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>
              <a:stCxn id="42" idx="3"/>
              <a:endCxn id="43" idx="1"/>
            </p:cNvCxnSpPr>
            <p:nvPr/>
          </p:nvCxnSpPr>
          <p:spPr>
            <a:xfrm>
              <a:off x="6209566" y="3901584"/>
              <a:ext cx="465672" cy="4573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カギ線コネクタ 13"/>
            <p:cNvCxnSpPr>
              <a:stCxn id="40" idx="3"/>
              <a:endCxn id="19" idx="1"/>
            </p:cNvCxnSpPr>
            <p:nvPr/>
          </p:nvCxnSpPr>
          <p:spPr>
            <a:xfrm flipH="1">
              <a:off x="1966451" y="2608484"/>
              <a:ext cx="5421322" cy="1293100"/>
            </a:xfrm>
            <a:prstGeom prst="bentConnector5">
              <a:avLst>
                <a:gd name="adj1" fmla="val -4217"/>
                <a:gd name="adj2" fmla="val 50000"/>
                <a:gd name="adj3" fmla="val 104217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185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9DF643-BFBC-4893-88CF-B8EDBE2E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6916605" cy="566528"/>
          </a:xfrm>
        </p:spPr>
        <p:txBody>
          <a:bodyPr/>
          <a:lstStyle/>
          <a:p>
            <a:r>
              <a:rPr kumimoji="1" lang="ja-JP" altLang="en-US" dirty="0" smtClean="0"/>
              <a:t>今回の提案手法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5F6512F-FCCC-4A2E-99D9-CB8E3A4B3F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281" y="2646630"/>
            <a:ext cx="6281154" cy="184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1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1543883-04FE-49D3-8ED9-4C1EC3BEDC5C}"/>
              </a:ext>
            </a:extLst>
          </p:cNvPr>
          <p:cNvSpPr/>
          <p:nvPr/>
        </p:nvSpPr>
        <p:spPr>
          <a:xfrm>
            <a:off x="148191" y="1165409"/>
            <a:ext cx="2685609" cy="4763248"/>
          </a:xfrm>
          <a:prstGeom prst="rect">
            <a:avLst/>
          </a:prstGeom>
          <a:solidFill>
            <a:schemeClr val="accent6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7030A0"/>
              </a:solidFill>
              <a:highlight>
                <a:srgbClr val="FFFF00"/>
              </a:highligh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1E9DFDB-6A86-4768-887E-0BEB4F561E5A}"/>
              </a:ext>
            </a:extLst>
          </p:cNvPr>
          <p:cNvSpPr/>
          <p:nvPr/>
        </p:nvSpPr>
        <p:spPr>
          <a:xfrm>
            <a:off x="6055870" y="1165409"/>
            <a:ext cx="2934510" cy="4763248"/>
          </a:xfrm>
          <a:prstGeom prst="rect">
            <a:avLst/>
          </a:prstGeom>
          <a:solidFill>
            <a:srgbClr val="BB5533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pic>
        <p:nvPicPr>
          <p:cNvPr id="8" name="図 7" descr="グラフ, 折れ線グラフ, ヒストグラム&#10;&#10;自動的に生成された説明">
            <a:extLst>
              <a:ext uri="{FF2B5EF4-FFF2-40B4-BE49-F238E27FC236}">
                <a16:creationId xmlns:a16="http://schemas.microsoft.com/office/drawing/2014/main" id="{027A8AAC-01CC-41DB-8077-9ED7D6976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61" y="2560986"/>
            <a:ext cx="2492719" cy="1868816"/>
          </a:xfrm>
          <a:prstGeom prst="rect">
            <a:avLst/>
          </a:prstGeom>
        </p:spPr>
      </p:pic>
      <p:pic>
        <p:nvPicPr>
          <p:cNvPr id="9" name="図 8" descr="ダイアグラム&#10;&#10;自動的に生成された説明">
            <a:extLst>
              <a:ext uri="{FF2B5EF4-FFF2-40B4-BE49-F238E27FC236}">
                <a16:creationId xmlns:a16="http://schemas.microsoft.com/office/drawing/2014/main" id="{3FD1E706-F4F2-41F8-8CD7-E0BDBC145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642" y="1393867"/>
            <a:ext cx="2492716" cy="1868816"/>
          </a:xfrm>
          <a:prstGeom prst="rect">
            <a:avLst/>
          </a:prstGeom>
        </p:spPr>
      </p:pic>
      <p:pic>
        <p:nvPicPr>
          <p:cNvPr id="10" name="図 9" descr="グラフ&#10;&#10;低い精度で自動的に生成された説明">
            <a:extLst>
              <a:ext uri="{FF2B5EF4-FFF2-40B4-BE49-F238E27FC236}">
                <a16:creationId xmlns:a16="http://schemas.microsoft.com/office/drawing/2014/main" id="{3ABD0EFE-76BF-42B8-96BB-49E621552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548" y="3707525"/>
            <a:ext cx="2492716" cy="1868816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868B769-7222-4A71-9C30-EF99D318244C}"/>
              </a:ext>
            </a:extLst>
          </p:cNvPr>
          <p:cNvSpPr txBox="1"/>
          <p:nvPr/>
        </p:nvSpPr>
        <p:spPr>
          <a:xfrm>
            <a:off x="623716" y="5934016"/>
            <a:ext cx="1773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対象信号</a:t>
            </a:r>
            <a:endParaRPr kumimoji="1" lang="ja-JP" altLang="en-US" sz="28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ECE1A79-646E-4A84-ABB3-F7F53B5B16F5}"/>
              </a:ext>
            </a:extLst>
          </p:cNvPr>
          <p:cNvSpPr/>
          <p:nvPr/>
        </p:nvSpPr>
        <p:spPr>
          <a:xfrm>
            <a:off x="3005026" y="1165409"/>
            <a:ext cx="2844728" cy="47632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2288C0C-EADA-4645-81DF-CC3A0EF9DFEE}"/>
              </a:ext>
            </a:extLst>
          </p:cNvPr>
          <p:cNvGrpSpPr/>
          <p:nvPr/>
        </p:nvGrpSpPr>
        <p:grpSpPr>
          <a:xfrm>
            <a:off x="3158765" y="1373895"/>
            <a:ext cx="2542585" cy="1906211"/>
            <a:chOff x="1970119" y="1429676"/>
            <a:chExt cx="5330031" cy="3996000"/>
          </a:xfrm>
        </p:grpSpPr>
        <p:pic>
          <p:nvPicPr>
            <p:cNvPr id="14" name="図 13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B55E623D-1C8B-4123-BB6B-E66E52681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119" y="1429676"/>
              <a:ext cx="5330031" cy="3996000"/>
            </a:xfrm>
            <a:prstGeom prst="rect">
              <a:avLst/>
            </a:prstGeom>
          </p:spPr>
        </p:pic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33A7AE-69AC-462F-BFD7-A38EE15BF115}"/>
                </a:ext>
              </a:extLst>
            </p:cNvPr>
            <p:cNvGrpSpPr/>
            <p:nvPr/>
          </p:nvGrpSpPr>
          <p:grpSpPr>
            <a:xfrm>
              <a:off x="3194050" y="1743075"/>
              <a:ext cx="3580406" cy="3230563"/>
              <a:chOff x="3194050" y="1743075"/>
              <a:chExt cx="3580406" cy="3230563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BFE5003B-4408-44F1-A1AF-A030F4504DA6}"/>
                  </a:ext>
                </a:extLst>
              </p:cNvPr>
              <p:cNvSpPr/>
              <p:nvPr/>
            </p:nvSpPr>
            <p:spPr>
              <a:xfrm>
                <a:off x="3194050" y="1743075"/>
                <a:ext cx="496888" cy="3224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C0226FEE-A821-453F-8DAE-4318393FE2AD}"/>
                  </a:ext>
                </a:extLst>
              </p:cNvPr>
              <p:cNvSpPr/>
              <p:nvPr/>
            </p:nvSpPr>
            <p:spPr>
              <a:xfrm>
                <a:off x="4219094" y="1749425"/>
                <a:ext cx="496888" cy="3224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E76AE355-7BFE-4F33-8A5E-DD0B325F8393}"/>
                  </a:ext>
                </a:extLst>
              </p:cNvPr>
              <p:cNvSpPr/>
              <p:nvPr/>
            </p:nvSpPr>
            <p:spPr>
              <a:xfrm>
                <a:off x="5252524" y="1743075"/>
                <a:ext cx="496888" cy="3224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9560F980-BC08-4660-904A-529CAD07B0CB}"/>
                  </a:ext>
                </a:extLst>
              </p:cNvPr>
              <p:cNvSpPr/>
              <p:nvPr/>
            </p:nvSpPr>
            <p:spPr>
              <a:xfrm>
                <a:off x="6277568" y="1748216"/>
                <a:ext cx="496888" cy="3224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</p:grp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976782A1-0A99-4AFC-87C6-8CA70B59ED80}"/>
              </a:ext>
            </a:extLst>
          </p:cNvPr>
          <p:cNvGrpSpPr/>
          <p:nvPr/>
        </p:nvGrpSpPr>
        <p:grpSpPr>
          <a:xfrm>
            <a:off x="3208634" y="3688273"/>
            <a:ext cx="2492716" cy="1868825"/>
            <a:chOff x="-3730378" y="1429676"/>
            <a:chExt cx="5333559" cy="3998645"/>
          </a:xfrm>
        </p:grpSpPr>
        <p:pic>
          <p:nvPicPr>
            <p:cNvPr id="21" name="図 20" descr="グラフ, 折れ線グラフ, ヒストグラム&#10;&#10;自動的に生成された説明">
              <a:extLst>
                <a:ext uri="{FF2B5EF4-FFF2-40B4-BE49-F238E27FC236}">
                  <a16:creationId xmlns:a16="http://schemas.microsoft.com/office/drawing/2014/main" id="{6C257021-3564-4581-8131-D82CA9293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30378" y="1429676"/>
              <a:ext cx="5333559" cy="3998645"/>
            </a:xfrm>
            <a:prstGeom prst="rect">
              <a:avLst/>
            </a:prstGeom>
          </p:spPr>
        </p:pic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68E97A21-8055-4620-96E6-26B3B204D432}"/>
                </a:ext>
              </a:extLst>
            </p:cNvPr>
            <p:cNvGrpSpPr/>
            <p:nvPr/>
          </p:nvGrpSpPr>
          <p:grpSpPr>
            <a:xfrm>
              <a:off x="-3023837" y="1749425"/>
              <a:ext cx="3580406" cy="3230563"/>
              <a:chOff x="3194050" y="1743075"/>
              <a:chExt cx="3580406" cy="3230563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C40ECAF4-EBCF-4CA6-93E7-673FAEC759A7}"/>
                  </a:ext>
                </a:extLst>
              </p:cNvPr>
              <p:cNvSpPr/>
              <p:nvPr/>
            </p:nvSpPr>
            <p:spPr>
              <a:xfrm>
                <a:off x="3194050" y="1743075"/>
                <a:ext cx="496888" cy="3224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923DD87-C2D5-46A8-BC3D-03A181713593}"/>
                  </a:ext>
                </a:extLst>
              </p:cNvPr>
              <p:cNvSpPr/>
              <p:nvPr/>
            </p:nvSpPr>
            <p:spPr>
              <a:xfrm>
                <a:off x="4219094" y="1749425"/>
                <a:ext cx="496888" cy="3224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1ABCFBDA-9A2A-47DE-AD60-6FFF7F561F3A}"/>
                  </a:ext>
                </a:extLst>
              </p:cNvPr>
              <p:cNvSpPr/>
              <p:nvPr/>
            </p:nvSpPr>
            <p:spPr>
              <a:xfrm>
                <a:off x="5252524" y="1743075"/>
                <a:ext cx="496888" cy="3224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2F2D5F8F-FE71-4D3B-BB0C-BA58F82413D4}"/>
                  </a:ext>
                </a:extLst>
              </p:cNvPr>
              <p:cNvSpPr/>
              <p:nvPr/>
            </p:nvSpPr>
            <p:spPr>
              <a:xfrm>
                <a:off x="6277568" y="1748216"/>
                <a:ext cx="496888" cy="3224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</p:grp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D825-3399-4811-A754-DBB8284DDE9B}"/>
              </a:ext>
            </a:extLst>
          </p:cNvPr>
          <p:cNvSpPr txBox="1"/>
          <p:nvPr/>
        </p:nvSpPr>
        <p:spPr>
          <a:xfrm>
            <a:off x="3431191" y="5965265"/>
            <a:ext cx="21394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波形の分離</a:t>
            </a:r>
            <a:endParaRPr kumimoji="1" lang="ja-JP" altLang="en-US" sz="28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06762C3-AF05-4DF1-AD23-836A42901FB2}"/>
              </a:ext>
            </a:extLst>
          </p:cNvPr>
          <p:cNvSpPr txBox="1"/>
          <p:nvPr/>
        </p:nvSpPr>
        <p:spPr>
          <a:xfrm>
            <a:off x="6552780" y="5983355"/>
            <a:ext cx="20789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8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波形の合成</a:t>
            </a:r>
            <a:endParaRPr kumimoji="1" lang="ja-JP" altLang="en-US" sz="28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407D485-68E1-4900-B19E-33A9FBF35F12}"/>
              </a:ext>
            </a:extLst>
          </p:cNvPr>
          <p:cNvSpPr txBox="1"/>
          <p:nvPr/>
        </p:nvSpPr>
        <p:spPr>
          <a:xfrm>
            <a:off x="3486324" y="1468109"/>
            <a:ext cx="4045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400" b="1" dirty="0"/>
              <a:t>①</a:t>
            </a:r>
            <a:endParaRPr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776C834-0723-4A8C-B465-382AE394A722}"/>
              </a:ext>
            </a:extLst>
          </p:cNvPr>
          <p:cNvSpPr txBox="1"/>
          <p:nvPr/>
        </p:nvSpPr>
        <p:spPr>
          <a:xfrm>
            <a:off x="3955985" y="1463718"/>
            <a:ext cx="4045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400" b="1" dirty="0"/>
              <a:t>➁</a:t>
            </a:r>
            <a:endParaRPr lang="ja-JP" altLang="en-US" sz="1400" b="1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0171418-2914-4553-8137-DF1502919311}"/>
              </a:ext>
            </a:extLst>
          </p:cNvPr>
          <p:cNvSpPr txBox="1"/>
          <p:nvPr/>
        </p:nvSpPr>
        <p:spPr>
          <a:xfrm>
            <a:off x="4454363" y="1460918"/>
            <a:ext cx="4045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400" b="1" dirty="0"/>
              <a:t>③</a:t>
            </a:r>
            <a:endParaRPr lang="ja-JP" altLang="en-US" sz="1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DBAB2E7-F2E8-4E30-B5B1-FBB7B62B137B}"/>
              </a:ext>
            </a:extLst>
          </p:cNvPr>
          <p:cNvSpPr txBox="1"/>
          <p:nvPr/>
        </p:nvSpPr>
        <p:spPr>
          <a:xfrm>
            <a:off x="4968611" y="1470196"/>
            <a:ext cx="4045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400" b="1" dirty="0"/>
              <a:t>④</a:t>
            </a:r>
            <a:endParaRPr lang="ja-JP" altLang="en-US" sz="1400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BD66FE1-8D0D-4DD8-8B6A-6E84A17F0ED5}"/>
              </a:ext>
            </a:extLst>
          </p:cNvPr>
          <p:cNvCxnSpPr>
            <a:cxnSpLocks/>
          </p:cNvCxnSpPr>
          <p:nvPr/>
        </p:nvCxnSpPr>
        <p:spPr>
          <a:xfrm flipV="1">
            <a:off x="3515543" y="1523396"/>
            <a:ext cx="0" cy="17413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DA40951-C90E-4354-BA9C-914AE8134C51}"/>
              </a:ext>
            </a:extLst>
          </p:cNvPr>
          <p:cNvCxnSpPr>
            <a:cxnSpLocks/>
          </p:cNvCxnSpPr>
          <p:nvPr/>
        </p:nvCxnSpPr>
        <p:spPr>
          <a:xfrm flipV="1">
            <a:off x="4000455" y="1509540"/>
            <a:ext cx="0" cy="17413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88797FB5-859E-48F8-A313-0897A738680B}"/>
              </a:ext>
            </a:extLst>
          </p:cNvPr>
          <p:cNvCxnSpPr>
            <a:cxnSpLocks/>
          </p:cNvCxnSpPr>
          <p:nvPr/>
        </p:nvCxnSpPr>
        <p:spPr>
          <a:xfrm flipV="1">
            <a:off x="4478436" y="1509541"/>
            <a:ext cx="0" cy="17413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CFF9616-A9AC-47D7-860D-C79F3F83671E}"/>
              </a:ext>
            </a:extLst>
          </p:cNvPr>
          <p:cNvCxnSpPr>
            <a:cxnSpLocks/>
          </p:cNvCxnSpPr>
          <p:nvPr/>
        </p:nvCxnSpPr>
        <p:spPr>
          <a:xfrm flipV="1">
            <a:off x="4946026" y="1530322"/>
            <a:ext cx="0" cy="17413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2C7237AE-B6F2-4CE3-96F3-1071961D974D}"/>
              </a:ext>
            </a:extLst>
          </p:cNvPr>
          <p:cNvGrpSpPr/>
          <p:nvPr/>
        </p:nvGrpSpPr>
        <p:grpSpPr>
          <a:xfrm>
            <a:off x="6639745" y="1484481"/>
            <a:ext cx="1870575" cy="1646790"/>
            <a:chOff x="6633567" y="1119919"/>
            <a:chExt cx="1870575" cy="1646790"/>
          </a:xfrm>
        </p:grpSpPr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4C5C1366-E51F-4595-81B6-53DF39F05FC2}"/>
                </a:ext>
              </a:extLst>
            </p:cNvPr>
            <p:cNvSpPr txBox="1"/>
            <p:nvPr/>
          </p:nvSpPr>
          <p:spPr>
            <a:xfrm>
              <a:off x="6660078" y="1130944"/>
              <a:ext cx="40451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1400" b="1" dirty="0"/>
                <a:t>①</a:t>
              </a:r>
              <a:endParaRPr lang="ja-JP" altLang="en-US" sz="1400" dirty="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659C3A82-0495-446F-B3E8-74AE8DB17B91}"/>
                </a:ext>
              </a:extLst>
            </p:cNvPr>
            <p:cNvSpPr txBox="1"/>
            <p:nvPr/>
          </p:nvSpPr>
          <p:spPr>
            <a:xfrm>
              <a:off x="7127213" y="2458932"/>
              <a:ext cx="40451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1400" b="1" dirty="0"/>
                <a:t>➁</a:t>
              </a:r>
              <a:endParaRPr lang="ja-JP" altLang="en-US" sz="1400" b="1" dirty="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E34DDB28-5930-4D6C-960A-BB15B32AA694}"/>
                </a:ext>
              </a:extLst>
            </p:cNvPr>
            <p:cNvSpPr txBox="1"/>
            <p:nvPr/>
          </p:nvSpPr>
          <p:spPr>
            <a:xfrm>
              <a:off x="7611010" y="1119919"/>
              <a:ext cx="40451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1400" b="1" dirty="0"/>
                <a:t>③</a:t>
              </a:r>
              <a:endParaRPr lang="ja-JP" altLang="en-US" sz="1400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62BC73D4-4A39-4978-AF96-CDDAE0189FCB}"/>
                </a:ext>
              </a:extLst>
            </p:cNvPr>
            <p:cNvSpPr txBox="1"/>
            <p:nvPr/>
          </p:nvSpPr>
          <p:spPr>
            <a:xfrm>
              <a:off x="8099627" y="2458932"/>
              <a:ext cx="40451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1400" b="1" dirty="0"/>
                <a:t>④</a:t>
              </a:r>
              <a:endParaRPr lang="ja-JP" altLang="en-US" sz="1400" dirty="0"/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B0B49C81-1262-410C-BBC1-651D43F00F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3567" y="1180835"/>
              <a:ext cx="0" cy="174139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2F0F23EA-9529-4718-A9AF-0D056FDFFD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9920" y="1160053"/>
              <a:ext cx="0" cy="174139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F3EAC7C5-5D00-4653-A714-928504B5A952}"/>
                </a:ext>
              </a:extLst>
            </p:cNvPr>
            <p:cNvCxnSpPr>
              <a:cxnSpLocks/>
            </p:cNvCxnSpPr>
            <p:nvPr/>
          </p:nvCxnSpPr>
          <p:spPr>
            <a:xfrm>
              <a:off x="7111548" y="2521270"/>
              <a:ext cx="0" cy="174139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28E48762-AC96-44CC-B24A-F16BC64517BD}"/>
                </a:ext>
              </a:extLst>
            </p:cNvPr>
            <p:cNvCxnSpPr>
              <a:cxnSpLocks/>
            </p:cNvCxnSpPr>
            <p:nvPr/>
          </p:nvCxnSpPr>
          <p:spPr>
            <a:xfrm>
              <a:off x="8064051" y="2507415"/>
              <a:ext cx="0" cy="174139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52C208A5-3A2E-4ACD-BA01-A757F46D920F}"/>
              </a:ext>
            </a:extLst>
          </p:cNvPr>
          <p:cNvGrpSpPr/>
          <p:nvPr/>
        </p:nvGrpSpPr>
        <p:grpSpPr>
          <a:xfrm>
            <a:off x="3763416" y="5110601"/>
            <a:ext cx="1866020" cy="316081"/>
            <a:chOff x="3653328" y="1273108"/>
            <a:chExt cx="1866020" cy="316081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6B0B7843-03BD-4AE2-AC4C-8A834A45BDB2}"/>
                </a:ext>
              </a:extLst>
            </p:cNvPr>
            <p:cNvSpPr txBox="1"/>
            <p:nvPr/>
          </p:nvSpPr>
          <p:spPr>
            <a:xfrm>
              <a:off x="3653328" y="1281412"/>
              <a:ext cx="40451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1400" b="1" dirty="0"/>
                <a:t>①</a:t>
              </a:r>
              <a:endParaRPr lang="ja-JP" altLang="en-US" sz="1400" dirty="0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FBA8B2FD-5A9D-40C9-B76A-523E5E4BEAFF}"/>
                </a:ext>
              </a:extLst>
            </p:cNvPr>
            <p:cNvSpPr txBox="1"/>
            <p:nvPr/>
          </p:nvSpPr>
          <p:spPr>
            <a:xfrm>
              <a:off x="4133380" y="1277021"/>
              <a:ext cx="40451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1400" b="1" dirty="0"/>
                <a:t>➁</a:t>
              </a:r>
              <a:endParaRPr lang="ja-JP" altLang="en-US" sz="1400" b="1" dirty="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36A1081B-4561-43E0-8FE8-731A8837043B}"/>
                </a:ext>
              </a:extLst>
            </p:cNvPr>
            <p:cNvSpPr txBox="1"/>
            <p:nvPr/>
          </p:nvSpPr>
          <p:spPr>
            <a:xfrm>
              <a:off x="4610976" y="1274221"/>
              <a:ext cx="40451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1400" b="1" dirty="0"/>
                <a:t>③</a:t>
              </a:r>
              <a:endParaRPr lang="ja-JP" altLang="en-US" sz="1400" dirty="0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8F232FC-210A-4A6A-A947-A4C451632ED8}"/>
                </a:ext>
              </a:extLst>
            </p:cNvPr>
            <p:cNvSpPr txBox="1"/>
            <p:nvPr/>
          </p:nvSpPr>
          <p:spPr>
            <a:xfrm>
              <a:off x="5114833" y="1273108"/>
              <a:ext cx="40451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1400" b="1" dirty="0"/>
                <a:t>④</a:t>
              </a:r>
              <a:endParaRPr lang="ja-JP" altLang="en-US" sz="1400" dirty="0"/>
            </a:p>
          </p:txBody>
        </p: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AF543191-FF9C-43E7-BF5B-CABA75C0E5B3}"/>
                </a:ext>
              </a:extLst>
            </p:cNvPr>
            <p:cNvCxnSpPr>
              <a:cxnSpLocks/>
            </p:cNvCxnSpPr>
            <p:nvPr/>
          </p:nvCxnSpPr>
          <p:spPr>
            <a:xfrm>
              <a:off x="3661765" y="1347090"/>
              <a:ext cx="0" cy="174139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4D9654B4-F666-4C5A-8EFF-0B9786FB260F}"/>
                </a:ext>
              </a:extLst>
            </p:cNvPr>
            <p:cNvCxnSpPr>
              <a:cxnSpLocks/>
            </p:cNvCxnSpPr>
            <p:nvPr/>
          </p:nvCxnSpPr>
          <p:spPr>
            <a:xfrm>
              <a:off x="4146677" y="1333234"/>
              <a:ext cx="0" cy="174139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70568B52-32C9-4AF1-B860-D70C6483C724}"/>
                </a:ext>
              </a:extLst>
            </p:cNvPr>
            <p:cNvCxnSpPr>
              <a:cxnSpLocks/>
            </p:cNvCxnSpPr>
            <p:nvPr/>
          </p:nvCxnSpPr>
          <p:spPr>
            <a:xfrm>
              <a:off x="4624658" y="1333235"/>
              <a:ext cx="0" cy="174139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E699966C-2EBC-40D7-BDBD-A37BF0F32E7C}"/>
                </a:ext>
              </a:extLst>
            </p:cNvPr>
            <p:cNvCxnSpPr>
              <a:cxnSpLocks/>
            </p:cNvCxnSpPr>
            <p:nvPr/>
          </p:nvCxnSpPr>
          <p:spPr>
            <a:xfrm>
              <a:off x="5092248" y="1354016"/>
              <a:ext cx="0" cy="174139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8F159DA6-9B30-46C8-8AB4-B2E09168114F}"/>
              </a:ext>
            </a:extLst>
          </p:cNvPr>
          <p:cNvGrpSpPr/>
          <p:nvPr/>
        </p:nvGrpSpPr>
        <p:grpSpPr>
          <a:xfrm>
            <a:off x="6625889" y="3802135"/>
            <a:ext cx="1870575" cy="1646790"/>
            <a:chOff x="6633567" y="1119919"/>
            <a:chExt cx="1870575" cy="1646790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4692F5A8-F547-4E5C-82C3-570C80F0630D}"/>
                </a:ext>
              </a:extLst>
            </p:cNvPr>
            <p:cNvSpPr txBox="1"/>
            <p:nvPr/>
          </p:nvSpPr>
          <p:spPr>
            <a:xfrm>
              <a:off x="6660078" y="1130944"/>
              <a:ext cx="40451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1400" b="1" dirty="0"/>
                <a:t>①</a:t>
              </a:r>
              <a:endParaRPr lang="ja-JP" altLang="en-US" sz="1400" dirty="0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4D98F13D-506A-4968-BDCE-8AF4D43DFC7A}"/>
                </a:ext>
              </a:extLst>
            </p:cNvPr>
            <p:cNvSpPr txBox="1"/>
            <p:nvPr/>
          </p:nvSpPr>
          <p:spPr>
            <a:xfrm>
              <a:off x="7127213" y="2458932"/>
              <a:ext cx="40451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1400" b="1" dirty="0"/>
                <a:t>➁</a:t>
              </a:r>
              <a:endParaRPr lang="ja-JP" altLang="en-US" sz="1400" b="1" dirty="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3EEDB2C1-B380-40B2-BE47-556C6819E98A}"/>
                </a:ext>
              </a:extLst>
            </p:cNvPr>
            <p:cNvSpPr txBox="1"/>
            <p:nvPr/>
          </p:nvSpPr>
          <p:spPr>
            <a:xfrm>
              <a:off x="7611010" y="1119919"/>
              <a:ext cx="40451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1400" b="1" dirty="0"/>
                <a:t>③</a:t>
              </a:r>
              <a:endParaRPr lang="ja-JP" altLang="en-US" sz="1400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A0DE6409-7D58-4E96-BFC6-CEAD1E3AD89F}"/>
                </a:ext>
              </a:extLst>
            </p:cNvPr>
            <p:cNvSpPr txBox="1"/>
            <p:nvPr/>
          </p:nvSpPr>
          <p:spPr>
            <a:xfrm>
              <a:off x="8099627" y="2458932"/>
              <a:ext cx="40451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1400" b="1" dirty="0"/>
                <a:t>④</a:t>
              </a:r>
              <a:endParaRPr lang="ja-JP" altLang="en-US" sz="1400" dirty="0"/>
            </a:p>
          </p:txBody>
        </p: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14A0FD50-B027-464F-8BCE-DF655A4995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3567" y="1180835"/>
              <a:ext cx="0" cy="174139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12B9914E-D89E-4356-855C-4384D4F17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9920" y="1160053"/>
              <a:ext cx="0" cy="174139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A4BC66D1-1288-46B5-B95E-1CF5CA5A7219}"/>
                </a:ext>
              </a:extLst>
            </p:cNvPr>
            <p:cNvCxnSpPr>
              <a:cxnSpLocks/>
            </p:cNvCxnSpPr>
            <p:nvPr/>
          </p:nvCxnSpPr>
          <p:spPr>
            <a:xfrm>
              <a:off x="7111548" y="2521270"/>
              <a:ext cx="0" cy="174139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3E94B5E5-5545-4FDF-97FF-9B830F9268CE}"/>
                </a:ext>
              </a:extLst>
            </p:cNvPr>
            <p:cNvCxnSpPr>
              <a:cxnSpLocks/>
            </p:cNvCxnSpPr>
            <p:nvPr/>
          </p:nvCxnSpPr>
          <p:spPr>
            <a:xfrm>
              <a:off x="8064051" y="2507415"/>
              <a:ext cx="0" cy="174139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正方形/長方形 65"/>
          <p:cNvSpPr/>
          <p:nvPr/>
        </p:nvSpPr>
        <p:spPr>
          <a:xfrm>
            <a:off x="4024876" y="3251789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1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立下り</a:t>
            </a:r>
          </a:p>
        </p:txBody>
      </p:sp>
      <p:sp>
        <p:nvSpPr>
          <p:cNvPr id="67" name="正方形/長方形 66"/>
          <p:cNvSpPr/>
          <p:nvPr/>
        </p:nvSpPr>
        <p:spPr>
          <a:xfrm>
            <a:off x="4086437" y="5529862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1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立上り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7219709" y="3258927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1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立下り</a:t>
            </a:r>
          </a:p>
        </p:txBody>
      </p:sp>
      <p:sp>
        <p:nvSpPr>
          <p:cNvPr id="69" name="正方形/長方形 68"/>
          <p:cNvSpPr/>
          <p:nvPr/>
        </p:nvSpPr>
        <p:spPr>
          <a:xfrm>
            <a:off x="7214673" y="5541223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1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立上り</a:t>
            </a:r>
          </a:p>
        </p:txBody>
      </p:sp>
    </p:spTree>
    <p:extLst>
      <p:ext uri="{BB962C8B-B14F-4D97-AF65-F5344CB8AC3E}">
        <p14:creationId xmlns:p14="http://schemas.microsoft.com/office/powerpoint/2010/main" val="260692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022" y="2391318"/>
            <a:ext cx="4874587" cy="303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6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9DF643-BFBC-4893-88CF-B8EDBE2E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6916605" cy="566528"/>
          </a:xfrm>
        </p:spPr>
        <p:txBody>
          <a:bodyPr/>
          <a:lstStyle/>
          <a:p>
            <a:r>
              <a:rPr lang="ja-JP" altLang="en-US" dirty="0" smtClean="0"/>
              <a:t>疑似非線形音声への適応 </a:t>
            </a:r>
            <a:r>
              <a:rPr lang="en-US" altLang="ja-JP" dirty="0" smtClean="0"/>
              <a:t>Ⅰ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5F6512F-FCCC-4A2E-99D9-CB8E3A4B3F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grpSp>
        <p:nvGrpSpPr>
          <p:cNvPr id="49" name="グループ化 48"/>
          <p:cNvGrpSpPr/>
          <p:nvPr/>
        </p:nvGrpSpPr>
        <p:grpSpPr>
          <a:xfrm>
            <a:off x="4046443" y="2226538"/>
            <a:ext cx="794871" cy="2209025"/>
            <a:chOff x="3925900" y="2318871"/>
            <a:chExt cx="904478" cy="1601694"/>
          </a:xfrm>
        </p:grpSpPr>
        <p:cxnSp>
          <p:nvCxnSpPr>
            <p:cNvPr id="45" name="カギ線コネクタ 44"/>
            <p:cNvCxnSpPr/>
            <p:nvPr/>
          </p:nvCxnSpPr>
          <p:spPr>
            <a:xfrm flipV="1">
              <a:off x="3925900" y="2318871"/>
              <a:ext cx="904478" cy="800847"/>
            </a:xfrm>
            <a:prstGeom prst="bentConnector3">
              <a:avLst>
                <a:gd name="adj1" fmla="val 25795"/>
              </a:avLst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カギ線コネクタ 47"/>
            <p:cNvCxnSpPr/>
            <p:nvPr/>
          </p:nvCxnSpPr>
          <p:spPr>
            <a:xfrm>
              <a:off x="3925900" y="3119718"/>
              <a:ext cx="904478" cy="800847"/>
            </a:xfrm>
            <a:prstGeom prst="bentConnector3">
              <a:avLst>
                <a:gd name="adj1" fmla="val 25123"/>
              </a:avLst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正方形/長方形 51"/>
          <p:cNvSpPr/>
          <p:nvPr/>
        </p:nvSpPr>
        <p:spPr>
          <a:xfrm>
            <a:off x="1520218" y="4570918"/>
            <a:ext cx="13484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2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元信号</a:t>
            </a:r>
            <a:r>
              <a:rPr kumimoji="1" lang="en-US" altLang="ja-JP" sz="2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FFT</a:t>
            </a:r>
            <a:endParaRPr kumimoji="1" lang="ja-JP" altLang="en-US" sz="2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6072886" y="3053589"/>
            <a:ext cx="13484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2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立上り</a:t>
            </a:r>
            <a:r>
              <a:rPr kumimoji="1" lang="en-US" altLang="ja-JP" sz="2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FFT</a:t>
            </a:r>
            <a:endParaRPr kumimoji="1" lang="ja-JP" altLang="en-US" sz="2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6178803" y="6005465"/>
            <a:ext cx="13484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2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立下り</a:t>
            </a:r>
            <a:r>
              <a:rPr kumimoji="1" lang="en-US" altLang="ja-JP" sz="2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FFT</a:t>
            </a:r>
            <a:endParaRPr kumimoji="1" lang="ja-JP" altLang="en-US" sz="2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01" y="2158918"/>
            <a:ext cx="3216000" cy="2412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109" y="707325"/>
            <a:ext cx="3216000" cy="24120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109" y="3593465"/>
            <a:ext cx="3216000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5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9DF643-BFBC-4893-88CF-B8EDBE2E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6916605" cy="566528"/>
          </a:xfrm>
        </p:spPr>
        <p:txBody>
          <a:bodyPr/>
          <a:lstStyle/>
          <a:p>
            <a:r>
              <a:rPr lang="ja-JP" altLang="en-US" dirty="0" smtClean="0"/>
              <a:t>疑似非線形音声への適応 </a:t>
            </a:r>
            <a:r>
              <a:rPr lang="en-US" altLang="ja-JP" dirty="0" smtClean="0"/>
              <a:t>Ⅰ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5F6512F-FCCC-4A2E-99D9-CB8E3A4B3F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09" y="1733176"/>
            <a:ext cx="4778273" cy="360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5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9DF643-BFBC-4893-88CF-B8EDBE2E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6916605" cy="566528"/>
          </a:xfrm>
        </p:spPr>
        <p:txBody>
          <a:bodyPr/>
          <a:lstStyle/>
          <a:p>
            <a:r>
              <a:rPr lang="ja-JP" altLang="en-US" dirty="0" smtClean="0"/>
              <a:t>疑似非線形音声への適応 </a:t>
            </a:r>
            <a:r>
              <a:rPr lang="en-US" altLang="ja-JP" dirty="0" smtClean="0"/>
              <a:t>Ⅰ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5F6512F-FCCC-4A2E-99D9-CB8E3A4B3F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grpSp>
        <p:nvGrpSpPr>
          <p:cNvPr id="49" name="グループ化 48"/>
          <p:cNvGrpSpPr/>
          <p:nvPr/>
        </p:nvGrpSpPr>
        <p:grpSpPr>
          <a:xfrm>
            <a:off x="4046443" y="2226538"/>
            <a:ext cx="794871" cy="2209025"/>
            <a:chOff x="3925900" y="2318871"/>
            <a:chExt cx="904478" cy="1601694"/>
          </a:xfrm>
        </p:grpSpPr>
        <p:cxnSp>
          <p:nvCxnSpPr>
            <p:cNvPr id="45" name="カギ線コネクタ 44"/>
            <p:cNvCxnSpPr/>
            <p:nvPr/>
          </p:nvCxnSpPr>
          <p:spPr>
            <a:xfrm flipV="1">
              <a:off x="3925900" y="2318871"/>
              <a:ext cx="904478" cy="800847"/>
            </a:xfrm>
            <a:prstGeom prst="bentConnector3">
              <a:avLst>
                <a:gd name="adj1" fmla="val 25795"/>
              </a:avLst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カギ線コネクタ 47"/>
            <p:cNvCxnSpPr/>
            <p:nvPr/>
          </p:nvCxnSpPr>
          <p:spPr>
            <a:xfrm>
              <a:off x="3925900" y="3119718"/>
              <a:ext cx="904478" cy="800847"/>
            </a:xfrm>
            <a:prstGeom prst="bentConnector3">
              <a:avLst>
                <a:gd name="adj1" fmla="val 25123"/>
              </a:avLst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9" y="2125051"/>
            <a:ext cx="3215999" cy="2412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494" y="880620"/>
            <a:ext cx="3216000" cy="24120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494" y="3821579"/>
            <a:ext cx="3216000" cy="2412000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1601898" y="4548340"/>
            <a:ext cx="13484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2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元信号</a:t>
            </a:r>
            <a:r>
              <a:rPr kumimoji="1" lang="en-US" altLang="ja-JP" sz="2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FFT</a:t>
            </a:r>
            <a:endParaRPr kumimoji="1" lang="ja-JP" altLang="en-US" sz="2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139291" y="3281331"/>
            <a:ext cx="13484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2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立上り</a:t>
            </a:r>
            <a:r>
              <a:rPr kumimoji="1" lang="en-US" altLang="ja-JP" sz="2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FFT</a:t>
            </a:r>
            <a:endParaRPr kumimoji="1" lang="ja-JP" altLang="en-US" sz="2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167568" y="6233579"/>
            <a:ext cx="13484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2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立下り</a:t>
            </a:r>
            <a:r>
              <a:rPr kumimoji="1" lang="en-US" altLang="ja-JP" sz="20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FFT</a:t>
            </a:r>
            <a:endParaRPr kumimoji="1" lang="ja-JP" altLang="en-US" sz="2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677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9DF643-BFBC-4893-88CF-B8EDBE2E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6916605" cy="566528"/>
          </a:xfrm>
        </p:spPr>
        <p:txBody>
          <a:bodyPr/>
          <a:lstStyle/>
          <a:p>
            <a:r>
              <a:rPr lang="ja-JP" altLang="en-US" dirty="0" smtClean="0"/>
              <a:t>疑似非線形音声への適応 </a:t>
            </a:r>
            <a:r>
              <a:rPr lang="en-US" altLang="ja-JP" dirty="0" smtClean="0"/>
              <a:t>Ⅰ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5F6512F-FCCC-4A2E-99D9-CB8E3A4B3F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930" y="1797027"/>
            <a:ext cx="4367223" cy="327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3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26805</TotalTime>
  <Words>114</Words>
  <Application>Microsoft Office PowerPoint</Application>
  <PresentationFormat>画面に合わせる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ＭＳ 明朝</vt:lpstr>
      <vt:lpstr>游ゴシック</vt:lpstr>
      <vt:lpstr>Arial</vt:lpstr>
      <vt:lpstr>Calibri</vt:lpstr>
      <vt:lpstr>Office テーマ</vt:lpstr>
      <vt:lpstr>2021.12.10ゼミ資料</vt:lpstr>
      <vt:lpstr>今回の提案手法</vt:lpstr>
      <vt:lpstr>今回の提案手法</vt:lpstr>
      <vt:lpstr>PowerPoint プレゼンテーション</vt:lpstr>
      <vt:lpstr>PowerPoint プレゼンテーション</vt:lpstr>
      <vt:lpstr>疑似非線形音声への適応 Ⅰ</vt:lpstr>
      <vt:lpstr>疑似非線形音声への適応 Ⅰ</vt:lpstr>
      <vt:lpstr>疑似非線形音声への適応 Ⅰ</vt:lpstr>
      <vt:lpstr>疑似非線形音声への適応 Ⅰ</vt:lpstr>
      <vt:lpstr>今後の予定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竹村 東洋</dc:creator>
  <cp:lastModifiedBy>YLab</cp:lastModifiedBy>
  <cp:revision>471</cp:revision>
  <dcterms:created xsi:type="dcterms:W3CDTF">2020-05-22T13:59:15Z</dcterms:created>
  <dcterms:modified xsi:type="dcterms:W3CDTF">2021-12-17T12:03:27Z</dcterms:modified>
</cp:coreProperties>
</file>