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FA327-12A6-D1B9-D63B-1894A5AC0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9DF1A7-2DA4-26EC-BBC9-C09FBF6D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3AFD2-39FA-DB27-A579-436E658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2178-6164-605F-032E-2558F3F0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8F66F-560E-6EEF-AF9C-478E2E2A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3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1E228-B590-BD9B-952D-6D6F8DD9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87E36-98E3-21F3-E27E-EC054C6E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FAE21-2A75-B472-3991-FD98F359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356D83-1F10-5369-E697-BCE20D68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283252-AA53-F04D-5F8F-61B1C518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12FE4C-9215-3612-4413-B11099E88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E48A55-6A38-7389-75AA-F51CB7BA9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9D389-70EC-FB87-04E0-9714DE91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8B213-F624-598E-A64E-6AF7B207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2A05E-9545-FBFF-2048-A8EF758E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1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23B70-0636-13BB-C1F1-88A1A864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48753-9B12-4116-6F60-1D49FB2D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0ADEE-1D62-3AEF-A9C7-4F2BFD80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647C8-E0E6-CC7C-C174-6CE3AA34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02031-A5C2-50D8-A5A4-DFE2EBE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25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F0158-E145-4DD9-D08B-8DB692A9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4E41BF-069F-0F80-BB5B-7F13F7B6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3CE13C-A268-51F2-B9DF-CEB406E4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F0C8-0EF1-17A5-EEEC-B3E90E89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B1414-CE8E-9765-C870-D81763D8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7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39EC9-ABEB-30D9-47F1-FEA8B1DB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BF062-F11D-376A-A048-6B49143B8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300A72-61B0-2968-1DCE-AE19C672A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2D8717-5D2A-6FA5-D80F-D87A7120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6E341-D21D-2F27-42F0-B8DB8007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3952F3-FC5C-FA6F-CA6E-0953D7D6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4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C95B6-854B-718F-FB05-AD1C85EC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26EEF6-2D67-6D86-21B6-242A3194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A3E6CC-7FE9-962C-18A6-575EF08E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22FAF1-FC2A-89FA-14C6-9186DE20E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496916-9814-A410-7857-B16AF0D2D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B7507D-07D9-C20A-1B78-962657DB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117B7E-0840-5321-868B-281DF6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50AC2-0C33-7884-40A1-1D9C31DB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17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BC51F-DDEA-EEDA-5476-12EB1DDC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0C2D42-6F3F-5502-02D1-381AB3D1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385A27-036E-2E78-CA63-34A63A25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FCF93C-8BA6-A713-D65A-23344DAD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EA937A-D7CC-94BF-9B98-0C44221E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88B4E2-8E49-9CAF-2454-4109E826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1E4020-B326-030F-1F12-51CC2BFB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3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F6BDB-644B-657A-D3F7-795B91A4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EEC6E4-78A5-1E91-B648-193F23E9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08176-6D39-0265-0577-FE3E4F643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B709C-6E67-66E1-11B2-72B4CFD5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888DB4-E6FE-AD4F-518F-8B244543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28D33-81ED-5B85-4E8E-E98B239E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8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037AA-4E64-8A16-8D88-DD2C94E2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D93F8B-4706-A938-9D02-95BFBE1A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611BAB-D9B2-ED96-EC62-5835EFFA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FBF44C-85DA-A470-313D-211FB43E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5BD05B-DD3E-282C-23CD-BDE10494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6A8059-F609-75A4-3346-53C5F19A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54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9C4B95-7492-4A75-8FC0-A2915A47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6713B6-045F-4440-6360-F57A671F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EBFD27-0245-6C56-4CAA-F72F19C1A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0770-22B1-471D-9CCF-8F97145616B8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80EFA-1965-83F0-F3B4-91AD28F9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506F5-4D05-D368-703E-08DE0AA99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F1DB-5A74-4F29-A99C-552D49EAA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63A4A-6884-ACE6-CB0F-167B47592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3F71EB-BB25-A4C3-1383-D586F8B33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85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D7DB31D-44AF-F050-1B7D-B2E7EC52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72" y="600113"/>
            <a:ext cx="10221973" cy="565777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F678981-18DF-E207-EA3D-AABA52A81AD4}"/>
              </a:ext>
            </a:extLst>
          </p:cNvPr>
          <p:cNvCxnSpPr>
            <a:cxnSpLocks/>
          </p:cNvCxnSpPr>
          <p:nvPr/>
        </p:nvCxnSpPr>
        <p:spPr>
          <a:xfrm>
            <a:off x="1778466" y="4370664"/>
            <a:ext cx="22314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578B935-FA65-2A1D-9E1F-2AB069D058D7}"/>
              </a:ext>
            </a:extLst>
          </p:cNvPr>
          <p:cNvCxnSpPr>
            <a:cxnSpLocks/>
          </p:cNvCxnSpPr>
          <p:nvPr/>
        </p:nvCxnSpPr>
        <p:spPr>
          <a:xfrm>
            <a:off x="4093827" y="4370664"/>
            <a:ext cx="21990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8C046C-7731-0B23-06FA-6AD3F24656C8}"/>
              </a:ext>
            </a:extLst>
          </p:cNvPr>
          <p:cNvCxnSpPr>
            <a:cxnSpLocks/>
          </p:cNvCxnSpPr>
          <p:nvPr/>
        </p:nvCxnSpPr>
        <p:spPr>
          <a:xfrm>
            <a:off x="6403596" y="4370664"/>
            <a:ext cx="221017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F457BA-455E-63E5-C91F-6AAEF6DB3160}"/>
              </a:ext>
            </a:extLst>
          </p:cNvPr>
          <p:cNvCxnSpPr>
            <a:cxnSpLocks/>
          </p:cNvCxnSpPr>
          <p:nvPr/>
        </p:nvCxnSpPr>
        <p:spPr>
          <a:xfrm>
            <a:off x="8682605" y="4368887"/>
            <a:ext cx="223147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DFBA91-2FB4-EF57-DABB-386757A0AC3E}"/>
              </a:ext>
            </a:extLst>
          </p:cNvPr>
          <p:cNvCxnSpPr/>
          <p:nvPr/>
        </p:nvCxnSpPr>
        <p:spPr>
          <a:xfrm flipV="1">
            <a:off x="1788457" y="4546834"/>
            <a:ext cx="0" cy="528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1263636-9522-0BC7-7B31-90E9C40832EA}"/>
              </a:ext>
            </a:extLst>
          </p:cNvPr>
          <p:cNvCxnSpPr/>
          <p:nvPr/>
        </p:nvCxnSpPr>
        <p:spPr>
          <a:xfrm flipV="1">
            <a:off x="6403596" y="4546834"/>
            <a:ext cx="0" cy="528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289BD10F-EC40-6721-E5DE-0FD35722AB83}"/>
              </a:ext>
            </a:extLst>
          </p:cNvPr>
          <p:cNvSpPr/>
          <p:nvPr/>
        </p:nvSpPr>
        <p:spPr>
          <a:xfrm>
            <a:off x="1726872" y="4411745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0978B24-4E90-3F9A-A45E-C61B5F092247}"/>
              </a:ext>
            </a:extLst>
          </p:cNvPr>
          <p:cNvSpPr/>
          <p:nvPr/>
        </p:nvSpPr>
        <p:spPr>
          <a:xfrm>
            <a:off x="4019464" y="4406982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67DFDB7-EADF-C5F9-F63B-9BAB5AF01EC7}"/>
              </a:ext>
            </a:extLst>
          </p:cNvPr>
          <p:cNvSpPr/>
          <p:nvPr/>
        </p:nvSpPr>
        <p:spPr>
          <a:xfrm>
            <a:off x="6329463" y="4406982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D310968-9334-BAFC-D84D-587CAF77983A}"/>
              </a:ext>
            </a:extLst>
          </p:cNvPr>
          <p:cNvSpPr/>
          <p:nvPr/>
        </p:nvSpPr>
        <p:spPr>
          <a:xfrm>
            <a:off x="8636099" y="4404495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8ECBA60-9FB3-436F-39DF-8680F8173A06}"/>
              </a:ext>
            </a:extLst>
          </p:cNvPr>
          <p:cNvSpPr/>
          <p:nvPr/>
        </p:nvSpPr>
        <p:spPr>
          <a:xfrm>
            <a:off x="10936653" y="4402670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0B84398-9E32-4F5F-5D89-810671113E4B}"/>
              </a:ext>
            </a:extLst>
          </p:cNvPr>
          <p:cNvSpPr txBox="1"/>
          <p:nvPr/>
        </p:nvSpPr>
        <p:spPr>
          <a:xfrm>
            <a:off x="1545133" y="5133601"/>
            <a:ext cx="13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反転開始点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4F099B5-12A8-F135-8402-15452F2B8510}"/>
              </a:ext>
            </a:extLst>
          </p:cNvPr>
          <p:cNvSpPr txBox="1"/>
          <p:nvPr/>
        </p:nvSpPr>
        <p:spPr>
          <a:xfrm>
            <a:off x="6200832" y="5133601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反転開始点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DFE19D-6D61-B15C-6384-544ABD91C033}"/>
              </a:ext>
            </a:extLst>
          </p:cNvPr>
          <p:cNvSpPr txBox="1"/>
          <p:nvPr/>
        </p:nvSpPr>
        <p:spPr>
          <a:xfrm>
            <a:off x="2219667" y="3960252"/>
            <a:ext cx="157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24</a:t>
            </a:r>
            <a:r>
              <a:rPr lang="ja-JP" altLang="en-US" b="1" dirty="0"/>
              <a:t> </a:t>
            </a:r>
            <a:r>
              <a:rPr lang="en-US" altLang="ja-JP" b="1" dirty="0"/>
              <a:t>sample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A0B7279-3558-B6E2-8B58-EE88404E90BF}"/>
              </a:ext>
            </a:extLst>
          </p:cNvPr>
          <p:cNvSpPr txBox="1"/>
          <p:nvPr/>
        </p:nvSpPr>
        <p:spPr>
          <a:xfrm>
            <a:off x="4522666" y="3968508"/>
            <a:ext cx="157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24</a:t>
            </a:r>
            <a:r>
              <a:rPr lang="ja-JP" altLang="en-US" b="1" dirty="0"/>
              <a:t> </a:t>
            </a:r>
            <a:r>
              <a:rPr lang="en-US" altLang="ja-JP" b="1" dirty="0"/>
              <a:t>sample</a:t>
            </a:r>
            <a:endParaRPr kumimoji="1" lang="ja-JP" altLang="en-US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75C6DA2-1990-7499-208D-2A4E1E2737EF}"/>
              </a:ext>
            </a:extLst>
          </p:cNvPr>
          <p:cNvSpPr txBox="1"/>
          <p:nvPr/>
        </p:nvSpPr>
        <p:spPr>
          <a:xfrm>
            <a:off x="6866592" y="4009315"/>
            <a:ext cx="157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24</a:t>
            </a:r>
            <a:r>
              <a:rPr lang="ja-JP" altLang="en-US" b="1" dirty="0"/>
              <a:t> </a:t>
            </a:r>
            <a:r>
              <a:rPr lang="en-US" altLang="ja-JP" b="1" dirty="0"/>
              <a:t>sample</a:t>
            </a:r>
            <a:endParaRPr kumimoji="1" lang="ja-JP" altLang="en-US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9F3B1F-10F1-CB10-AD88-4DF94B5E965B}"/>
              </a:ext>
            </a:extLst>
          </p:cNvPr>
          <p:cNvSpPr txBox="1"/>
          <p:nvPr/>
        </p:nvSpPr>
        <p:spPr>
          <a:xfrm>
            <a:off x="9199689" y="4023412"/>
            <a:ext cx="157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24</a:t>
            </a:r>
            <a:r>
              <a:rPr lang="ja-JP" altLang="en-US" b="1" dirty="0"/>
              <a:t> </a:t>
            </a:r>
            <a:r>
              <a:rPr lang="en-US" altLang="ja-JP" b="1" dirty="0"/>
              <a:t>sample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5848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C98FC1A-E04B-E9AB-5780-663C18EA7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31" y="591128"/>
            <a:ext cx="9860813" cy="544922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F678981-18DF-E207-EA3D-AABA52A81AD4}"/>
              </a:ext>
            </a:extLst>
          </p:cNvPr>
          <p:cNvCxnSpPr>
            <a:cxnSpLocks/>
          </p:cNvCxnSpPr>
          <p:nvPr/>
        </p:nvCxnSpPr>
        <p:spPr>
          <a:xfrm>
            <a:off x="1412706" y="2130384"/>
            <a:ext cx="223147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578B935-FA65-2A1D-9E1F-2AB069D058D7}"/>
              </a:ext>
            </a:extLst>
          </p:cNvPr>
          <p:cNvCxnSpPr>
            <a:cxnSpLocks/>
          </p:cNvCxnSpPr>
          <p:nvPr/>
        </p:nvCxnSpPr>
        <p:spPr>
          <a:xfrm>
            <a:off x="3728067" y="2130384"/>
            <a:ext cx="2199023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8C046C-7731-0B23-06FA-6AD3F24656C8}"/>
              </a:ext>
            </a:extLst>
          </p:cNvPr>
          <p:cNvCxnSpPr>
            <a:cxnSpLocks/>
          </p:cNvCxnSpPr>
          <p:nvPr/>
        </p:nvCxnSpPr>
        <p:spPr>
          <a:xfrm>
            <a:off x="6037836" y="2130384"/>
            <a:ext cx="221017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F457BA-455E-63E5-C91F-6AAEF6DB3160}"/>
              </a:ext>
            </a:extLst>
          </p:cNvPr>
          <p:cNvCxnSpPr>
            <a:cxnSpLocks/>
          </p:cNvCxnSpPr>
          <p:nvPr/>
        </p:nvCxnSpPr>
        <p:spPr>
          <a:xfrm>
            <a:off x="8316845" y="2128607"/>
            <a:ext cx="22314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DFBA91-2FB4-EF57-DABB-386757A0AC3E}"/>
              </a:ext>
            </a:extLst>
          </p:cNvPr>
          <p:cNvCxnSpPr/>
          <p:nvPr/>
        </p:nvCxnSpPr>
        <p:spPr>
          <a:xfrm flipV="1">
            <a:off x="3733315" y="2306554"/>
            <a:ext cx="0" cy="528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1263636-9522-0BC7-7B31-90E9C40832EA}"/>
              </a:ext>
            </a:extLst>
          </p:cNvPr>
          <p:cNvCxnSpPr/>
          <p:nvPr/>
        </p:nvCxnSpPr>
        <p:spPr>
          <a:xfrm flipV="1">
            <a:off x="8377176" y="2306554"/>
            <a:ext cx="0" cy="528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289BD10F-EC40-6721-E5DE-0FD35722AB83}"/>
              </a:ext>
            </a:extLst>
          </p:cNvPr>
          <p:cNvSpPr/>
          <p:nvPr/>
        </p:nvSpPr>
        <p:spPr>
          <a:xfrm>
            <a:off x="1361112" y="2171465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0978B24-4E90-3F9A-A45E-C61B5F092247}"/>
              </a:ext>
            </a:extLst>
          </p:cNvPr>
          <p:cNvSpPr/>
          <p:nvPr/>
        </p:nvSpPr>
        <p:spPr>
          <a:xfrm>
            <a:off x="3676564" y="2174322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67DFDB7-EADF-C5F9-F63B-9BAB5AF01EC7}"/>
              </a:ext>
            </a:extLst>
          </p:cNvPr>
          <p:cNvSpPr/>
          <p:nvPr/>
        </p:nvSpPr>
        <p:spPr>
          <a:xfrm>
            <a:off x="5978943" y="2174322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D310968-9334-BAFC-D84D-587CAF77983A}"/>
              </a:ext>
            </a:extLst>
          </p:cNvPr>
          <p:cNvSpPr/>
          <p:nvPr/>
        </p:nvSpPr>
        <p:spPr>
          <a:xfrm>
            <a:off x="8285579" y="2171835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8ECBA60-9FB3-436F-39DF-8680F8173A06}"/>
              </a:ext>
            </a:extLst>
          </p:cNvPr>
          <p:cNvSpPr/>
          <p:nvPr/>
        </p:nvSpPr>
        <p:spPr>
          <a:xfrm>
            <a:off x="10593753" y="2162390"/>
            <a:ext cx="121589" cy="109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0B84398-9E32-4F5F-5D89-810671113E4B}"/>
              </a:ext>
            </a:extLst>
          </p:cNvPr>
          <p:cNvSpPr txBox="1"/>
          <p:nvPr/>
        </p:nvSpPr>
        <p:spPr>
          <a:xfrm>
            <a:off x="3147910" y="2909854"/>
            <a:ext cx="13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反転開始点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4F099B5-12A8-F135-8402-15452F2B8510}"/>
              </a:ext>
            </a:extLst>
          </p:cNvPr>
          <p:cNvSpPr txBox="1"/>
          <p:nvPr/>
        </p:nvSpPr>
        <p:spPr>
          <a:xfrm>
            <a:off x="7831512" y="2893321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反転開始点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DFE19D-6D61-B15C-6384-544ABD91C033}"/>
              </a:ext>
            </a:extLst>
          </p:cNvPr>
          <p:cNvSpPr txBox="1"/>
          <p:nvPr/>
        </p:nvSpPr>
        <p:spPr>
          <a:xfrm>
            <a:off x="1853907" y="1719972"/>
            <a:ext cx="157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24</a:t>
            </a:r>
            <a:r>
              <a:rPr lang="ja-JP" altLang="en-US" b="1" dirty="0"/>
              <a:t> </a:t>
            </a:r>
            <a:r>
              <a:rPr lang="en-US" altLang="ja-JP" b="1" dirty="0"/>
              <a:t>sample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A0B7279-3558-B6E2-8B58-EE88404E90BF}"/>
              </a:ext>
            </a:extLst>
          </p:cNvPr>
          <p:cNvSpPr txBox="1"/>
          <p:nvPr/>
        </p:nvSpPr>
        <p:spPr>
          <a:xfrm>
            <a:off x="4156906" y="1728228"/>
            <a:ext cx="157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24</a:t>
            </a:r>
            <a:r>
              <a:rPr lang="ja-JP" altLang="en-US" b="1" dirty="0"/>
              <a:t> </a:t>
            </a:r>
            <a:r>
              <a:rPr lang="en-US" altLang="ja-JP" b="1" dirty="0"/>
              <a:t>sample</a:t>
            </a:r>
            <a:endParaRPr kumimoji="1" lang="ja-JP" altLang="en-US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75C6DA2-1990-7499-208D-2A4E1E2737EF}"/>
              </a:ext>
            </a:extLst>
          </p:cNvPr>
          <p:cNvSpPr txBox="1"/>
          <p:nvPr/>
        </p:nvSpPr>
        <p:spPr>
          <a:xfrm>
            <a:off x="6500832" y="1769035"/>
            <a:ext cx="157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24</a:t>
            </a:r>
            <a:r>
              <a:rPr lang="ja-JP" altLang="en-US" b="1" dirty="0"/>
              <a:t> </a:t>
            </a:r>
            <a:r>
              <a:rPr lang="en-US" altLang="ja-JP" b="1" dirty="0"/>
              <a:t>sample</a:t>
            </a:r>
            <a:endParaRPr kumimoji="1" lang="ja-JP" altLang="en-US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9F3B1F-10F1-CB10-AD88-4DF94B5E965B}"/>
              </a:ext>
            </a:extLst>
          </p:cNvPr>
          <p:cNvSpPr txBox="1"/>
          <p:nvPr/>
        </p:nvSpPr>
        <p:spPr>
          <a:xfrm>
            <a:off x="8833929" y="1783132"/>
            <a:ext cx="157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24</a:t>
            </a:r>
            <a:r>
              <a:rPr lang="ja-JP" altLang="en-US" b="1" dirty="0"/>
              <a:t> </a:t>
            </a:r>
            <a:r>
              <a:rPr lang="en-US" altLang="ja-JP" b="1" dirty="0"/>
              <a:t>sample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5258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6CB83-8C5F-F59F-EA78-A7C71A7A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31" y="591128"/>
            <a:ext cx="9860813" cy="54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8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24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竹村 東洋</cp:lastModifiedBy>
  <cp:revision>1</cp:revision>
  <dcterms:created xsi:type="dcterms:W3CDTF">2022-07-14T07:58:56Z</dcterms:created>
  <dcterms:modified xsi:type="dcterms:W3CDTF">2022-07-14T23:59:46Z</dcterms:modified>
</cp:coreProperties>
</file>