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80" r:id="rId3"/>
    <p:sldId id="290" r:id="rId4"/>
    <p:sldId id="292" r:id="rId5"/>
    <p:sldId id="291" r:id="rId6"/>
    <p:sldId id="294" r:id="rId7"/>
    <p:sldId id="296" r:id="rId8"/>
    <p:sldId id="303" r:id="rId9"/>
    <p:sldId id="304" r:id="rId10"/>
    <p:sldId id="305" r:id="rId11"/>
    <p:sldId id="300" r:id="rId12"/>
    <p:sldId id="274" r:id="rId13"/>
    <p:sldId id="28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1E57007-69FA-624E-B63F-1953CAED179F}">
          <p14:sldIdLst>
            <p14:sldId id="256"/>
            <p14:sldId id="280"/>
            <p14:sldId id="290"/>
            <p14:sldId id="292"/>
            <p14:sldId id="291"/>
            <p14:sldId id="294"/>
            <p14:sldId id="296"/>
            <p14:sldId id="303"/>
            <p14:sldId id="304"/>
            <p14:sldId id="305"/>
            <p14:sldId id="300"/>
            <p14:sldId id="27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14D3D-3288-49C0-B720-1BA588F3B223}" v="2" dt="2022-07-21T01:00:15.409"/>
  </p1510:revLst>
</p1510:revInfo>
</file>

<file path=ppt/tableStyles.xml><?xml version="1.0" encoding="utf-8"?>
<a:tblStyleLst xmlns:a="http://schemas.openxmlformats.org/drawingml/2006/main" def="{ADF3794C-F809-4C15-B3FD-D744B488CB74}">
  <a:tblStyle styleId="{ADF3794C-F809-4C15-B3FD-D744B488CB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/>
    <p:restoredTop sz="95958"/>
  </p:normalViewPr>
  <p:slideViewPr>
    <p:cSldViewPr snapToGrid="0" snapToObjects="1">
      <p:cViewPr varScale="1">
        <p:scale>
          <a:sx n="117" d="100"/>
          <a:sy n="117" d="100"/>
        </p:scale>
        <p:origin x="7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勻遠 王" userId="81e76e14da93056b" providerId="LiveId" clId="{C5B14D3D-3288-49C0-B720-1BA588F3B223}"/>
    <pc:docChg chg="custSel modSld">
      <pc:chgData name="勻遠 王" userId="81e76e14da93056b" providerId="LiveId" clId="{C5B14D3D-3288-49C0-B720-1BA588F3B223}" dt="2022-07-21T01:01:25.551" v="32" actId="207"/>
      <pc:docMkLst>
        <pc:docMk/>
      </pc:docMkLst>
      <pc:sldChg chg="addSp modSp mod">
        <pc:chgData name="勻遠 王" userId="81e76e14da93056b" providerId="LiveId" clId="{C5B14D3D-3288-49C0-B720-1BA588F3B223}" dt="2022-07-21T01:01:25.551" v="32" actId="207"/>
        <pc:sldMkLst>
          <pc:docMk/>
          <pc:sldMk cId="1240128469" sldId="303"/>
        </pc:sldMkLst>
        <pc:spChg chg="add mod">
          <ac:chgData name="勻遠 王" userId="81e76e14da93056b" providerId="LiveId" clId="{C5B14D3D-3288-49C0-B720-1BA588F3B223}" dt="2022-07-21T01:01:25.551" v="32" actId="207"/>
          <ac:spMkLst>
            <pc:docMk/>
            <pc:sldMk cId="1240128469" sldId="303"/>
            <ac:spMk id="15" creationId="{BD1EE617-0329-9BEA-CF99-C9FA2520C7CF}"/>
          </ac:spMkLst>
        </pc:spChg>
      </pc:sldChg>
      <pc:sldChg chg="addSp delSp modSp mod">
        <pc:chgData name="勻遠 王" userId="81e76e14da93056b" providerId="LiveId" clId="{C5B14D3D-3288-49C0-B720-1BA588F3B223}" dt="2022-07-21T00:59:23.715" v="1"/>
        <pc:sldMkLst>
          <pc:docMk/>
          <pc:sldMk cId="330676165" sldId="305"/>
        </pc:sldMkLst>
        <pc:spChg chg="del">
          <ac:chgData name="勻遠 王" userId="81e76e14da93056b" providerId="LiveId" clId="{C5B14D3D-3288-49C0-B720-1BA588F3B223}" dt="2022-07-21T00:59:23.250" v="0" actId="478"/>
          <ac:spMkLst>
            <pc:docMk/>
            <pc:sldMk cId="330676165" sldId="305"/>
            <ac:spMk id="14" creationId="{5A3F160A-343E-4433-9DC1-FEFA66475E80}"/>
          </ac:spMkLst>
        </pc:spChg>
        <pc:spChg chg="add mod">
          <ac:chgData name="勻遠 王" userId="81e76e14da93056b" providerId="LiveId" clId="{C5B14D3D-3288-49C0-B720-1BA588F3B223}" dt="2022-07-21T00:59:23.715" v="1"/>
          <ac:spMkLst>
            <pc:docMk/>
            <pc:sldMk cId="330676165" sldId="305"/>
            <ac:spMk id="18" creationId="{DD5DE523-BACD-49D5-11F8-8DCCF2824E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d6a2c14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d6a2c14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9" name="Google Shape;23689;g100686dcd49_0_2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0" name="Google Shape;23690;g100686dcd49_0_2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6D6EA-289C-42C9-A63D-503A78EFA8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5" name="Google Shape;17985;g100686dcd49_0_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6" name="Google Shape;17986;g100686dcd49_0_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15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9" name="Google Shape;29049;gcb726bcdb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50" name="Google Shape;29050;gcb726bcdb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14250" y="1238850"/>
            <a:ext cx="4550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14250" y="3495150"/>
            <a:ext cx="3699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48050" y="445025"/>
            <a:ext cx="824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ctrTitle"/>
          </p:nvPr>
        </p:nvSpPr>
        <p:spPr>
          <a:xfrm>
            <a:off x="520442" y="1238850"/>
            <a:ext cx="4361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>
                <a:solidFill>
                  <a:schemeClr val="dk1"/>
                </a:solidFill>
              </a:rPr>
              <a:t>Traveling Salesman Problem</a:t>
            </a:r>
            <a:endParaRPr sz="44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520442" y="3248420"/>
            <a:ext cx="4236636" cy="1895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Quantum Mapper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team:</a:t>
            </a:r>
          </a:p>
          <a:p>
            <a:pPr marL="0" indent="0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Shao-Wei Ho (coding)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-Chun Chang (coding)</a:t>
            </a:r>
          </a:p>
          <a:p>
            <a:pPr marL="0" indent="0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Yu-Yuan Yang (presenter, visualization) </a:t>
            </a:r>
          </a:p>
          <a:p>
            <a:pPr marL="0" indent="0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Chun-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 (presenter, coding)</a:t>
            </a:r>
          </a:p>
          <a:p>
            <a:pPr marL="0" indent="0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Yun-Yuan Wang (presenter, coding)</a:t>
            </a:r>
          </a:p>
          <a:p>
            <a:pPr marL="0" lvl="0" indent="0"/>
            <a:endParaRPr lang="en-US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64C656-F568-94B6-4504-A0F24959D37E}"/>
              </a:ext>
            </a:extLst>
          </p:cNvPr>
          <p:cNvGrpSpPr/>
          <p:nvPr/>
        </p:nvGrpSpPr>
        <p:grpSpPr>
          <a:xfrm>
            <a:off x="4458004" y="452404"/>
            <a:ext cx="3918995" cy="4206333"/>
            <a:chOff x="4335343" y="207082"/>
            <a:chExt cx="3918995" cy="4206333"/>
          </a:xfrm>
        </p:grpSpPr>
        <p:grpSp>
          <p:nvGrpSpPr>
            <p:cNvPr id="157" name="Google Shape;157;p24"/>
            <p:cNvGrpSpPr/>
            <p:nvPr/>
          </p:nvGrpSpPr>
          <p:grpSpPr>
            <a:xfrm>
              <a:off x="6432663" y="207082"/>
              <a:ext cx="1144793" cy="810050"/>
              <a:chOff x="6933108" y="3337723"/>
              <a:chExt cx="399315" cy="344560"/>
            </a:xfrm>
          </p:grpSpPr>
          <p:sp>
            <p:nvSpPr>
              <p:cNvPr id="158" name="Google Shape;158;p24"/>
              <p:cNvSpPr/>
              <p:nvPr/>
            </p:nvSpPr>
            <p:spPr>
              <a:xfrm>
                <a:off x="6933108" y="3337723"/>
                <a:ext cx="399315" cy="344560"/>
              </a:xfrm>
              <a:custGeom>
                <a:avLst/>
                <a:gdLst/>
                <a:ahLst/>
                <a:cxnLst/>
                <a:rect l="l" t="t" r="r" b="b"/>
                <a:pathLst>
                  <a:path w="43917" h="37895" extrusionOk="0">
                    <a:moveTo>
                      <a:pt x="37846" y="1"/>
                    </a:moveTo>
                    <a:lnTo>
                      <a:pt x="6071" y="1"/>
                    </a:lnTo>
                    <a:cubicBezTo>
                      <a:pt x="2729" y="1"/>
                      <a:pt x="0" y="2734"/>
                      <a:pt x="0" y="6071"/>
                    </a:cubicBezTo>
                    <a:lnTo>
                      <a:pt x="0" y="18212"/>
                    </a:lnTo>
                    <a:cubicBezTo>
                      <a:pt x="0" y="21550"/>
                      <a:pt x="2729" y="24278"/>
                      <a:pt x="6071" y="24278"/>
                    </a:cubicBezTo>
                    <a:lnTo>
                      <a:pt x="18927" y="24278"/>
                    </a:lnTo>
                    <a:cubicBezTo>
                      <a:pt x="19332" y="24278"/>
                      <a:pt x="19754" y="24705"/>
                      <a:pt x="19821" y="25105"/>
                    </a:cubicBezTo>
                    <a:lnTo>
                      <a:pt x="21958" y="37895"/>
                    </a:lnTo>
                    <a:lnTo>
                      <a:pt x="24096" y="25101"/>
                    </a:lnTo>
                    <a:cubicBezTo>
                      <a:pt x="24162" y="24687"/>
                      <a:pt x="24629" y="24278"/>
                      <a:pt x="25051" y="24278"/>
                    </a:cubicBezTo>
                    <a:lnTo>
                      <a:pt x="37846" y="24278"/>
                    </a:lnTo>
                    <a:cubicBezTo>
                      <a:pt x="41183" y="24278"/>
                      <a:pt x="43916" y="21550"/>
                      <a:pt x="43916" y="18212"/>
                    </a:cubicBezTo>
                    <a:lnTo>
                      <a:pt x="43916" y="6071"/>
                    </a:lnTo>
                    <a:cubicBezTo>
                      <a:pt x="43916" y="2734"/>
                      <a:pt x="41183" y="1"/>
                      <a:pt x="37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6955210" y="3359827"/>
                <a:ext cx="355108" cy="176549"/>
              </a:xfrm>
              <a:custGeom>
                <a:avLst/>
                <a:gdLst/>
                <a:ahLst/>
                <a:cxnLst/>
                <a:rect l="l" t="t" r="r" b="b"/>
                <a:pathLst>
                  <a:path w="39055" h="19417" extrusionOk="0">
                    <a:moveTo>
                      <a:pt x="3755" y="1"/>
                    </a:moveTo>
                    <a:lnTo>
                      <a:pt x="35295" y="1"/>
                    </a:lnTo>
                    <a:cubicBezTo>
                      <a:pt x="37370" y="10"/>
                      <a:pt x="39045" y="1685"/>
                      <a:pt x="39054" y="3756"/>
                    </a:cubicBezTo>
                    <a:lnTo>
                      <a:pt x="39054" y="15666"/>
                    </a:lnTo>
                    <a:cubicBezTo>
                      <a:pt x="39045" y="17737"/>
                      <a:pt x="37370" y="19412"/>
                      <a:pt x="35295" y="19417"/>
                    </a:cubicBezTo>
                    <a:lnTo>
                      <a:pt x="3755" y="19417"/>
                    </a:lnTo>
                    <a:cubicBezTo>
                      <a:pt x="1680" y="19412"/>
                      <a:pt x="5" y="17737"/>
                      <a:pt x="0" y="15666"/>
                    </a:cubicBezTo>
                    <a:lnTo>
                      <a:pt x="0" y="3756"/>
                    </a:lnTo>
                    <a:cubicBezTo>
                      <a:pt x="5" y="1685"/>
                      <a:pt x="1680" y="10"/>
                      <a:pt x="37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Taiwan</a:t>
                </a:r>
                <a:endParaRPr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30" name="Google Shape;130;p24"/>
            <p:cNvGrpSpPr/>
            <p:nvPr/>
          </p:nvGrpSpPr>
          <p:grpSpPr>
            <a:xfrm>
              <a:off x="4335343" y="733526"/>
              <a:ext cx="3918995" cy="3679889"/>
              <a:chOff x="1682400" y="1676150"/>
              <a:chExt cx="1549674" cy="1533273"/>
            </a:xfrm>
          </p:grpSpPr>
          <p:sp>
            <p:nvSpPr>
              <p:cNvPr id="131" name="Google Shape;131;p24"/>
              <p:cNvSpPr/>
              <p:nvPr/>
            </p:nvSpPr>
            <p:spPr>
              <a:xfrm>
                <a:off x="1682400" y="1693431"/>
                <a:ext cx="1549674" cy="1488696"/>
              </a:xfrm>
              <a:custGeom>
                <a:avLst/>
                <a:gdLst/>
                <a:ahLst/>
                <a:cxnLst/>
                <a:rect l="l" t="t" r="r" b="b"/>
                <a:pathLst>
                  <a:path w="82826" h="75463" extrusionOk="0">
                    <a:moveTo>
                      <a:pt x="41430" y="0"/>
                    </a:moveTo>
                    <a:cubicBezTo>
                      <a:pt x="31773" y="0"/>
                      <a:pt x="22116" y="3678"/>
                      <a:pt x="14744" y="11033"/>
                    </a:cubicBezTo>
                    <a:cubicBezTo>
                      <a:pt x="0" y="25777"/>
                      <a:pt x="0" y="49661"/>
                      <a:pt x="14744" y="64405"/>
                    </a:cubicBezTo>
                    <a:cubicBezTo>
                      <a:pt x="22116" y="71777"/>
                      <a:pt x="31773" y="75463"/>
                      <a:pt x="41430" y="75463"/>
                    </a:cubicBezTo>
                    <a:cubicBezTo>
                      <a:pt x="51087" y="75463"/>
                      <a:pt x="60743" y="71777"/>
                      <a:pt x="68115" y="64405"/>
                    </a:cubicBezTo>
                    <a:cubicBezTo>
                      <a:pt x="82826" y="49661"/>
                      <a:pt x="82826" y="25777"/>
                      <a:pt x="68115" y="11033"/>
                    </a:cubicBezTo>
                    <a:cubicBezTo>
                      <a:pt x="60743" y="3678"/>
                      <a:pt x="51087" y="0"/>
                      <a:pt x="414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4"/>
              <p:cNvSpPr/>
              <p:nvPr/>
            </p:nvSpPr>
            <p:spPr>
              <a:xfrm>
                <a:off x="1734825" y="1676150"/>
                <a:ext cx="1444824" cy="1523417"/>
              </a:xfrm>
              <a:custGeom>
                <a:avLst/>
                <a:gdLst/>
                <a:ahLst/>
                <a:cxnLst/>
                <a:rect l="l" t="t" r="r" b="b"/>
                <a:pathLst>
                  <a:path w="77222" h="77223" extrusionOk="0">
                    <a:moveTo>
                      <a:pt x="20148" y="6605"/>
                    </a:moveTo>
                    <a:cubicBezTo>
                      <a:pt x="20548" y="6739"/>
                      <a:pt x="21015" y="6905"/>
                      <a:pt x="21482" y="6972"/>
                    </a:cubicBezTo>
                    <a:cubicBezTo>
                      <a:pt x="20948" y="6972"/>
                      <a:pt x="20381" y="6872"/>
                      <a:pt x="19848" y="6772"/>
                    </a:cubicBezTo>
                    <a:cubicBezTo>
                      <a:pt x="19948" y="6739"/>
                      <a:pt x="20048" y="6672"/>
                      <a:pt x="20148" y="6605"/>
                    </a:cubicBezTo>
                    <a:close/>
                    <a:moveTo>
                      <a:pt x="61720" y="9832"/>
                    </a:moveTo>
                    <a:lnTo>
                      <a:pt x="61720" y="9832"/>
                    </a:lnTo>
                    <a:cubicBezTo>
                      <a:pt x="61730" y="9841"/>
                      <a:pt x="61744" y="9841"/>
                      <a:pt x="61744" y="9841"/>
                    </a:cubicBezTo>
                    <a:cubicBezTo>
                      <a:pt x="61733" y="9841"/>
                      <a:pt x="61725" y="9837"/>
                      <a:pt x="61720" y="9832"/>
                    </a:cubicBezTo>
                    <a:close/>
                    <a:moveTo>
                      <a:pt x="13310" y="11709"/>
                    </a:moveTo>
                    <a:lnTo>
                      <a:pt x="13310" y="11709"/>
                    </a:lnTo>
                    <a:cubicBezTo>
                      <a:pt x="13210" y="11842"/>
                      <a:pt x="13109" y="11976"/>
                      <a:pt x="12943" y="12076"/>
                    </a:cubicBezTo>
                    <a:lnTo>
                      <a:pt x="13310" y="11709"/>
                    </a:lnTo>
                    <a:close/>
                    <a:moveTo>
                      <a:pt x="68638" y="30460"/>
                    </a:moveTo>
                    <a:cubicBezTo>
                      <a:pt x="68756" y="30460"/>
                      <a:pt x="68878" y="30499"/>
                      <a:pt x="69016" y="30522"/>
                    </a:cubicBezTo>
                    <a:cubicBezTo>
                      <a:pt x="70250" y="30889"/>
                      <a:pt x="71251" y="31990"/>
                      <a:pt x="72552" y="32057"/>
                    </a:cubicBezTo>
                    <a:cubicBezTo>
                      <a:pt x="72819" y="32057"/>
                      <a:pt x="73019" y="32057"/>
                      <a:pt x="73252" y="32090"/>
                    </a:cubicBezTo>
                    <a:cubicBezTo>
                      <a:pt x="73486" y="32124"/>
                      <a:pt x="73686" y="32257"/>
                      <a:pt x="73886" y="32290"/>
                    </a:cubicBezTo>
                    <a:cubicBezTo>
                      <a:pt x="74253" y="32424"/>
                      <a:pt x="74687" y="32457"/>
                      <a:pt x="75054" y="32457"/>
                    </a:cubicBezTo>
                    <a:cubicBezTo>
                      <a:pt x="75154" y="32924"/>
                      <a:pt x="75187" y="33391"/>
                      <a:pt x="75254" y="33858"/>
                    </a:cubicBezTo>
                    <a:lnTo>
                      <a:pt x="75220" y="33825"/>
                    </a:lnTo>
                    <a:cubicBezTo>
                      <a:pt x="74987" y="33658"/>
                      <a:pt x="74587" y="33758"/>
                      <a:pt x="74320" y="33658"/>
                    </a:cubicBezTo>
                    <a:cubicBezTo>
                      <a:pt x="74067" y="33546"/>
                      <a:pt x="73838" y="33220"/>
                      <a:pt x="73612" y="33220"/>
                    </a:cubicBezTo>
                    <a:cubicBezTo>
                      <a:pt x="73570" y="33220"/>
                      <a:pt x="73528" y="33231"/>
                      <a:pt x="73486" y="33258"/>
                    </a:cubicBezTo>
                    <a:cubicBezTo>
                      <a:pt x="73252" y="33391"/>
                      <a:pt x="73252" y="33691"/>
                      <a:pt x="73086" y="33858"/>
                    </a:cubicBezTo>
                    <a:cubicBezTo>
                      <a:pt x="73038" y="33921"/>
                      <a:pt x="72947" y="33954"/>
                      <a:pt x="72849" y="33954"/>
                    </a:cubicBezTo>
                    <a:cubicBezTo>
                      <a:pt x="72739" y="33954"/>
                      <a:pt x="72622" y="33913"/>
                      <a:pt x="72552" y="33825"/>
                    </a:cubicBezTo>
                    <a:cubicBezTo>
                      <a:pt x="72485" y="33725"/>
                      <a:pt x="72485" y="33591"/>
                      <a:pt x="72385" y="33525"/>
                    </a:cubicBezTo>
                    <a:cubicBezTo>
                      <a:pt x="72267" y="33348"/>
                      <a:pt x="72069" y="33287"/>
                      <a:pt x="71850" y="33287"/>
                    </a:cubicBezTo>
                    <a:cubicBezTo>
                      <a:pt x="71698" y="33287"/>
                      <a:pt x="71535" y="33317"/>
                      <a:pt x="71384" y="33358"/>
                    </a:cubicBezTo>
                    <a:cubicBezTo>
                      <a:pt x="71225" y="33390"/>
                      <a:pt x="71036" y="33429"/>
                      <a:pt x="70860" y="33429"/>
                    </a:cubicBezTo>
                    <a:cubicBezTo>
                      <a:pt x="70666" y="33429"/>
                      <a:pt x="70488" y="33381"/>
                      <a:pt x="70384" y="33224"/>
                    </a:cubicBezTo>
                    <a:cubicBezTo>
                      <a:pt x="70217" y="33024"/>
                      <a:pt x="70250" y="32724"/>
                      <a:pt x="70083" y="32524"/>
                    </a:cubicBezTo>
                    <a:cubicBezTo>
                      <a:pt x="69917" y="32357"/>
                      <a:pt x="69683" y="32324"/>
                      <a:pt x="69416" y="32224"/>
                    </a:cubicBezTo>
                    <a:cubicBezTo>
                      <a:pt x="68916" y="32057"/>
                      <a:pt x="68582" y="31590"/>
                      <a:pt x="68249" y="31190"/>
                    </a:cubicBezTo>
                    <a:cubicBezTo>
                      <a:pt x="68182" y="31056"/>
                      <a:pt x="68082" y="30923"/>
                      <a:pt x="68082" y="30823"/>
                    </a:cubicBezTo>
                    <a:cubicBezTo>
                      <a:pt x="68149" y="30656"/>
                      <a:pt x="68249" y="30522"/>
                      <a:pt x="68482" y="30489"/>
                    </a:cubicBezTo>
                    <a:cubicBezTo>
                      <a:pt x="68534" y="30468"/>
                      <a:pt x="68586" y="30460"/>
                      <a:pt x="68638" y="30460"/>
                    </a:cubicBezTo>
                    <a:close/>
                    <a:moveTo>
                      <a:pt x="38694" y="1502"/>
                    </a:moveTo>
                    <a:cubicBezTo>
                      <a:pt x="47034" y="1502"/>
                      <a:pt x="54706" y="4304"/>
                      <a:pt x="60910" y="8974"/>
                    </a:cubicBezTo>
                    <a:lnTo>
                      <a:pt x="60910" y="9507"/>
                    </a:lnTo>
                    <a:cubicBezTo>
                      <a:pt x="60910" y="9574"/>
                      <a:pt x="60910" y="9674"/>
                      <a:pt x="60877" y="9741"/>
                    </a:cubicBezTo>
                    <a:cubicBezTo>
                      <a:pt x="60777" y="9874"/>
                      <a:pt x="60677" y="9974"/>
                      <a:pt x="60510" y="10041"/>
                    </a:cubicBezTo>
                    <a:cubicBezTo>
                      <a:pt x="60076" y="10241"/>
                      <a:pt x="59609" y="10508"/>
                      <a:pt x="59176" y="10675"/>
                    </a:cubicBezTo>
                    <a:cubicBezTo>
                      <a:pt x="59125" y="10697"/>
                      <a:pt x="59075" y="10708"/>
                      <a:pt x="59028" y="10708"/>
                    </a:cubicBezTo>
                    <a:cubicBezTo>
                      <a:pt x="58795" y="10708"/>
                      <a:pt x="58620" y="10463"/>
                      <a:pt x="58675" y="10241"/>
                    </a:cubicBezTo>
                    <a:lnTo>
                      <a:pt x="58675" y="10241"/>
                    </a:lnTo>
                    <a:cubicBezTo>
                      <a:pt x="58710" y="10256"/>
                      <a:pt x="58747" y="10263"/>
                      <a:pt x="58786" y="10263"/>
                    </a:cubicBezTo>
                    <a:cubicBezTo>
                      <a:pt x="59004" y="10263"/>
                      <a:pt x="59262" y="10044"/>
                      <a:pt x="59376" y="9874"/>
                    </a:cubicBezTo>
                    <a:cubicBezTo>
                      <a:pt x="59509" y="9641"/>
                      <a:pt x="59443" y="9374"/>
                      <a:pt x="59409" y="9174"/>
                    </a:cubicBezTo>
                    <a:lnTo>
                      <a:pt x="59409" y="9174"/>
                    </a:lnTo>
                    <a:cubicBezTo>
                      <a:pt x="59290" y="9208"/>
                      <a:pt x="59176" y="9222"/>
                      <a:pt x="59065" y="9222"/>
                    </a:cubicBezTo>
                    <a:cubicBezTo>
                      <a:pt x="58740" y="9222"/>
                      <a:pt x="58448" y="9098"/>
                      <a:pt x="58175" y="8974"/>
                    </a:cubicBezTo>
                    <a:cubicBezTo>
                      <a:pt x="57775" y="8807"/>
                      <a:pt x="57508" y="8540"/>
                      <a:pt x="57041" y="8507"/>
                    </a:cubicBezTo>
                    <a:cubicBezTo>
                      <a:pt x="56950" y="8490"/>
                      <a:pt x="56856" y="8482"/>
                      <a:pt x="56760" y="8482"/>
                    </a:cubicBezTo>
                    <a:cubicBezTo>
                      <a:pt x="56292" y="8482"/>
                      <a:pt x="55771" y="8657"/>
                      <a:pt x="55273" y="8740"/>
                    </a:cubicBezTo>
                    <a:cubicBezTo>
                      <a:pt x="54572" y="8907"/>
                      <a:pt x="53872" y="8874"/>
                      <a:pt x="53171" y="8974"/>
                    </a:cubicBezTo>
                    <a:cubicBezTo>
                      <a:pt x="52438" y="9040"/>
                      <a:pt x="51737" y="9207"/>
                      <a:pt x="51103" y="9641"/>
                    </a:cubicBezTo>
                    <a:cubicBezTo>
                      <a:pt x="50736" y="9908"/>
                      <a:pt x="50403" y="10308"/>
                      <a:pt x="50103" y="10641"/>
                    </a:cubicBezTo>
                    <a:cubicBezTo>
                      <a:pt x="49502" y="11342"/>
                      <a:pt x="48835" y="12043"/>
                      <a:pt x="48168" y="12743"/>
                    </a:cubicBezTo>
                    <a:cubicBezTo>
                      <a:pt x="47701" y="13243"/>
                      <a:pt x="47234" y="13744"/>
                      <a:pt x="46700" y="14144"/>
                    </a:cubicBezTo>
                    <a:cubicBezTo>
                      <a:pt x="46433" y="14311"/>
                      <a:pt x="46200" y="14411"/>
                      <a:pt x="45933" y="14644"/>
                    </a:cubicBezTo>
                    <a:cubicBezTo>
                      <a:pt x="45499" y="15011"/>
                      <a:pt x="45166" y="15578"/>
                      <a:pt x="45099" y="16212"/>
                    </a:cubicBezTo>
                    <a:lnTo>
                      <a:pt x="45099" y="16479"/>
                    </a:lnTo>
                    <a:cubicBezTo>
                      <a:pt x="45172" y="16648"/>
                      <a:pt x="45314" y="16695"/>
                      <a:pt x="45477" y="16695"/>
                    </a:cubicBezTo>
                    <a:cubicBezTo>
                      <a:pt x="45538" y="16695"/>
                      <a:pt x="45602" y="16688"/>
                      <a:pt x="45666" y="16679"/>
                    </a:cubicBezTo>
                    <a:cubicBezTo>
                      <a:pt x="46066" y="16646"/>
                      <a:pt x="46433" y="16546"/>
                      <a:pt x="46867" y="16479"/>
                    </a:cubicBezTo>
                    <a:cubicBezTo>
                      <a:pt x="46911" y="16479"/>
                      <a:pt x="46971" y="16449"/>
                      <a:pt x="47025" y="16449"/>
                    </a:cubicBezTo>
                    <a:cubicBezTo>
                      <a:pt x="47052" y="16449"/>
                      <a:pt x="47078" y="16457"/>
                      <a:pt x="47100" y="16479"/>
                    </a:cubicBezTo>
                    <a:cubicBezTo>
                      <a:pt x="47334" y="16546"/>
                      <a:pt x="47267" y="16879"/>
                      <a:pt x="47401" y="17079"/>
                    </a:cubicBezTo>
                    <a:cubicBezTo>
                      <a:pt x="47567" y="17380"/>
                      <a:pt x="48034" y="17246"/>
                      <a:pt x="48368" y="17380"/>
                    </a:cubicBezTo>
                    <a:cubicBezTo>
                      <a:pt x="48601" y="17480"/>
                      <a:pt x="48768" y="17747"/>
                      <a:pt x="49068" y="17747"/>
                    </a:cubicBezTo>
                    <a:cubicBezTo>
                      <a:pt x="49369" y="17747"/>
                      <a:pt x="49602" y="17480"/>
                      <a:pt x="49736" y="17146"/>
                    </a:cubicBezTo>
                    <a:cubicBezTo>
                      <a:pt x="49869" y="16846"/>
                      <a:pt x="49869" y="16512"/>
                      <a:pt x="49869" y="16179"/>
                    </a:cubicBezTo>
                    <a:lnTo>
                      <a:pt x="49869" y="15011"/>
                    </a:lnTo>
                    <a:cubicBezTo>
                      <a:pt x="49869" y="14644"/>
                      <a:pt x="49902" y="14244"/>
                      <a:pt x="50103" y="13911"/>
                    </a:cubicBezTo>
                    <a:cubicBezTo>
                      <a:pt x="50336" y="13577"/>
                      <a:pt x="50703" y="13377"/>
                      <a:pt x="51003" y="13077"/>
                    </a:cubicBezTo>
                    <a:cubicBezTo>
                      <a:pt x="51203" y="12843"/>
                      <a:pt x="51270" y="12576"/>
                      <a:pt x="51437" y="12343"/>
                    </a:cubicBezTo>
                    <a:cubicBezTo>
                      <a:pt x="51570" y="12076"/>
                      <a:pt x="51770" y="11842"/>
                      <a:pt x="52071" y="11709"/>
                    </a:cubicBezTo>
                    <a:cubicBezTo>
                      <a:pt x="52124" y="11696"/>
                      <a:pt x="52180" y="11689"/>
                      <a:pt x="52235" y="11689"/>
                    </a:cubicBezTo>
                    <a:cubicBezTo>
                      <a:pt x="52455" y="11689"/>
                      <a:pt x="52658" y="11796"/>
                      <a:pt x="52604" y="12009"/>
                    </a:cubicBezTo>
                    <a:cubicBezTo>
                      <a:pt x="52571" y="12309"/>
                      <a:pt x="52237" y="12409"/>
                      <a:pt x="52037" y="12676"/>
                    </a:cubicBezTo>
                    <a:cubicBezTo>
                      <a:pt x="51870" y="12876"/>
                      <a:pt x="51770" y="13143"/>
                      <a:pt x="51704" y="13377"/>
                    </a:cubicBezTo>
                    <a:cubicBezTo>
                      <a:pt x="51570" y="13810"/>
                      <a:pt x="51537" y="14344"/>
                      <a:pt x="51837" y="14544"/>
                    </a:cubicBezTo>
                    <a:cubicBezTo>
                      <a:pt x="51937" y="14644"/>
                      <a:pt x="52104" y="14678"/>
                      <a:pt x="52271" y="14678"/>
                    </a:cubicBezTo>
                    <a:cubicBezTo>
                      <a:pt x="52720" y="14717"/>
                      <a:pt x="53181" y="14733"/>
                      <a:pt x="53640" y="14733"/>
                    </a:cubicBezTo>
                    <a:cubicBezTo>
                      <a:pt x="53964" y="14733"/>
                      <a:pt x="54288" y="14725"/>
                      <a:pt x="54606" y="14711"/>
                    </a:cubicBezTo>
                    <a:cubicBezTo>
                      <a:pt x="54773" y="14811"/>
                      <a:pt x="54739" y="15045"/>
                      <a:pt x="54606" y="15211"/>
                    </a:cubicBezTo>
                    <a:cubicBezTo>
                      <a:pt x="54506" y="15378"/>
                      <a:pt x="54272" y="15412"/>
                      <a:pt x="54072" y="15478"/>
                    </a:cubicBezTo>
                    <a:cubicBezTo>
                      <a:pt x="53839" y="15512"/>
                      <a:pt x="53605" y="15512"/>
                      <a:pt x="53405" y="15545"/>
                    </a:cubicBezTo>
                    <a:cubicBezTo>
                      <a:pt x="53205" y="15645"/>
                      <a:pt x="52938" y="15812"/>
                      <a:pt x="52871" y="16012"/>
                    </a:cubicBezTo>
                    <a:cubicBezTo>
                      <a:pt x="52838" y="16212"/>
                      <a:pt x="52905" y="16412"/>
                      <a:pt x="52938" y="16646"/>
                    </a:cubicBezTo>
                    <a:cubicBezTo>
                      <a:pt x="53005" y="16846"/>
                      <a:pt x="52871" y="17146"/>
                      <a:pt x="52671" y="17146"/>
                    </a:cubicBezTo>
                    <a:cubicBezTo>
                      <a:pt x="52671" y="16960"/>
                      <a:pt x="52502" y="16859"/>
                      <a:pt x="52332" y="16859"/>
                    </a:cubicBezTo>
                    <a:cubicBezTo>
                      <a:pt x="52289" y="16859"/>
                      <a:pt x="52245" y="16866"/>
                      <a:pt x="52204" y="16879"/>
                    </a:cubicBezTo>
                    <a:cubicBezTo>
                      <a:pt x="52004" y="17013"/>
                      <a:pt x="51904" y="17346"/>
                      <a:pt x="51904" y="17580"/>
                    </a:cubicBezTo>
                    <a:cubicBezTo>
                      <a:pt x="51904" y="17713"/>
                      <a:pt x="51904" y="17847"/>
                      <a:pt x="52004" y="17913"/>
                    </a:cubicBezTo>
                    <a:cubicBezTo>
                      <a:pt x="52071" y="18013"/>
                      <a:pt x="52237" y="18013"/>
                      <a:pt x="52271" y="18147"/>
                    </a:cubicBezTo>
                    <a:cubicBezTo>
                      <a:pt x="52337" y="18314"/>
                      <a:pt x="52104" y="18480"/>
                      <a:pt x="52004" y="18514"/>
                    </a:cubicBezTo>
                    <a:cubicBezTo>
                      <a:pt x="51670" y="18647"/>
                      <a:pt x="51337" y="18747"/>
                      <a:pt x="50936" y="18814"/>
                    </a:cubicBezTo>
                    <a:cubicBezTo>
                      <a:pt x="51070" y="18681"/>
                      <a:pt x="51203" y="18547"/>
                      <a:pt x="51270" y="18414"/>
                    </a:cubicBezTo>
                    <a:cubicBezTo>
                      <a:pt x="50703" y="18414"/>
                      <a:pt x="50069" y="18480"/>
                      <a:pt x="49502" y="18647"/>
                    </a:cubicBezTo>
                    <a:cubicBezTo>
                      <a:pt x="48401" y="18981"/>
                      <a:pt x="47367" y="19548"/>
                      <a:pt x="46333" y="19581"/>
                    </a:cubicBezTo>
                    <a:cubicBezTo>
                      <a:pt x="46066" y="19581"/>
                      <a:pt x="45833" y="19581"/>
                      <a:pt x="45566" y="19715"/>
                    </a:cubicBezTo>
                    <a:cubicBezTo>
                      <a:pt x="45433" y="19815"/>
                      <a:pt x="45332" y="19982"/>
                      <a:pt x="45199" y="20082"/>
                    </a:cubicBezTo>
                    <a:cubicBezTo>
                      <a:pt x="44832" y="20649"/>
                      <a:pt x="44499" y="21249"/>
                      <a:pt x="44098" y="21816"/>
                    </a:cubicBezTo>
                    <a:cubicBezTo>
                      <a:pt x="43731" y="22350"/>
                      <a:pt x="43331" y="22850"/>
                      <a:pt x="42864" y="23050"/>
                    </a:cubicBezTo>
                    <a:cubicBezTo>
                      <a:pt x="42664" y="23150"/>
                      <a:pt x="42430" y="23184"/>
                      <a:pt x="42264" y="23317"/>
                    </a:cubicBezTo>
                    <a:cubicBezTo>
                      <a:pt x="42097" y="23417"/>
                      <a:pt x="41930" y="23751"/>
                      <a:pt x="41997" y="24051"/>
                    </a:cubicBezTo>
                    <a:cubicBezTo>
                      <a:pt x="42063" y="24351"/>
                      <a:pt x="42330" y="24385"/>
                      <a:pt x="42497" y="24518"/>
                    </a:cubicBezTo>
                    <a:cubicBezTo>
                      <a:pt x="42831" y="24752"/>
                      <a:pt x="42997" y="25519"/>
                      <a:pt x="42731" y="26019"/>
                    </a:cubicBezTo>
                    <a:cubicBezTo>
                      <a:pt x="42697" y="26153"/>
                      <a:pt x="42597" y="26219"/>
                      <a:pt x="42530" y="26319"/>
                    </a:cubicBezTo>
                    <a:cubicBezTo>
                      <a:pt x="42460" y="26372"/>
                      <a:pt x="42392" y="26393"/>
                      <a:pt x="42325" y="26393"/>
                    </a:cubicBezTo>
                    <a:cubicBezTo>
                      <a:pt x="42138" y="26393"/>
                      <a:pt x="41960" y="26235"/>
                      <a:pt x="41763" y="26186"/>
                    </a:cubicBezTo>
                    <a:cubicBezTo>
                      <a:pt x="41677" y="26151"/>
                      <a:pt x="41589" y="26135"/>
                      <a:pt x="41500" y="26135"/>
                    </a:cubicBezTo>
                    <a:cubicBezTo>
                      <a:pt x="41245" y="26135"/>
                      <a:pt x="40985" y="26272"/>
                      <a:pt x="40763" y="26520"/>
                    </a:cubicBezTo>
                    <a:cubicBezTo>
                      <a:pt x="40496" y="26853"/>
                      <a:pt x="40329" y="27320"/>
                      <a:pt x="40195" y="27820"/>
                    </a:cubicBezTo>
                    <a:cubicBezTo>
                      <a:pt x="40162" y="28054"/>
                      <a:pt x="40095" y="28354"/>
                      <a:pt x="40162" y="28588"/>
                    </a:cubicBezTo>
                    <a:cubicBezTo>
                      <a:pt x="40195" y="28821"/>
                      <a:pt x="40262" y="29021"/>
                      <a:pt x="40362" y="29188"/>
                    </a:cubicBezTo>
                    <a:cubicBezTo>
                      <a:pt x="40620" y="29590"/>
                      <a:pt x="40953" y="29769"/>
                      <a:pt x="41316" y="29769"/>
                    </a:cubicBezTo>
                    <a:cubicBezTo>
                      <a:pt x="41376" y="29769"/>
                      <a:pt x="41436" y="29765"/>
                      <a:pt x="41496" y="29755"/>
                    </a:cubicBezTo>
                    <a:cubicBezTo>
                      <a:pt x="41897" y="29722"/>
                      <a:pt x="42330" y="29422"/>
                      <a:pt x="42731" y="29155"/>
                    </a:cubicBezTo>
                    <a:cubicBezTo>
                      <a:pt x="42831" y="29055"/>
                      <a:pt x="42931" y="28988"/>
                      <a:pt x="43031" y="28855"/>
                    </a:cubicBezTo>
                    <a:cubicBezTo>
                      <a:pt x="43231" y="28554"/>
                      <a:pt x="43231" y="28054"/>
                      <a:pt x="43364" y="27687"/>
                    </a:cubicBezTo>
                    <a:cubicBezTo>
                      <a:pt x="43565" y="27053"/>
                      <a:pt x="44098" y="26820"/>
                      <a:pt x="44499" y="26319"/>
                    </a:cubicBezTo>
                    <a:cubicBezTo>
                      <a:pt x="44599" y="26086"/>
                      <a:pt x="44699" y="25886"/>
                      <a:pt x="44865" y="25752"/>
                    </a:cubicBezTo>
                    <a:cubicBezTo>
                      <a:pt x="45232" y="25385"/>
                      <a:pt x="45766" y="25686"/>
                      <a:pt x="46200" y="25352"/>
                    </a:cubicBezTo>
                    <a:cubicBezTo>
                      <a:pt x="46266" y="25252"/>
                      <a:pt x="46400" y="25185"/>
                      <a:pt x="46500" y="25152"/>
                    </a:cubicBezTo>
                    <a:cubicBezTo>
                      <a:pt x="46524" y="25136"/>
                      <a:pt x="46550" y="25129"/>
                      <a:pt x="46577" y="25129"/>
                    </a:cubicBezTo>
                    <a:cubicBezTo>
                      <a:pt x="46662" y="25129"/>
                      <a:pt x="46758" y="25193"/>
                      <a:pt x="46834" y="25219"/>
                    </a:cubicBezTo>
                    <a:cubicBezTo>
                      <a:pt x="47567" y="25586"/>
                      <a:pt x="48335" y="25986"/>
                      <a:pt x="49102" y="26353"/>
                    </a:cubicBezTo>
                    <a:cubicBezTo>
                      <a:pt x="49269" y="26419"/>
                      <a:pt x="49435" y="26520"/>
                      <a:pt x="49535" y="26653"/>
                    </a:cubicBezTo>
                    <a:cubicBezTo>
                      <a:pt x="49702" y="26853"/>
                      <a:pt x="49702" y="27153"/>
                      <a:pt x="49736" y="27420"/>
                    </a:cubicBezTo>
                    <a:cubicBezTo>
                      <a:pt x="49769" y="27720"/>
                      <a:pt x="49936" y="28021"/>
                      <a:pt x="50203" y="28021"/>
                    </a:cubicBezTo>
                    <a:cubicBezTo>
                      <a:pt x="50403" y="28021"/>
                      <a:pt x="50603" y="27754"/>
                      <a:pt x="50670" y="27520"/>
                    </a:cubicBezTo>
                    <a:cubicBezTo>
                      <a:pt x="50703" y="27253"/>
                      <a:pt x="50603" y="26987"/>
                      <a:pt x="50570" y="26720"/>
                    </a:cubicBezTo>
                    <a:cubicBezTo>
                      <a:pt x="50703" y="26686"/>
                      <a:pt x="50770" y="26686"/>
                      <a:pt x="50903" y="26653"/>
                    </a:cubicBezTo>
                    <a:cubicBezTo>
                      <a:pt x="50936" y="26153"/>
                      <a:pt x="50503" y="25819"/>
                      <a:pt x="50103" y="25586"/>
                    </a:cubicBezTo>
                    <a:cubicBezTo>
                      <a:pt x="49535" y="25252"/>
                      <a:pt x="48935" y="24885"/>
                      <a:pt x="48401" y="24485"/>
                    </a:cubicBezTo>
                    <a:cubicBezTo>
                      <a:pt x="48268" y="24385"/>
                      <a:pt x="48101" y="24185"/>
                      <a:pt x="48201" y="24018"/>
                    </a:cubicBezTo>
                    <a:lnTo>
                      <a:pt x="48201" y="24018"/>
                    </a:lnTo>
                    <a:cubicBezTo>
                      <a:pt x="49202" y="24051"/>
                      <a:pt x="50203" y="24318"/>
                      <a:pt x="51103" y="24852"/>
                    </a:cubicBezTo>
                    <a:cubicBezTo>
                      <a:pt x="51337" y="24985"/>
                      <a:pt x="51504" y="25085"/>
                      <a:pt x="51604" y="25252"/>
                    </a:cubicBezTo>
                    <a:cubicBezTo>
                      <a:pt x="51937" y="25752"/>
                      <a:pt x="51770" y="26720"/>
                      <a:pt x="52271" y="27053"/>
                    </a:cubicBezTo>
                    <a:cubicBezTo>
                      <a:pt x="52404" y="27153"/>
                      <a:pt x="52538" y="27187"/>
                      <a:pt x="52604" y="27253"/>
                    </a:cubicBezTo>
                    <a:cubicBezTo>
                      <a:pt x="52871" y="27520"/>
                      <a:pt x="52738" y="28021"/>
                      <a:pt x="52905" y="28354"/>
                    </a:cubicBezTo>
                    <a:cubicBezTo>
                      <a:pt x="52993" y="28530"/>
                      <a:pt x="53164" y="28613"/>
                      <a:pt x="53341" y="28613"/>
                    </a:cubicBezTo>
                    <a:cubicBezTo>
                      <a:pt x="53499" y="28613"/>
                      <a:pt x="53662" y="28547"/>
                      <a:pt x="53772" y="28421"/>
                    </a:cubicBezTo>
                    <a:cubicBezTo>
                      <a:pt x="54039" y="28187"/>
                      <a:pt x="54072" y="27720"/>
                      <a:pt x="53939" y="27387"/>
                    </a:cubicBezTo>
                    <a:cubicBezTo>
                      <a:pt x="53872" y="27187"/>
                      <a:pt x="53738" y="26987"/>
                      <a:pt x="53672" y="26753"/>
                    </a:cubicBezTo>
                    <a:cubicBezTo>
                      <a:pt x="53572" y="26553"/>
                      <a:pt x="53538" y="26319"/>
                      <a:pt x="53605" y="26053"/>
                    </a:cubicBezTo>
                    <a:cubicBezTo>
                      <a:pt x="53673" y="25916"/>
                      <a:pt x="53835" y="25810"/>
                      <a:pt x="53984" y="25810"/>
                    </a:cubicBezTo>
                    <a:cubicBezTo>
                      <a:pt x="54053" y="25810"/>
                      <a:pt x="54119" y="25833"/>
                      <a:pt x="54172" y="25886"/>
                    </a:cubicBezTo>
                    <a:cubicBezTo>
                      <a:pt x="54279" y="25822"/>
                      <a:pt x="54403" y="25792"/>
                      <a:pt x="54529" y="25792"/>
                    </a:cubicBezTo>
                    <a:cubicBezTo>
                      <a:pt x="54796" y="25792"/>
                      <a:pt x="55070" y="25926"/>
                      <a:pt x="55206" y="26153"/>
                    </a:cubicBezTo>
                    <a:cubicBezTo>
                      <a:pt x="55406" y="26486"/>
                      <a:pt x="55506" y="26886"/>
                      <a:pt x="55707" y="27220"/>
                    </a:cubicBezTo>
                    <a:cubicBezTo>
                      <a:pt x="56073" y="27854"/>
                      <a:pt x="56774" y="28154"/>
                      <a:pt x="57508" y="28187"/>
                    </a:cubicBezTo>
                    <a:cubicBezTo>
                      <a:pt x="57569" y="28190"/>
                      <a:pt x="57631" y="28192"/>
                      <a:pt x="57692" y="28192"/>
                    </a:cubicBezTo>
                    <a:cubicBezTo>
                      <a:pt x="58331" y="28192"/>
                      <a:pt x="58970" y="28042"/>
                      <a:pt x="59609" y="27921"/>
                    </a:cubicBezTo>
                    <a:lnTo>
                      <a:pt x="59876" y="27921"/>
                    </a:lnTo>
                    <a:cubicBezTo>
                      <a:pt x="59943" y="27987"/>
                      <a:pt x="60010" y="28021"/>
                      <a:pt x="60076" y="28054"/>
                    </a:cubicBezTo>
                    <a:cubicBezTo>
                      <a:pt x="60510" y="28421"/>
                      <a:pt x="60677" y="29088"/>
                      <a:pt x="60510" y="29688"/>
                    </a:cubicBezTo>
                    <a:cubicBezTo>
                      <a:pt x="60343" y="30222"/>
                      <a:pt x="59843" y="30689"/>
                      <a:pt x="59276" y="30756"/>
                    </a:cubicBezTo>
                    <a:cubicBezTo>
                      <a:pt x="59196" y="30772"/>
                      <a:pt x="59115" y="30778"/>
                      <a:pt x="59036" y="30778"/>
                    </a:cubicBezTo>
                    <a:cubicBezTo>
                      <a:pt x="58786" y="30778"/>
                      <a:pt x="58544" y="30715"/>
                      <a:pt x="58342" y="30689"/>
                    </a:cubicBezTo>
                    <a:cubicBezTo>
                      <a:pt x="58042" y="30639"/>
                      <a:pt x="57750" y="30614"/>
                      <a:pt x="57462" y="30614"/>
                    </a:cubicBezTo>
                    <a:cubicBezTo>
                      <a:pt x="57174" y="30614"/>
                      <a:pt x="56891" y="30639"/>
                      <a:pt x="56607" y="30689"/>
                    </a:cubicBezTo>
                    <a:cubicBezTo>
                      <a:pt x="56442" y="30713"/>
                      <a:pt x="56260" y="30736"/>
                      <a:pt x="56085" y="30736"/>
                    </a:cubicBezTo>
                    <a:cubicBezTo>
                      <a:pt x="56013" y="30736"/>
                      <a:pt x="55942" y="30732"/>
                      <a:pt x="55873" y="30723"/>
                    </a:cubicBezTo>
                    <a:cubicBezTo>
                      <a:pt x="55673" y="30689"/>
                      <a:pt x="55506" y="30589"/>
                      <a:pt x="55273" y="30522"/>
                    </a:cubicBezTo>
                    <a:cubicBezTo>
                      <a:pt x="54739" y="30256"/>
                      <a:pt x="54205" y="30089"/>
                      <a:pt x="53605" y="30055"/>
                    </a:cubicBezTo>
                    <a:cubicBezTo>
                      <a:pt x="53516" y="30044"/>
                      <a:pt x="53423" y="30037"/>
                      <a:pt x="53330" y="30037"/>
                    </a:cubicBezTo>
                    <a:cubicBezTo>
                      <a:pt x="53142" y="30037"/>
                      <a:pt x="52949" y="30067"/>
                      <a:pt x="52771" y="30155"/>
                    </a:cubicBezTo>
                    <a:cubicBezTo>
                      <a:pt x="52538" y="30256"/>
                      <a:pt x="52271" y="30522"/>
                      <a:pt x="52237" y="30823"/>
                    </a:cubicBezTo>
                    <a:cubicBezTo>
                      <a:pt x="52237" y="30923"/>
                      <a:pt x="52237" y="31023"/>
                      <a:pt x="52204" y="31156"/>
                    </a:cubicBezTo>
                    <a:cubicBezTo>
                      <a:pt x="52140" y="31412"/>
                      <a:pt x="51913" y="31518"/>
                      <a:pt x="51671" y="31518"/>
                    </a:cubicBezTo>
                    <a:cubicBezTo>
                      <a:pt x="51533" y="31518"/>
                      <a:pt x="51391" y="31483"/>
                      <a:pt x="51270" y="31423"/>
                    </a:cubicBezTo>
                    <a:cubicBezTo>
                      <a:pt x="50936" y="31256"/>
                      <a:pt x="50703" y="30989"/>
                      <a:pt x="50369" y="30823"/>
                    </a:cubicBezTo>
                    <a:cubicBezTo>
                      <a:pt x="50177" y="30726"/>
                      <a:pt x="49985" y="30698"/>
                      <a:pt x="49790" y="30698"/>
                    </a:cubicBezTo>
                    <a:cubicBezTo>
                      <a:pt x="49512" y="30698"/>
                      <a:pt x="49229" y="30756"/>
                      <a:pt x="48935" y="30756"/>
                    </a:cubicBezTo>
                    <a:cubicBezTo>
                      <a:pt x="48887" y="30763"/>
                      <a:pt x="48837" y="30767"/>
                      <a:pt x="48786" y="30767"/>
                    </a:cubicBezTo>
                    <a:cubicBezTo>
                      <a:pt x="48381" y="30767"/>
                      <a:pt x="47923" y="30530"/>
                      <a:pt x="47834" y="30055"/>
                    </a:cubicBezTo>
                    <a:lnTo>
                      <a:pt x="47834" y="29922"/>
                    </a:lnTo>
                    <a:cubicBezTo>
                      <a:pt x="47868" y="29855"/>
                      <a:pt x="47934" y="29822"/>
                      <a:pt x="48001" y="29722"/>
                    </a:cubicBezTo>
                    <a:cubicBezTo>
                      <a:pt x="48168" y="29555"/>
                      <a:pt x="48101" y="29255"/>
                      <a:pt x="48001" y="29088"/>
                    </a:cubicBezTo>
                    <a:cubicBezTo>
                      <a:pt x="47868" y="28921"/>
                      <a:pt x="47667" y="28855"/>
                      <a:pt x="47501" y="28821"/>
                    </a:cubicBezTo>
                    <a:cubicBezTo>
                      <a:pt x="47256" y="28764"/>
                      <a:pt x="47012" y="28739"/>
                      <a:pt x="46771" y="28739"/>
                    </a:cubicBezTo>
                    <a:cubicBezTo>
                      <a:pt x="45896" y="28739"/>
                      <a:pt x="45050" y="29067"/>
                      <a:pt x="44265" y="29355"/>
                    </a:cubicBezTo>
                    <a:cubicBezTo>
                      <a:pt x="44032" y="29422"/>
                      <a:pt x="43765" y="29555"/>
                      <a:pt x="43598" y="29722"/>
                    </a:cubicBezTo>
                    <a:cubicBezTo>
                      <a:pt x="43348" y="30002"/>
                      <a:pt x="43070" y="30429"/>
                      <a:pt x="42762" y="30429"/>
                    </a:cubicBezTo>
                    <a:cubicBezTo>
                      <a:pt x="42741" y="30429"/>
                      <a:pt x="42719" y="30427"/>
                      <a:pt x="42697" y="30422"/>
                    </a:cubicBezTo>
                    <a:lnTo>
                      <a:pt x="42097" y="30422"/>
                    </a:lnTo>
                    <a:cubicBezTo>
                      <a:pt x="41897" y="30389"/>
                      <a:pt x="41663" y="30356"/>
                      <a:pt x="41430" y="30356"/>
                    </a:cubicBezTo>
                    <a:lnTo>
                      <a:pt x="41330" y="30356"/>
                    </a:lnTo>
                    <a:cubicBezTo>
                      <a:pt x="41163" y="30489"/>
                      <a:pt x="41263" y="30889"/>
                      <a:pt x="41230" y="31156"/>
                    </a:cubicBezTo>
                    <a:cubicBezTo>
                      <a:pt x="41163" y="31556"/>
                      <a:pt x="40696" y="31390"/>
                      <a:pt x="40529" y="31757"/>
                    </a:cubicBezTo>
                    <a:cubicBezTo>
                      <a:pt x="40496" y="31890"/>
                      <a:pt x="40496" y="32023"/>
                      <a:pt x="40496" y="32157"/>
                    </a:cubicBezTo>
                    <a:cubicBezTo>
                      <a:pt x="40429" y="32657"/>
                      <a:pt x="40429" y="33191"/>
                      <a:pt x="40429" y="33691"/>
                    </a:cubicBezTo>
                    <a:cubicBezTo>
                      <a:pt x="40229" y="33858"/>
                      <a:pt x="39995" y="33758"/>
                      <a:pt x="39762" y="33891"/>
                    </a:cubicBezTo>
                    <a:cubicBezTo>
                      <a:pt x="39662" y="33992"/>
                      <a:pt x="39562" y="34158"/>
                      <a:pt x="39495" y="34258"/>
                    </a:cubicBezTo>
                    <a:cubicBezTo>
                      <a:pt x="39362" y="34525"/>
                      <a:pt x="39195" y="34825"/>
                      <a:pt x="39061" y="35059"/>
                    </a:cubicBezTo>
                    <a:cubicBezTo>
                      <a:pt x="38995" y="35226"/>
                      <a:pt x="38895" y="35393"/>
                      <a:pt x="38828" y="35593"/>
                    </a:cubicBezTo>
                    <a:cubicBezTo>
                      <a:pt x="38694" y="35926"/>
                      <a:pt x="38661" y="36360"/>
                      <a:pt x="38594" y="36760"/>
                    </a:cubicBezTo>
                    <a:cubicBezTo>
                      <a:pt x="38594" y="36927"/>
                      <a:pt x="38561" y="37094"/>
                      <a:pt x="38661" y="37227"/>
                    </a:cubicBezTo>
                    <a:cubicBezTo>
                      <a:pt x="38694" y="37327"/>
                      <a:pt x="38728" y="37361"/>
                      <a:pt x="38761" y="37427"/>
                    </a:cubicBezTo>
                    <a:cubicBezTo>
                      <a:pt x="38861" y="37594"/>
                      <a:pt x="38895" y="37861"/>
                      <a:pt x="38895" y="38094"/>
                    </a:cubicBezTo>
                    <a:cubicBezTo>
                      <a:pt x="38928" y="38595"/>
                      <a:pt x="39662" y="40863"/>
                      <a:pt x="39562" y="41263"/>
                    </a:cubicBezTo>
                    <a:cubicBezTo>
                      <a:pt x="39528" y="41430"/>
                      <a:pt x="39495" y="41697"/>
                      <a:pt x="39562" y="41830"/>
                    </a:cubicBezTo>
                    <a:cubicBezTo>
                      <a:pt x="39662" y="41931"/>
                      <a:pt x="39728" y="41931"/>
                      <a:pt x="39762" y="42064"/>
                    </a:cubicBezTo>
                    <a:cubicBezTo>
                      <a:pt x="39862" y="42197"/>
                      <a:pt x="39829" y="42364"/>
                      <a:pt x="39895" y="42498"/>
                    </a:cubicBezTo>
                    <a:cubicBezTo>
                      <a:pt x="39929" y="42664"/>
                      <a:pt x="40062" y="42698"/>
                      <a:pt x="40162" y="42764"/>
                    </a:cubicBezTo>
                    <a:cubicBezTo>
                      <a:pt x="40362" y="42931"/>
                      <a:pt x="40496" y="43231"/>
                      <a:pt x="40696" y="43432"/>
                    </a:cubicBezTo>
                    <a:cubicBezTo>
                      <a:pt x="41196" y="44165"/>
                      <a:pt x="41830" y="44599"/>
                      <a:pt x="42497" y="45066"/>
                    </a:cubicBezTo>
                    <a:cubicBezTo>
                      <a:pt x="42887" y="45359"/>
                      <a:pt x="43246" y="46603"/>
                      <a:pt x="43697" y="46603"/>
                    </a:cubicBezTo>
                    <a:cubicBezTo>
                      <a:pt x="43708" y="46603"/>
                      <a:pt x="43720" y="46602"/>
                      <a:pt x="43731" y="46601"/>
                    </a:cubicBezTo>
                    <a:cubicBezTo>
                      <a:pt x="44098" y="46567"/>
                      <a:pt x="44398" y="46334"/>
                      <a:pt x="44765" y="46267"/>
                    </a:cubicBezTo>
                    <a:cubicBezTo>
                      <a:pt x="44805" y="46263"/>
                      <a:pt x="44846" y="46261"/>
                      <a:pt x="44887" y="46261"/>
                    </a:cubicBezTo>
                    <a:cubicBezTo>
                      <a:pt x="45076" y="46261"/>
                      <a:pt x="45287" y="46294"/>
                      <a:pt x="45489" y="46294"/>
                    </a:cubicBezTo>
                    <a:cubicBezTo>
                      <a:pt x="45621" y="46294"/>
                      <a:pt x="45750" y="46280"/>
                      <a:pt x="45866" y="46234"/>
                    </a:cubicBezTo>
                    <a:cubicBezTo>
                      <a:pt x="46066" y="46167"/>
                      <a:pt x="46233" y="46000"/>
                      <a:pt x="46400" y="45900"/>
                    </a:cubicBezTo>
                    <a:cubicBezTo>
                      <a:pt x="46800" y="45700"/>
                      <a:pt x="47267" y="45667"/>
                      <a:pt x="47734" y="45600"/>
                    </a:cubicBezTo>
                    <a:cubicBezTo>
                      <a:pt x="47834" y="45600"/>
                      <a:pt x="47934" y="45600"/>
                      <a:pt x="48034" y="45667"/>
                    </a:cubicBezTo>
                    <a:cubicBezTo>
                      <a:pt x="48168" y="45733"/>
                      <a:pt x="48235" y="45900"/>
                      <a:pt x="48335" y="46034"/>
                    </a:cubicBezTo>
                    <a:cubicBezTo>
                      <a:pt x="48535" y="46334"/>
                      <a:pt x="48868" y="46434"/>
                      <a:pt x="49169" y="46501"/>
                    </a:cubicBezTo>
                    <a:cubicBezTo>
                      <a:pt x="49435" y="46501"/>
                      <a:pt x="49702" y="46367"/>
                      <a:pt x="49936" y="46234"/>
                    </a:cubicBezTo>
                    <a:cubicBezTo>
                      <a:pt x="50436" y="46434"/>
                      <a:pt x="50570" y="47101"/>
                      <a:pt x="50536" y="47601"/>
                    </a:cubicBezTo>
                    <a:cubicBezTo>
                      <a:pt x="50503" y="48102"/>
                      <a:pt x="50436" y="48669"/>
                      <a:pt x="50736" y="49069"/>
                    </a:cubicBezTo>
                    <a:cubicBezTo>
                      <a:pt x="51203" y="49703"/>
                      <a:pt x="52237" y="49736"/>
                      <a:pt x="52671" y="50403"/>
                    </a:cubicBezTo>
                    <a:cubicBezTo>
                      <a:pt x="52871" y="50770"/>
                      <a:pt x="53372" y="53372"/>
                      <a:pt x="53705" y="53539"/>
                    </a:cubicBezTo>
                    <a:lnTo>
                      <a:pt x="54072" y="53772"/>
                    </a:lnTo>
                    <a:cubicBezTo>
                      <a:pt x="54339" y="54006"/>
                      <a:pt x="54339" y="54339"/>
                      <a:pt x="54205" y="54540"/>
                    </a:cubicBezTo>
                    <a:cubicBezTo>
                      <a:pt x="54072" y="54740"/>
                      <a:pt x="53872" y="54907"/>
                      <a:pt x="53839" y="55107"/>
                    </a:cubicBezTo>
                    <a:cubicBezTo>
                      <a:pt x="53738" y="55507"/>
                      <a:pt x="54072" y="55907"/>
                      <a:pt x="54572" y="56107"/>
                    </a:cubicBezTo>
                    <a:cubicBezTo>
                      <a:pt x="55540" y="57008"/>
                      <a:pt x="56507" y="57709"/>
                      <a:pt x="57474" y="58276"/>
                    </a:cubicBezTo>
                    <a:cubicBezTo>
                      <a:pt x="57908" y="58542"/>
                      <a:pt x="58342" y="58776"/>
                      <a:pt x="58775" y="58943"/>
                    </a:cubicBezTo>
                    <a:cubicBezTo>
                      <a:pt x="58875" y="59009"/>
                      <a:pt x="58909" y="59009"/>
                      <a:pt x="59009" y="59043"/>
                    </a:cubicBezTo>
                    <a:cubicBezTo>
                      <a:pt x="59092" y="59058"/>
                      <a:pt x="59176" y="59064"/>
                      <a:pt x="59261" y="59064"/>
                    </a:cubicBezTo>
                    <a:cubicBezTo>
                      <a:pt x="59553" y="59064"/>
                      <a:pt x="59851" y="58987"/>
                      <a:pt x="60110" y="58909"/>
                    </a:cubicBezTo>
                    <a:cubicBezTo>
                      <a:pt x="60510" y="58843"/>
                      <a:pt x="60944" y="58743"/>
                      <a:pt x="61411" y="58709"/>
                    </a:cubicBezTo>
                    <a:cubicBezTo>
                      <a:pt x="61944" y="58676"/>
                      <a:pt x="62545" y="58676"/>
                      <a:pt x="62912" y="58509"/>
                    </a:cubicBezTo>
                    <a:cubicBezTo>
                      <a:pt x="63112" y="58409"/>
                      <a:pt x="63179" y="58276"/>
                      <a:pt x="63279" y="58209"/>
                    </a:cubicBezTo>
                    <a:cubicBezTo>
                      <a:pt x="63579" y="57942"/>
                      <a:pt x="64179" y="57709"/>
                      <a:pt x="64079" y="57342"/>
                    </a:cubicBezTo>
                    <a:cubicBezTo>
                      <a:pt x="64046" y="57242"/>
                      <a:pt x="63946" y="57108"/>
                      <a:pt x="64012" y="57041"/>
                    </a:cubicBezTo>
                    <a:cubicBezTo>
                      <a:pt x="64146" y="56775"/>
                      <a:pt x="65047" y="56775"/>
                      <a:pt x="64980" y="56508"/>
                    </a:cubicBezTo>
                    <a:cubicBezTo>
                      <a:pt x="64980" y="56408"/>
                      <a:pt x="64846" y="56374"/>
                      <a:pt x="64780" y="56274"/>
                    </a:cubicBezTo>
                    <a:cubicBezTo>
                      <a:pt x="64513" y="56007"/>
                      <a:pt x="64613" y="55540"/>
                      <a:pt x="65147" y="55340"/>
                    </a:cubicBezTo>
                    <a:cubicBezTo>
                      <a:pt x="65514" y="55173"/>
                      <a:pt x="66214" y="54440"/>
                      <a:pt x="66581" y="54339"/>
                    </a:cubicBezTo>
                    <a:cubicBezTo>
                      <a:pt x="67181" y="54106"/>
                      <a:pt x="67515" y="53606"/>
                      <a:pt x="67515" y="53105"/>
                    </a:cubicBezTo>
                    <a:cubicBezTo>
                      <a:pt x="67515" y="52705"/>
                      <a:pt x="67015" y="49936"/>
                      <a:pt x="66648" y="49369"/>
                    </a:cubicBezTo>
                    <a:cubicBezTo>
                      <a:pt x="66347" y="49002"/>
                      <a:pt x="66014" y="48602"/>
                      <a:pt x="66014" y="48168"/>
                    </a:cubicBezTo>
                    <a:cubicBezTo>
                      <a:pt x="66014" y="47835"/>
                      <a:pt x="66247" y="47535"/>
                      <a:pt x="66514" y="47234"/>
                    </a:cubicBezTo>
                    <a:cubicBezTo>
                      <a:pt x="68215" y="45400"/>
                      <a:pt x="70017" y="42498"/>
                      <a:pt x="71118" y="39896"/>
                    </a:cubicBezTo>
                    <a:cubicBezTo>
                      <a:pt x="71218" y="39729"/>
                      <a:pt x="71251" y="39529"/>
                      <a:pt x="71184" y="39395"/>
                    </a:cubicBezTo>
                    <a:cubicBezTo>
                      <a:pt x="71114" y="39290"/>
                      <a:pt x="70978" y="39249"/>
                      <a:pt x="70827" y="39249"/>
                    </a:cubicBezTo>
                    <a:cubicBezTo>
                      <a:pt x="70691" y="39249"/>
                      <a:pt x="70543" y="39281"/>
                      <a:pt x="70417" y="39329"/>
                    </a:cubicBezTo>
                    <a:cubicBezTo>
                      <a:pt x="69350" y="39596"/>
                      <a:pt x="68215" y="39829"/>
                      <a:pt x="67081" y="39862"/>
                    </a:cubicBezTo>
                    <a:cubicBezTo>
                      <a:pt x="66881" y="39862"/>
                      <a:pt x="66614" y="39862"/>
                      <a:pt x="66448" y="39729"/>
                    </a:cubicBezTo>
                    <a:cubicBezTo>
                      <a:pt x="66347" y="39596"/>
                      <a:pt x="66247" y="39429"/>
                      <a:pt x="66181" y="39262"/>
                    </a:cubicBezTo>
                    <a:cubicBezTo>
                      <a:pt x="65947" y="38862"/>
                      <a:pt x="65614" y="38528"/>
                      <a:pt x="65180" y="38328"/>
                    </a:cubicBezTo>
                    <a:cubicBezTo>
                      <a:pt x="64846" y="37828"/>
                      <a:pt x="64046" y="37694"/>
                      <a:pt x="63679" y="37227"/>
                    </a:cubicBezTo>
                    <a:cubicBezTo>
                      <a:pt x="63512" y="37027"/>
                      <a:pt x="63412" y="36827"/>
                      <a:pt x="63279" y="36560"/>
                    </a:cubicBezTo>
                    <a:cubicBezTo>
                      <a:pt x="62912" y="35826"/>
                      <a:pt x="62245" y="35259"/>
                      <a:pt x="61711" y="34692"/>
                    </a:cubicBezTo>
                    <a:cubicBezTo>
                      <a:pt x="61177" y="34092"/>
                      <a:pt x="60710" y="33424"/>
                      <a:pt x="60243" y="32757"/>
                    </a:cubicBezTo>
                    <a:cubicBezTo>
                      <a:pt x="60076" y="32490"/>
                      <a:pt x="59876" y="32224"/>
                      <a:pt x="59743" y="31890"/>
                    </a:cubicBezTo>
                    <a:cubicBezTo>
                      <a:pt x="59832" y="31812"/>
                      <a:pt x="59939" y="31779"/>
                      <a:pt x="60053" y="31779"/>
                    </a:cubicBezTo>
                    <a:cubicBezTo>
                      <a:pt x="60280" y="31779"/>
                      <a:pt x="60532" y="31912"/>
                      <a:pt x="60710" y="32090"/>
                    </a:cubicBezTo>
                    <a:cubicBezTo>
                      <a:pt x="60944" y="32390"/>
                      <a:pt x="61110" y="32757"/>
                      <a:pt x="61444" y="32924"/>
                    </a:cubicBezTo>
                    <a:cubicBezTo>
                      <a:pt x="61711" y="33091"/>
                      <a:pt x="62044" y="33091"/>
                      <a:pt x="62345" y="33224"/>
                    </a:cubicBezTo>
                    <a:cubicBezTo>
                      <a:pt x="62678" y="33424"/>
                      <a:pt x="62845" y="33825"/>
                      <a:pt x="63012" y="34158"/>
                    </a:cubicBezTo>
                    <a:cubicBezTo>
                      <a:pt x="63245" y="34592"/>
                      <a:pt x="63579" y="34992"/>
                      <a:pt x="64012" y="35259"/>
                    </a:cubicBezTo>
                    <a:cubicBezTo>
                      <a:pt x="64246" y="35493"/>
                      <a:pt x="64546" y="35659"/>
                      <a:pt x="64713" y="35893"/>
                    </a:cubicBezTo>
                    <a:cubicBezTo>
                      <a:pt x="64913" y="36193"/>
                      <a:pt x="64946" y="36527"/>
                      <a:pt x="65180" y="36827"/>
                    </a:cubicBezTo>
                    <a:cubicBezTo>
                      <a:pt x="65514" y="37261"/>
                      <a:pt x="66181" y="37527"/>
                      <a:pt x="66347" y="38061"/>
                    </a:cubicBezTo>
                    <a:cubicBezTo>
                      <a:pt x="66414" y="38261"/>
                      <a:pt x="66414" y="38528"/>
                      <a:pt x="66581" y="38695"/>
                    </a:cubicBezTo>
                    <a:cubicBezTo>
                      <a:pt x="66681" y="38762"/>
                      <a:pt x="66848" y="38762"/>
                      <a:pt x="66948" y="38828"/>
                    </a:cubicBezTo>
                    <a:cubicBezTo>
                      <a:pt x="66986" y="38830"/>
                      <a:pt x="67023" y="38831"/>
                      <a:pt x="67060" y="38831"/>
                    </a:cubicBezTo>
                    <a:cubicBezTo>
                      <a:pt x="67750" y="38831"/>
                      <a:pt x="68383" y="38546"/>
                      <a:pt x="69016" y="38261"/>
                    </a:cubicBezTo>
                    <a:cubicBezTo>
                      <a:pt x="70250" y="37694"/>
                      <a:pt x="71551" y="37094"/>
                      <a:pt x="72852" y="36527"/>
                    </a:cubicBezTo>
                    <a:cubicBezTo>
                      <a:pt x="73586" y="36193"/>
                      <a:pt x="74120" y="35526"/>
                      <a:pt x="74753" y="35026"/>
                    </a:cubicBezTo>
                    <a:cubicBezTo>
                      <a:pt x="74954" y="34859"/>
                      <a:pt x="75187" y="34692"/>
                      <a:pt x="75287" y="34425"/>
                    </a:cubicBezTo>
                    <a:cubicBezTo>
                      <a:pt x="75454" y="35759"/>
                      <a:pt x="75521" y="37160"/>
                      <a:pt x="75521" y="38528"/>
                    </a:cubicBezTo>
                    <a:cubicBezTo>
                      <a:pt x="75554" y="58943"/>
                      <a:pt x="58976" y="75521"/>
                      <a:pt x="38628" y="75521"/>
                    </a:cubicBezTo>
                    <a:cubicBezTo>
                      <a:pt x="21649" y="75521"/>
                      <a:pt x="7339" y="64013"/>
                      <a:pt x="3002" y="48402"/>
                    </a:cubicBezTo>
                    <a:cubicBezTo>
                      <a:pt x="3069" y="48402"/>
                      <a:pt x="3202" y="48435"/>
                      <a:pt x="3302" y="48435"/>
                    </a:cubicBezTo>
                    <a:cubicBezTo>
                      <a:pt x="3503" y="48485"/>
                      <a:pt x="3719" y="48519"/>
                      <a:pt x="3936" y="48519"/>
                    </a:cubicBezTo>
                    <a:cubicBezTo>
                      <a:pt x="4153" y="48519"/>
                      <a:pt x="4370" y="48485"/>
                      <a:pt x="4570" y="48402"/>
                    </a:cubicBezTo>
                    <a:cubicBezTo>
                      <a:pt x="4703" y="48369"/>
                      <a:pt x="4837" y="48268"/>
                      <a:pt x="5004" y="48202"/>
                    </a:cubicBezTo>
                    <a:cubicBezTo>
                      <a:pt x="5237" y="48068"/>
                      <a:pt x="5504" y="48035"/>
                      <a:pt x="5804" y="48035"/>
                    </a:cubicBezTo>
                    <a:cubicBezTo>
                      <a:pt x="5971" y="48035"/>
                      <a:pt x="6071" y="48068"/>
                      <a:pt x="6205" y="48102"/>
                    </a:cubicBezTo>
                    <a:cubicBezTo>
                      <a:pt x="6471" y="48235"/>
                      <a:pt x="6605" y="48502"/>
                      <a:pt x="6838" y="48535"/>
                    </a:cubicBezTo>
                    <a:cubicBezTo>
                      <a:pt x="6872" y="48542"/>
                      <a:pt x="6905" y="48545"/>
                      <a:pt x="6938" y="48545"/>
                    </a:cubicBezTo>
                    <a:cubicBezTo>
                      <a:pt x="7072" y="48545"/>
                      <a:pt x="7205" y="48502"/>
                      <a:pt x="7339" y="48502"/>
                    </a:cubicBezTo>
                    <a:cubicBezTo>
                      <a:pt x="7505" y="48502"/>
                      <a:pt x="7706" y="48535"/>
                      <a:pt x="7872" y="48569"/>
                    </a:cubicBezTo>
                    <a:cubicBezTo>
                      <a:pt x="8168" y="48611"/>
                      <a:pt x="8476" y="48653"/>
                      <a:pt x="8782" y="48653"/>
                    </a:cubicBezTo>
                    <a:cubicBezTo>
                      <a:pt x="8959" y="48653"/>
                      <a:pt x="9135" y="48639"/>
                      <a:pt x="9307" y="48602"/>
                    </a:cubicBezTo>
                    <a:cubicBezTo>
                      <a:pt x="9390" y="48585"/>
                      <a:pt x="9474" y="48577"/>
                      <a:pt x="9557" y="48577"/>
                    </a:cubicBezTo>
                    <a:cubicBezTo>
                      <a:pt x="9640" y="48577"/>
                      <a:pt x="9724" y="48585"/>
                      <a:pt x="9807" y="48602"/>
                    </a:cubicBezTo>
                    <a:cubicBezTo>
                      <a:pt x="9874" y="48602"/>
                      <a:pt x="9941" y="48635"/>
                      <a:pt x="10007" y="48702"/>
                    </a:cubicBezTo>
                    <a:cubicBezTo>
                      <a:pt x="10041" y="48735"/>
                      <a:pt x="10107" y="48802"/>
                      <a:pt x="10141" y="48869"/>
                    </a:cubicBezTo>
                    <a:cubicBezTo>
                      <a:pt x="10307" y="49069"/>
                      <a:pt x="10574" y="49202"/>
                      <a:pt x="10875" y="49202"/>
                    </a:cubicBezTo>
                    <a:cubicBezTo>
                      <a:pt x="10975" y="49202"/>
                      <a:pt x="11041" y="49202"/>
                      <a:pt x="11141" y="49236"/>
                    </a:cubicBezTo>
                    <a:cubicBezTo>
                      <a:pt x="11208" y="49269"/>
                      <a:pt x="11308" y="49369"/>
                      <a:pt x="11375" y="49403"/>
                    </a:cubicBezTo>
                    <a:cubicBezTo>
                      <a:pt x="11742" y="49736"/>
                      <a:pt x="12242" y="49903"/>
                      <a:pt x="12809" y="49936"/>
                    </a:cubicBezTo>
                    <a:cubicBezTo>
                      <a:pt x="12909" y="49936"/>
                      <a:pt x="13109" y="49936"/>
                      <a:pt x="13210" y="50003"/>
                    </a:cubicBezTo>
                    <a:cubicBezTo>
                      <a:pt x="13310" y="50036"/>
                      <a:pt x="13376" y="50070"/>
                      <a:pt x="13410" y="50103"/>
                    </a:cubicBezTo>
                    <a:cubicBezTo>
                      <a:pt x="13507" y="50145"/>
                      <a:pt x="13599" y="50164"/>
                      <a:pt x="13688" y="50164"/>
                    </a:cubicBezTo>
                    <a:cubicBezTo>
                      <a:pt x="13811" y="50164"/>
                      <a:pt x="13927" y="50128"/>
                      <a:pt x="14043" y="50070"/>
                    </a:cubicBezTo>
                    <a:lnTo>
                      <a:pt x="14043" y="49703"/>
                    </a:lnTo>
                    <a:cubicBezTo>
                      <a:pt x="14358" y="49703"/>
                      <a:pt x="14570" y="49476"/>
                      <a:pt x="14808" y="49476"/>
                    </a:cubicBezTo>
                    <a:cubicBezTo>
                      <a:pt x="14872" y="49476"/>
                      <a:pt x="14939" y="49493"/>
                      <a:pt x="15011" y="49536"/>
                    </a:cubicBezTo>
                    <a:cubicBezTo>
                      <a:pt x="15078" y="49569"/>
                      <a:pt x="15178" y="49703"/>
                      <a:pt x="15244" y="49770"/>
                    </a:cubicBezTo>
                    <a:cubicBezTo>
                      <a:pt x="15578" y="50237"/>
                      <a:pt x="15978" y="50704"/>
                      <a:pt x="16045" y="51237"/>
                    </a:cubicBezTo>
                    <a:cubicBezTo>
                      <a:pt x="16078" y="51404"/>
                      <a:pt x="16078" y="51604"/>
                      <a:pt x="15978" y="51771"/>
                    </a:cubicBezTo>
                    <a:cubicBezTo>
                      <a:pt x="15878" y="51904"/>
                      <a:pt x="15745" y="51938"/>
                      <a:pt x="15645" y="52038"/>
                    </a:cubicBezTo>
                    <a:cubicBezTo>
                      <a:pt x="15078" y="52371"/>
                      <a:pt x="14677" y="52872"/>
                      <a:pt x="14410" y="53439"/>
                    </a:cubicBezTo>
                    <a:cubicBezTo>
                      <a:pt x="14344" y="53606"/>
                      <a:pt x="14310" y="53839"/>
                      <a:pt x="14377" y="53939"/>
                    </a:cubicBezTo>
                    <a:cubicBezTo>
                      <a:pt x="14476" y="54136"/>
                      <a:pt x="14702" y="54188"/>
                      <a:pt x="14934" y="54188"/>
                    </a:cubicBezTo>
                    <a:cubicBezTo>
                      <a:pt x="15016" y="54188"/>
                      <a:pt x="15099" y="54181"/>
                      <a:pt x="15178" y="54173"/>
                    </a:cubicBezTo>
                    <a:cubicBezTo>
                      <a:pt x="15178" y="54239"/>
                      <a:pt x="15211" y="54339"/>
                      <a:pt x="15211" y="54406"/>
                    </a:cubicBezTo>
                    <a:cubicBezTo>
                      <a:pt x="14977" y="54473"/>
                      <a:pt x="14777" y="54573"/>
                      <a:pt x="14644" y="54773"/>
                    </a:cubicBezTo>
                    <a:cubicBezTo>
                      <a:pt x="14410" y="55107"/>
                      <a:pt x="14677" y="55574"/>
                      <a:pt x="15044" y="55740"/>
                    </a:cubicBezTo>
                    <a:cubicBezTo>
                      <a:pt x="15411" y="55941"/>
                      <a:pt x="15878" y="55941"/>
                      <a:pt x="16245" y="56107"/>
                    </a:cubicBezTo>
                    <a:cubicBezTo>
                      <a:pt x="16912" y="56374"/>
                      <a:pt x="17312" y="56875"/>
                      <a:pt x="17646" y="57408"/>
                    </a:cubicBezTo>
                    <a:cubicBezTo>
                      <a:pt x="17880" y="57442"/>
                      <a:pt x="17880" y="57742"/>
                      <a:pt x="18013" y="57909"/>
                    </a:cubicBezTo>
                    <a:cubicBezTo>
                      <a:pt x="18146" y="58109"/>
                      <a:pt x="18480" y="58209"/>
                      <a:pt x="18814" y="58242"/>
                    </a:cubicBezTo>
                    <a:cubicBezTo>
                      <a:pt x="19481" y="58342"/>
                      <a:pt x="20148" y="58442"/>
                      <a:pt x="20782" y="58542"/>
                    </a:cubicBezTo>
                    <a:cubicBezTo>
                      <a:pt x="21015" y="58576"/>
                      <a:pt x="21282" y="58609"/>
                      <a:pt x="21482" y="58709"/>
                    </a:cubicBezTo>
                    <a:cubicBezTo>
                      <a:pt x="21949" y="58943"/>
                      <a:pt x="22016" y="59410"/>
                      <a:pt x="22016" y="59877"/>
                    </a:cubicBezTo>
                    <a:cubicBezTo>
                      <a:pt x="22116" y="60611"/>
                      <a:pt x="22149" y="61378"/>
                      <a:pt x="22149" y="62045"/>
                    </a:cubicBezTo>
                    <a:cubicBezTo>
                      <a:pt x="22149" y="62245"/>
                      <a:pt x="22149" y="62412"/>
                      <a:pt x="22183" y="62579"/>
                    </a:cubicBezTo>
                    <a:cubicBezTo>
                      <a:pt x="22216" y="62745"/>
                      <a:pt x="22316" y="62879"/>
                      <a:pt x="22383" y="63012"/>
                    </a:cubicBezTo>
                    <a:cubicBezTo>
                      <a:pt x="22483" y="63212"/>
                      <a:pt x="22516" y="63446"/>
                      <a:pt x="22516" y="63679"/>
                    </a:cubicBezTo>
                    <a:cubicBezTo>
                      <a:pt x="22516" y="63746"/>
                      <a:pt x="22516" y="63880"/>
                      <a:pt x="22483" y="63946"/>
                    </a:cubicBezTo>
                    <a:cubicBezTo>
                      <a:pt x="22449" y="64080"/>
                      <a:pt x="22283" y="64213"/>
                      <a:pt x="22183" y="64280"/>
                    </a:cubicBezTo>
                    <a:cubicBezTo>
                      <a:pt x="22083" y="64413"/>
                      <a:pt x="22049" y="64547"/>
                      <a:pt x="22183" y="64580"/>
                    </a:cubicBezTo>
                    <a:cubicBezTo>
                      <a:pt x="22383" y="64647"/>
                      <a:pt x="22516" y="64847"/>
                      <a:pt x="22516" y="65014"/>
                    </a:cubicBezTo>
                    <a:cubicBezTo>
                      <a:pt x="22516" y="65114"/>
                      <a:pt x="22416" y="65214"/>
                      <a:pt x="22416" y="65347"/>
                    </a:cubicBezTo>
                    <a:cubicBezTo>
                      <a:pt x="22416" y="65414"/>
                      <a:pt x="22516" y="65547"/>
                      <a:pt x="22683" y="65547"/>
                    </a:cubicBezTo>
                    <a:cubicBezTo>
                      <a:pt x="22772" y="65547"/>
                      <a:pt x="22891" y="65533"/>
                      <a:pt x="22979" y="65533"/>
                    </a:cubicBezTo>
                    <a:cubicBezTo>
                      <a:pt x="23024" y="65533"/>
                      <a:pt x="23061" y="65536"/>
                      <a:pt x="23083" y="65547"/>
                    </a:cubicBezTo>
                    <a:cubicBezTo>
                      <a:pt x="23150" y="65547"/>
                      <a:pt x="23183" y="65581"/>
                      <a:pt x="23183" y="65614"/>
                    </a:cubicBezTo>
                    <a:cubicBezTo>
                      <a:pt x="23383" y="66081"/>
                      <a:pt x="22983" y="66615"/>
                      <a:pt x="23350" y="66882"/>
                    </a:cubicBezTo>
                    <a:cubicBezTo>
                      <a:pt x="23550" y="67049"/>
                      <a:pt x="24051" y="67082"/>
                      <a:pt x="24184" y="67249"/>
                    </a:cubicBezTo>
                    <a:lnTo>
                      <a:pt x="24251" y="67349"/>
                    </a:lnTo>
                    <a:lnTo>
                      <a:pt x="24484" y="67349"/>
                    </a:lnTo>
                    <a:cubicBezTo>
                      <a:pt x="24851" y="67349"/>
                      <a:pt x="25218" y="67282"/>
                      <a:pt x="25618" y="67282"/>
                    </a:cubicBezTo>
                    <a:lnTo>
                      <a:pt x="25852" y="67282"/>
                    </a:lnTo>
                    <a:cubicBezTo>
                      <a:pt x="25885" y="67282"/>
                      <a:pt x="25885" y="67349"/>
                      <a:pt x="25919" y="67349"/>
                    </a:cubicBezTo>
                    <a:lnTo>
                      <a:pt x="26219" y="67349"/>
                    </a:lnTo>
                    <a:cubicBezTo>
                      <a:pt x="26686" y="67249"/>
                      <a:pt x="27186" y="67215"/>
                      <a:pt x="27653" y="67115"/>
                    </a:cubicBezTo>
                    <a:cubicBezTo>
                      <a:pt x="27787" y="67049"/>
                      <a:pt x="27653" y="66982"/>
                      <a:pt x="27486" y="66982"/>
                    </a:cubicBezTo>
                    <a:cubicBezTo>
                      <a:pt x="27320" y="66982"/>
                      <a:pt x="27053" y="67049"/>
                      <a:pt x="26886" y="67049"/>
                    </a:cubicBezTo>
                    <a:cubicBezTo>
                      <a:pt x="26719" y="67049"/>
                      <a:pt x="26652" y="66982"/>
                      <a:pt x="26519" y="66948"/>
                    </a:cubicBezTo>
                    <a:cubicBezTo>
                      <a:pt x="26386" y="66915"/>
                      <a:pt x="26252" y="66915"/>
                      <a:pt x="26085" y="66915"/>
                    </a:cubicBezTo>
                    <a:cubicBezTo>
                      <a:pt x="26152" y="66915"/>
                      <a:pt x="26152" y="66882"/>
                      <a:pt x="26152" y="66882"/>
                    </a:cubicBezTo>
                    <a:lnTo>
                      <a:pt x="26019" y="66882"/>
                    </a:lnTo>
                    <a:cubicBezTo>
                      <a:pt x="25819" y="66882"/>
                      <a:pt x="25885" y="66748"/>
                      <a:pt x="25985" y="66615"/>
                    </a:cubicBezTo>
                    <a:cubicBezTo>
                      <a:pt x="26052" y="66548"/>
                      <a:pt x="26152" y="66415"/>
                      <a:pt x="26319" y="66281"/>
                    </a:cubicBezTo>
                    <a:cubicBezTo>
                      <a:pt x="26386" y="66248"/>
                      <a:pt x="26519" y="66148"/>
                      <a:pt x="26586" y="66115"/>
                    </a:cubicBezTo>
                    <a:cubicBezTo>
                      <a:pt x="26753" y="65981"/>
                      <a:pt x="26586" y="65848"/>
                      <a:pt x="26352" y="65848"/>
                    </a:cubicBezTo>
                    <a:lnTo>
                      <a:pt x="25885" y="65848"/>
                    </a:lnTo>
                    <a:cubicBezTo>
                      <a:pt x="25785" y="65848"/>
                      <a:pt x="25652" y="65781"/>
                      <a:pt x="25685" y="65714"/>
                    </a:cubicBezTo>
                    <a:cubicBezTo>
                      <a:pt x="25785" y="65547"/>
                      <a:pt x="26452" y="65447"/>
                      <a:pt x="26552" y="65247"/>
                    </a:cubicBezTo>
                    <a:cubicBezTo>
                      <a:pt x="26652" y="65181"/>
                      <a:pt x="26552" y="65080"/>
                      <a:pt x="26652" y="64947"/>
                    </a:cubicBezTo>
                    <a:cubicBezTo>
                      <a:pt x="26686" y="64914"/>
                      <a:pt x="26719" y="64914"/>
                      <a:pt x="26753" y="64880"/>
                    </a:cubicBezTo>
                    <a:cubicBezTo>
                      <a:pt x="26886" y="64780"/>
                      <a:pt x="26953" y="64680"/>
                      <a:pt x="26853" y="64613"/>
                    </a:cubicBezTo>
                    <a:cubicBezTo>
                      <a:pt x="26803" y="64597"/>
                      <a:pt x="26728" y="64588"/>
                      <a:pt x="26644" y="64588"/>
                    </a:cubicBezTo>
                    <a:cubicBezTo>
                      <a:pt x="26561" y="64588"/>
                      <a:pt x="26469" y="64597"/>
                      <a:pt x="26386" y="64613"/>
                    </a:cubicBezTo>
                    <a:cubicBezTo>
                      <a:pt x="26319" y="64547"/>
                      <a:pt x="26286" y="64447"/>
                      <a:pt x="26219" y="64347"/>
                    </a:cubicBezTo>
                    <a:cubicBezTo>
                      <a:pt x="26486" y="64280"/>
                      <a:pt x="26686" y="64213"/>
                      <a:pt x="26953" y="64180"/>
                    </a:cubicBezTo>
                    <a:lnTo>
                      <a:pt x="27320" y="64046"/>
                    </a:lnTo>
                    <a:cubicBezTo>
                      <a:pt x="27486" y="63946"/>
                      <a:pt x="27553" y="63780"/>
                      <a:pt x="27520" y="63713"/>
                    </a:cubicBezTo>
                    <a:cubicBezTo>
                      <a:pt x="27486" y="63579"/>
                      <a:pt x="27320" y="63579"/>
                      <a:pt x="27186" y="63513"/>
                    </a:cubicBezTo>
                    <a:cubicBezTo>
                      <a:pt x="27853" y="63446"/>
                      <a:pt x="28621" y="63246"/>
                      <a:pt x="29221" y="62879"/>
                    </a:cubicBezTo>
                    <a:cubicBezTo>
                      <a:pt x="29488" y="62712"/>
                      <a:pt x="29721" y="62545"/>
                      <a:pt x="29721" y="62345"/>
                    </a:cubicBezTo>
                    <a:cubicBezTo>
                      <a:pt x="29721" y="62112"/>
                      <a:pt x="29388" y="62078"/>
                      <a:pt x="29154" y="62045"/>
                    </a:cubicBezTo>
                    <a:cubicBezTo>
                      <a:pt x="28987" y="62012"/>
                      <a:pt x="28787" y="61945"/>
                      <a:pt x="28721" y="61845"/>
                    </a:cubicBezTo>
                    <a:cubicBezTo>
                      <a:pt x="29321" y="61845"/>
                      <a:pt x="29955" y="61778"/>
                      <a:pt x="30522" y="61511"/>
                    </a:cubicBezTo>
                    <a:cubicBezTo>
                      <a:pt x="30989" y="61244"/>
                      <a:pt x="31322" y="60777"/>
                      <a:pt x="31322" y="60410"/>
                    </a:cubicBezTo>
                    <a:cubicBezTo>
                      <a:pt x="31322" y="60277"/>
                      <a:pt x="31289" y="60210"/>
                      <a:pt x="31356" y="60077"/>
                    </a:cubicBezTo>
                    <a:cubicBezTo>
                      <a:pt x="31385" y="59961"/>
                      <a:pt x="31540" y="59870"/>
                      <a:pt x="31667" y="59870"/>
                    </a:cubicBezTo>
                    <a:cubicBezTo>
                      <a:pt x="31686" y="59870"/>
                      <a:pt x="31705" y="59872"/>
                      <a:pt x="31723" y="59877"/>
                    </a:cubicBezTo>
                    <a:cubicBezTo>
                      <a:pt x="31656" y="60010"/>
                      <a:pt x="31589" y="60110"/>
                      <a:pt x="31589" y="60244"/>
                    </a:cubicBezTo>
                    <a:cubicBezTo>
                      <a:pt x="31589" y="60277"/>
                      <a:pt x="31589" y="60277"/>
                      <a:pt x="31656" y="60277"/>
                    </a:cubicBezTo>
                    <a:cubicBezTo>
                      <a:pt x="31689" y="60277"/>
                      <a:pt x="31756" y="60244"/>
                      <a:pt x="31823" y="60210"/>
                    </a:cubicBezTo>
                    <a:cubicBezTo>
                      <a:pt x="32190" y="59843"/>
                      <a:pt x="32557" y="59376"/>
                      <a:pt x="32590" y="58943"/>
                    </a:cubicBezTo>
                    <a:cubicBezTo>
                      <a:pt x="32657" y="58609"/>
                      <a:pt x="32423" y="58276"/>
                      <a:pt x="32690" y="57942"/>
                    </a:cubicBezTo>
                    <a:cubicBezTo>
                      <a:pt x="32757" y="57809"/>
                      <a:pt x="32890" y="57742"/>
                      <a:pt x="32990" y="57608"/>
                    </a:cubicBezTo>
                    <a:cubicBezTo>
                      <a:pt x="33657" y="57075"/>
                      <a:pt x="34391" y="56608"/>
                      <a:pt x="35159" y="56274"/>
                    </a:cubicBezTo>
                    <a:cubicBezTo>
                      <a:pt x="35359" y="56207"/>
                      <a:pt x="35559" y="56107"/>
                      <a:pt x="35692" y="55941"/>
                    </a:cubicBezTo>
                    <a:cubicBezTo>
                      <a:pt x="35859" y="55740"/>
                      <a:pt x="35759" y="55474"/>
                      <a:pt x="35926" y="55273"/>
                    </a:cubicBezTo>
                    <a:cubicBezTo>
                      <a:pt x="36026" y="55107"/>
                      <a:pt x="36193" y="55040"/>
                      <a:pt x="36326" y="54907"/>
                    </a:cubicBezTo>
                    <a:cubicBezTo>
                      <a:pt x="36426" y="54740"/>
                      <a:pt x="36493" y="54540"/>
                      <a:pt x="36526" y="54306"/>
                    </a:cubicBezTo>
                    <a:cubicBezTo>
                      <a:pt x="36560" y="53872"/>
                      <a:pt x="36593" y="53405"/>
                      <a:pt x="36693" y="52905"/>
                    </a:cubicBezTo>
                    <a:cubicBezTo>
                      <a:pt x="36693" y="52738"/>
                      <a:pt x="36726" y="52572"/>
                      <a:pt x="36826" y="52405"/>
                    </a:cubicBezTo>
                    <a:cubicBezTo>
                      <a:pt x="36860" y="52338"/>
                      <a:pt x="36960" y="52205"/>
                      <a:pt x="36993" y="52105"/>
                    </a:cubicBezTo>
                    <a:cubicBezTo>
                      <a:pt x="37060" y="51938"/>
                      <a:pt x="37060" y="51771"/>
                      <a:pt x="37160" y="51604"/>
                    </a:cubicBezTo>
                    <a:cubicBezTo>
                      <a:pt x="37218" y="51459"/>
                      <a:pt x="37352" y="51364"/>
                      <a:pt x="37474" y="51364"/>
                    </a:cubicBezTo>
                    <a:cubicBezTo>
                      <a:pt x="37492" y="51364"/>
                      <a:pt x="37510" y="51366"/>
                      <a:pt x="37527" y="51371"/>
                    </a:cubicBezTo>
                    <a:cubicBezTo>
                      <a:pt x="38061" y="50937"/>
                      <a:pt x="38294" y="50070"/>
                      <a:pt x="37994" y="49603"/>
                    </a:cubicBezTo>
                    <a:cubicBezTo>
                      <a:pt x="37894" y="49503"/>
                      <a:pt x="37794" y="49403"/>
                      <a:pt x="37660" y="49403"/>
                    </a:cubicBezTo>
                    <a:cubicBezTo>
                      <a:pt x="37527" y="49403"/>
                      <a:pt x="37393" y="49436"/>
                      <a:pt x="37260" y="49503"/>
                    </a:cubicBezTo>
                    <a:cubicBezTo>
                      <a:pt x="37241" y="49505"/>
                      <a:pt x="37221" y="49506"/>
                      <a:pt x="37203" y="49506"/>
                    </a:cubicBezTo>
                    <a:cubicBezTo>
                      <a:pt x="36899" y="49506"/>
                      <a:pt x="36677" y="49265"/>
                      <a:pt x="36426" y="49202"/>
                    </a:cubicBezTo>
                    <a:cubicBezTo>
                      <a:pt x="36229" y="49124"/>
                      <a:pt x="36017" y="49091"/>
                      <a:pt x="35793" y="49091"/>
                    </a:cubicBezTo>
                    <a:cubicBezTo>
                      <a:pt x="35448" y="49091"/>
                      <a:pt x="35076" y="49168"/>
                      <a:pt x="34692" y="49269"/>
                    </a:cubicBezTo>
                    <a:cubicBezTo>
                      <a:pt x="34558" y="49336"/>
                      <a:pt x="34391" y="49369"/>
                      <a:pt x="34258" y="49436"/>
                    </a:cubicBezTo>
                    <a:cubicBezTo>
                      <a:pt x="34183" y="49511"/>
                      <a:pt x="34089" y="49605"/>
                      <a:pt x="34005" y="49605"/>
                    </a:cubicBezTo>
                    <a:cubicBezTo>
                      <a:pt x="33976" y="49605"/>
                      <a:pt x="33949" y="49594"/>
                      <a:pt x="33924" y="49569"/>
                    </a:cubicBezTo>
                    <a:cubicBezTo>
                      <a:pt x="33891" y="49536"/>
                      <a:pt x="33858" y="49503"/>
                      <a:pt x="33824" y="49403"/>
                    </a:cubicBezTo>
                    <a:cubicBezTo>
                      <a:pt x="33758" y="49369"/>
                      <a:pt x="33657" y="49336"/>
                      <a:pt x="33557" y="49336"/>
                    </a:cubicBezTo>
                    <a:cubicBezTo>
                      <a:pt x="32857" y="49336"/>
                      <a:pt x="32090" y="49269"/>
                      <a:pt x="31322" y="49269"/>
                    </a:cubicBezTo>
                    <a:cubicBezTo>
                      <a:pt x="31089" y="49269"/>
                      <a:pt x="30822" y="49236"/>
                      <a:pt x="30722" y="49069"/>
                    </a:cubicBezTo>
                    <a:cubicBezTo>
                      <a:pt x="30689" y="49002"/>
                      <a:pt x="30689" y="48902"/>
                      <a:pt x="30689" y="48869"/>
                    </a:cubicBezTo>
                    <a:cubicBezTo>
                      <a:pt x="30555" y="48068"/>
                      <a:pt x="29821" y="47435"/>
                      <a:pt x="28921" y="47368"/>
                    </a:cubicBezTo>
                    <a:cubicBezTo>
                      <a:pt x="28654" y="47368"/>
                      <a:pt x="28320" y="47401"/>
                      <a:pt x="28020" y="47401"/>
                    </a:cubicBezTo>
                    <a:cubicBezTo>
                      <a:pt x="27857" y="47414"/>
                      <a:pt x="27693" y="47420"/>
                      <a:pt x="27530" y="47420"/>
                    </a:cubicBezTo>
                    <a:cubicBezTo>
                      <a:pt x="26395" y="47420"/>
                      <a:pt x="25280" y="47117"/>
                      <a:pt x="24317" y="46534"/>
                    </a:cubicBezTo>
                    <a:cubicBezTo>
                      <a:pt x="24208" y="46452"/>
                      <a:pt x="24098" y="46392"/>
                      <a:pt x="23988" y="46392"/>
                    </a:cubicBezTo>
                    <a:cubicBezTo>
                      <a:pt x="23964" y="46392"/>
                      <a:pt x="23941" y="46395"/>
                      <a:pt x="23917" y="46400"/>
                    </a:cubicBezTo>
                    <a:cubicBezTo>
                      <a:pt x="23684" y="46400"/>
                      <a:pt x="23517" y="46667"/>
                      <a:pt x="23317" y="46734"/>
                    </a:cubicBezTo>
                    <a:cubicBezTo>
                      <a:pt x="23228" y="46767"/>
                      <a:pt x="23143" y="46778"/>
                      <a:pt x="23059" y="46778"/>
                    </a:cubicBezTo>
                    <a:cubicBezTo>
                      <a:pt x="22891" y="46778"/>
                      <a:pt x="22727" y="46734"/>
                      <a:pt x="22550" y="46734"/>
                    </a:cubicBezTo>
                    <a:cubicBezTo>
                      <a:pt x="22149" y="46767"/>
                      <a:pt x="21816" y="47068"/>
                      <a:pt x="21415" y="47168"/>
                    </a:cubicBezTo>
                    <a:cubicBezTo>
                      <a:pt x="21355" y="47179"/>
                      <a:pt x="21296" y="47183"/>
                      <a:pt x="21237" y="47183"/>
                    </a:cubicBezTo>
                    <a:cubicBezTo>
                      <a:pt x="20938" y="47183"/>
                      <a:pt x="20655" y="47062"/>
                      <a:pt x="20348" y="47034"/>
                    </a:cubicBezTo>
                    <a:cubicBezTo>
                      <a:pt x="20279" y="47028"/>
                      <a:pt x="20208" y="47024"/>
                      <a:pt x="20136" y="47024"/>
                    </a:cubicBezTo>
                    <a:cubicBezTo>
                      <a:pt x="19826" y="47024"/>
                      <a:pt x="19510" y="47097"/>
                      <a:pt x="19347" y="47368"/>
                    </a:cubicBezTo>
                    <a:cubicBezTo>
                      <a:pt x="19247" y="47535"/>
                      <a:pt x="19247" y="47735"/>
                      <a:pt x="19180" y="47902"/>
                    </a:cubicBezTo>
                    <a:cubicBezTo>
                      <a:pt x="19106" y="48026"/>
                      <a:pt x="18957" y="48150"/>
                      <a:pt x="18831" y="48150"/>
                    </a:cubicBezTo>
                    <a:cubicBezTo>
                      <a:pt x="18788" y="48150"/>
                      <a:pt x="18747" y="48136"/>
                      <a:pt x="18713" y="48102"/>
                    </a:cubicBezTo>
                    <a:cubicBezTo>
                      <a:pt x="18680" y="47701"/>
                      <a:pt x="18747" y="47334"/>
                      <a:pt x="18914" y="46934"/>
                    </a:cubicBezTo>
                    <a:lnTo>
                      <a:pt x="18914" y="46934"/>
                    </a:lnTo>
                    <a:cubicBezTo>
                      <a:pt x="18313" y="47101"/>
                      <a:pt x="17646" y="47334"/>
                      <a:pt x="17079" y="47701"/>
                    </a:cubicBezTo>
                    <a:cubicBezTo>
                      <a:pt x="16545" y="48068"/>
                      <a:pt x="16145" y="48702"/>
                      <a:pt x="16178" y="49269"/>
                    </a:cubicBezTo>
                    <a:cubicBezTo>
                      <a:pt x="15745" y="49236"/>
                      <a:pt x="15311" y="49102"/>
                      <a:pt x="14877" y="49036"/>
                    </a:cubicBezTo>
                    <a:cubicBezTo>
                      <a:pt x="14838" y="49026"/>
                      <a:pt x="14799" y="49021"/>
                      <a:pt x="14761" y="49021"/>
                    </a:cubicBezTo>
                    <a:cubicBezTo>
                      <a:pt x="14298" y="49021"/>
                      <a:pt x="13947" y="49704"/>
                      <a:pt x="13411" y="49704"/>
                    </a:cubicBezTo>
                    <a:cubicBezTo>
                      <a:pt x="13400" y="49704"/>
                      <a:pt x="13388" y="49703"/>
                      <a:pt x="13376" y="49703"/>
                    </a:cubicBezTo>
                    <a:cubicBezTo>
                      <a:pt x="13310" y="49703"/>
                      <a:pt x="13176" y="49669"/>
                      <a:pt x="13076" y="49603"/>
                    </a:cubicBezTo>
                    <a:cubicBezTo>
                      <a:pt x="12709" y="49436"/>
                      <a:pt x="12242" y="49269"/>
                      <a:pt x="12075" y="48902"/>
                    </a:cubicBezTo>
                    <a:cubicBezTo>
                      <a:pt x="11909" y="48602"/>
                      <a:pt x="12009" y="48235"/>
                      <a:pt x="12009" y="47868"/>
                    </a:cubicBezTo>
                    <a:cubicBezTo>
                      <a:pt x="12009" y="47535"/>
                      <a:pt x="11909" y="47101"/>
                      <a:pt x="11575" y="46934"/>
                    </a:cubicBezTo>
                    <a:cubicBezTo>
                      <a:pt x="11408" y="46901"/>
                      <a:pt x="11308" y="46901"/>
                      <a:pt x="11141" y="46901"/>
                    </a:cubicBezTo>
                    <a:cubicBezTo>
                      <a:pt x="10841" y="46934"/>
                      <a:pt x="10508" y="47001"/>
                      <a:pt x="10207" y="47101"/>
                    </a:cubicBezTo>
                    <a:cubicBezTo>
                      <a:pt x="9831" y="47277"/>
                      <a:pt x="9416" y="47472"/>
                      <a:pt x="9020" y="47472"/>
                    </a:cubicBezTo>
                    <a:cubicBezTo>
                      <a:pt x="8891" y="47472"/>
                      <a:pt x="8763" y="47451"/>
                      <a:pt x="8640" y="47401"/>
                    </a:cubicBezTo>
                    <a:cubicBezTo>
                      <a:pt x="8540" y="47168"/>
                      <a:pt x="8640" y="46834"/>
                      <a:pt x="8806" y="46601"/>
                    </a:cubicBezTo>
                    <a:cubicBezTo>
                      <a:pt x="8873" y="46501"/>
                      <a:pt x="9007" y="46400"/>
                      <a:pt x="9040" y="46267"/>
                    </a:cubicBezTo>
                    <a:cubicBezTo>
                      <a:pt x="9140" y="46067"/>
                      <a:pt x="9007" y="45767"/>
                      <a:pt x="9040" y="45533"/>
                    </a:cubicBezTo>
                    <a:cubicBezTo>
                      <a:pt x="9140" y="45266"/>
                      <a:pt x="9373" y="45099"/>
                      <a:pt x="9574" y="44899"/>
                    </a:cubicBezTo>
                    <a:cubicBezTo>
                      <a:pt x="9807" y="44699"/>
                      <a:pt x="9874" y="44332"/>
                      <a:pt x="9640" y="44199"/>
                    </a:cubicBezTo>
                    <a:lnTo>
                      <a:pt x="9640" y="44199"/>
                    </a:lnTo>
                    <a:cubicBezTo>
                      <a:pt x="9040" y="44399"/>
                      <a:pt x="8473" y="44666"/>
                      <a:pt x="7839" y="44866"/>
                    </a:cubicBezTo>
                    <a:cubicBezTo>
                      <a:pt x="7639" y="44933"/>
                      <a:pt x="7405" y="45033"/>
                      <a:pt x="7305" y="45200"/>
                    </a:cubicBezTo>
                    <a:cubicBezTo>
                      <a:pt x="7072" y="45500"/>
                      <a:pt x="7172" y="45933"/>
                      <a:pt x="7005" y="46234"/>
                    </a:cubicBezTo>
                    <a:cubicBezTo>
                      <a:pt x="6905" y="46367"/>
                      <a:pt x="6838" y="46434"/>
                      <a:pt x="6705" y="46534"/>
                    </a:cubicBezTo>
                    <a:cubicBezTo>
                      <a:pt x="6178" y="46922"/>
                      <a:pt x="5581" y="47126"/>
                      <a:pt x="4954" y="47126"/>
                    </a:cubicBezTo>
                    <a:cubicBezTo>
                      <a:pt x="4827" y="47126"/>
                      <a:pt x="4699" y="47118"/>
                      <a:pt x="4570" y="47101"/>
                    </a:cubicBezTo>
                    <a:cubicBezTo>
                      <a:pt x="4236" y="47068"/>
                      <a:pt x="3870" y="47001"/>
                      <a:pt x="3636" y="46701"/>
                    </a:cubicBezTo>
                    <a:cubicBezTo>
                      <a:pt x="3403" y="46434"/>
                      <a:pt x="3369" y="46067"/>
                      <a:pt x="3336" y="45733"/>
                    </a:cubicBezTo>
                    <a:cubicBezTo>
                      <a:pt x="3236" y="45033"/>
                      <a:pt x="3202" y="44266"/>
                      <a:pt x="3136" y="43565"/>
                    </a:cubicBezTo>
                    <a:cubicBezTo>
                      <a:pt x="3136" y="43398"/>
                      <a:pt x="3069" y="43231"/>
                      <a:pt x="3169" y="43098"/>
                    </a:cubicBezTo>
                    <a:cubicBezTo>
                      <a:pt x="3202" y="42998"/>
                      <a:pt x="3336" y="42898"/>
                      <a:pt x="3403" y="42764"/>
                    </a:cubicBezTo>
                    <a:cubicBezTo>
                      <a:pt x="3503" y="42598"/>
                      <a:pt x="3536" y="42431"/>
                      <a:pt x="3569" y="42264"/>
                    </a:cubicBezTo>
                    <a:cubicBezTo>
                      <a:pt x="3669" y="42031"/>
                      <a:pt x="3870" y="41830"/>
                      <a:pt x="4136" y="41664"/>
                    </a:cubicBezTo>
                    <a:cubicBezTo>
                      <a:pt x="4540" y="41372"/>
                      <a:pt x="5049" y="41216"/>
                      <a:pt x="5562" y="41216"/>
                    </a:cubicBezTo>
                    <a:cubicBezTo>
                      <a:pt x="5812" y="41216"/>
                      <a:pt x="6064" y="41254"/>
                      <a:pt x="6305" y="41330"/>
                    </a:cubicBezTo>
                    <a:cubicBezTo>
                      <a:pt x="6471" y="41363"/>
                      <a:pt x="6672" y="41430"/>
                      <a:pt x="6838" y="41430"/>
                    </a:cubicBezTo>
                    <a:cubicBezTo>
                      <a:pt x="7005" y="41430"/>
                      <a:pt x="7205" y="41263"/>
                      <a:pt x="7205" y="41063"/>
                    </a:cubicBezTo>
                    <a:cubicBezTo>
                      <a:pt x="7205" y="40997"/>
                      <a:pt x="7172" y="40896"/>
                      <a:pt x="7139" y="40830"/>
                    </a:cubicBezTo>
                    <a:cubicBezTo>
                      <a:pt x="7038" y="40496"/>
                      <a:pt x="7405" y="40229"/>
                      <a:pt x="7739" y="40163"/>
                    </a:cubicBezTo>
                    <a:cubicBezTo>
                      <a:pt x="8142" y="40014"/>
                      <a:pt x="8573" y="39892"/>
                      <a:pt x="8996" y="39892"/>
                    </a:cubicBezTo>
                    <a:cubicBezTo>
                      <a:pt x="9237" y="39892"/>
                      <a:pt x="9477" y="39932"/>
                      <a:pt x="9707" y="40029"/>
                    </a:cubicBezTo>
                    <a:cubicBezTo>
                      <a:pt x="9807" y="40063"/>
                      <a:pt x="9907" y="40096"/>
                      <a:pt x="10041" y="40096"/>
                    </a:cubicBezTo>
                    <a:cubicBezTo>
                      <a:pt x="10067" y="40101"/>
                      <a:pt x="10092" y="40103"/>
                      <a:pt x="10118" y="40103"/>
                    </a:cubicBezTo>
                    <a:cubicBezTo>
                      <a:pt x="10373" y="40103"/>
                      <a:pt x="10610" y="39868"/>
                      <a:pt x="10844" y="39868"/>
                    </a:cubicBezTo>
                    <a:cubicBezTo>
                      <a:pt x="10888" y="39868"/>
                      <a:pt x="10931" y="39876"/>
                      <a:pt x="10975" y="39896"/>
                    </a:cubicBezTo>
                    <a:cubicBezTo>
                      <a:pt x="11175" y="39996"/>
                      <a:pt x="11208" y="40229"/>
                      <a:pt x="11208" y="40429"/>
                    </a:cubicBezTo>
                    <a:cubicBezTo>
                      <a:pt x="11208" y="40663"/>
                      <a:pt x="11175" y="40863"/>
                      <a:pt x="11241" y="41063"/>
                    </a:cubicBezTo>
                    <a:cubicBezTo>
                      <a:pt x="11375" y="41497"/>
                      <a:pt x="11909" y="41564"/>
                      <a:pt x="12209" y="41864"/>
                    </a:cubicBezTo>
                    <a:cubicBezTo>
                      <a:pt x="12342" y="41997"/>
                      <a:pt x="12409" y="42097"/>
                      <a:pt x="12576" y="42164"/>
                    </a:cubicBezTo>
                    <a:cubicBezTo>
                      <a:pt x="12596" y="42167"/>
                      <a:pt x="12616" y="42168"/>
                      <a:pt x="12635" y="42168"/>
                    </a:cubicBezTo>
                    <a:cubicBezTo>
                      <a:pt x="12843" y="42168"/>
                      <a:pt x="13012" y="42013"/>
                      <a:pt x="13043" y="41830"/>
                    </a:cubicBezTo>
                    <a:cubicBezTo>
                      <a:pt x="13076" y="41597"/>
                      <a:pt x="13043" y="41397"/>
                      <a:pt x="12976" y="41197"/>
                    </a:cubicBezTo>
                    <a:cubicBezTo>
                      <a:pt x="12843" y="40763"/>
                      <a:pt x="12709" y="40363"/>
                      <a:pt x="12542" y="39929"/>
                    </a:cubicBezTo>
                    <a:cubicBezTo>
                      <a:pt x="12342" y="39362"/>
                      <a:pt x="12075" y="38695"/>
                      <a:pt x="12509" y="38195"/>
                    </a:cubicBezTo>
                    <a:cubicBezTo>
                      <a:pt x="12676" y="37994"/>
                      <a:pt x="12976" y="37861"/>
                      <a:pt x="13176" y="37661"/>
                    </a:cubicBezTo>
                    <a:cubicBezTo>
                      <a:pt x="13376" y="37427"/>
                      <a:pt x="13510" y="37094"/>
                      <a:pt x="13743" y="36894"/>
                    </a:cubicBezTo>
                    <a:cubicBezTo>
                      <a:pt x="14077" y="36593"/>
                      <a:pt x="14544" y="36560"/>
                      <a:pt x="14844" y="36226"/>
                    </a:cubicBezTo>
                    <a:cubicBezTo>
                      <a:pt x="15311" y="35659"/>
                      <a:pt x="14711" y="34759"/>
                      <a:pt x="15011" y="34092"/>
                    </a:cubicBezTo>
                    <a:lnTo>
                      <a:pt x="15011" y="34092"/>
                    </a:lnTo>
                    <a:cubicBezTo>
                      <a:pt x="15031" y="34251"/>
                      <a:pt x="15193" y="34327"/>
                      <a:pt x="15364" y="34327"/>
                    </a:cubicBezTo>
                    <a:cubicBezTo>
                      <a:pt x="15479" y="34327"/>
                      <a:pt x="15597" y="34292"/>
                      <a:pt x="15678" y="34225"/>
                    </a:cubicBezTo>
                    <a:cubicBezTo>
                      <a:pt x="15878" y="34058"/>
                      <a:pt x="15911" y="33758"/>
                      <a:pt x="15978" y="33491"/>
                    </a:cubicBezTo>
                    <a:cubicBezTo>
                      <a:pt x="16012" y="33224"/>
                      <a:pt x="16078" y="33091"/>
                      <a:pt x="16245" y="32891"/>
                    </a:cubicBezTo>
                    <a:cubicBezTo>
                      <a:pt x="16645" y="32557"/>
                      <a:pt x="17146" y="32324"/>
                      <a:pt x="17646" y="32257"/>
                    </a:cubicBezTo>
                    <a:cubicBezTo>
                      <a:pt x="17846" y="32224"/>
                      <a:pt x="18046" y="32224"/>
                      <a:pt x="18213" y="32157"/>
                    </a:cubicBezTo>
                    <a:cubicBezTo>
                      <a:pt x="18380" y="32057"/>
                      <a:pt x="18513" y="31857"/>
                      <a:pt x="18413" y="31657"/>
                    </a:cubicBezTo>
                    <a:cubicBezTo>
                      <a:pt x="18380" y="31556"/>
                      <a:pt x="18313" y="31490"/>
                      <a:pt x="18246" y="31390"/>
                    </a:cubicBezTo>
                    <a:cubicBezTo>
                      <a:pt x="18180" y="31223"/>
                      <a:pt x="18213" y="31023"/>
                      <a:pt x="18313" y="30889"/>
                    </a:cubicBezTo>
                    <a:cubicBezTo>
                      <a:pt x="18380" y="30723"/>
                      <a:pt x="18547" y="30656"/>
                      <a:pt x="18713" y="30556"/>
                    </a:cubicBezTo>
                    <a:cubicBezTo>
                      <a:pt x="19347" y="30189"/>
                      <a:pt x="19981" y="29822"/>
                      <a:pt x="20581" y="29488"/>
                    </a:cubicBezTo>
                    <a:cubicBezTo>
                      <a:pt x="20783" y="29387"/>
                      <a:pt x="20966" y="29287"/>
                      <a:pt x="21158" y="29287"/>
                    </a:cubicBezTo>
                    <a:cubicBezTo>
                      <a:pt x="21220" y="29287"/>
                      <a:pt x="21284" y="29297"/>
                      <a:pt x="21349" y="29322"/>
                    </a:cubicBezTo>
                    <a:cubicBezTo>
                      <a:pt x="21315" y="29522"/>
                      <a:pt x="21048" y="29588"/>
                      <a:pt x="20848" y="29722"/>
                    </a:cubicBezTo>
                    <a:cubicBezTo>
                      <a:pt x="20648" y="29822"/>
                      <a:pt x="20415" y="30022"/>
                      <a:pt x="20481" y="30222"/>
                    </a:cubicBezTo>
                    <a:cubicBezTo>
                      <a:pt x="20510" y="30397"/>
                      <a:pt x="20692" y="30495"/>
                      <a:pt x="20893" y="30495"/>
                    </a:cubicBezTo>
                    <a:cubicBezTo>
                      <a:pt x="20922" y="30495"/>
                      <a:pt x="20952" y="30493"/>
                      <a:pt x="20982" y="30489"/>
                    </a:cubicBezTo>
                    <a:cubicBezTo>
                      <a:pt x="21182" y="30422"/>
                      <a:pt x="21315" y="30256"/>
                      <a:pt x="21482" y="30155"/>
                    </a:cubicBezTo>
                    <a:cubicBezTo>
                      <a:pt x="22016" y="29688"/>
                      <a:pt x="22716" y="29388"/>
                      <a:pt x="23417" y="29322"/>
                    </a:cubicBezTo>
                    <a:cubicBezTo>
                      <a:pt x="23517" y="29155"/>
                      <a:pt x="23317" y="28988"/>
                      <a:pt x="23150" y="28988"/>
                    </a:cubicBezTo>
                    <a:cubicBezTo>
                      <a:pt x="22983" y="28988"/>
                      <a:pt x="22816" y="29021"/>
                      <a:pt x="22650" y="29055"/>
                    </a:cubicBezTo>
                    <a:cubicBezTo>
                      <a:pt x="22591" y="29065"/>
                      <a:pt x="22532" y="29070"/>
                      <a:pt x="22473" y="29070"/>
                    </a:cubicBezTo>
                    <a:cubicBezTo>
                      <a:pt x="21969" y="29070"/>
                      <a:pt x="21502" y="28699"/>
                      <a:pt x="21382" y="28221"/>
                    </a:cubicBezTo>
                    <a:lnTo>
                      <a:pt x="21382" y="28021"/>
                    </a:lnTo>
                    <a:cubicBezTo>
                      <a:pt x="21415" y="27921"/>
                      <a:pt x="21482" y="27887"/>
                      <a:pt x="21515" y="27820"/>
                    </a:cubicBezTo>
                    <a:cubicBezTo>
                      <a:pt x="21546" y="27604"/>
                      <a:pt x="21434" y="27417"/>
                      <a:pt x="21232" y="27417"/>
                    </a:cubicBezTo>
                    <a:cubicBezTo>
                      <a:pt x="21216" y="27417"/>
                      <a:pt x="21199" y="27418"/>
                      <a:pt x="21182" y="27420"/>
                    </a:cubicBezTo>
                    <a:cubicBezTo>
                      <a:pt x="20848" y="27520"/>
                      <a:pt x="20515" y="27554"/>
                      <a:pt x="20181" y="27654"/>
                    </a:cubicBezTo>
                    <a:cubicBezTo>
                      <a:pt x="20048" y="27687"/>
                      <a:pt x="19881" y="27687"/>
                      <a:pt x="19814" y="27754"/>
                    </a:cubicBezTo>
                    <a:cubicBezTo>
                      <a:pt x="19547" y="27887"/>
                      <a:pt x="19481" y="28187"/>
                      <a:pt x="19247" y="28388"/>
                    </a:cubicBezTo>
                    <a:cubicBezTo>
                      <a:pt x="19047" y="28654"/>
                      <a:pt x="18747" y="28754"/>
                      <a:pt x="18480" y="28921"/>
                    </a:cubicBezTo>
                    <a:cubicBezTo>
                      <a:pt x="18313" y="29055"/>
                      <a:pt x="18146" y="29221"/>
                      <a:pt x="17913" y="29355"/>
                    </a:cubicBezTo>
                    <a:cubicBezTo>
                      <a:pt x="17792" y="29436"/>
                      <a:pt x="17658" y="29480"/>
                      <a:pt x="17520" y="29480"/>
                    </a:cubicBezTo>
                    <a:cubicBezTo>
                      <a:pt x="17430" y="29480"/>
                      <a:pt x="17338" y="29461"/>
                      <a:pt x="17246" y="29422"/>
                    </a:cubicBezTo>
                    <a:cubicBezTo>
                      <a:pt x="17713" y="28688"/>
                      <a:pt x="18480" y="28187"/>
                      <a:pt x="19214" y="27854"/>
                    </a:cubicBezTo>
                    <a:cubicBezTo>
                      <a:pt x="19514" y="27053"/>
                      <a:pt x="20415" y="26586"/>
                      <a:pt x="21315" y="26520"/>
                    </a:cubicBezTo>
                    <a:cubicBezTo>
                      <a:pt x="21662" y="26466"/>
                      <a:pt x="22009" y="26455"/>
                      <a:pt x="22356" y="26455"/>
                    </a:cubicBezTo>
                    <a:cubicBezTo>
                      <a:pt x="22587" y="26455"/>
                      <a:pt x="22819" y="26460"/>
                      <a:pt x="23050" y="26460"/>
                    </a:cubicBezTo>
                    <a:cubicBezTo>
                      <a:pt x="23339" y="26460"/>
                      <a:pt x="23628" y="26453"/>
                      <a:pt x="23917" y="26419"/>
                    </a:cubicBezTo>
                    <a:cubicBezTo>
                      <a:pt x="24017" y="26419"/>
                      <a:pt x="24084" y="26419"/>
                      <a:pt x="24151" y="26386"/>
                    </a:cubicBezTo>
                    <a:cubicBezTo>
                      <a:pt x="24251" y="26319"/>
                      <a:pt x="24317" y="26186"/>
                      <a:pt x="24384" y="26086"/>
                    </a:cubicBezTo>
                    <a:cubicBezTo>
                      <a:pt x="24718" y="25686"/>
                      <a:pt x="25352" y="25686"/>
                      <a:pt x="25718" y="25352"/>
                    </a:cubicBezTo>
                    <a:cubicBezTo>
                      <a:pt x="25852" y="25219"/>
                      <a:pt x="25919" y="25085"/>
                      <a:pt x="25919" y="24885"/>
                    </a:cubicBezTo>
                    <a:cubicBezTo>
                      <a:pt x="25919" y="24818"/>
                      <a:pt x="25885" y="24685"/>
                      <a:pt x="25819" y="24585"/>
                    </a:cubicBezTo>
                    <a:cubicBezTo>
                      <a:pt x="25585" y="24318"/>
                      <a:pt x="25218" y="24151"/>
                      <a:pt x="24851" y="23984"/>
                    </a:cubicBezTo>
                    <a:cubicBezTo>
                      <a:pt x="24484" y="23818"/>
                      <a:pt x="24084" y="23551"/>
                      <a:pt x="23750" y="23317"/>
                    </a:cubicBezTo>
                    <a:cubicBezTo>
                      <a:pt x="23650" y="23217"/>
                      <a:pt x="23517" y="23150"/>
                      <a:pt x="23417" y="23017"/>
                    </a:cubicBezTo>
                    <a:cubicBezTo>
                      <a:pt x="23317" y="22884"/>
                      <a:pt x="23217" y="22717"/>
                      <a:pt x="23183" y="22550"/>
                    </a:cubicBezTo>
                    <a:cubicBezTo>
                      <a:pt x="22883" y="21883"/>
                      <a:pt x="22550" y="21216"/>
                      <a:pt x="22249" y="20582"/>
                    </a:cubicBezTo>
                    <a:cubicBezTo>
                      <a:pt x="22224" y="20531"/>
                      <a:pt x="22198" y="20460"/>
                      <a:pt x="22142" y="20460"/>
                    </a:cubicBezTo>
                    <a:cubicBezTo>
                      <a:pt x="22125" y="20460"/>
                      <a:pt x="22106" y="20466"/>
                      <a:pt x="22083" y="20482"/>
                    </a:cubicBezTo>
                    <a:cubicBezTo>
                      <a:pt x="21849" y="20916"/>
                      <a:pt x="21349" y="21216"/>
                      <a:pt x="20848" y="21483"/>
                    </a:cubicBezTo>
                    <a:cubicBezTo>
                      <a:pt x="20675" y="21569"/>
                      <a:pt x="20452" y="21656"/>
                      <a:pt x="20265" y="21656"/>
                    </a:cubicBezTo>
                    <a:cubicBezTo>
                      <a:pt x="20236" y="21656"/>
                      <a:pt x="20208" y="21654"/>
                      <a:pt x="20181" y="21649"/>
                    </a:cubicBezTo>
                    <a:cubicBezTo>
                      <a:pt x="19814" y="21549"/>
                      <a:pt x="19581" y="21149"/>
                      <a:pt x="19514" y="20749"/>
                    </a:cubicBezTo>
                    <a:cubicBezTo>
                      <a:pt x="19481" y="20649"/>
                      <a:pt x="19481" y="20515"/>
                      <a:pt x="19514" y="20415"/>
                    </a:cubicBezTo>
                    <a:cubicBezTo>
                      <a:pt x="19547" y="20382"/>
                      <a:pt x="19647" y="20348"/>
                      <a:pt x="19681" y="20315"/>
                    </a:cubicBezTo>
                    <a:cubicBezTo>
                      <a:pt x="19848" y="20148"/>
                      <a:pt x="19547" y="19881"/>
                      <a:pt x="19314" y="19815"/>
                    </a:cubicBezTo>
                    <a:cubicBezTo>
                      <a:pt x="19047" y="19748"/>
                      <a:pt x="18814" y="19748"/>
                      <a:pt x="18547" y="19648"/>
                    </a:cubicBezTo>
                    <a:cubicBezTo>
                      <a:pt x="18380" y="19515"/>
                      <a:pt x="18313" y="19314"/>
                      <a:pt x="18080" y="19181"/>
                    </a:cubicBezTo>
                    <a:cubicBezTo>
                      <a:pt x="17913" y="19048"/>
                      <a:pt x="17713" y="19048"/>
                      <a:pt x="17513" y="19048"/>
                    </a:cubicBezTo>
                    <a:cubicBezTo>
                      <a:pt x="17179" y="19048"/>
                      <a:pt x="16879" y="19014"/>
                      <a:pt x="16545" y="19014"/>
                    </a:cubicBezTo>
                    <a:cubicBezTo>
                      <a:pt x="16312" y="19014"/>
                      <a:pt x="16045" y="19014"/>
                      <a:pt x="15878" y="19148"/>
                    </a:cubicBezTo>
                    <a:cubicBezTo>
                      <a:pt x="15511" y="19381"/>
                      <a:pt x="15711" y="19982"/>
                      <a:pt x="15678" y="20415"/>
                    </a:cubicBezTo>
                    <a:cubicBezTo>
                      <a:pt x="15645" y="20749"/>
                      <a:pt x="15411" y="21049"/>
                      <a:pt x="15144" y="21216"/>
                    </a:cubicBezTo>
                    <a:cubicBezTo>
                      <a:pt x="14977" y="21316"/>
                      <a:pt x="14711" y="21416"/>
                      <a:pt x="14744" y="21583"/>
                    </a:cubicBezTo>
                    <a:cubicBezTo>
                      <a:pt x="14744" y="21683"/>
                      <a:pt x="14811" y="21716"/>
                      <a:pt x="14844" y="21749"/>
                    </a:cubicBezTo>
                    <a:cubicBezTo>
                      <a:pt x="15011" y="22050"/>
                      <a:pt x="15211" y="22317"/>
                      <a:pt x="15378" y="22583"/>
                    </a:cubicBezTo>
                    <a:cubicBezTo>
                      <a:pt x="15411" y="22683"/>
                      <a:pt x="15511" y="22750"/>
                      <a:pt x="15511" y="22884"/>
                    </a:cubicBezTo>
                    <a:cubicBezTo>
                      <a:pt x="15511" y="23017"/>
                      <a:pt x="15478" y="23084"/>
                      <a:pt x="15378" y="23217"/>
                    </a:cubicBezTo>
                    <a:cubicBezTo>
                      <a:pt x="15011" y="23751"/>
                      <a:pt x="14544" y="24418"/>
                      <a:pt x="13843" y="24418"/>
                    </a:cubicBezTo>
                    <a:cubicBezTo>
                      <a:pt x="13743" y="24418"/>
                      <a:pt x="13677" y="24418"/>
                      <a:pt x="13643" y="24485"/>
                    </a:cubicBezTo>
                    <a:cubicBezTo>
                      <a:pt x="13543" y="24551"/>
                      <a:pt x="13576" y="24652"/>
                      <a:pt x="13643" y="24718"/>
                    </a:cubicBezTo>
                    <a:cubicBezTo>
                      <a:pt x="13843" y="25319"/>
                      <a:pt x="13910" y="25919"/>
                      <a:pt x="13843" y="26553"/>
                    </a:cubicBezTo>
                    <a:cubicBezTo>
                      <a:pt x="13843" y="26653"/>
                      <a:pt x="13810" y="26720"/>
                      <a:pt x="13743" y="26753"/>
                    </a:cubicBezTo>
                    <a:cubicBezTo>
                      <a:pt x="13710" y="26820"/>
                      <a:pt x="13643" y="26820"/>
                      <a:pt x="13543" y="26820"/>
                    </a:cubicBezTo>
                    <a:cubicBezTo>
                      <a:pt x="13210" y="26820"/>
                      <a:pt x="12843" y="26720"/>
                      <a:pt x="12576" y="26520"/>
                    </a:cubicBezTo>
                    <a:cubicBezTo>
                      <a:pt x="12309" y="26319"/>
                      <a:pt x="12142" y="25986"/>
                      <a:pt x="12209" y="25652"/>
                    </a:cubicBezTo>
                    <a:cubicBezTo>
                      <a:pt x="12242" y="25385"/>
                      <a:pt x="12409" y="25219"/>
                      <a:pt x="12509" y="24985"/>
                    </a:cubicBezTo>
                    <a:cubicBezTo>
                      <a:pt x="12576" y="24752"/>
                      <a:pt x="12542" y="24418"/>
                      <a:pt x="12309" y="24351"/>
                    </a:cubicBezTo>
                    <a:cubicBezTo>
                      <a:pt x="12264" y="24340"/>
                      <a:pt x="12224" y="24336"/>
                      <a:pt x="12185" y="24336"/>
                    </a:cubicBezTo>
                    <a:cubicBezTo>
                      <a:pt x="12109" y="24336"/>
                      <a:pt x="12042" y="24351"/>
                      <a:pt x="11975" y="24351"/>
                    </a:cubicBezTo>
                    <a:cubicBezTo>
                      <a:pt x="11834" y="24368"/>
                      <a:pt x="11692" y="24376"/>
                      <a:pt x="11551" y="24376"/>
                    </a:cubicBezTo>
                    <a:cubicBezTo>
                      <a:pt x="11127" y="24376"/>
                      <a:pt x="10708" y="24301"/>
                      <a:pt x="10307" y="24151"/>
                    </a:cubicBezTo>
                    <a:cubicBezTo>
                      <a:pt x="9840" y="23984"/>
                      <a:pt x="9474" y="23684"/>
                      <a:pt x="9007" y="23517"/>
                    </a:cubicBezTo>
                    <a:cubicBezTo>
                      <a:pt x="8625" y="23398"/>
                      <a:pt x="8210" y="23381"/>
                      <a:pt x="7797" y="23381"/>
                    </a:cubicBezTo>
                    <a:cubicBezTo>
                      <a:pt x="7632" y="23381"/>
                      <a:pt x="7467" y="23384"/>
                      <a:pt x="7305" y="23384"/>
                    </a:cubicBezTo>
                    <a:cubicBezTo>
                      <a:pt x="7239" y="23084"/>
                      <a:pt x="7205" y="22750"/>
                      <a:pt x="7172" y="22483"/>
                    </a:cubicBezTo>
                    <a:cubicBezTo>
                      <a:pt x="7172" y="22417"/>
                      <a:pt x="7172" y="22383"/>
                      <a:pt x="7139" y="22350"/>
                    </a:cubicBezTo>
                    <a:cubicBezTo>
                      <a:pt x="7111" y="22323"/>
                      <a:pt x="7079" y="22313"/>
                      <a:pt x="7044" y="22313"/>
                    </a:cubicBezTo>
                    <a:cubicBezTo>
                      <a:pt x="6950" y="22313"/>
                      <a:pt x="6835" y="22383"/>
                      <a:pt x="6738" y="22383"/>
                    </a:cubicBezTo>
                    <a:cubicBezTo>
                      <a:pt x="6726" y="22386"/>
                      <a:pt x="6713" y="22387"/>
                      <a:pt x="6701" y="22387"/>
                    </a:cubicBezTo>
                    <a:cubicBezTo>
                      <a:pt x="6547" y="22387"/>
                      <a:pt x="6405" y="22204"/>
                      <a:pt x="6405" y="22050"/>
                    </a:cubicBezTo>
                    <a:cubicBezTo>
                      <a:pt x="6405" y="21883"/>
                      <a:pt x="6538" y="21716"/>
                      <a:pt x="6638" y="21549"/>
                    </a:cubicBezTo>
                    <a:cubicBezTo>
                      <a:pt x="7305" y="20649"/>
                      <a:pt x="8139" y="19815"/>
                      <a:pt x="9040" y="19181"/>
                    </a:cubicBezTo>
                    <a:cubicBezTo>
                      <a:pt x="9173" y="19081"/>
                      <a:pt x="9340" y="18981"/>
                      <a:pt x="9373" y="18814"/>
                    </a:cubicBezTo>
                    <a:cubicBezTo>
                      <a:pt x="9373" y="18681"/>
                      <a:pt x="9340" y="18581"/>
                      <a:pt x="9373" y="18480"/>
                    </a:cubicBezTo>
                    <a:cubicBezTo>
                      <a:pt x="9407" y="18314"/>
                      <a:pt x="9674" y="18214"/>
                      <a:pt x="9874" y="18214"/>
                    </a:cubicBezTo>
                    <a:cubicBezTo>
                      <a:pt x="10207" y="18180"/>
                      <a:pt x="10508" y="18180"/>
                      <a:pt x="10841" y="18147"/>
                    </a:cubicBezTo>
                    <a:cubicBezTo>
                      <a:pt x="10808" y="17847"/>
                      <a:pt x="10408" y="17546"/>
                      <a:pt x="10641" y="17246"/>
                    </a:cubicBezTo>
                    <a:cubicBezTo>
                      <a:pt x="10709" y="17236"/>
                      <a:pt x="10779" y="17232"/>
                      <a:pt x="10850" y="17232"/>
                    </a:cubicBezTo>
                    <a:cubicBezTo>
                      <a:pt x="11052" y="17232"/>
                      <a:pt x="11261" y="17263"/>
                      <a:pt x="11463" y="17263"/>
                    </a:cubicBezTo>
                    <a:cubicBezTo>
                      <a:pt x="11643" y="17263"/>
                      <a:pt x="11817" y="17239"/>
                      <a:pt x="11975" y="17146"/>
                    </a:cubicBezTo>
                    <a:cubicBezTo>
                      <a:pt x="12142" y="17013"/>
                      <a:pt x="12175" y="16846"/>
                      <a:pt x="12309" y="16679"/>
                    </a:cubicBezTo>
                    <a:cubicBezTo>
                      <a:pt x="12476" y="16412"/>
                      <a:pt x="12809" y="16246"/>
                      <a:pt x="13143" y="16246"/>
                    </a:cubicBezTo>
                    <a:cubicBezTo>
                      <a:pt x="13261" y="16246"/>
                      <a:pt x="13406" y="16259"/>
                      <a:pt x="13548" y="16259"/>
                    </a:cubicBezTo>
                    <a:cubicBezTo>
                      <a:pt x="13726" y="16259"/>
                      <a:pt x="13899" y="16238"/>
                      <a:pt x="14010" y="16145"/>
                    </a:cubicBezTo>
                    <a:cubicBezTo>
                      <a:pt x="14043" y="16079"/>
                      <a:pt x="14077" y="16012"/>
                      <a:pt x="14177" y="15979"/>
                    </a:cubicBezTo>
                    <a:cubicBezTo>
                      <a:pt x="14377" y="15812"/>
                      <a:pt x="14711" y="15845"/>
                      <a:pt x="14911" y="15678"/>
                    </a:cubicBezTo>
                    <a:cubicBezTo>
                      <a:pt x="15211" y="15412"/>
                      <a:pt x="15011" y="15011"/>
                      <a:pt x="14977" y="14678"/>
                    </a:cubicBezTo>
                    <a:cubicBezTo>
                      <a:pt x="14977" y="14644"/>
                      <a:pt x="14977" y="14544"/>
                      <a:pt x="15011" y="14511"/>
                    </a:cubicBezTo>
                    <a:cubicBezTo>
                      <a:pt x="15044" y="14478"/>
                      <a:pt x="15178" y="14411"/>
                      <a:pt x="15211" y="14411"/>
                    </a:cubicBezTo>
                    <a:cubicBezTo>
                      <a:pt x="15378" y="14344"/>
                      <a:pt x="15411" y="14144"/>
                      <a:pt x="15344" y="13977"/>
                    </a:cubicBezTo>
                    <a:cubicBezTo>
                      <a:pt x="15244" y="13810"/>
                      <a:pt x="15044" y="13677"/>
                      <a:pt x="14877" y="13577"/>
                    </a:cubicBezTo>
                    <a:cubicBezTo>
                      <a:pt x="14732" y="13515"/>
                      <a:pt x="14523" y="13440"/>
                      <a:pt x="14361" y="13440"/>
                    </a:cubicBezTo>
                    <a:cubicBezTo>
                      <a:pt x="14262" y="13440"/>
                      <a:pt x="14181" y="13468"/>
                      <a:pt x="14144" y="13544"/>
                    </a:cubicBezTo>
                    <a:cubicBezTo>
                      <a:pt x="13977" y="13644"/>
                      <a:pt x="14077" y="13877"/>
                      <a:pt x="14043" y="14044"/>
                    </a:cubicBezTo>
                    <a:cubicBezTo>
                      <a:pt x="14010" y="14211"/>
                      <a:pt x="13743" y="14244"/>
                      <a:pt x="13576" y="14344"/>
                    </a:cubicBezTo>
                    <a:cubicBezTo>
                      <a:pt x="13243" y="14544"/>
                      <a:pt x="13176" y="15011"/>
                      <a:pt x="12709" y="15078"/>
                    </a:cubicBezTo>
                    <a:cubicBezTo>
                      <a:pt x="12673" y="15093"/>
                      <a:pt x="12633" y="15099"/>
                      <a:pt x="12592" y="15099"/>
                    </a:cubicBezTo>
                    <a:cubicBezTo>
                      <a:pt x="12446" y="15099"/>
                      <a:pt x="12287" y="15015"/>
                      <a:pt x="12209" y="14911"/>
                    </a:cubicBezTo>
                    <a:cubicBezTo>
                      <a:pt x="12075" y="14811"/>
                      <a:pt x="12075" y="14578"/>
                      <a:pt x="12209" y="14478"/>
                    </a:cubicBezTo>
                    <a:cubicBezTo>
                      <a:pt x="12309" y="14344"/>
                      <a:pt x="12476" y="14244"/>
                      <a:pt x="12476" y="14077"/>
                    </a:cubicBezTo>
                    <a:cubicBezTo>
                      <a:pt x="12432" y="14012"/>
                      <a:pt x="12332" y="13961"/>
                      <a:pt x="12222" y="13961"/>
                    </a:cubicBezTo>
                    <a:cubicBezTo>
                      <a:pt x="12162" y="13961"/>
                      <a:pt x="12100" y="13976"/>
                      <a:pt x="12042" y="14011"/>
                    </a:cubicBezTo>
                    <a:cubicBezTo>
                      <a:pt x="11909" y="14077"/>
                      <a:pt x="11842" y="14211"/>
                      <a:pt x="11809" y="14344"/>
                    </a:cubicBezTo>
                    <a:cubicBezTo>
                      <a:pt x="11809" y="14411"/>
                      <a:pt x="11742" y="14478"/>
                      <a:pt x="11708" y="14511"/>
                    </a:cubicBezTo>
                    <a:cubicBezTo>
                      <a:pt x="11689" y="14530"/>
                      <a:pt x="11637" y="14549"/>
                      <a:pt x="11589" y="14549"/>
                    </a:cubicBezTo>
                    <a:cubicBezTo>
                      <a:pt x="11554" y="14549"/>
                      <a:pt x="11522" y="14539"/>
                      <a:pt x="11508" y="14511"/>
                    </a:cubicBezTo>
                    <a:cubicBezTo>
                      <a:pt x="11575" y="14411"/>
                      <a:pt x="11542" y="14244"/>
                      <a:pt x="11475" y="14144"/>
                    </a:cubicBezTo>
                    <a:cubicBezTo>
                      <a:pt x="11375" y="14044"/>
                      <a:pt x="11241" y="13977"/>
                      <a:pt x="11141" y="13844"/>
                    </a:cubicBezTo>
                    <a:cubicBezTo>
                      <a:pt x="11075" y="13810"/>
                      <a:pt x="11075" y="13810"/>
                      <a:pt x="11075" y="13744"/>
                    </a:cubicBezTo>
                    <a:cubicBezTo>
                      <a:pt x="11542" y="13210"/>
                      <a:pt x="12042" y="12710"/>
                      <a:pt x="12542" y="12209"/>
                    </a:cubicBezTo>
                    <a:lnTo>
                      <a:pt x="12542" y="12243"/>
                    </a:lnTo>
                    <a:cubicBezTo>
                      <a:pt x="12576" y="12309"/>
                      <a:pt x="12676" y="12343"/>
                      <a:pt x="12743" y="12343"/>
                    </a:cubicBezTo>
                    <a:cubicBezTo>
                      <a:pt x="12909" y="12376"/>
                      <a:pt x="13076" y="12376"/>
                      <a:pt x="13310" y="12409"/>
                    </a:cubicBezTo>
                    <a:cubicBezTo>
                      <a:pt x="13510" y="12476"/>
                      <a:pt x="13743" y="12543"/>
                      <a:pt x="13743" y="12676"/>
                    </a:cubicBezTo>
                    <a:cubicBezTo>
                      <a:pt x="13376" y="12643"/>
                      <a:pt x="13043" y="12643"/>
                      <a:pt x="12676" y="12576"/>
                    </a:cubicBezTo>
                    <a:lnTo>
                      <a:pt x="12676" y="12576"/>
                    </a:lnTo>
                    <a:cubicBezTo>
                      <a:pt x="12576" y="12743"/>
                      <a:pt x="12843" y="12977"/>
                      <a:pt x="13076" y="13010"/>
                    </a:cubicBezTo>
                    <a:cubicBezTo>
                      <a:pt x="13154" y="13020"/>
                      <a:pt x="13230" y="13024"/>
                      <a:pt x="13304" y="13024"/>
                    </a:cubicBezTo>
                    <a:cubicBezTo>
                      <a:pt x="13483" y="13024"/>
                      <a:pt x="13655" y="13000"/>
                      <a:pt x="13843" y="12977"/>
                    </a:cubicBezTo>
                    <a:lnTo>
                      <a:pt x="13843" y="12977"/>
                    </a:lnTo>
                    <a:cubicBezTo>
                      <a:pt x="13810" y="13010"/>
                      <a:pt x="13810" y="13077"/>
                      <a:pt x="13843" y="13143"/>
                    </a:cubicBezTo>
                    <a:cubicBezTo>
                      <a:pt x="14377" y="13177"/>
                      <a:pt x="14977" y="13243"/>
                      <a:pt x="15511" y="13377"/>
                    </a:cubicBezTo>
                    <a:cubicBezTo>
                      <a:pt x="15545" y="13377"/>
                      <a:pt x="15578" y="13377"/>
                      <a:pt x="15645" y="13410"/>
                    </a:cubicBezTo>
                    <a:cubicBezTo>
                      <a:pt x="15722" y="13399"/>
                      <a:pt x="15804" y="13395"/>
                      <a:pt x="15887" y="13395"/>
                    </a:cubicBezTo>
                    <a:cubicBezTo>
                      <a:pt x="16052" y="13395"/>
                      <a:pt x="16223" y="13410"/>
                      <a:pt x="16378" y="13410"/>
                    </a:cubicBezTo>
                    <a:cubicBezTo>
                      <a:pt x="16645" y="13410"/>
                      <a:pt x="16912" y="13410"/>
                      <a:pt x="17079" y="13243"/>
                    </a:cubicBezTo>
                    <a:cubicBezTo>
                      <a:pt x="17146" y="13210"/>
                      <a:pt x="17179" y="13177"/>
                      <a:pt x="17212" y="13177"/>
                    </a:cubicBezTo>
                    <a:cubicBezTo>
                      <a:pt x="17244" y="13169"/>
                      <a:pt x="17279" y="13165"/>
                      <a:pt x="17316" y="13165"/>
                    </a:cubicBezTo>
                    <a:cubicBezTo>
                      <a:pt x="17437" y="13165"/>
                      <a:pt x="17577" y="13208"/>
                      <a:pt x="17679" y="13310"/>
                    </a:cubicBezTo>
                    <a:cubicBezTo>
                      <a:pt x="17813" y="13377"/>
                      <a:pt x="17846" y="13544"/>
                      <a:pt x="17880" y="13677"/>
                    </a:cubicBezTo>
                    <a:cubicBezTo>
                      <a:pt x="17913" y="13810"/>
                      <a:pt x="17980" y="13911"/>
                      <a:pt x="18080" y="14044"/>
                    </a:cubicBezTo>
                    <a:cubicBezTo>
                      <a:pt x="18347" y="14344"/>
                      <a:pt x="18880" y="14344"/>
                      <a:pt x="19214" y="14578"/>
                    </a:cubicBezTo>
                    <a:cubicBezTo>
                      <a:pt x="19414" y="14711"/>
                      <a:pt x="19514" y="14911"/>
                      <a:pt x="19547" y="15145"/>
                    </a:cubicBezTo>
                    <a:cubicBezTo>
                      <a:pt x="19581" y="15211"/>
                      <a:pt x="19581" y="15312"/>
                      <a:pt x="19547" y="15345"/>
                    </a:cubicBezTo>
                    <a:cubicBezTo>
                      <a:pt x="19514" y="15412"/>
                      <a:pt x="19481" y="15478"/>
                      <a:pt x="19381" y="15478"/>
                    </a:cubicBezTo>
                    <a:lnTo>
                      <a:pt x="18513" y="15979"/>
                    </a:lnTo>
                    <a:cubicBezTo>
                      <a:pt x="18480" y="16012"/>
                      <a:pt x="18380" y="16045"/>
                      <a:pt x="18380" y="16145"/>
                    </a:cubicBezTo>
                    <a:cubicBezTo>
                      <a:pt x="18380" y="16246"/>
                      <a:pt x="18513" y="16346"/>
                      <a:pt x="18547" y="16412"/>
                    </a:cubicBezTo>
                    <a:cubicBezTo>
                      <a:pt x="18580" y="16546"/>
                      <a:pt x="18513" y="16679"/>
                      <a:pt x="18347" y="16713"/>
                    </a:cubicBezTo>
                    <a:cubicBezTo>
                      <a:pt x="18213" y="16746"/>
                      <a:pt x="18046" y="16746"/>
                      <a:pt x="17880" y="16746"/>
                    </a:cubicBezTo>
                    <a:cubicBezTo>
                      <a:pt x="17579" y="16713"/>
                      <a:pt x="17312" y="16713"/>
                      <a:pt x="17012" y="16679"/>
                    </a:cubicBezTo>
                    <a:lnTo>
                      <a:pt x="16579" y="16679"/>
                    </a:lnTo>
                    <a:cubicBezTo>
                      <a:pt x="16345" y="16713"/>
                      <a:pt x="16145" y="16879"/>
                      <a:pt x="16078" y="17079"/>
                    </a:cubicBezTo>
                    <a:lnTo>
                      <a:pt x="16078" y="17213"/>
                    </a:lnTo>
                    <a:cubicBezTo>
                      <a:pt x="16145" y="17346"/>
                      <a:pt x="16245" y="17380"/>
                      <a:pt x="16378" y="17413"/>
                    </a:cubicBezTo>
                    <a:cubicBezTo>
                      <a:pt x="16420" y="17434"/>
                      <a:pt x="16461" y="17442"/>
                      <a:pt x="16502" y="17442"/>
                    </a:cubicBezTo>
                    <a:cubicBezTo>
                      <a:pt x="16591" y="17442"/>
                      <a:pt x="16676" y="17403"/>
                      <a:pt x="16745" y="17380"/>
                    </a:cubicBezTo>
                    <a:cubicBezTo>
                      <a:pt x="17212" y="17313"/>
                      <a:pt x="17679" y="17246"/>
                      <a:pt x="18146" y="17246"/>
                    </a:cubicBezTo>
                    <a:cubicBezTo>
                      <a:pt x="18213" y="17246"/>
                      <a:pt x="18313" y="17246"/>
                      <a:pt x="18380" y="17313"/>
                    </a:cubicBezTo>
                    <a:cubicBezTo>
                      <a:pt x="18547" y="17380"/>
                      <a:pt x="18647" y="17513"/>
                      <a:pt x="18747" y="17580"/>
                    </a:cubicBezTo>
                    <a:cubicBezTo>
                      <a:pt x="18847" y="17647"/>
                      <a:pt x="18914" y="17647"/>
                      <a:pt x="19014" y="17680"/>
                    </a:cubicBezTo>
                    <a:cubicBezTo>
                      <a:pt x="19080" y="17713"/>
                      <a:pt x="19147" y="17847"/>
                      <a:pt x="19047" y="17880"/>
                    </a:cubicBezTo>
                    <a:cubicBezTo>
                      <a:pt x="19030" y="17897"/>
                      <a:pt x="19014" y="17897"/>
                      <a:pt x="18993" y="17897"/>
                    </a:cubicBezTo>
                    <a:cubicBezTo>
                      <a:pt x="18972" y="17897"/>
                      <a:pt x="18947" y="17897"/>
                      <a:pt x="18914" y="17913"/>
                    </a:cubicBezTo>
                    <a:cubicBezTo>
                      <a:pt x="18880" y="17980"/>
                      <a:pt x="18914" y="18047"/>
                      <a:pt x="18980" y="18047"/>
                    </a:cubicBezTo>
                    <a:cubicBezTo>
                      <a:pt x="19014" y="18080"/>
                      <a:pt x="19080" y="18080"/>
                      <a:pt x="19147" y="18080"/>
                    </a:cubicBezTo>
                    <a:cubicBezTo>
                      <a:pt x="19414" y="18147"/>
                      <a:pt x="19647" y="18314"/>
                      <a:pt x="19914" y="18414"/>
                    </a:cubicBezTo>
                    <a:cubicBezTo>
                      <a:pt x="20415" y="18647"/>
                      <a:pt x="20982" y="18647"/>
                      <a:pt x="21415" y="18881"/>
                    </a:cubicBezTo>
                    <a:cubicBezTo>
                      <a:pt x="21484" y="18904"/>
                      <a:pt x="21569" y="18943"/>
                      <a:pt x="21626" y="18943"/>
                    </a:cubicBezTo>
                    <a:cubicBezTo>
                      <a:pt x="21652" y="18943"/>
                      <a:pt x="21672" y="18935"/>
                      <a:pt x="21682" y="18914"/>
                    </a:cubicBezTo>
                    <a:cubicBezTo>
                      <a:pt x="21716" y="18881"/>
                      <a:pt x="21716" y="18847"/>
                      <a:pt x="21716" y="18814"/>
                    </a:cubicBezTo>
                    <a:cubicBezTo>
                      <a:pt x="21682" y="18581"/>
                      <a:pt x="21515" y="18380"/>
                      <a:pt x="21349" y="18247"/>
                    </a:cubicBezTo>
                    <a:lnTo>
                      <a:pt x="20715" y="17880"/>
                    </a:lnTo>
                    <a:cubicBezTo>
                      <a:pt x="20682" y="17847"/>
                      <a:pt x="20648" y="17847"/>
                      <a:pt x="20648" y="17813"/>
                    </a:cubicBezTo>
                    <a:cubicBezTo>
                      <a:pt x="20648" y="17747"/>
                      <a:pt x="20648" y="17713"/>
                      <a:pt x="20715" y="17713"/>
                    </a:cubicBezTo>
                    <a:cubicBezTo>
                      <a:pt x="21015" y="17747"/>
                      <a:pt x="21349" y="17847"/>
                      <a:pt x="21649" y="17980"/>
                    </a:cubicBezTo>
                    <a:cubicBezTo>
                      <a:pt x="21839" y="18061"/>
                      <a:pt x="22073" y="18165"/>
                      <a:pt x="22261" y="18165"/>
                    </a:cubicBezTo>
                    <a:cubicBezTo>
                      <a:pt x="22304" y="18165"/>
                      <a:pt x="22345" y="18159"/>
                      <a:pt x="22383" y="18147"/>
                    </a:cubicBezTo>
                    <a:cubicBezTo>
                      <a:pt x="22583" y="18047"/>
                      <a:pt x="22683" y="17847"/>
                      <a:pt x="22650" y="17647"/>
                    </a:cubicBezTo>
                    <a:cubicBezTo>
                      <a:pt x="22583" y="17413"/>
                      <a:pt x="22416" y="17246"/>
                      <a:pt x="22216" y="17079"/>
                    </a:cubicBezTo>
                    <a:cubicBezTo>
                      <a:pt x="22049" y="16913"/>
                      <a:pt x="21849" y="16813"/>
                      <a:pt x="21682" y="16679"/>
                    </a:cubicBezTo>
                    <a:cubicBezTo>
                      <a:pt x="21515" y="16512"/>
                      <a:pt x="21382" y="16346"/>
                      <a:pt x="21349" y="16145"/>
                    </a:cubicBezTo>
                    <a:cubicBezTo>
                      <a:pt x="21482" y="16012"/>
                      <a:pt x="21649" y="15912"/>
                      <a:pt x="21816" y="15879"/>
                    </a:cubicBezTo>
                    <a:cubicBezTo>
                      <a:pt x="22149" y="16079"/>
                      <a:pt x="22483" y="16312"/>
                      <a:pt x="22750" y="16512"/>
                    </a:cubicBezTo>
                    <a:cubicBezTo>
                      <a:pt x="22898" y="16572"/>
                      <a:pt x="23047" y="16684"/>
                      <a:pt x="23196" y="16684"/>
                    </a:cubicBezTo>
                    <a:cubicBezTo>
                      <a:pt x="23214" y="16684"/>
                      <a:pt x="23232" y="16683"/>
                      <a:pt x="23250" y="16679"/>
                    </a:cubicBezTo>
                    <a:cubicBezTo>
                      <a:pt x="23383" y="16679"/>
                      <a:pt x="23484" y="16579"/>
                      <a:pt x="23550" y="16546"/>
                    </a:cubicBezTo>
                    <a:cubicBezTo>
                      <a:pt x="23684" y="16479"/>
                      <a:pt x="23817" y="16346"/>
                      <a:pt x="23917" y="16246"/>
                    </a:cubicBezTo>
                    <a:cubicBezTo>
                      <a:pt x="24151" y="16079"/>
                      <a:pt x="24351" y="15879"/>
                      <a:pt x="24184" y="15645"/>
                    </a:cubicBezTo>
                    <a:cubicBezTo>
                      <a:pt x="24051" y="15378"/>
                      <a:pt x="23684" y="15345"/>
                      <a:pt x="23350" y="15245"/>
                    </a:cubicBezTo>
                    <a:cubicBezTo>
                      <a:pt x="22916" y="15145"/>
                      <a:pt x="22516" y="14911"/>
                      <a:pt x="22149" y="14711"/>
                    </a:cubicBezTo>
                    <a:cubicBezTo>
                      <a:pt x="21916" y="14578"/>
                      <a:pt x="21716" y="14378"/>
                      <a:pt x="21816" y="14244"/>
                    </a:cubicBezTo>
                    <a:cubicBezTo>
                      <a:pt x="21882" y="14177"/>
                      <a:pt x="22049" y="14177"/>
                      <a:pt x="22183" y="14077"/>
                    </a:cubicBezTo>
                    <a:cubicBezTo>
                      <a:pt x="22316" y="14011"/>
                      <a:pt x="22216" y="13810"/>
                      <a:pt x="22149" y="13677"/>
                    </a:cubicBezTo>
                    <a:cubicBezTo>
                      <a:pt x="22083" y="13544"/>
                      <a:pt x="22016" y="13477"/>
                      <a:pt x="21982" y="13343"/>
                    </a:cubicBezTo>
                    <a:cubicBezTo>
                      <a:pt x="21916" y="13210"/>
                      <a:pt x="21849" y="13143"/>
                      <a:pt x="21749" y="13043"/>
                    </a:cubicBezTo>
                    <a:cubicBezTo>
                      <a:pt x="21549" y="12843"/>
                      <a:pt x="21215" y="12743"/>
                      <a:pt x="20915" y="12676"/>
                    </a:cubicBezTo>
                    <a:cubicBezTo>
                      <a:pt x="20481" y="12543"/>
                      <a:pt x="20014" y="12409"/>
                      <a:pt x="19514" y="12309"/>
                    </a:cubicBezTo>
                    <a:lnTo>
                      <a:pt x="19514" y="11909"/>
                    </a:lnTo>
                    <a:lnTo>
                      <a:pt x="19514" y="11842"/>
                    </a:lnTo>
                    <a:cubicBezTo>
                      <a:pt x="19481" y="11809"/>
                      <a:pt x="19381" y="11742"/>
                      <a:pt x="19314" y="11709"/>
                    </a:cubicBezTo>
                    <a:cubicBezTo>
                      <a:pt x="19047" y="11642"/>
                      <a:pt x="18847" y="11576"/>
                      <a:pt x="18580" y="11576"/>
                    </a:cubicBezTo>
                    <a:cubicBezTo>
                      <a:pt x="18513" y="11576"/>
                      <a:pt x="18432" y="11561"/>
                      <a:pt x="18345" y="11561"/>
                    </a:cubicBezTo>
                    <a:cubicBezTo>
                      <a:pt x="18302" y="11561"/>
                      <a:pt x="18258" y="11564"/>
                      <a:pt x="18213" y="11576"/>
                    </a:cubicBezTo>
                    <a:cubicBezTo>
                      <a:pt x="18080" y="11642"/>
                      <a:pt x="18080" y="11742"/>
                      <a:pt x="18180" y="11842"/>
                    </a:cubicBezTo>
                    <a:cubicBezTo>
                      <a:pt x="18080" y="11876"/>
                      <a:pt x="18013" y="11909"/>
                      <a:pt x="17980" y="11976"/>
                    </a:cubicBezTo>
                    <a:cubicBezTo>
                      <a:pt x="17968" y="11979"/>
                      <a:pt x="17956" y="11980"/>
                      <a:pt x="17946" y="11980"/>
                    </a:cubicBezTo>
                    <a:cubicBezTo>
                      <a:pt x="17840" y="11980"/>
                      <a:pt x="17804" y="11839"/>
                      <a:pt x="17713" y="11809"/>
                    </a:cubicBezTo>
                    <a:cubicBezTo>
                      <a:pt x="17662" y="11758"/>
                      <a:pt x="17591" y="11736"/>
                      <a:pt x="17524" y="11736"/>
                    </a:cubicBezTo>
                    <a:cubicBezTo>
                      <a:pt x="17414" y="11736"/>
                      <a:pt x="17312" y="11793"/>
                      <a:pt x="17312" y="11876"/>
                    </a:cubicBezTo>
                    <a:lnTo>
                      <a:pt x="17079" y="11876"/>
                    </a:lnTo>
                    <a:cubicBezTo>
                      <a:pt x="17212" y="11509"/>
                      <a:pt x="17346" y="11075"/>
                      <a:pt x="17479" y="10742"/>
                    </a:cubicBezTo>
                    <a:cubicBezTo>
                      <a:pt x="16979" y="10742"/>
                      <a:pt x="16479" y="10842"/>
                      <a:pt x="15978" y="10975"/>
                    </a:cubicBezTo>
                    <a:lnTo>
                      <a:pt x="15478" y="11075"/>
                    </a:lnTo>
                    <a:cubicBezTo>
                      <a:pt x="15344" y="11175"/>
                      <a:pt x="15211" y="11309"/>
                      <a:pt x="15311" y="11409"/>
                    </a:cubicBezTo>
                    <a:cubicBezTo>
                      <a:pt x="15311" y="11475"/>
                      <a:pt x="15344" y="11542"/>
                      <a:pt x="15344" y="11576"/>
                    </a:cubicBezTo>
                    <a:cubicBezTo>
                      <a:pt x="15344" y="11642"/>
                      <a:pt x="15244" y="11676"/>
                      <a:pt x="15178" y="11709"/>
                    </a:cubicBezTo>
                    <a:cubicBezTo>
                      <a:pt x="15011" y="11842"/>
                      <a:pt x="15044" y="12043"/>
                      <a:pt x="15078" y="12209"/>
                    </a:cubicBezTo>
                    <a:cubicBezTo>
                      <a:pt x="15144" y="12376"/>
                      <a:pt x="15144" y="12643"/>
                      <a:pt x="14911" y="12710"/>
                    </a:cubicBezTo>
                    <a:cubicBezTo>
                      <a:pt x="14744" y="12343"/>
                      <a:pt x="14644" y="12009"/>
                      <a:pt x="14544" y="11642"/>
                    </a:cubicBezTo>
                    <a:cubicBezTo>
                      <a:pt x="14677" y="11642"/>
                      <a:pt x="14811" y="11542"/>
                      <a:pt x="14744" y="11475"/>
                    </a:cubicBezTo>
                    <a:cubicBezTo>
                      <a:pt x="14744" y="11409"/>
                      <a:pt x="14711" y="11375"/>
                      <a:pt x="14711" y="11342"/>
                    </a:cubicBezTo>
                    <a:cubicBezTo>
                      <a:pt x="14677" y="11242"/>
                      <a:pt x="14744" y="11175"/>
                      <a:pt x="14844" y="11142"/>
                    </a:cubicBezTo>
                    <a:cubicBezTo>
                      <a:pt x="15078" y="10908"/>
                      <a:pt x="15378" y="10808"/>
                      <a:pt x="15711" y="10708"/>
                    </a:cubicBezTo>
                    <a:cubicBezTo>
                      <a:pt x="15811" y="10708"/>
                      <a:pt x="15845" y="10675"/>
                      <a:pt x="15878" y="10641"/>
                    </a:cubicBezTo>
                    <a:cubicBezTo>
                      <a:pt x="15911" y="10575"/>
                      <a:pt x="15911" y="10508"/>
                      <a:pt x="15878" y="10508"/>
                    </a:cubicBezTo>
                    <a:lnTo>
                      <a:pt x="15745" y="10508"/>
                    </a:lnTo>
                    <a:cubicBezTo>
                      <a:pt x="15211" y="10541"/>
                      <a:pt x="14644" y="10575"/>
                      <a:pt x="14210" y="10742"/>
                    </a:cubicBezTo>
                    <a:cubicBezTo>
                      <a:pt x="14510" y="10475"/>
                      <a:pt x="14844" y="10208"/>
                      <a:pt x="15178" y="9974"/>
                    </a:cubicBezTo>
                    <a:cubicBezTo>
                      <a:pt x="15311" y="9974"/>
                      <a:pt x="15411" y="9974"/>
                      <a:pt x="15511" y="10008"/>
                    </a:cubicBezTo>
                    <a:cubicBezTo>
                      <a:pt x="15889" y="10020"/>
                      <a:pt x="16274" y="10031"/>
                      <a:pt x="16658" y="10031"/>
                    </a:cubicBezTo>
                    <a:cubicBezTo>
                      <a:pt x="17360" y="10031"/>
                      <a:pt x="18055" y="9992"/>
                      <a:pt x="18680" y="9841"/>
                    </a:cubicBezTo>
                    <a:cubicBezTo>
                      <a:pt x="18647" y="9707"/>
                      <a:pt x="18647" y="9641"/>
                      <a:pt x="18580" y="9507"/>
                    </a:cubicBezTo>
                    <a:cubicBezTo>
                      <a:pt x="18080" y="9507"/>
                      <a:pt x="17546" y="9341"/>
                      <a:pt x="17212" y="9040"/>
                    </a:cubicBezTo>
                    <a:cubicBezTo>
                      <a:pt x="17338" y="8990"/>
                      <a:pt x="17483" y="8973"/>
                      <a:pt x="17636" y="8973"/>
                    </a:cubicBezTo>
                    <a:cubicBezTo>
                      <a:pt x="17889" y="8973"/>
                      <a:pt x="18164" y="9020"/>
                      <a:pt x="18413" y="9040"/>
                    </a:cubicBezTo>
                    <a:cubicBezTo>
                      <a:pt x="18507" y="9048"/>
                      <a:pt x="18601" y="9052"/>
                      <a:pt x="18695" y="9052"/>
                    </a:cubicBezTo>
                    <a:cubicBezTo>
                      <a:pt x="19034" y="9052"/>
                      <a:pt x="19350" y="8997"/>
                      <a:pt x="19481" y="8840"/>
                    </a:cubicBezTo>
                    <a:cubicBezTo>
                      <a:pt x="19581" y="8707"/>
                      <a:pt x="19514" y="8507"/>
                      <a:pt x="19581" y="8373"/>
                    </a:cubicBezTo>
                    <a:cubicBezTo>
                      <a:pt x="19814" y="8006"/>
                      <a:pt x="20715" y="8073"/>
                      <a:pt x="21249" y="7906"/>
                    </a:cubicBezTo>
                    <a:cubicBezTo>
                      <a:pt x="21682" y="7806"/>
                      <a:pt x="21849" y="7506"/>
                      <a:pt x="22316" y="7406"/>
                    </a:cubicBezTo>
                    <a:cubicBezTo>
                      <a:pt x="22367" y="7401"/>
                      <a:pt x="22421" y="7399"/>
                      <a:pt x="22477" y="7399"/>
                    </a:cubicBezTo>
                    <a:cubicBezTo>
                      <a:pt x="22822" y="7399"/>
                      <a:pt x="23249" y="7477"/>
                      <a:pt x="23650" y="7506"/>
                    </a:cubicBezTo>
                    <a:cubicBezTo>
                      <a:pt x="23750" y="7506"/>
                      <a:pt x="23917" y="7506"/>
                      <a:pt x="24017" y="7473"/>
                    </a:cubicBezTo>
                    <a:cubicBezTo>
                      <a:pt x="24084" y="7406"/>
                      <a:pt x="24151" y="7372"/>
                      <a:pt x="24184" y="7306"/>
                    </a:cubicBezTo>
                    <a:cubicBezTo>
                      <a:pt x="24384" y="7006"/>
                      <a:pt x="24818" y="6839"/>
                      <a:pt x="25318" y="6739"/>
                    </a:cubicBezTo>
                    <a:lnTo>
                      <a:pt x="25585" y="6739"/>
                    </a:lnTo>
                    <a:cubicBezTo>
                      <a:pt x="26085" y="6672"/>
                      <a:pt x="26652" y="6639"/>
                      <a:pt x="27153" y="6572"/>
                    </a:cubicBezTo>
                    <a:cubicBezTo>
                      <a:pt x="27220" y="6572"/>
                      <a:pt x="27320" y="6572"/>
                      <a:pt x="27353" y="6539"/>
                    </a:cubicBezTo>
                    <a:cubicBezTo>
                      <a:pt x="27420" y="6505"/>
                      <a:pt x="27320" y="6405"/>
                      <a:pt x="27086" y="6338"/>
                    </a:cubicBezTo>
                    <a:cubicBezTo>
                      <a:pt x="26919" y="6305"/>
                      <a:pt x="26719" y="6238"/>
                      <a:pt x="26519" y="6205"/>
                    </a:cubicBezTo>
                    <a:cubicBezTo>
                      <a:pt x="25718" y="6038"/>
                      <a:pt x="24885" y="5905"/>
                      <a:pt x="24084" y="5805"/>
                    </a:cubicBezTo>
                    <a:cubicBezTo>
                      <a:pt x="23884" y="5738"/>
                      <a:pt x="23650" y="5705"/>
                      <a:pt x="23417" y="5705"/>
                    </a:cubicBezTo>
                    <a:cubicBezTo>
                      <a:pt x="23183" y="5705"/>
                      <a:pt x="23017" y="5705"/>
                      <a:pt x="22750" y="5738"/>
                    </a:cubicBezTo>
                    <a:cubicBezTo>
                      <a:pt x="22483" y="5738"/>
                      <a:pt x="22149" y="5738"/>
                      <a:pt x="21749" y="5671"/>
                    </a:cubicBezTo>
                    <a:lnTo>
                      <a:pt x="21682" y="5671"/>
                    </a:lnTo>
                    <a:cubicBezTo>
                      <a:pt x="26753" y="3003"/>
                      <a:pt x="32557" y="1502"/>
                      <a:pt x="38694" y="1502"/>
                    </a:cubicBezTo>
                    <a:close/>
                    <a:moveTo>
                      <a:pt x="38628" y="1"/>
                    </a:moveTo>
                    <a:cubicBezTo>
                      <a:pt x="17346" y="1"/>
                      <a:pt x="0" y="17313"/>
                      <a:pt x="0" y="38595"/>
                    </a:cubicBezTo>
                    <a:cubicBezTo>
                      <a:pt x="0" y="59877"/>
                      <a:pt x="17312" y="77222"/>
                      <a:pt x="38628" y="77222"/>
                    </a:cubicBezTo>
                    <a:cubicBezTo>
                      <a:pt x="59876" y="77222"/>
                      <a:pt x="77222" y="59910"/>
                      <a:pt x="77222" y="38595"/>
                    </a:cubicBezTo>
                    <a:cubicBezTo>
                      <a:pt x="77222" y="17313"/>
                      <a:pt x="59876" y="1"/>
                      <a:pt x="38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4"/>
              <p:cNvSpPr/>
              <p:nvPr/>
            </p:nvSpPr>
            <p:spPr>
              <a:xfrm>
                <a:off x="1927669" y="2524837"/>
                <a:ext cx="118603" cy="24541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244" extrusionOk="0">
                    <a:moveTo>
                      <a:pt x="1851" y="1"/>
                    </a:moveTo>
                    <a:cubicBezTo>
                      <a:pt x="1667" y="1"/>
                      <a:pt x="1506" y="66"/>
                      <a:pt x="1368" y="176"/>
                    </a:cubicBezTo>
                    <a:lnTo>
                      <a:pt x="868" y="410"/>
                    </a:lnTo>
                    <a:cubicBezTo>
                      <a:pt x="734" y="476"/>
                      <a:pt x="634" y="543"/>
                      <a:pt x="501" y="676"/>
                    </a:cubicBezTo>
                    <a:cubicBezTo>
                      <a:pt x="401" y="810"/>
                      <a:pt x="334" y="910"/>
                      <a:pt x="401" y="1077"/>
                    </a:cubicBezTo>
                    <a:cubicBezTo>
                      <a:pt x="267" y="1077"/>
                      <a:pt x="167" y="1110"/>
                      <a:pt x="0" y="1110"/>
                    </a:cubicBezTo>
                    <a:lnTo>
                      <a:pt x="67" y="1110"/>
                    </a:lnTo>
                    <a:cubicBezTo>
                      <a:pt x="123" y="1129"/>
                      <a:pt x="176" y="1137"/>
                      <a:pt x="228" y="1137"/>
                    </a:cubicBezTo>
                    <a:cubicBezTo>
                      <a:pt x="455" y="1137"/>
                      <a:pt x="650" y="979"/>
                      <a:pt x="868" y="843"/>
                    </a:cubicBezTo>
                    <a:cubicBezTo>
                      <a:pt x="1046" y="694"/>
                      <a:pt x="1278" y="466"/>
                      <a:pt x="1539" y="466"/>
                    </a:cubicBezTo>
                    <a:cubicBezTo>
                      <a:pt x="1571" y="466"/>
                      <a:pt x="1603" y="469"/>
                      <a:pt x="1635" y="476"/>
                    </a:cubicBezTo>
                    <a:cubicBezTo>
                      <a:pt x="1568" y="543"/>
                      <a:pt x="1568" y="576"/>
                      <a:pt x="1635" y="676"/>
                    </a:cubicBezTo>
                    <a:cubicBezTo>
                      <a:pt x="2110" y="601"/>
                      <a:pt x="2623" y="564"/>
                      <a:pt x="3145" y="564"/>
                    </a:cubicBezTo>
                    <a:cubicBezTo>
                      <a:pt x="3319" y="564"/>
                      <a:pt x="3495" y="568"/>
                      <a:pt x="3670" y="576"/>
                    </a:cubicBezTo>
                    <a:lnTo>
                      <a:pt x="3736" y="576"/>
                    </a:lnTo>
                    <a:cubicBezTo>
                      <a:pt x="3837" y="643"/>
                      <a:pt x="3837" y="743"/>
                      <a:pt x="3870" y="810"/>
                    </a:cubicBezTo>
                    <a:cubicBezTo>
                      <a:pt x="3889" y="849"/>
                      <a:pt x="3943" y="865"/>
                      <a:pt x="4005" y="865"/>
                    </a:cubicBezTo>
                    <a:cubicBezTo>
                      <a:pt x="4048" y="865"/>
                      <a:pt x="4095" y="857"/>
                      <a:pt x="4137" y="843"/>
                    </a:cubicBezTo>
                    <a:cubicBezTo>
                      <a:pt x="4203" y="843"/>
                      <a:pt x="4304" y="810"/>
                      <a:pt x="4404" y="810"/>
                    </a:cubicBezTo>
                    <a:cubicBezTo>
                      <a:pt x="4504" y="810"/>
                      <a:pt x="4570" y="910"/>
                      <a:pt x="4537" y="1010"/>
                    </a:cubicBezTo>
                    <a:cubicBezTo>
                      <a:pt x="4504" y="1143"/>
                      <a:pt x="4237" y="1177"/>
                      <a:pt x="4304" y="1244"/>
                    </a:cubicBezTo>
                    <a:cubicBezTo>
                      <a:pt x="4670" y="1177"/>
                      <a:pt x="5037" y="1043"/>
                      <a:pt x="5404" y="977"/>
                    </a:cubicBezTo>
                    <a:cubicBezTo>
                      <a:pt x="5705" y="877"/>
                      <a:pt x="6038" y="810"/>
                      <a:pt x="6338" y="643"/>
                    </a:cubicBezTo>
                    <a:cubicBezTo>
                      <a:pt x="6238" y="543"/>
                      <a:pt x="6138" y="543"/>
                      <a:pt x="5971" y="510"/>
                    </a:cubicBezTo>
                    <a:cubicBezTo>
                      <a:pt x="5671" y="476"/>
                      <a:pt x="5371" y="410"/>
                      <a:pt x="5137" y="376"/>
                    </a:cubicBezTo>
                    <a:cubicBezTo>
                      <a:pt x="4837" y="343"/>
                      <a:pt x="4537" y="276"/>
                      <a:pt x="4237" y="276"/>
                    </a:cubicBezTo>
                    <a:cubicBezTo>
                      <a:pt x="3970" y="243"/>
                      <a:pt x="3670" y="209"/>
                      <a:pt x="3403" y="109"/>
                    </a:cubicBezTo>
                    <a:cubicBezTo>
                      <a:pt x="3303" y="76"/>
                      <a:pt x="3169" y="43"/>
                      <a:pt x="3069" y="43"/>
                    </a:cubicBezTo>
                    <a:cubicBezTo>
                      <a:pt x="2969" y="76"/>
                      <a:pt x="2869" y="176"/>
                      <a:pt x="2736" y="209"/>
                    </a:cubicBezTo>
                    <a:cubicBezTo>
                      <a:pt x="2707" y="218"/>
                      <a:pt x="2677" y="221"/>
                      <a:pt x="2647" y="221"/>
                    </a:cubicBezTo>
                    <a:cubicBezTo>
                      <a:pt x="2436" y="221"/>
                      <a:pt x="2202" y="39"/>
                      <a:pt x="1969" y="9"/>
                    </a:cubicBezTo>
                    <a:cubicBezTo>
                      <a:pt x="1928" y="4"/>
                      <a:pt x="1889" y="1"/>
                      <a:pt x="1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4"/>
              <p:cNvSpPr/>
              <p:nvPr/>
            </p:nvSpPr>
            <p:spPr>
              <a:xfrm>
                <a:off x="2001929" y="2558274"/>
                <a:ext cx="29356" cy="1150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583" extrusionOk="0">
                    <a:moveTo>
                      <a:pt x="818" y="1"/>
                    </a:moveTo>
                    <a:cubicBezTo>
                      <a:pt x="783" y="1"/>
                      <a:pt x="746" y="4"/>
                      <a:pt x="701" y="16"/>
                    </a:cubicBezTo>
                    <a:cubicBezTo>
                      <a:pt x="535" y="49"/>
                      <a:pt x="401" y="182"/>
                      <a:pt x="234" y="216"/>
                    </a:cubicBezTo>
                    <a:cubicBezTo>
                      <a:pt x="201" y="216"/>
                      <a:pt x="101" y="249"/>
                      <a:pt x="68" y="316"/>
                    </a:cubicBezTo>
                    <a:cubicBezTo>
                      <a:pt x="34" y="349"/>
                      <a:pt x="1" y="449"/>
                      <a:pt x="34" y="516"/>
                    </a:cubicBezTo>
                    <a:cubicBezTo>
                      <a:pt x="201" y="516"/>
                      <a:pt x="368" y="583"/>
                      <a:pt x="535" y="583"/>
                    </a:cubicBezTo>
                    <a:cubicBezTo>
                      <a:pt x="701" y="583"/>
                      <a:pt x="868" y="583"/>
                      <a:pt x="1002" y="483"/>
                    </a:cubicBezTo>
                    <a:lnTo>
                      <a:pt x="1035" y="416"/>
                    </a:lnTo>
                    <a:cubicBezTo>
                      <a:pt x="1068" y="416"/>
                      <a:pt x="1068" y="382"/>
                      <a:pt x="1102" y="382"/>
                    </a:cubicBezTo>
                    <a:cubicBezTo>
                      <a:pt x="1202" y="349"/>
                      <a:pt x="1269" y="349"/>
                      <a:pt x="1369" y="316"/>
                    </a:cubicBezTo>
                    <a:cubicBezTo>
                      <a:pt x="1402" y="316"/>
                      <a:pt x="1502" y="249"/>
                      <a:pt x="1502" y="182"/>
                    </a:cubicBezTo>
                    <a:cubicBezTo>
                      <a:pt x="1569" y="116"/>
                      <a:pt x="1435" y="49"/>
                      <a:pt x="1369" y="49"/>
                    </a:cubicBezTo>
                    <a:cubicBezTo>
                      <a:pt x="1235" y="49"/>
                      <a:pt x="1102" y="16"/>
                      <a:pt x="1035" y="16"/>
                    </a:cubicBezTo>
                    <a:cubicBezTo>
                      <a:pt x="946" y="16"/>
                      <a:pt x="887" y="1"/>
                      <a:pt x="8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4"/>
              <p:cNvSpPr/>
              <p:nvPr/>
            </p:nvSpPr>
            <p:spPr>
              <a:xfrm>
                <a:off x="2042511" y="2530459"/>
                <a:ext cx="68666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285" extrusionOk="0">
                    <a:moveTo>
                      <a:pt x="2686" y="0"/>
                    </a:moveTo>
                    <a:cubicBezTo>
                      <a:pt x="2408" y="0"/>
                      <a:pt x="2126" y="52"/>
                      <a:pt x="1868" y="91"/>
                    </a:cubicBezTo>
                    <a:cubicBezTo>
                      <a:pt x="1835" y="91"/>
                      <a:pt x="1735" y="125"/>
                      <a:pt x="1701" y="125"/>
                    </a:cubicBezTo>
                    <a:cubicBezTo>
                      <a:pt x="1668" y="191"/>
                      <a:pt x="1601" y="191"/>
                      <a:pt x="1568" y="225"/>
                    </a:cubicBezTo>
                    <a:cubicBezTo>
                      <a:pt x="1553" y="228"/>
                      <a:pt x="1539" y="230"/>
                      <a:pt x="1526" y="230"/>
                    </a:cubicBezTo>
                    <a:cubicBezTo>
                      <a:pt x="1419" y="230"/>
                      <a:pt x="1353" y="121"/>
                      <a:pt x="1234" y="91"/>
                    </a:cubicBezTo>
                    <a:cubicBezTo>
                      <a:pt x="1192" y="70"/>
                      <a:pt x="1148" y="61"/>
                      <a:pt x="1101" y="61"/>
                    </a:cubicBezTo>
                    <a:cubicBezTo>
                      <a:pt x="927" y="61"/>
                      <a:pt x="732" y="193"/>
                      <a:pt x="601" y="325"/>
                    </a:cubicBezTo>
                    <a:cubicBezTo>
                      <a:pt x="567" y="391"/>
                      <a:pt x="601" y="458"/>
                      <a:pt x="634" y="458"/>
                    </a:cubicBezTo>
                    <a:cubicBezTo>
                      <a:pt x="701" y="458"/>
                      <a:pt x="767" y="458"/>
                      <a:pt x="834" y="425"/>
                    </a:cubicBezTo>
                    <a:cubicBezTo>
                      <a:pt x="901" y="425"/>
                      <a:pt x="1034" y="425"/>
                      <a:pt x="1068" y="492"/>
                    </a:cubicBezTo>
                    <a:lnTo>
                      <a:pt x="1068" y="592"/>
                    </a:lnTo>
                    <a:cubicBezTo>
                      <a:pt x="1101" y="725"/>
                      <a:pt x="1201" y="825"/>
                      <a:pt x="1234" y="959"/>
                    </a:cubicBezTo>
                    <a:cubicBezTo>
                      <a:pt x="901" y="959"/>
                      <a:pt x="567" y="992"/>
                      <a:pt x="267" y="992"/>
                    </a:cubicBezTo>
                    <a:cubicBezTo>
                      <a:pt x="200" y="992"/>
                      <a:pt x="167" y="992"/>
                      <a:pt x="67" y="1059"/>
                    </a:cubicBezTo>
                    <a:cubicBezTo>
                      <a:pt x="34" y="1092"/>
                      <a:pt x="0" y="1159"/>
                      <a:pt x="34" y="1225"/>
                    </a:cubicBezTo>
                    <a:cubicBezTo>
                      <a:pt x="89" y="1237"/>
                      <a:pt x="148" y="1240"/>
                      <a:pt x="210" y="1240"/>
                    </a:cubicBezTo>
                    <a:cubicBezTo>
                      <a:pt x="334" y="1240"/>
                      <a:pt x="467" y="1225"/>
                      <a:pt x="601" y="1225"/>
                    </a:cubicBezTo>
                    <a:cubicBezTo>
                      <a:pt x="867" y="1159"/>
                      <a:pt x="1068" y="1159"/>
                      <a:pt x="1334" y="1125"/>
                    </a:cubicBezTo>
                    <a:cubicBezTo>
                      <a:pt x="1401" y="1125"/>
                      <a:pt x="1501" y="1125"/>
                      <a:pt x="1535" y="1159"/>
                    </a:cubicBezTo>
                    <a:cubicBezTo>
                      <a:pt x="1568" y="1225"/>
                      <a:pt x="1568" y="1259"/>
                      <a:pt x="1568" y="1259"/>
                    </a:cubicBezTo>
                    <a:cubicBezTo>
                      <a:pt x="1595" y="1277"/>
                      <a:pt x="1626" y="1285"/>
                      <a:pt x="1659" y="1285"/>
                    </a:cubicBezTo>
                    <a:cubicBezTo>
                      <a:pt x="1748" y="1285"/>
                      <a:pt x="1844" y="1223"/>
                      <a:pt x="1868" y="1125"/>
                    </a:cubicBezTo>
                    <a:cubicBezTo>
                      <a:pt x="1902" y="992"/>
                      <a:pt x="1935" y="892"/>
                      <a:pt x="2068" y="825"/>
                    </a:cubicBezTo>
                    <a:lnTo>
                      <a:pt x="2235" y="825"/>
                    </a:lnTo>
                    <a:cubicBezTo>
                      <a:pt x="2402" y="825"/>
                      <a:pt x="2535" y="658"/>
                      <a:pt x="2702" y="625"/>
                    </a:cubicBezTo>
                    <a:cubicBezTo>
                      <a:pt x="2751" y="615"/>
                      <a:pt x="2800" y="611"/>
                      <a:pt x="2849" y="611"/>
                    </a:cubicBezTo>
                    <a:cubicBezTo>
                      <a:pt x="2967" y="611"/>
                      <a:pt x="3085" y="635"/>
                      <a:pt x="3202" y="658"/>
                    </a:cubicBezTo>
                    <a:cubicBezTo>
                      <a:pt x="3369" y="658"/>
                      <a:pt x="3569" y="592"/>
                      <a:pt x="3569" y="425"/>
                    </a:cubicBezTo>
                    <a:lnTo>
                      <a:pt x="3569" y="391"/>
                    </a:lnTo>
                    <a:cubicBezTo>
                      <a:pt x="3669" y="358"/>
                      <a:pt x="3669" y="358"/>
                      <a:pt x="3603" y="358"/>
                    </a:cubicBezTo>
                    <a:cubicBezTo>
                      <a:pt x="3436" y="358"/>
                      <a:pt x="3269" y="291"/>
                      <a:pt x="3102" y="291"/>
                    </a:cubicBezTo>
                    <a:cubicBezTo>
                      <a:pt x="3136" y="258"/>
                      <a:pt x="3236" y="225"/>
                      <a:pt x="3336" y="191"/>
                    </a:cubicBezTo>
                    <a:cubicBezTo>
                      <a:pt x="3336" y="125"/>
                      <a:pt x="3269" y="91"/>
                      <a:pt x="3236" y="91"/>
                    </a:cubicBezTo>
                    <a:cubicBezTo>
                      <a:pt x="3060" y="24"/>
                      <a:pt x="2874" y="0"/>
                      <a:pt x="26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4"/>
              <p:cNvSpPr/>
              <p:nvPr/>
            </p:nvSpPr>
            <p:spPr>
              <a:xfrm>
                <a:off x="2192921" y="2177211"/>
                <a:ext cx="66795" cy="51962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634" extrusionOk="0">
                    <a:moveTo>
                      <a:pt x="2073" y="1"/>
                    </a:moveTo>
                    <a:cubicBezTo>
                      <a:pt x="1939" y="1"/>
                      <a:pt x="1809" y="98"/>
                      <a:pt x="1701" y="152"/>
                    </a:cubicBezTo>
                    <a:cubicBezTo>
                      <a:pt x="1535" y="286"/>
                      <a:pt x="1401" y="386"/>
                      <a:pt x="1234" y="486"/>
                    </a:cubicBezTo>
                    <a:cubicBezTo>
                      <a:pt x="1201" y="519"/>
                      <a:pt x="1134" y="586"/>
                      <a:pt x="1134" y="619"/>
                    </a:cubicBezTo>
                    <a:cubicBezTo>
                      <a:pt x="1068" y="653"/>
                      <a:pt x="1068" y="719"/>
                      <a:pt x="1034" y="786"/>
                    </a:cubicBezTo>
                    <a:cubicBezTo>
                      <a:pt x="1001" y="919"/>
                      <a:pt x="901" y="1019"/>
                      <a:pt x="801" y="1153"/>
                    </a:cubicBezTo>
                    <a:cubicBezTo>
                      <a:pt x="601" y="1420"/>
                      <a:pt x="401" y="1653"/>
                      <a:pt x="234" y="1920"/>
                    </a:cubicBezTo>
                    <a:cubicBezTo>
                      <a:pt x="200" y="1953"/>
                      <a:pt x="200" y="1987"/>
                      <a:pt x="167" y="1987"/>
                    </a:cubicBezTo>
                    <a:cubicBezTo>
                      <a:pt x="67" y="2020"/>
                      <a:pt x="0" y="2087"/>
                      <a:pt x="0" y="2154"/>
                    </a:cubicBezTo>
                    <a:cubicBezTo>
                      <a:pt x="0" y="2187"/>
                      <a:pt x="34" y="2287"/>
                      <a:pt x="100" y="2287"/>
                    </a:cubicBezTo>
                    <a:lnTo>
                      <a:pt x="300" y="2287"/>
                    </a:lnTo>
                    <a:cubicBezTo>
                      <a:pt x="501" y="2254"/>
                      <a:pt x="701" y="2154"/>
                      <a:pt x="901" y="2154"/>
                    </a:cubicBezTo>
                    <a:cubicBezTo>
                      <a:pt x="1034" y="2154"/>
                      <a:pt x="1168" y="2120"/>
                      <a:pt x="1301" y="2120"/>
                    </a:cubicBezTo>
                    <a:cubicBezTo>
                      <a:pt x="1568" y="2120"/>
                      <a:pt x="1902" y="2087"/>
                      <a:pt x="2202" y="2087"/>
                    </a:cubicBezTo>
                    <a:cubicBezTo>
                      <a:pt x="2235" y="2087"/>
                      <a:pt x="2302" y="2087"/>
                      <a:pt x="2335" y="2120"/>
                    </a:cubicBezTo>
                    <a:lnTo>
                      <a:pt x="2335" y="2187"/>
                    </a:lnTo>
                    <a:cubicBezTo>
                      <a:pt x="2202" y="2354"/>
                      <a:pt x="1868" y="2287"/>
                      <a:pt x="1802" y="2487"/>
                    </a:cubicBezTo>
                    <a:lnTo>
                      <a:pt x="1802" y="2521"/>
                    </a:lnTo>
                    <a:lnTo>
                      <a:pt x="1835" y="2587"/>
                    </a:lnTo>
                    <a:cubicBezTo>
                      <a:pt x="1902" y="2587"/>
                      <a:pt x="2002" y="2621"/>
                      <a:pt x="2068" y="2621"/>
                    </a:cubicBezTo>
                    <a:cubicBezTo>
                      <a:pt x="2102" y="2621"/>
                      <a:pt x="2202" y="2621"/>
                      <a:pt x="2202" y="2587"/>
                    </a:cubicBezTo>
                    <a:cubicBezTo>
                      <a:pt x="2235" y="2521"/>
                      <a:pt x="2235" y="2487"/>
                      <a:pt x="2235" y="2487"/>
                    </a:cubicBezTo>
                    <a:cubicBezTo>
                      <a:pt x="2335" y="2354"/>
                      <a:pt x="2569" y="2354"/>
                      <a:pt x="2602" y="2187"/>
                    </a:cubicBezTo>
                    <a:cubicBezTo>
                      <a:pt x="2602" y="2154"/>
                      <a:pt x="2602" y="2120"/>
                      <a:pt x="2669" y="2087"/>
                    </a:cubicBezTo>
                    <a:cubicBezTo>
                      <a:pt x="2669" y="2038"/>
                      <a:pt x="2705" y="2007"/>
                      <a:pt x="2737" y="2007"/>
                    </a:cubicBezTo>
                    <a:cubicBezTo>
                      <a:pt x="2749" y="2007"/>
                      <a:pt x="2760" y="2011"/>
                      <a:pt x="2769" y="2020"/>
                    </a:cubicBezTo>
                    <a:cubicBezTo>
                      <a:pt x="2869" y="2087"/>
                      <a:pt x="2869" y="2187"/>
                      <a:pt x="2836" y="2254"/>
                    </a:cubicBezTo>
                    <a:cubicBezTo>
                      <a:pt x="2769" y="2320"/>
                      <a:pt x="2736" y="2420"/>
                      <a:pt x="2769" y="2454"/>
                    </a:cubicBezTo>
                    <a:cubicBezTo>
                      <a:pt x="2769" y="2521"/>
                      <a:pt x="2869" y="2587"/>
                      <a:pt x="2936" y="2587"/>
                    </a:cubicBezTo>
                    <a:cubicBezTo>
                      <a:pt x="3002" y="2587"/>
                      <a:pt x="3036" y="2521"/>
                      <a:pt x="3036" y="2487"/>
                    </a:cubicBezTo>
                    <a:cubicBezTo>
                      <a:pt x="3036" y="2454"/>
                      <a:pt x="3002" y="2420"/>
                      <a:pt x="3002" y="2420"/>
                    </a:cubicBezTo>
                    <a:cubicBezTo>
                      <a:pt x="3002" y="2345"/>
                      <a:pt x="3059" y="2308"/>
                      <a:pt x="3115" y="2308"/>
                    </a:cubicBezTo>
                    <a:cubicBezTo>
                      <a:pt x="3134" y="2308"/>
                      <a:pt x="3152" y="2312"/>
                      <a:pt x="3169" y="2320"/>
                    </a:cubicBezTo>
                    <a:cubicBezTo>
                      <a:pt x="3136" y="2354"/>
                      <a:pt x="3069" y="2454"/>
                      <a:pt x="3069" y="2521"/>
                    </a:cubicBezTo>
                    <a:cubicBezTo>
                      <a:pt x="3069" y="2596"/>
                      <a:pt x="3144" y="2633"/>
                      <a:pt x="3196" y="2633"/>
                    </a:cubicBezTo>
                    <a:cubicBezTo>
                      <a:pt x="3213" y="2633"/>
                      <a:pt x="3228" y="2629"/>
                      <a:pt x="3236" y="2621"/>
                    </a:cubicBezTo>
                    <a:cubicBezTo>
                      <a:pt x="3236" y="2587"/>
                      <a:pt x="3303" y="2587"/>
                      <a:pt x="3303" y="2521"/>
                    </a:cubicBezTo>
                    <a:cubicBezTo>
                      <a:pt x="3336" y="2587"/>
                      <a:pt x="3369" y="2587"/>
                      <a:pt x="3403" y="2587"/>
                    </a:cubicBezTo>
                    <a:cubicBezTo>
                      <a:pt x="3436" y="2587"/>
                      <a:pt x="3503" y="2521"/>
                      <a:pt x="3503" y="2521"/>
                    </a:cubicBezTo>
                    <a:cubicBezTo>
                      <a:pt x="3503" y="2521"/>
                      <a:pt x="3503" y="2487"/>
                      <a:pt x="3469" y="2487"/>
                    </a:cubicBezTo>
                    <a:cubicBezTo>
                      <a:pt x="3403" y="2420"/>
                      <a:pt x="3403" y="2287"/>
                      <a:pt x="3503" y="2254"/>
                    </a:cubicBezTo>
                    <a:cubicBezTo>
                      <a:pt x="3536" y="2187"/>
                      <a:pt x="3569" y="2154"/>
                      <a:pt x="3569" y="2120"/>
                    </a:cubicBezTo>
                    <a:cubicBezTo>
                      <a:pt x="3519" y="2104"/>
                      <a:pt x="3469" y="2095"/>
                      <a:pt x="3428" y="2095"/>
                    </a:cubicBezTo>
                    <a:cubicBezTo>
                      <a:pt x="3386" y="2095"/>
                      <a:pt x="3353" y="2104"/>
                      <a:pt x="3336" y="2120"/>
                    </a:cubicBezTo>
                    <a:lnTo>
                      <a:pt x="3236" y="2187"/>
                    </a:lnTo>
                    <a:cubicBezTo>
                      <a:pt x="3203" y="2187"/>
                      <a:pt x="3169" y="2187"/>
                      <a:pt x="3136" y="2154"/>
                    </a:cubicBezTo>
                    <a:cubicBezTo>
                      <a:pt x="3136" y="2120"/>
                      <a:pt x="3136" y="2120"/>
                      <a:pt x="3169" y="2087"/>
                    </a:cubicBezTo>
                    <a:cubicBezTo>
                      <a:pt x="3236" y="2020"/>
                      <a:pt x="3303" y="1953"/>
                      <a:pt x="3369" y="1920"/>
                    </a:cubicBezTo>
                    <a:cubicBezTo>
                      <a:pt x="3349" y="1899"/>
                      <a:pt x="3328" y="1892"/>
                      <a:pt x="3308" y="1892"/>
                    </a:cubicBezTo>
                    <a:cubicBezTo>
                      <a:pt x="3264" y="1892"/>
                      <a:pt x="3226" y="1930"/>
                      <a:pt x="3203" y="1953"/>
                    </a:cubicBezTo>
                    <a:lnTo>
                      <a:pt x="3069" y="2054"/>
                    </a:lnTo>
                    <a:cubicBezTo>
                      <a:pt x="3059" y="2074"/>
                      <a:pt x="3039" y="2082"/>
                      <a:pt x="3016" y="2082"/>
                    </a:cubicBezTo>
                    <a:cubicBezTo>
                      <a:pt x="2966" y="2082"/>
                      <a:pt x="2902" y="2043"/>
                      <a:pt x="2902" y="2020"/>
                    </a:cubicBezTo>
                    <a:cubicBezTo>
                      <a:pt x="2902" y="1987"/>
                      <a:pt x="2936" y="1953"/>
                      <a:pt x="2936" y="1920"/>
                    </a:cubicBezTo>
                    <a:cubicBezTo>
                      <a:pt x="3002" y="1853"/>
                      <a:pt x="3069" y="1787"/>
                      <a:pt x="3169" y="1787"/>
                    </a:cubicBezTo>
                    <a:cubicBezTo>
                      <a:pt x="3236" y="1787"/>
                      <a:pt x="3369" y="1753"/>
                      <a:pt x="3369" y="1653"/>
                    </a:cubicBezTo>
                    <a:cubicBezTo>
                      <a:pt x="3369" y="1606"/>
                      <a:pt x="3303" y="1559"/>
                      <a:pt x="3252" y="1559"/>
                    </a:cubicBezTo>
                    <a:cubicBezTo>
                      <a:pt x="3231" y="1559"/>
                      <a:pt x="3212" y="1567"/>
                      <a:pt x="3203" y="1587"/>
                    </a:cubicBezTo>
                    <a:cubicBezTo>
                      <a:pt x="3102" y="1620"/>
                      <a:pt x="3069" y="1653"/>
                      <a:pt x="3036" y="1687"/>
                    </a:cubicBezTo>
                    <a:lnTo>
                      <a:pt x="2869" y="1687"/>
                    </a:lnTo>
                    <a:cubicBezTo>
                      <a:pt x="2836" y="1653"/>
                      <a:pt x="2769" y="1620"/>
                      <a:pt x="2836" y="1520"/>
                    </a:cubicBezTo>
                    <a:cubicBezTo>
                      <a:pt x="2869" y="1453"/>
                      <a:pt x="3002" y="1453"/>
                      <a:pt x="3069" y="1353"/>
                    </a:cubicBezTo>
                    <a:cubicBezTo>
                      <a:pt x="3102" y="1320"/>
                      <a:pt x="3069" y="1186"/>
                      <a:pt x="3036" y="1153"/>
                    </a:cubicBezTo>
                    <a:cubicBezTo>
                      <a:pt x="2986" y="1136"/>
                      <a:pt x="2944" y="1128"/>
                      <a:pt x="2911" y="1128"/>
                    </a:cubicBezTo>
                    <a:cubicBezTo>
                      <a:pt x="2877" y="1128"/>
                      <a:pt x="2852" y="1136"/>
                      <a:pt x="2836" y="1153"/>
                    </a:cubicBezTo>
                    <a:cubicBezTo>
                      <a:pt x="2788" y="1176"/>
                      <a:pt x="2741" y="1200"/>
                      <a:pt x="2706" y="1200"/>
                    </a:cubicBezTo>
                    <a:cubicBezTo>
                      <a:pt x="2691" y="1200"/>
                      <a:pt x="2679" y="1196"/>
                      <a:pt x="2669" y="1186"/>
                    </a:cubicBezTo>
                    <a:cubicBezTo>
                      <a:pt x="2602" y="1186"/>
                      <a:pt x="2569" y="1153"/>
                      <a:pt x="2502" y="1120"/>
                    </a:cubicBezTo>
                    <a:lnTo>
                      <a:pt x="2369" y="1120"/>
                    </a:lnTo>
                    <a:cubicBezTo>
                      <a:pt x="2285" y="1136"/>
                      <a:pt x="2210" y="1145"/>
                      <a:pt x="2135" y="1145"/>
                    </a:cubicBezTo>
                    <a:cubicBezTo>
                      <a:pt x="2060" y="1145"/>
                      <a:pt x="1985" y="1136"/>
                      <a:pt x="1902" y="1120"/>
                    </a:cubicBezTo>
                    <a:cubicBezTo>
                      <a:pt x="1868" y="1120"/>
                      <a:pt x="1868" y="1053"/>
                      <a:pt x="1868" y="1053"/>
                    </a:cubicBezTo>
                    <a:lnTo>
                      <a:pt x="1902" y="1019"/>
                    </a:lnTo>
                    <a:cubicBezTo>
                      <a:pt x="2002" y="986"/>
                      <a:pt x="2102" y="986"/>
                      <a:pt x="2102" y="919"/>
                    </a:cubicBezTo>
                    <a:lnTo>
                      <a:pt x="2102" y="853"/>
                    </a:lnTo>
                    <a:lnTo>
                      <a:pt x="2068" y="853"/>
                    </a:lnTo>
                    <a:cubicBezTo>
                      <a:pt x="2013" y="842"/>
                      <a:pt x="1953" y="834"/>
                      <a:pt x="1894" y="834"/>
                    </a:cubicBezTo>
                    <a:cubicBezTo>
                      <a:pt x="1776" y="834"/>
                      <a:pt x="1657" y="864"/>
                      <a:pt x="1568" y="953"/>
                    </a:cubicBezTo>
                    <a:cubicBezTo>
                      <a:pt x="1544" y="976"/>
                      <a:pt x="1521" y="1000"/>
                      <a:pt x="1485" y="1000"/>
                    </a:cubicBezTo>
                    <a:cubicBezTo>
                      <a:pt x="1471" y="1000"/>
                      <a:pt x="1454" y="996"/>
                      <a:pt x="1435" y="986"/>
                    </a:cubicBezTo>
                    <a:cubicBezTo>
                      <a:pt x="1401" y="953"/>
                      <a:pt x="1435" y="919"/>
                      <a:pt x="1435" y="853"/>
                    </a:cubicBezTo>
                    <a:cubicBezTo>
                      <a:pt x="1501" y="786"/>
                      <a:pt x="1601" y="753"/>
                      <a:pt x="1668" y="653"/>
                    </a:cubicBezTo>
                    <a:cubicBezTo>
                      <a:pt x="1701" y="619"/>
                      <a:pt x="1701" y="519"/>
                      <a:pt x="1735" y="486"/>
                    </a:cubicBezTo>
                    <a:cubicBezTo>
                      <a:pt x="1768" y="386"/>
                      <a:pt x="1902" y="319"/>
                      <a:pt x="2035" y="286"/>
                    </a:cubicBezTo>
                    <a:cubicBezTo>
                      <a:pt x="2102" y="186"/>
                      <a:pt x="2235" y="119"/>
                      <a:pt x="2235" y="19"/>
                    </a:cubicBezTo>
                    <a:lnTo>
                      <a:pt x="2168" y="19"/>
                    </a:lnTo>
                    <a:cubicBezTo>
                      <a:pt x="2137" y="6"/>
                      <a:pt x="2105" y="1"/>
                      <a:pt x="2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2471887" y="2023598"/>
                <a:ext cx="83035" cy="11065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5609" extrusionOk="0">
                    <a:moveTo>
                      <a:pt x="401" y="0"/>
                    </a:moveTo>
                    <a:cubicBezTo>
                      <a:pt x="168" y="0"/>
                      <a:pt x="1" y="134"/>
                      <a:pt x="1" y="334"/>
                    </a:cubicBezTo>
                    <a:cubicBezTo>
                      <a:pt x="1" y="467"/>
                      <a:pt x="234" y="734"/>
                      <a:pt x="435" y="767"/>
                    </a:cubicBezTo>
                    <a:cubicBezTo>
                      <a:pt x="468" y="767"/>
                      <a:pt x="501" y="767"/>
                      <a:pt x="568" y="801"/>
                    </a:cubicBezTo>
                    <a:cubicBezTo>
                      <a:pt x="635" y="901"/>
                      <a:pt x="568" y="968"/>
                      <a:pt x="568" y="1068"/>
                    </a:cubicBezTo>
                    <a:cubicBezTo>
                      <a:pt x="568" y="1201"/>
                      <a:pt x="768" y="1301"/>
                      <a:pt x="902" y="1368"/>
                    </a:cubicBezTo>
                    <a:cubicBezTo>
                      <a:pt x="1002" y="1368"/>
                      <a:pt x="1135" y="1368"/>
                      <a:pt x="1302" y="1401"/>
                    </a:cubicBezTo>
                    <a:cubicBezTo>
                      <a:pt x="1502" y="1501"/>
                      <a:pt x="1602" y="1768"/>
                      <a:pt x="1802" y="1902"/>
                    </a:cubicBezTo>
                    <a:lnTo>
                      <a:pt x="1836" y="1902"/>
                    </a:lnTo>
                    <a:cubicBezTo>
                      <a:pt x="1902" y="1935"/>
                      <a:pt x="1969" y="1968"/>
                      <a:pt x="1969" y="2102"/>
                    </a:cubicBezTo>
                    <a:lnTo>
                      <a:pt x="1969" y="2268"/>
                    </a:lnTo>
                    <a:cubicBezTo>
                      <a:pt x="1969" y="2302"/>
                      <a:pt x="1969" y="2402"/>
                      <a:pt x="2002" y="2402"/>
                    </a:cubicBezTo>
                    <a:lnTo>
                      <a:pt x="2069" y="2402"/>
                    </a:lnTo>
                    <a:cubicBezTo>
                      <a:pt x="2102" y="2369"/>
                      <a:pt x="2169" y="2369"/>
                      <a:pt x="2236" y="2302"/>
                    </a:cubicBezTo>
                    <a:lnTo>
                      <a:pt x="2236" y="2302"/>
                    </a:lnTo>
                    <a:cubicBezTo>
                      <a:pt x="2269" y="2435"/>
                      <a:pt x="2136" y="2602"/>
                      <a:pt x="2169" y="2735"/>
                    </a:cubicBezTo>
                    <a:cubicBezTo>
                      <a:pt x="2192" y="2774"/>
                      <a:pt x="2221" y="2788"/>
                      <a:pt x="2253" y="2788"/>
                    </a:cubicBezTo>
                    <a:cubicBezTo>
                      <a:pt x="2325" y="2788"/>
                      <a:pt x="2413" y="2716"/>
                      <a:pt x="2486" y="2716"/>
                    </a:cubicBezTo>
                    <a:cubicBezTo>
                      <a:pt x="2517" y="2716"/>
                      <a:pt x="2546" y="2730"/>
                      <a:pt x="2569" y="2769"/>
                    </a:cubicBezTo>
                    <a:lnTo>
                      <a:pt x="2569" y="2869"/>
                    </a:lnTo>
                    <a:cubicBezTo>
                      <a:pt x="2569" y="2902"/>
                      <a:pt x="2603" y="2936"/>
                      <a:pt x="2636" y="2936"/>
                    </a:cubicBezTo>
                    <a:cubicBezTo>
                      <a:pt x="2736" y="3036"/>
                      <a:pt x="2669" y="3269"/>
                      <a:pt x="2603" y="3436"/>
                    </a:cubicBezTo>
                    <a:cubicBezTo>
                      <a:pt x="2503" y="3569"/>
                      <a:pt x="2336" y="3636"/>
                      <a:pt x="2269" y="3703"/>
                    </a:cubicBezTo>
                    <a:cubicBezTo>
                      <a:pt x="2236" y="3770"/>
                      <a:pt x="2236" y="3870"/>
                      <a:pt x="2269" y="3936"/>
                    </a:cubicBezTo>
                    <a:cubicBezTo>
                      <a:pt x="2292" y="3901"/>
                      <a:pt x="2320" y="3887"/>
                      <a:pt x="2345" y="3887"/>
                    </a:cubicBezTo>
                    <a:cubicBezTo>
                      <a:pt x="2393" y="3887"/>
                      <a:pt x="2436" y="3938"/>
                      <a:pt x="2436" y="4003"/>
                    </a:cubicBezTo>
                    <a:cubicBezTo>
                      <a:pt x="2436" y="4136"/>
                      <a:pt x="2403" y="4237"/>
                      <a:pt x="2303" y="4270"/>
                    </a:cubicBezTo>
                    <a:cubicBezTo>
                      <a:pt x="2236" y="4303"/>
                      <a:pt x="2169" y="4303"/>
                      <a:pt x="2102" y="4303"/>
                    </a:cubicBezTo>
                    <a:cubicBezTo>
                      <a:pt x="2075" y="4412"/>
                      <a:pt x="2092" y="4521"/>
                      <a:pt x="2136" y="4521"/>
                    </a:cubicBezTo>
                    <a:cubicBezTo>
                      <a:pt x="2146" y="4521"/>
                      <a:pt x="2157" y="4516"/>
                      <a:pt x="2169" y="4503"/>
                    </a:cubicBezTo>
                    <a:cubicBezTo>
                      <a:pt x="2191" y="4503"/>
                      <a:pt x="2199" y="4489"/>
                      <a:pt x="2221" y="4489"/>
                    </a:cubicBezTo>
                    <a:cubicBezTo>
                      <a:pt x="2232" y="4489"/>
                      <a:pt x="2247" y="4492"/>
                      <a:pt x="2269" y="4503"/>
                    </a:cubicBezTo>
                    <a:cubicBezTo>
                      <a:pt x="2303" y="4503"/>
                      <a:pt x="2303" y="4570"/>
                      <a:pt x="2303" y="4570"/>
                    </a:cubicBezTo>
                    <a:cubicBezTo>
                      <a:pt x="2309" y="4573"/>
                      <a:pt x="2315" y="4575"/>
                      <a:pt x="2322" y="4575"/>
                    </a:cubicBezTo>
                    <a:cubicBezTo>
                      <a:pt x="2375" y="4575"/>
                      <a:pt x="2441" y="4487"/>
                      <a:pt x="2480" y="4487"/>
                    </a:cubicBezTo>
                    <a:cubicBezTo>
                      <a:pt x="2489" y="4487"/>
                      <a:pt x="2497" y="4492"/>
                      <a:pt x="2503" y="4503"/>
                    </a:cubicBezTo>
                    <a:cubicBezTo>
                      <a:pt x="2503" y="4503"/>
                      <a:pt x="2536" y="4570"/>
                      <a:pt x="2536" y="4603"/>
                    </a:cubicBezTo>
                    <a:cubicBezTo>
                      <a:pt x="2603" y="4637"/>
                      <a:pt x="2636" y="4637"/>
                      <a:pt x="2636" y="4637"/>
                    </a:cubicBezTo>
                    <a:lnTo>
                      <a:pt x="2770" y="4503"/>
                    </a:lnTo>
                    <a:cubicBezTo>
                      <a:pt x="2789" y="4484"/>
                      <a:pt x="2808" y="4465"/>
                      <a:pt x="2827" y="4465"/>
                    </a:cubicBezTo>
                    <a:cubicBezTo>
                      <a:pt x="2841" y="4465"/>
                      <a:pt x="2855" y="4475"/>
                      <a:pt x="2870" y="4503"/>
                    </a:cubicBezTo>
                    <a:cubicBezTo>
                      <a:pt x="2836" y="4570"/>
                      <a:pt x="2770" y="4637"/>
                      <a:pt x="2770" y="4737"/>
                    </a:cubicBezTo>
                    <a:lnTo>
                      <a:pt x="2770" y="4804"/>
                    </a:lnTo>
                    <a:lnTo>
                      <a:pt x="2703" y="4837"/>
                    </a:lnTo>
                    <a:cubicBezTo>
                      <a:pt x="2536" y="4904"/>
                      <a:pt x="2436" y="4904"/>
                      <a:pt x="2269" y="4904"/>
                    </a:cubicBezTo>
                    <a:cubicBezTo>
                      <a:pt x="2269" y="4970"/>
                      <a:pt x="2202" y="5070"/>
                      <a:pt x="2169" y="5104"/>
                    </a:cubicBezTo>
                    <a:cubicBezTo>
                      <a:pt x="2102" y="5171"/>
                      <a:pt x="2036" y="5271"/>
                      <a:pt x="1969" y="5337"/>
                    </a:cubicBezTo>
                    <a:cubicBezTo>
                      <a:pt x="1936" y="5437"/>
                      <a:pt x="1836" y="5504"/>
                      <a:pt x="1902" y="5604"/>
                    </a:cubicBezTo>
                    <a:cubicBezTo>
                      <a:pt x="1911" y="5607"/>
                      <a:pt x="1921" y="5609"/>
                      <a:pt x="1930" y="5609"/>
                    </a:cubicBezTo>
                    <a:cubicBezTo>
                      <a:pt x="2026" y="5609"/>
                      <a:pt x="2145" y="5468"/>
                      <a:pt x="2236" y="5437"/>
                    </a:cubicBezTo>
                    <a:cubicBezTo>
                      <a:pt x="2269" y="5421"/>
                      <a:pt x="2294" y="5421"/>
                      <a:pt x="2323" y="5421"/>
                    </a:cubicBezTo>
                    <a:cubicBezTo>
                      <a:pt x="2353" y="5421"/>
                      <a:pt x="2386" y="5421"/>
                      <a:pt x="2436" y="5404"/>
                    </a:cubicBezTo>
                    <a:cubicBezTo>
                      <a:pt x="2503" y="5337"/>
                      <a:pt x="2603" y="5271"/>
                      <a:pt x="2636" y="5137"/>
                    </a:cubicBezTo>
                    <a:cubicBezTo>
                      <a:pt x="2636" y="5104"/>
                      <a:pt x="2669" y="5070"/>
                      <a:pt x="2669" y="5070"/>
                    </a:cubicBezTo>
                    <a:lnTo>
                      <a:pt x="2736" y="5070"/>
                    </a:lnTo>
                    <a:cubicBezTo>
                      <a:pt x="2772" y="5082"/>
                      <a:pt x="2808" y="5088"/>
                      <a:pt x="2845" y="5088"/>
                    </a:cubicBezTo>
                    <a:cubicBezTo>
                      <a:pt x="3017" y="5088"/>
                      <a:pt x="3199" y="4968"/>
                      <a:pt x="3337" y="4804"/>
                    </a:cubicBezTo>
                    <a:cubicBezTo>
                      <a:pt x="3372" y="4808"/>
                      <a:pt x="3406" y="4810"/>
                      <a:pt x="3440" y="4810"/>
                    </a:cubicBezTo>
                    <a:cubicBezTo>
                      <a:pt x="3665" y="4810"/>
                      <a:pt x="3872" y="4719"/>
                      <a:pt x="4104" y="4603"/>
                    </a:cubicBezTo>
                    <a:cubicBezTo>
                      <a:pt x="4171" y="4570"/>
                      <a:pt x="4271" y="4503"/>
                      <a:pt x="4304" y="4437"/>
                    </a:cubicBezTo>
                    <a:cubicBezTo>
                      <a:pt x="4337" y="4337"/>
                      <a:pt x="4404" y="4237"/>
                      <a:pt x="4337" y="4136"/>
                    </a:cubicBezTo>
                    <a:lnTo>
                      <a:pt x="4337" y="4136"/>
                    </a:lnTo>
                    <a:cubicBezTo>
                      <a:pt x="4304" y="4237"/>
                      <a:pt x="4237" y="4270"/>
                      <a:pt x="4171" y="4270"/>
                    </a:cubicBezTo>
                    <a:cubicBezTo>
                      <a:pt x="4104" y="4270"/>
                      <a:pt x="4037" y="4170"/>
                      <a:pt x="4104" y="4103"/>
                    </a:cubicBezTo>
                    <a:cubicBezTo>
                      <a:pt x="4104" y="4070"/>
                      <a:pt x="4137" y="4003"/>
                      <a:pt x="4171" y="4003"/>
                    </a:cubicBezTo>
                    <a:cubicBezTo>
                      <a:pt x="4304" y="3903"/>
                      <a:pt x="4437" y="3736"/>
                      <a:pt x="4404" y="3569"/>
                    </a:cubicBezTo>
                    <a:cubicBezTo>
                      <a:pt x="4404" y="3384"/>
                      <a:pt x="4257" y="3325"/>
                      <a:pt x="4130" y="3325"/>
                    </a:cubicBezTo>
                    <a:cubicBezTo>
                      <a:pt x="4097" y="3325"/>
                      <a:pt x="4065" y="3329"/>
                      <a:pt x="4037" y="3336"/>
                    </a:cubicBezTo>
                    <a:cubicBezTo>
                      <a:pt x="4004" y="3336"/>
                      <a:pt x="3937" y="3436"/>
                      <a:pt x="3970" y="3469"/>
                    </a:cubicBezTo>
                    <a:lnTo>
                      <a:pt x="3904" y="3469"/>
                    </a:lnTo>
                    <a:cubicBezTo>
                      <a:pt x="3937" y="3403"/>
                      <a:pt x="3904" y="3303"/>
                      <a:pt x="3837" y="3269"/>
                    </a:cubicBezTo>
                    <a:cubicBezTo>
                      <a:pt x="3804" y="3236"/>
                      <a:pt x="3770" y="3169"/>
                      <a:pt x="3770" y="3102"/>
                    </a:cubicBezTo>
                    <a:cubicBezTo>
                      <a:pt x="3770" y="3069"/>
                      <a:pt x="3737" y="2969"/>
                      <a:pt x="3737" y="2936"/>
                    </a:cubicBezTo>
                    <a:cubicBezTo>
                      <a:pt x="3670" y="2802"/>
                      <a:pt x="3603" y="2669"/>
                      <a:pt x="3470" y="2669"/>
                    </a:cubicBezTo>
                    <a:cubicBezTo>
                      <a:pt x="3403" y="2669"/>
                      <a:pt x="3303" y="2669"/>
                      <a:pt x="3303" y="2602"/>
                    </a:cubicBezTo>
                    <a:lnTo>
                      <a:pt x="3303" y="2435"/>
                    </a:lnTo>
                    <a:cubicBezTo>
                      <a:pt x="3303" y="2302"/>
                      <a:pt x="3237" y="2235"/>
                      <a:pt x="3136" y="2135"/>
                    </a:cubicBezTo>
                    <a:cubicBezTo>
                      <a:pt x="3070" y="2068"/>
                      <a:pt x="2936" y="2002"/>
                      <a:pt x="2803" y="2002"/>
                    </a:cubicBezTo>
                    <a:cubicBezTo>
                      <a:pt x="2770" y="2002"/>
                      <a:pt x="2736" y="2002"/>
                      <a:pt x="2736" y="1968"/>
                    </a:cubicBezTo>
                    <a:cubicBezTo>
                      <a:pt x="2669" y="1935"/>
                      <a:pt x="2669" y="1902"/>
                      <a:pt x="2736" y="1835"/>
                    </a:cubicBezTo>
                    <a:cubicBezTo>
                      <a:pt x="2770" y="1835"/>
                      <a:pt x="2803" y="1801"/>
                      <a:pt x="2803" y="1768"/>
                    </a:cubicBezTo>
                    <a:cubicBezTo>
                      <a:pt x="2836" y="1768"/>
                      <a:pt x="2903" y="1735"/>
                      <a:pt x="2970" y="1735"/>
                    </a:cubicBezTo>
                    <a:cubicBezTo>
                      <a:pt x="3136" y="1668"/>
                      <a:pt x="3337" y="1635"/>
                      <a:pt x="3470" y="1501"/>
                    </a:cubicBezTo>
                    <a:cubicBezTo>
                      <a:pt x="3570" y="1401"/>
                      <a:pt x="3637" y="1234"/>
                      <a:pt x="3603" y="1068"/>
                    </a:cubicBezTo>
                    <a:cubicBezTo>
                      <a:pt x="3570" y="834"/>
                      <a:pt x="3437" y="634"/>
                      <a:pt x="3270" y="467"/>
                    </a:cubicBezTo>
                    <a:cubicBezTo>
                      <a:pt x="3003" y="267"/>
                      <a:pt x="2770" y="267"/>
                      <a:pt x="2569" y="267"/>
                    </a:cubicBezTo>
                    <a:cubicBezTo>
                      <a:pt x="2436" y="267"/>
                      <a:pt x="2303" y="289"/>
                      <a:pt x="2163" y="289"/>
                    </a:cubicBezTo>
                    <a:cubicBezTo>
                      <a:pt x="2058" y="289"/>
                      <a:pt x="1950" y="277"/>
                      <a:pt x="1836" y="234"/>
                    </a:cubicBezTo>
                    <a:cubicBezTo>
                      <a:pt x="1692" y="176"/>
                      <a:pt x="1523" y="94"/>
                      <a:pt x="1393" y="94"/>
                    </a:cubicBezTo>
                    <a:cubicBezTo>
                      <a:pt x="1373" y="94"/>
                      <a:pt x="1353" y="96"/>
                      <a:pt x="1335" y="100"/>
                    </a:cubicBezTo>
                    <a:cubicBezTo>
                      <a:pt x="1168" y="134"/>
                      <a:pt x="1235" y="400"/>
                      <a:pt x="1402" y="567"/>
                    </a:cubicBezTo>
                    <a:cubicBezTo>
                      <a:pt x="1435" y="634"/>
                      <a:pt x="1469" y="734"/>
                      <a:pt x="1469" y="801"/>
                    </a:cubicBezTo>
                    <a:cubicBezTo>
                      <a:pt x="1268" y="734"/>
                      <a:pt x="1002" y="567"/>
                      <a:pt x="902" y="334"/>
                    </a:cubicBezTo>
                    <a:cubicBezTo>
                      <a:pt x="835" y="267"/>
                      <a:pt x="768" y="134"/>
                      <a:pt x="668" y="100"/>
                    </a:cubicBezTo>
                    <a:cubicBezTo>
                      <a:pt x="601" y="0"/>
                      <a:pt x="501" y="0"/>
                      <a:pt x="4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2481879" y="2075579"/>
                <a:ext cx="25614" cy="4551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307" extrusionOk="0">
                    <a:moveTo>
                      <a:pt x="1302" y="0"/>
                    </a:moveTo>
                    <a:cubicBezTo>
                      <a:pt x="1235" y="100"/>
                      <a:pt x="1135" y="100"/>
                      <a:pt x="1068" y="100"/>
                    </a:cubicBezTo>
                    <a:cubicBezTo>
                      <a:pt x="935" y="100"/>
                      <a:pt x="801" y="134"/>
                      <a:pt x="734" y="134"/>
                    </a:cubicBezTo>
                    <a:lnTo>
                      <a:pt x="701" y="134"/>
                    </a:lnTo>
                    <a:cubicBezTo>
                      <a:pt x="601" y="234"/>
                      <a:pt x="601" y="434"/>
                      <a:pt x="568" y="534"/>
                    </a:cubicBezTo>
                    <a:cubicBezTo>
                      <a:pt x="534" y="634"/>
                      <a:pt x="434" y="668"/>
                      <a:pt x="368" y="668"/>
                    </a:cubicBezTo>
                    <a:cubicBezTo>
                      <a:pt x="267" y="668"/>
                      <a:pt x="234" y="668"/>
                      <a:pt x="134" y="701"/>
                    </a:cubicBezTo>
                    <a:cubicBezTo>
                      <a:pt x="67" y="768"/>
                      <a:pt x="1" y="934"/>
                      <a:pt x="67" y="1001"/>
                    </a:cubicBezTo>
                    <a:cubicBezTo>
                      <a:pt x="67" y="1034"/>
                      <a:pt x="101" y="1034"/>
                      <a:pt x="101" y="1034"/>
                    </a:cubicBezTo>
                    <a:cubicBezTo>
                      <a:pt x="134" y="1101"/>
                      <a:pt x="134" y="1268"/>
                      <a:pt x="134" y="1368"/>
                    </a:cubicBezTo>
                    <a:cubicBezTo>
                      <a:pt x="167" y="1368"/>
                      <a:pt x="234" y="1335"/>
                      <a:pt x="267" y="1335"/>
                    </a:cubicBezTo>
                    <a:cubicBezTo>
                      <a:pt x="301" y="1335"/>
                      <a:pt x="368" y="1435"/>
                      <a:pt x="301" y="1468"/>
                    </a:cubicBezTo>
                    <a:cubicBezTo>
                      <a:pt x="301" y="1501"/>
                      <a:pt x="267" y="1535"/>
                      <a:pt x="234" y="1602"/>
                    </a:cubicBezTo>
                    <a:cubicBezTo>
                      <a:pt x="134" y="1668"/>
                      <a:pt x="67" y="1835"/>
                      <a:pt x="67" y="2002"/>
                    </a:cubicBezTo>
                    <a:cubicBezTo>
                      <a:pt x="67" y="2154"/>
                      <a:pt x="123" y="2306"/>
                      <a:pt x="209" y="2306"/>
                    </a:cubicBezTo>
                    <a:cubicBezTo>
                      <a:pt x="217" y="2306"/>
                      <a:pt x="225" y="2305"/>
                      <a:pt x="234" y="2302"/>
                    </a:cubicBezTo>
                    <a:cubicBezTo>
                      <a:pt x="368" y="2269"/>
                      <a:pt x="434" y="1968"/>
                      <a:pt x="601" y="1835"/>
                    </a:cubicBezTo>
                    <a:cubicBezTo>
                      <a:pt x="701" y="1802"/>
                      <a:pt x="734" y="1802"/>
                      <a:pt x="801" y="1768"/>
                    </a:cubicBezTo>
                    <a:cubicBezTo>
                      <a:pt x="968" y="1702"/>
                      <a:pt x="1135" y="1468"/>
                      <a:pt x="1235" y="1201"/>
                    </a:cubicBezTo>
                    <a:cubicBezTo>
                      <a:pt x="1235" y="1201"/>
                      <a:pt x="1201" y="1201"/>
                      <a:pt x="1201" y="1168"/>
                    </a:cubicBezTo>
                    <a:cubicBezTo>
                      <a:pt x="1235" y="1135"/>
                      <a:pt x="1235" y="1101"/>
                      <a:pt x="1268" y="1068"/>
                    </a:cubicBezTo>
                    <a:cubicBezTo>
                      <a:pt x="1268" y="934"/>
                      <a:pt x="1235" y="801"/>
                      <a:pt x="1268" y="634"/>
                    </a:cubicBezTo>
                    <a:cubicBezTo>
                      <a:pt x="1268" y="501"/>
                      <a:pt x="1302" y="434"/>
                      <a:pt x="1368" y="301"/>
                    </a:cubicBezTo>
                    <a:cubicBezTo>
                      <a:pt x="1368" y="167"/>
                      <a:pt x="1368" y="100"/>
                      <a:pt x="1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3020484" y="2712853"/>
                <a:ext cx="59947" cy="74728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3788" extrusionOk="0">
                    <a:moveTo>
                      <a:pt x="2867" y="0"/>
                    </a:moveTo>
                    <a:cubicBezTo>
                      <a:pt x="2708" y="0"/>
                      <a:pt x="2548" y="87"/>
                      <a:pt x="2469" y="185"/>
                    </a:cubicBezTo>
                    <a:cubicBezTo>
                      <a:pt x="2336" y="352"/>
                      <a:pt x="2336" y="552"/>
                      <a:pt x="2169" y="719"/>
                    </a:cubicBezTo>
                    <a:cubicBezTo>
                      <a:pt x="1869" y="1019"/>
                      <a:pt x="1335" y="986"/>
                      <a:pt x="868" y="1053"/>
                    </a:cubicBezTo>
                    <a:cubicBezTo>
                      <a:pt x="701" y="1119"/>
                      <a:pt x="601" y="1153"/>
                      <a:pt x="468" y="1186"/>
                    </a:cubicBezTo>
                    <a:cubicBezTo>
                      <a:pt x="301" y="1219"/>
                      <a:pt x="168" y="1319"/>
                      <a:pt x="101" y="1453"/>
                    </a:cubicBezTo>
                    <a:cubicBezTo>
                      <a:pt x="1" y="1553"/>
                      <a:pt x="1" y="1686"/>
                      <a:pt x="134" y="1786"/>
                    </a:cubicBezTo>
                    <a:cubicBezTo>
                      <a:pt x="168" y="1820"/>
                      <a:pt x="268" y="1820"/>
                      <a:pt x="334" y="1853"/>
                    </a:cubicBezTo>
                    <a:cubicBezTo>
                      <a:pt x="668" y="2020"/>
                      <a:pt x="668" y="2354"/>
                      <a:pt x="368" y="2520"/>
                    </a:cubicBezTo>
                    <a:cubicBezTo>
                      <a:pt x="301" y="2554"/>
                      <a:pt x="168" y="2620"/>
                      <a:pt x="134" y="2654"/>
                    </a:cubicBezTo>
                    <a:cubicBezTo>
                      <a:pt x="101" y="2687"/>
                      <a:pt x="101" y="2720"/>
                      <a:pt x="101" y="2787"/>
                    </a:cubicBezTo>
                    <a:cubicBezTo>
                      <a:pt x="34" y="3121"/>
                      <a:pt x="168" y="3454"/>
                      <a:pt x="501" y="3688"/>
                    </a:cubicBezTo>
                    <a:cubicBezTo>
                      <a:pt x="535" y="3721"/>
                      <a:pt x="601" y="3721"/>
                      <a:pt x="635" y="3788"/>
                    </a:cubicBezTo>
                    <a:lnTo>
                      <a:pt x="835" y="3788"/>
                    </a:lnTo>
                    <a:cubicBezTo>
                      <a:pt x="1002" y="3788"/>
                      <a:pt x="1135" y="3721"/>
                      <a:pt x="1302" y="3721"/>
                    </a:cubicBezTo>
                    <a:cubicBezTo>
                      <a:pt x="1469" y="3721"/>
                      <a:pt x="1669" y="3688"/>
                      <a:pt x="1835" y="3654"/>
                    </a:cubicBezTo>
                    <a:cubicBezTo>
                      <a:pt x="2136" y="3521"/>
                      <a:pt x="2269" y="3288"/>
                      <a:pt x="2036" y="3121"/>
                    </a:cubicBezTo>
                    <a:cubicBezTo>
                      <a:pt x="2202" y="2987"/>
                      <a:pt x="2302" y="2821"/>
                      <a:pt x="2369" y="2654"/>
                    </a:cubicBezTo>
                    <a:cubicBezTo>
                      <a:pt x="2503" y="2320"/>
                      <a:pt x="2669" y="1987"/>
                      <a:pt x="2836" y="1620"/>
                    </a:cubicBezTo>
                    <a:cubicBezTo>
                      <a:pt x="3003" y="1186"/>
                      <a:pt x="3170" y="786"/>
                      <a:pt x="3203" y="319"/>
                    </a:cubicBezTo>
                    <a:cubicBezTo>
                      <a:pt x="3203" y="285"/>
                      <a:pt x="3203" y="185"/>
                      <a:pt x="3170" y="152"/>
                    </a:cubicBezTo>
                    <a:cubicBezTo>
                      <a:pt x="3088" y="42"/>
                      <a:pt x="2977" y="0"/>
                      <a:pt x="28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>
                <a:off x="1762278" y="1882778"/>
                <a:ext cx="1220736" cy="1316140"/>
              </a:xfrm>
              <a:custGeom>
                <a:avLst/>
                <a:gdLst/>
                <a:ahLst/>
                <a:cxnLst/>
                <a:rect l="l" t="t" r="r" b="b"/>
                <a:pathLst>
                  <a:path w="66716" h="66716" extrusionOk="0">
                    <a:moveTo>
                      <a:pt x="12176" y="1"/>
                    </a:moveTo>
                    <a:lnTo>
                      <a:pt x="12176" y="1"/>
                    </a:lnTo>
                    <a:cubicBezTo>
                      <a:pt x="4671" y="7039"/>
                      <a:pt x="1" y="17046"/>
                      <a:pt x="1" y="28087"/>
                    </a:cubicBezTo>
                    <a:cubicBezTo>
                      <a:pt x="1" y="49369"/>
                      <a:pt x="17313" y="66715"/>
                      <a:pt x="38595" y="66715"/>
                    </a:cubicBezTo>
                    <a:cubicBezTo>
                      <a:pt x="49670" y="66715"/>
                      <a:pt x="59677" y="62045"/>
                      <a:pt x="66715" y="54540"/>
                    </a:cubicBezTo>
                    <a:lnTo>
                      <a:pt x="66715" y="54540"/>
                    </a:lnTo>
                    <a:cubicBezTo>
                      <a:pt x="59844" y="61078"/>
                      <a:pt x="50537" y="65047"/>
                      <a:pt x="40263" y="65047"/>
                    </a:cubicBezTo>
                    <a:cubicBezTo>
                      <a:pt x="19014" y="65047"/>
                      <a:pt x="1669" y="47735"/>
                      <a:pt x="1669" y="26420"/>
                    </a:cubicBezTo>
                    <a:cubicBezTo>
                      <a:pt x="1669" y="16212"/>
                      <a:pt x="5672" y="6906"/>
                      <a:pt x="12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4"/>
              <p:cNvSpPr/>
              <p:nvPr/>
            </p:nvSpPr>
            <p:spPr>
              <a:xfrm>
                <a:off x="2498100" y="1730504"/>
                <a:ext cx="598552" cy="553613"/>
              </a:xfrm>
              <a:custGeom>
                <a:avLst/>
                <a:gdLst/>
                <a:ahLst/>
                <a:cxnLst/>
                <a:rect l="l" t="t" r="r" b="b"/>
                <a:pathLst>
                  <a:path w="31991" h="28063" extrusionOk="0">
                    <a:moveTo>
                      <a:pt x="10087" y="1"/>
                    </a:moveTo>
                    <a:cubicBezTo>
                      <a:pt x="7740" y="1"/>
                      <a:pt x="5666" y="715"/>
                      <a:pt x="4171" y="2210"/>
                    </a:cubicBezTo>
                    <a:cubicBezTo>
                      <a:pt x="1" y="6380"/>
                      <a:pt x="1902" y="15053"/>
                      <a:pt x="8440" y="21591"/>
                    </a:cubicBezTo>
                    <a:cubicBezTo>
                      <a:pt x="12640" y="25769"/>
                      <a:pt x="17721" y="28062"/>
                      <a:pt x="21923" y="28062"/>
                    </a:cubicBezTo>
                    <a:cubicBezTo>
                      <a:pt x="24263" y="28062"/>
                      <a:pt x="26330" y="27352"/>
                      <a:pt x="27821" y="25861"/>
                    </a:cubicBezTo>
                    <a:cubicBezTo>
                      <a:pt x="31990" y="21691"/>
                      <a:pt x="30056" y="13018"/>
                      <a:pt x="23551" y="6480"/>
                    </a:cubicBezTo>
                    <a:cubicBezTo>
                      <a:pt x="19358" y="2286"/>
                      <a:pt x="14286" y="1"/>
                      <a:pt x="10087" y="1"/>
                    </a:cubicBezTo>
                    <a:close/>
                  </a:path>
                </a:pathLst>
              </a:custGeom>
              <a:solidFill>
                <a:srgbClr val="E6E6E6">
                  <a:alpha val="10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1712334" y="1815636"/>
                <a:ext cx="1320627" cy="1393787"/>
              </a:xfrm>
              <a:custGeom>
                <a:avLst/>
                <a:gdLst/>
                <a:ahLst/>
                <a:cxnLst/>
                <a:rect l="l" t="t" r="r" b="b"/>
                <a:pathLst>
                  <a:path w="70584" h="70652" extrusionOk="0">
                    <a:moveTo>
                      <a:pt x="16979" y="1"/>
                    </a:moveTo>
                    <a:cubicBezTo>
                      <a:pt x="6772" y="6973"/>
                      <a:pt x="0" y="18748"/>
                      <a:pt x="0" y="32024"/>
                    </a:cubicBezTo>
                    <a:cubicBezTo>
                      <a:pt x="0" y="53306"/>
                      <a:pt x="17313" y="70651"/>
                      <a:pt x="38594" y="70651"/>
                    </a:cubicBezTo>
                    <a:cubicBezTo>
                      <a:pt x="51904" y="70651"/>
                      <a:pt x="63679" y="63880"/>
                      <a:pt x="70584" y="53639"/>
                    </a:cubicBezTo>
                    <a:lnTo>
                      <a:pt x="70584" y="53639"/>
                    </a:lnTo>
                    <a:cubicBezTo>
                      <a:pt x="64413" y="57776"/>
                      <a:pt x="57008" y="60177"/>
                      <a:pt x="49002" y="60177"/>
                    </a:cubicBezTo>
                    <a:cubicBezTo>
                      <a:pt x="27720" y="60177"/>
                      <a:pt x="10374" y="42865"/>
                      <a:pt x="10374" y="21583"/>
                    </a:cubicBezTo>
                    <a:cubicBezTo>
                      <a:pt x="10374" y="13611"/>
                      <a:pt x="12809" y="6172"/>
                      <a:pt x="16979" y="1"/>
                    </a:cubicBezTo>
                    <a:close/>
                  </a:path>
                </a:pathLst>
              </a:custGeom>
              <a:solidFill>
                <a:srgbClr val="E6E6E6">
                  <a:alpha val="23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1762268" y="1730502"/>
                <a:ext cx="1389292" cy="1445273"/>
              </a:xfrm>
              <a:custGeom>
                <a:avLst/>
                <a:gdLst/>
                <a:ahLst/>
                <a:cxnLst/>
                <a:rect l="l" t="t" r="r" b="b"/>
                <a:pathLst>
                  <a:path w="74254" h="74288" extrusionOk="0">
                    <a:moveTo>
                      <a:pt x="23818" y="1"/>
                    </a:moveTo>
                    <a:lnTo>
                      <a:pt x="23818" y="1"/>
                    </a:lnTo>
                    <a:cubicBezTo>
                      <a:pt x="9841" y="5805"/>
                      <a:pt x="1" y="19615"/>
                      <a:pt x="1" y="35659"/>
                    </a:cubicBezTo>
                    <a:cubicBezTo>
                      <a:pt x="1" y="56941"/>
                      <a:pt x="17313" y="74287"/>
                      <a:pt x="38595" y="74287"/>
                    </a:cubicBezTo>
                    <a:cubicBezTo>
                      <a:pt x="54673" y="74287"/>
                      <a:pt x="68416" y="64447"/>
                      <a:pt x="74254" y="50470"/>
                    </a:cubicBezTo>
                    <a:lnTo>
                      <a:pt x="74254" y="50470"/>
                    </a:lnTo>
                    <a:cubicBezTo>
                      <a:pt x="69717" y="52371"/>
                      <a:pt x="64714" y="53439"/>
                      <a:pt x="59443" y="53439"/>
                    </a:cubicBezTo>
                    <a:cubicBezTo>
                      <a:pt x="38195" y="53439"/>
                      <a:pt x="20849" y="36126"/>
                      <a:pt x="20849" y="14811"/>
                    </a:cubicBezTo>
                    <a:cubicBezTo>
                      <a:pt x="20849" y="9574"/>
                      <a:pt x="21883" y="4571"/>
                      <a:pt x="23818" y="1"/>
                    </a:cubicBezTo>
                    <a:close/>
                  </a:path>
                </a:pathLst>
              </a:custGeom>
              <a:solidFill>
                <a:srgbClr val="F2F2F2">
                  <a:alpha val="2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2504D6-0EBE-8CE0-E2E0-57DD543E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3675" y="730085"/>
              <a:ext cx="3661558" cy="3661558"/>
            </a:xfrm>
            <a:prstGeom prst="rect">
              <a:avLst/>
            </a:prstGeom>
          </p:spPr>
        </p:pic>
        <p:grpSp>
          <p:nvGrpSpPr>
            <p:cNvPr id="153" name="Google Shape;153;p24"/>
            <p:cNvGrpSpPr/>
            <p:nvPr/>
          </p:nvGrpSpPr>
          <p:grpSpPr>
            <a:xfrm>
              <a:off x="5057004" y="2876043"/>
              <a:ext cx="1144793" cy="810050"/>
              <a:chOff x="6742064" y="3755073"/>
              <a:chExt cx="399315" cy="344560"/>
            </a:xfrm>
          </p:grpSpPr>
          <p:sp>
            <p:nvSpPr>
              <p:cNvPr id="154" name="Google Shape;154;p24"/>
              <p:cNvSpPr/>
              <p:nvPr/>
            </p:nvSpPr>
            <p:spPr>
              <a:xfrm>
                <a:off x="6742064" y="3755073"/>
                <a:ext cx="399315" cy="344560"/>
              </a:xfrm>
              <a:custGeom>
                <a:avLst/>
                <a:gdLst/>
                <a:ahLst/>
                <a:cxnLst/>
                <a:rect l="l" t="t" r="r" b="b"/>
                <a:pathLst>
                  <a:path w="43917" h="37895" extrusionOk="0">
                    <a:moveTo>
                      <a:pt x="37846" y="1"/>
                    </a:moveTo>
                    <a:lnTo>
                      <a:pt x="6071" y="1"/>
                    </a:lnTo>
                    <a:cubicBezTo>
                      <a:pt x="2729" y="1"/>
                      <a:pt x="0" y="2734"/>
                      <a:pt x="0" y="6071"/>
                    </a:cubicBezTo>
                    <a:lnTo>
                      <a:pt x="0" y="18212"/>
                    </a:lnTo>
                    <a:cubicBezTo>
                      <a:pt x="0" y="21550"/>
                      <a:pt x="2729" y="24278"/>
                      <a:pt x="6071" y="24278"/>
                    </a:cubicBezTo>
                    <a:lnTo>
                      <a:pt x="18927" y="24278"/>
                    </a:lnTo>
                    <a:cubicBezTo>
                      <a:pt x="19332" y="24278"/>
                      <a:pt x="19754" y="24705"/>
                      <a:pt x="19821" y="25105"/>
                    </a:cubicBezTo>
                    <a:lnTo>
                      <a:pt x="21958" y="37895"/>
                    </a:lnTo>
                    <a:lnTo>
                      <a:pt x="24096" y="25101"/>
                    </a:lnTo>
                    <a:cubicBezTo>
                      <a:pt x="24162" y="24687"/>
                      <a:pt x="24629" y="24278"/>
                      <a:pt x="25051" y="24278"/>
                    </a:cubicBezTo>
                    <a:lnTo>
                      <a:pt x="37846" y="24278"/>
                    </a:lnTo>
                    <a:cubicBezTo>
                      <a:pt x="41183" y="24278"/>
                      <a:pt x="43916" y="21550"/>
                      <a:pt x="43916" y="18212"/>
                    </a:cubicBezTo>
                    <a:lnTo>
                      <a:pt x="43916" y="6071"/>
                    </a:lnTo>
                    <a:cubicBezTo>
                      <a:pt x="43916" y="2734"/>
                      <a:pt x="41183" y="1"/>
                      <a:pt x="378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>
                <a:off x="6764168" y="3772584"/>
                <a:ext cx="355108" cy="176549"/>
              </a:xfrm>
              <a:custGeom>
                <a:avLst/>
                <a:gdLst/>
                <a:ahLst/>
                <a:cxnLst/>
                <a:rect l="l" t="t" r="r" b="b"/>
                <a:pathLst>
                  <a:path w="39055" h="19417" extrusionOk="0">
                    <a:moveTo>
                      <a:pt x="3755" y="1"/>
                    </a:moveTo>
                    <a:lnTo>
                      <a:pt x="35295" y="1"/>
                    </a:lnTo>
                    <a:cubicBezTo>
                      <a:pt x="37370" y="10"/>
                      <a:pt x="39045" y="1685"/>
                      <a:pt x="39054" y="3756"/>
                    </a:cubicBezTo>
                    <a:lnTo>
                      <a:pt x="39054" y="15666"/>
                    </a:lnTo>
                    <a:cubicBezTo>
                      <a:pt x="39045" y="17737"/>
                      <a:pt x="37370" y="19412"/>
                      <a:pt x="35295" y="19417"/>
                    </a:cubicBezTo>
                    <a:lnTo>
                      <a:pt x="3755" y="19417"/>
                    </a:lnTo>
                    <a:cubicBezTo>
                      <a:pt x="1680" y="19412"/>
                      <a:pt x="5" y="17737"/>
                      <a:pt x="0" y="15666"/>
                    </a:cubicBezTo>
                    <a:lnTo>
                      <a:pt x="0" y="3756"/>
                    </a:lnTo>
                    <a:cubicBezTo>
                      <a:pt x="5" y="1685"/>
                      <a:pt x="1680" y="10"/>
                      <a:pt x="37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Argentina</a:t>
                </a:r>
                <a:endParaRPr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60" name="Google Shape;160;p24"/>
            <p:cNvGrpSpPr/>
            <p:nvPr/>
          </p:nvGrpSpPr>
          <p:grpSpPr>
            <a:xfrm>
              <a:off x="6581128" y="2950842"/>
              <a:ext cx="1144793" cy="810050"/>
              <a:chOff x="6689087" y="3964173"/>
              <a:chExt cx="399315" cy="344560"/>
            </a:xfrm>
          </p:grpSpPr>
          <p:sp>
            <p:nvSpPr>
              <p:cNvPr id="161" name="Google Shape;161;p24"/>
              <p:cNvSpPr/>
              <p:nvPr/>
            </p:nvSpPr>
            <p:spPr>
              <a:xfrm>
                <a:off x="6689087" y="3964173"/>
                <a:ext cx="399315" cy="344560"/>
              </a:xfrm>
              <a:custGeom>
                <a:avLst/>
                <a:gdLst/>
                <a:ahLst/>
                <a:cxnLst/>
                <a:rect l="l" t="t" r="r" b="b"/>
                <a:pathLst>
                  <a:path w="43917" h="37895" extrusionOk="0">
                    <a:moveTo>
                      <a:pt x="37846" y="1"/>
                    </a:moveTo>
                    <a:lnTo>
                      <a:pt x="6071" y="1"/>
                    </a:lnTo>
                    <a:cubicBezTo>
                      <a:pt x="2729" y="1"/>
                      <a:pt x="0" y="2734"/>
                      <a:pt x="0" y="6071"/>
                    </a:cubicBezTo>
                    <a:lnTo>
                      <a:pt x="0" y="18212"/>
                    </a:lnTo>
                    <a:cubicBezTo>
                      <a:pt x="0" y="21550"/>
                      <a:pt x="2729" y="24278"/>
                      <a:pt x="6071" y="24278"/>
                    </a:cubicBezTo>
                    <a:lnTo>
                      <a:pt x="18927" y="24278"/>
                    </a:lnTo>
                    <a:cubicBezTo>
                      <a:pt x="19332" y="24278"/>
                      <a:pt x="19754" y="24705"/>
                      <a:pt x="19821" y="25105"/>
                    </a:cubicBezTo>
                    <a:lnTo>
                      <a:pt x="21958" y="37895"/>
                    </a:lnTo>
                    <a:lnTo>
                      <a:pt x="24096" y="25101"/>
                    </a:lnTo>
                    <a:cubicBezTo>
                      <a:pt x="24162" y="24687"/>
                      <a:pt x="24629" y="24278"/>
                      <a:pt x="25051" y="24278"/>
                    </a:cubicBezTo>
                    <a:lnTo>
                      <a:pt x="37846" y="24278"/>
                    </a:lnTo>
                    <a:cubicBezTo>
                      <a:pt x="41183" y="24278"/>
                      <a:pt x="43916" y="21550"/>
                      <a:pt x="43916" y="18212"/>
                    </a:cubicBezTo>
                    <a:lnTo>
                      <a:pt x="43916" y="6071"/>
                    </a:lnTo>
                    <a:cubicBezTo>
                      <a:pt x="43916" y="2734"/>
                      <a:pt x="41183" y="1"/>
                      <a:pt x="37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6711190" y="3986276"/>
                <a:ext cx="355108" cy="176549"/>
              </a:xfrm>
              <a:custGeom>
                <a:avLst/>
                <a:gdLst/>
                <a:ahLst/>
                <a:cxnLst/>
                <a:rect l="l" t="t" r="r" b="b"/>
                <a:pathLst>
                  <a:path w="39055" h="19417" extrusionOk="0">
                    <a:moveTo>
                      <a:pt x="3755" y="1"/>
                    </a:moveTo>
                    <a:lnTo>
                      <a:pt x="35295" y="1"/>
                    </a:lnTo>
                    <a:cubicBezTo>
                      <a:pt x="37370" y="10"/>
                      <a:pt x="39045" y="1685"/>
                      <a:pt x="39054" y="3756"/>
                    </a:cubicBezTo>
                    <a:lnTo>
                      <a:pt x="39054" y="15666"/>
                    </a:lnTo>
                    <a:cubicBezTo>
                      <a:pt x="39045" y="17737"/>
                      <a:pt x="37370" y="19412"/>
                      <a:pt x="35295" y="19417"/>
                    </a:cubicBezTo>
                    <a:lnTo>
                      <a:pt x="3755" y="19417"/>
                    </a:lnTo>
                    <a:cubicBezTo>
                      <a:pt x="1680" y="19412"/>
                      <a:pt x="5" y="17737"/>
                      <a:pt x="0" y="15666"/>
                    </a:cubicBezTo>
                    <a:lnTo>
                      <a:pt x="0" y="3756"/>
                    </a:lnTo>
                    <a:cubicBezTo>
                      <a:pt x="5" y="1685"/>
                      <a:pt x="1680" y="10"/>
                      <a:pt x="37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QUBO/QAOA</a:t>
                </a:r>
                <a:endParaRPr sz="1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0C79065-4350-C282-8049-157617176CB6}"/>
              </a:ext>
            </a:extLst>
          </p:cNvPr>
          <p:cNvSpPr txBox="1"/>
          <p:nvPr/>
        </p:nvSpPr>
        <p:spPr>
          <a:xfrm>
            <a:off x="5642517" y="893"/>
            <a:ext cx="35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>
                <a:solidFill>
                  <a:schemeClr val="accent5"/>
                </a:solidFill>
              </a:rPr>
              <a:t>Qiskit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 err="1">
                <a:solidFill>
                  <a:schemeClr val="accent5"/>
                </a:solidFill>
              </a:rPr>
              <a:t>Hackthon</a:t>
            </a:r>
            <a:r>
              <a:rPr lang="en-US" sz="1800" dirty="0">
                <a:solidFill>
                  <a:schemeClr val="accent5"/>
                </a:solidFill>
              </a:rPr>
              <a:t> Taiwan 2022</a:t>
            </a:r>
            <a:endParaRPr sz="1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4C128E0-85E6-6453-29CB-D825D52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84" y="1637475"/>
            <a:ext cx="3119613" cy="201192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B75F35-D51E-0073-1807-9A82D6BE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" y="1663813"/>
            <a:ext cx="3058310" cy="201556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A00046B-4295-0FB2-E473-4F334DDBA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99"/>
          <a:stretch/>
        </p:blipFill>
        <p:spPr>
          <a:xfrm>
            <a:off x="6119665" y="1677011"/>
            <a:ext cx="3015948" cy="20346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58BED9-25BE-C621-CC09-1584AE0DBE71}"/>
              </a:ext>
            </a:extLst>
          </p:cNvPr>
          <p:cNvSpPr txBox="1">
            <a:spLocks/>
          </p:cNvSpPr>
          <p:nvPr/>
        </p:nvSpPr>
        <p:spPr>
          <a:xfrm>
            <a:off x="448050" y="164399"/>
            <a:ext cx="824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600" dirty="0"/>
              <a:t>Solving Different Graphs (16-qubit)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26A71C-4193-F4FD-5735-A38D3EAD5BFD}"/>
              </a:ext>
            </a:extLst>
          </p:cNvPr>
          <p:cNvCxnSpPr>
            <a:cxnSpLocks/>
          </p:cNvCxnSpPr>
          <p:nvPr/>
        </p:nvCxnSpPr>
        <p:spPr>
          <a:xfrm>
            <a:off x="3049922" y="822121"/>
            <a:ext cx="0" cy="38547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EC7A9CA0-4780-FBA3-AD66-06FA61321127}"/>
              </a:ext>
            </a:extLst>
          </p:cNvPr>
          <p:cNvSpPr txBox="1">
            <a:spLocks/>
          </p:cNvSpPr>
          <p:nvPr/>
        </p:nvSpPr>
        <p:spPr>
          <a:xfrm>
            <a:off x="273433" y="4061380"/>
            <a:ext cx="2642648" cy="52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800" b="1" dirty="0">
                <a:latin typeface="+mj-lt"/>
              </a:rPr>
              <a:t>Ground state solution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0EE942-22BB-403C-48D5-2F9B1F061DEB}"/>
              </a:ext>
            </a:extLst>
          </p:cNvPr>
          <p:cNvSpPr/>
          <p:nvPr/>
        </p:nvSpPr>
        <p:spPr>
          <a:xfrm>
            <a:off x="3577427" y="2054012"/>
            <a:ext cx="1852278" cy="1538501"/>
          </a:xfrm>
          <a:prstGeom prst="roundRect">
            <a:avLst>
              <a:gd name="adj" fmla="val 6090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34E4E83-3916-1D5C-D2FB-004C54D4F053}"/>
              </a:ext>
            </a:extLst>
          </p:cNvPr>
          <p:cNvSpPr txBox="1">
            <a:spLocks/>
          </p:cNvSpPr>
          <p:nvPr/>
        </p:nvSpPr>
        <p:spPr>
          <a:xfrm>
            <a:off x="896100" y="3463553"/>
            <a:ext cx="824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400" b="1" dirty="0">
                <a:latin typeface="+mj-lt"/>
              </a:rPr>
              <a:t>16 qubits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27496-3532-3EA0-0839-6F6DB339268A}"/>
              </a:ext>
            </a:extLst>
          </p:cNvPr>
          <p:cNvSpPr/>
          <p:nvPr/>
        </p:nvSpPr>
        <p:spPr>
          <a:xfrm>
            <a:off x="3049360" y="1609089"/>
            <a:ext cx="947963" cy="1655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4D6EA4-D664-EA62-2993-3F6C9CBD0935}"/>
              </a:ext>
            </a:extLst>
          </p:cNvPr>
          <p:cNvSpPr txBox="1"/>
          <p:nvPr/>
        </p:nvSpPr>
        <p:spPr>
          <a:xfrm>
            <a:off x="448050" y="1008678"/>
            <a:ext cx="224180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Brute-force Search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20C2D-EAAB-5B1E-3FCF-3E59E51AA72F}"/>
              </a:ext>
            </a:extLst>
          </p:cNvPr>
          <p:cNvSpPr txBox="1"/>
          <p:nvPr/>
        </p:nvSpPr>
        <p:spPr>
          <a:xfrm>
            <a:off x="4811770" y="1008678"/>
            <a:ext cx="209702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Search by QAOA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5DE523-BACD-49D5-11F8-8DCCF2824E8D}"/>
              </a:ext>
            </a:extLst>
          </p:cNvPr>
          <p:cNvSpPr txBox="1">
            <a:spLocks/>
          </p:cNvSpPr>
          <p:nvPr/>
        </p:nvSpPr>
        <p:spPr>
          <a:xfrm>
            <a:off x="3028434" y="4080983"/>
            <a:ext cx="6069431" cy="52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800" b="1" dirty="0">
                <a:latin typeface="+mj-lt"/>
              </a:rPr>
              <a:t>The solution follows the constraints but is not optimal</a:t>
            </a:r>
          </a:p>
          <a:p>
            <a:pPr algn="ctr"/>
            <a:r>
              <a:rPr lang="en-US" sz="1800" b="1" dirty="0">
                <a:latin typeface="+mj-lt"/>
              </a:rPr>
              <a:t>(hyper-parameters need to be tuned…)</a:t>
            </a:r>
          </a:p>
        </p:txBody>
      </p:sp>
    </p:spTree>
    <p:extLst>
      <p:ext uri="{BB962C8B-B14F-4D97-AF65-F5344CB8AC3E}">
        <p14:creationId xmlns:p14="http://schemas.microsoft.com/office/powerpoint/2010/main" val="33067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5C70FC7-FEC7-0AD6-4FC3-5306B95D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91" y="2918092"/>
            <a:ext cx="4751109" cy="2125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A9C2E-2BD5-712A-113F-A25B3E6B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66" y="277757"/>
            <a:ext cx="8852067" cy="572700"/>
          </a:xfrm>
        </p:spPr>
        <p:txBody>
          <a:bodyPr/>
          <a:lstStyle/>
          <a:p>
            <a:r>
              <a:rPr lang="en-US" sz="3200" dirty="0"/>
              <a:t>Further application: Vehicle Routing Problem (VRP)</a:t>
            </a:r>
            <a:endParaRPr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B1D28-3FCD-A266-DB75-5B2CE03FE3A8}"/>
              </a:ext>
            </a:extLst>
          </p:cNvPr>
          <p:cNvSpPr txBox="1"/>
          <p:nvPr/>
        </p:nvSpPr>
        <p:spPr>
          <a:xfrm>
            <a:off x="6368822" y="1481975"/>
            <a:ext cx="289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Split a larger graphs to multiple sub-graphs.</a:t>
            </a:r>
            <a:endParaRPr sz="1800" b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9C810-17EF-0FE7-8A25-EAFA7B00DB20}"/>
              </a:ext>
            </a:extLst>
          </p:cNvPr>
          <p:cNvSpPr txBox="1"/>
          <p:nvPr/>
        </p:nvSpPr>
        <p:spPr>
          <a:xfrm>
            <a:off x="527901" y="3667122"/>
            <a:ext cx="379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8A41FB"/>
                </a:solidFill>
              </a:rPr>
              <a:t>Parallel computing on single or multiple quantum computers.</a:t>
            </a:r>
            <a:endParaRPr sz="1800" b="1" dirty="0">
              <a:solidFill>
                <a:srgbClr val="8A41FB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C650CD-D933-864E-183F-CB6A947DEDA6}"/>
              </a:ext>
            </a:extLst>
          </p:cNvPr>
          <p:cNvCxnSpPr>
            <a:cxnSpLocks/>
          </p:cNvCxnSpPr>
          <p:nvPr/>
        </p:nvCxnSpPr>
        <p:spPr>
          <a:xfrm>
            <a:off x="5933795" y="4170817"/>
            <a:ext cx="150386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AAD7B-7389-1C7C-E3DE-CFA6866473CA}"/>
              </a:ext>
            </a:extLst>
          </p:cNvPr>
          <p:cNvCxnSpPr>
            <a:cxnSpLocks/>
          </p:cNvCxnSpPr>
          <p:nvPr/>
        </p:nvCxnSpPr>
        <p:spPr>
          <a:xfrm>
            <a:off x="4696906" y="4170817"/>
            <a:ext cx="100584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6E98F8-22A8-58DC-A577-EE921EA326B6}"/>
              </a:ext>
            </a:extLst>
          </p:cNvPr>
          <p:cNvCxnSpPr>
            <a:cxnSpLocks/>
          </p:cNvCxnSpPr>
          <p:nvPr/>
        </p:nvCxnSpPr>
        <p:spPr>
          <a:xfrm flipV="1">
            <a:off x="5674179" y="3722914"/>
            <a:ext cx="0" cy="44790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EDB41A-7219-B289-0D24-63336E2C733C}"/>
              </a:ext>
            </a:extLst>
          </p:cNvPr>
          <p:cNvCxnSpPr>
            <a:cxnSpLocks/>
          </p:cNvCxnSpPr>
          <p:nvPr/>
        </p:nvCxnSpPr>
        <p:spPr>
          <a:xfrm>
            <a:off x="5698672" y="3750357"/>
            <a:ext cx="4572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24385A-4EB3-7D9C-B8B1-5B2D34B555C7}"/>
              </a:ext>
            </a:extLst>
          </p:cNvPr>
          <p:cNvCxnSpPr>
            <a:cxnSpLocks/>
          </p:cNvCxnSpPr>
          <p:nvPr/>
        </p:nvCxnSpPr>
        <p:spPr>
          <a:xfrm flipV="1">
            <a:off x="6128658" y="2730954"/>
            <a:ext cx="0" cy="99196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03C77C-BE2C-8183-869D-0F12653910BF}"/>
              </a:ext>
            </a:extLst>
          </p:cNvPr>
          <p:cNvCxnSpPr>
            <a:cxnSpLocks/>
          </p:cNvCxnSpPr>
          <p:nvPr/>
        </p:nvCxnSpPr>
        <p:spPr>
          <a:xfrm flipV="1">
            <a:off x="7449911" y="4141710"/>
            <a:ext cx="0" cy="44790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CA809C-A526-56FE-EF69-E0B5F83578F8}"/>
              </a:ext>
            </a:extLst>
          </p:cNvPr>
          <p:cNvCxnSpPr>
            <a:cxnSpLocks/>
          </p:cNvCxnSpPr>
          <p:nvPr/>
        </p:nvCxnSpPr>
        <p:spPr>
          <a:xfrm flipV="1">
            <a:off x="7859485" y="3033032"/>
            <a:ext cx="0" cy="99196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E0A14-8DD8-82D1-EA75-09B9DD056592}"/>
              </a:ext>
            </a:extLst>
          </p:cNvPr>
          <p:cNvGrpSpPr>
            <a:grpSpLocks noChangeAspect="1"/>
          </p:cNvGrpSpPr>
          <p:nvPr/>
        </p:nvGrpSpPr>
        <p:grpSpPr>
          <a:xfrm>
            <a:off x="145966" y="980471"/>
            <a:ext cx="6106143" cy="2013961"/>
            <a:chOff x="145966" y="980472"/>
            <a:chExt cx="5624297" cy="18550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849C39-FE2D-C73B-92F0-FD0852D9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1872" y="980472"/>
              <a:ext cx="2178391" cy="18550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F67632-CCB8-B44A-6110-E3DE47C85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966" y="980472"/>
              <a:ext cx="2178391" cy="18550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122D36-EF39-58C0-493F-409BCA898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50715" y="1504072"/>
              <a:ext cx="1033654" cy="57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05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8" name="Google Shape;17988;p42"/>
          <p:cNvSpPr/>
          <p:nvPr/>
        </p:nvSpPr>
        <p:spPr>
          <a:xfrm>
            <a:off x="2502700" y="2367225"/>
            <a:ext cx="4114800" cy="4114800"/>
          </a:xfrm>
          <a:prstGeom prst="blockArc">
            <a:avLst>
              <a:gd name="adj1" fmla="val 16195684"/>
              <a:gd name="adj2" fmla="val 19537056"/>
              <a:gd name="adj3" fmla="val 1830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89" name="Google Shape;17989;p42"/>
          <p:cNvCxnSpPr/>
          <p:nvPr/>
        </p:nvCxnSpPr>
        <p:spPr>
          <a:xfrm rot="10800000" flipH="1">
            <a:off x="4715450" y="1650925"/>
            <a:ext cx="3978900" cy="2642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90" name="Google Shape;17990;p42"/>
          <p:cNvSpPr/>
          <p:nvPr/>
        </p:nvSpPr>
        <p:spPr>
          <a:xfrm>
            <a:off x="7669388" y="1800350"/>
            <a:ext cx="650400" cy="650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91" name="Google Shape;17991;p42"/>
          <p:cNvCxnSpPr/>
          <p:nvPr/>
        </p:nvCxnSpPr>
        <p:spPr>
          <a:xfrm rot="10800000">
            <a:off x="4574400" y="1260625"/>
            <a:ext cx="0" cy="3032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92" name="Google Shape;17992;p42"/>
          <p:cNvSpPr/>
          <p:nvPr/>
        </p:nvSpPr>
        <p:spPr>
          <a:xfrm>
            <a:off x="4249188" y="1149950"/>
            <a:ext cx="650400" cy="650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93" name="Google Shape;17993;p42"/>
          <p:cNvCxnSpPr/>
          <p:nvPr/>
        </p:nvCxnSpPr>
        <p:spPr>
          <a:xfrm rot="10800000">
            <a:off x="451425" y="1557425"/>
            <a:ext cx="3010200" cy="210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94" name="Google Shape;17994;p42"/>
          <p:cNvSpPr/>
          <p:nvPr/>
        </p:nvSpPr>
        <p:spPr>
          <a:xfrm>
            <a:off x="910771" y="1800350"/>
            <a:ext cx="650400" cy="650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95" name="Google Shape;17995;p42"/>
          <p:cNvSpPr txBox="1">
            <a:spLocks noGrp="1"/>
          </p:cNvSpPr>
          <p:nvPr>
            <p:ph type="title"/>
          </p:nvPr>
        </p:nvSpPr>
        <p:spPr>
          <a:xfrm>
            <a:off x="448050" y="296531"/>
            <a:ext cx="8247900" cy="721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Contributions</a:t>
            </a:r>
            <a:endParaRPr dirty="0"/>
          </a:p>
        </p:txBody>
      </p:sp>
      <p:grpSp>
        <p:nvGrpSpPr>
          <p:cNvPr id="17996" name="Google Shape;17996;p42"/>
          <p:cNvGrpSpPr/>
          <p:nvPr/>
        </p:nvGrpSpPr>
        <p:grpSpPr>
          <a:xfrm>
            <a:off x="6719075" y="2917476"/>
            <a:ext cx="2162324" cy="2097584"/>
            <a:chOff x="3448331" y="3279676"/>
            <a:chExt cx="2361132" cy="2097584"/>
          </a:xfrm>
        </p:grpSpPr>
        <p:sp>
          <p:nvSpPr>
            <p:cNvPr id="17997" name="Google Shape;17997;p42"/>
            <p:cNvSpPr txBox="1"/>
            <p:nvPr/>
          </p:nvSpPr>
          <p:spPr>
            <a:xfrm>
              <a:off x="3448331" y="3279676"/>
              <a:ext cx="2361132" cy="898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Quantum Community Benefit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998" name="Google Shape;17998;p42"/>
            <p:cNvSpPr txBox="1"/>
            <p:nvPr/>
          </p:nvSpPr>
          <p:spPr>
            <a:xfrm>
              <a:off x="3674407" y="3897791"/>
              <a:ext cx="2051275" cy="1479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Rebuild the TSP solution with QUBO-</a:t>
              </a:r>
              <a:r>
                <a:rPr lang="en" dirty="0" err="1">
                  <a:latin typeface="Roboto"/>
                  <a:ea typeface="Roboto"/>
                  <a:cs typeface="Roboto"/>
                  <a:sym typeface="Roboto"/>
                </a:rPr>
                <a:t>Ising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-QAOA method from scratch.</a:t>
              </a:r>
              <a:endParaRPr lang="en"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/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 Provide the codes publicly in detail.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99" name="Google Shape;17999;p42"/>
          <p:cNvSpPr/>
          <p:nvPr/>
        </p:nvSpPr>
        <p:spPr>
          <a:xfrm>
            <a:off x="2502700" y="2367225"/>
            <a:ext cx="4114800" cy="4114800"/>
          </a:xfrm>
          <a:prstGeom prst="blockArc">
            <a:avLst>
              <a:gd name="adj1" fmla="val 8613523"/>
              <a:gd name="adj2" fmla="val 12914460"/>
              <a:gd name="adj3" fmla="val 180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8000;p42"/>
          <p:cNvSpPr/>
          <p:nvPr/>
        </p:nvSpPr>
        <p:spPr>
          <a:xfrm>
            <a:off x="2502700" y="2367225"/>
            <a:ext cx="4114800" cy="4114800"/>
          </a:xfrm>
          <a:prstGeom prst="blockArc">
            <a:avLst>
              <a:gd name="adj1" fmla="val 12892211"/>
              <a:gd name="adj2" fmla="val 16222621"/>
              <a:gd name="adj3" fmla="val 193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1" name="Google Shape;18001;p42"/>
          <p:cNvSpPr/>
          <p:nvPr/>
        </p:nvSpPr>
        <p:spPr>
          <a:xfrm>
            <a:off x="2502700" y="2367225"/>
            <a:ext cx="4114800" cy="4114800"/>
          </a:xfrm>
          <a:prstGeom prst="blockArc">
            <a:avLst>
              <a:gd name="adj1" fmla="val 19528110"/>
              <a:gd name="adj2" fmla="val 2160343"/>
              <a:gd name="adj3" fmla="val 2199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02" name="Google Shape;18002;p42"/>
          <p:cNvGrpSpPr/>
          <p:nvPr/>
        </p:nvGrpSpPr>
        <p:grpSpPr>
          <a:xfrm>
            <a:off x="1231829" y="1056289"/>
            <a:ext cx="2842780" cy="1586650"/>
            <a:chOff x="4610489" y="3430089"/>
            <a:chExt cx="2962774" cy="1586650"/>
          </a:xfrm>
        </p:grpSpPr>
        <p:sp>
          <p:nvSpPr>
            <p:cNvPr id="18003" name="Google Shape;18003;p42"/>
            <p:cNvSpPr txBox="1"/>
            <p:nvPr/>
          </p:nvSpPr>
          <p:spPr>
            <a:xfrm>
              <a:off x="4610489" y="3430089"/>
              <a:ext cx="2962774" cy="407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Originality and Uniqueness</a:t>
              </a:r>
              <a:endParaRPr sz="18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004" name="Google Shape;18004;p42"/>
            <p:cNvSpPr txBox="1"/>
            <p:nvPr/>
          </p:nvSpPr>
          <p:spPr>
            <a:xfrm>
              <a:off x="5065488" y="3781078"/>
              <a:ext cx="2505669" cy="1235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Fine-tune the hyperparameter of QAOA. </a:t>
              </a:r>
              <a:endParaRPr lang="en-US"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Enable to scale up with more powerful quantum computer.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05" name="Google Shape;18005;p42"/>
          <p:cNvGrpSpPr/>
          <p:nvPr/>
        </p:nvGrpSpPr>
        <p:grpSpPr>
          <a:xfrm>
            <a:off x="205414" y="2920332"/>
            <a:ext cx="2159915" cy="1725779"/>
            <a:chOff x="393019" y="3419185"/>
            <a:chExt cx="2091927" cy="1725779"/>
          </a:xfrm>
        </p:grpSpPr>
        <p:sp>
          <p:nvSpPr>
            <p:cNvPr id="18006" name="Google Shape;18006;p42"/>
            <p:cNvSpPr txBox="1"/>
            <p:nvPr/>
          </p:nvSpPr>
          <p:spPr>
            <a:xfrm>
              <a:off x="503743" y="3419185"/>
              <a:ext cx="1633500" cy="830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Usefulness and Complexity</a:t>
              </a:r>
            </a:p>
          </p:txBody>
        </p:sp>
        <p:sp>
          <p:nvSpPr>
            <p:cNvPr id="18007" name="Google Shape;18007;p42"/>
            <p:cNvSpPr txBox="1"/>
            <p:nvPr/>
          </p:nvSpPr>
          <p:spPr>
            <a:xfrm>
              <a:off x="393019" y="4125864"/>
              <a:ext cx="2091927" cy="10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Enable to deal with the different city maps.</a:t>
              </a:r>
              <a:endParaRPr lang="en-US" sz="9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Further application: vehicle routing problem.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008" name="Google Shape;18008;p42"/>
          <p:cNvSpPr/>
          <p:nvPr/>
        </p:nvSpPr>
        <p:spPr>
          <a:xfrm>
            <a:off x="3216900" y="3071025"/>
            <a:ext cx="2710200" cy="2707200"/>
          </a:xfrm>
          <a:prstGeom prst="donut">
            <a:avLst>
              <a:gd name="adj" fmla="val 1533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09" name="Google Shape;18009;p42"/>
          <p:cNvGrpSpPr/>
          <p:nvPr/>
        </p:nvGrpSpPr>
        <p:grpSpPr>
          <a:xfrm>
            <a:off x="3185260" y="3192904"/>
            <a:ext cx="2773480" cy="2463441"/>
            <a:chOff x="6641915" y="2918767"/>
            <a:chExt cx="3976886" cy="3532322"/>
          </a:xfrm>
        </p:grpSpPr>
        <p:sp>
          <p:nvSpPr>
            <p:cNvPr id="18010" name="Google Shape;18010;p42"/>
            <p:cNvSpPr/>
            <p:nvPr/>
          </p:nvSpPr>
          <p:spPr>
            <a:xfrm>
              <a:off x="6641915" y="2918767"/>
              <a:ext cx="3976886" cy="3532322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11" name="Google Shape;18011;p42"/>
            <p:cNvGrpSpPr/>
            <p:nvPr/>
          </p:nvGrpSpPr>
          <p:grpSpPr>
            <a:xfrm>
              <a:off x="7110233" y="2918926"/>
              <a:ext cx="3323530" cy="3496650"/>
              <a:chOff x="7110233" y="2918926"/>
              <a:chExt cx="3323530" cy="3496650"/>
            </a:xfrm>
          </p:grpSpPr>
          <p:grpSp>
            <p:nvGrpSpPr>
              <p:cNvPr id="18012" name="Google Shape;18012;p42"/>
              <p:cNvGrpSpPr/>
              <p:nvPr/>
            </p:nvGrpSpPr>
            <p:grpSpPr>
              <a:xfrm>
                <a:off x="7110233" y="3000282"/>
                <a:ext cx="3323530" cy="3415293"/>
                <a:chOff x="7110233" y="3000282"/>
                <a:chExt cx="3323530" cy="3415293"/>
              </a:xfrm>
            </p:grpSpPr>
            <p:sp>
              <p:nvSpPr>
                <p:cNvPr id="18013" name="Google Shape;18013;p42"/>
                <p:cNvSpPr/>
                <p:nvPr/>
              </p:nvSpPr>
              <p:spPr>
                <a:xfrm>
                  <a:off x="7110233" y="3000282"/>
                  <a:ext cx="1647589" cy="2177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4" name="Google Shape;18014;p42"/>
                <p:cNvSpPr/>
                <p:nvPr/>
              </p:nvSpPr>
              <p:spPr>
                <a:xfrm>
                  <a:off x="8496797" y="4948057"/>
                  <a:ext cx="1314838" cy="146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5" name="Google Shape;18015;p42"/>
                <p:cNvSpPr/>
                <p:nvPr/>
              </p:nvSpPr>
              <p:spPr>
                <a:xfrm>
                  <a:off x="10033124" y="3694477"/>
                  <a:ext cx="400639" cy="105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6" name="Google Shape;18016;p42"/>
                <p:cNvSpPr/>
                <p:nvPr/>
              </p:nvSpPr>
              <p:spPr>
                <a:xfrm>
                  <a:off x="8202247" y="4707411"/>
                  <a:ext cx="327853" cy="8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7" name="Google Shape;18017;p42"/>
                <p:cNvSpPr/>
                <p:nvPr/>
              </p:nvSpPr>
              <p:spPr>
                <a:xfrm>
                  <a:off x="8582985" y="4731252"/>
                  <a:ext cx="262872" cy="98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18" name="Google Shape;18018;p42"/>
              <p:cNvSpPr/>
              <p:nvPr/>
            </p:nvSpPr>
            <p:spPr>
              <a:xfrm>
                <a:off x="8181785" y="2918926"/>
                <a:ext cx="706514" cy="392790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9" name="Google Shape;18019;p42"/>
              <p:cNvSpPr/>
              <p:nvPr/>
            </p:nvSpPr>
            <p:spPr>
              <a:xfrm>
                <a:off x="9573285" y="3235157"/>
                <a:ext cx="541950" cy="530658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0" name="Google Shape;18020;p42"/>
              <p:cNvSpPr/>
              <p:nvPr/>
            </p:nvSpPr>
            <p:spPr>
              <a:xfrm>
                <a:off x="8725662" y="3665541"/>
                <a:ext cx="145571" cy="10173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21" name="Google Shape;18021;p42"/>
          <p:cNvGrpSpPr/>
          <p:nvPr/>
        </p:nvGrpSpPr>
        <p:grpSpPr>
          <a:xfrm>
            <a:off x="5220169" y="1091348"/>
            <a:ext cx="2142351" cy="1183502"/>
            <a:chOff x="3821048" y="3658698"/>
            <a:chExt cx="2339323" cy="1183502"/>
          </a:xfrm>
        </p:grpSpPr>
        <p:sp>
          <p:nvSpPr>
            <p:cNvPr id="18022" name="Google Shape;18022;p42"/>
            <p:cNvSpPr txBox="1"/>
            <p:nvPr/>
          </p:nvSpPr>
          <p:spPr>
            <a:xfrm>
              <a:off x="3821048" y="3658698"/>
              <a:ext cx="2339323" cy="374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Preliminary results</a:t>
              </a:r>
              <a:endParaRPr sz="1800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023" name="Google Shape;18023;p42"/>
            <p:cNvSpPr txBox="1"/>
            <p:nvPr/>
          </p:nvSpPr>
          <p:spPr>
            <a:xfrm>
              <a:off x="3910166" y="3975800"/>
              <a:ext cx="2134096" cy="8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Penalty is a crucial hyperparameter in TSP.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24" name="Google Shape;18024;p42"/>
          <p:cNvGrpSpPr/>
          <p:nvPr/>
        </p:nvGrpSpPr>
        <p:grpSpPr>
          <a:xfrm flipH="1">
            <a:off x="2648005" y="4054463"/>
            <a:ext cx="456224" cy="377348"/>
            <a:chOff x="4943575" y="2516350"/>
            <a:chExt cx="98675" cy="81700"/>
          </a:xfrm>
        </p:grpSpPr>
        <p:sp>
          <p:nvSpPr>
            <p:cNvPr id="18025" name="Google Shape;18025;p42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6" name="Google Shape;18026;p42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7" name="Google Shape;18027;p42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8" name="Google Shape;18028;p42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9" name="Google Shape;18029;p42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0" name="Google Shape;18030;p42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1" name="Google Shape;18031;p42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2" name="Google Shape;18032;p42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3" name="Google Shape;18033;p42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4" name="Google Shape;18034;p42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5" name="Google Shape;18035;p42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6" name="Google Shape;18036;p42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7" name="Google Shape;18037;p42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8" name="Google Shape;18038;p42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9" name="Google Shape;18039;p42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0" name="Google Shape;18040;p42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1" name="Google Shape;18041;p42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2" name="Google Shape;18042;p42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3" name="Google Shape;18043;p42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4" name="Google Shape;18044;p42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5" name="Google Shape;18045;p42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6" name="Google Shape;18046;p42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7" name="Google Shape;18047;p42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8" name="Google Shape;18048;p42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9" name="Google Shape;18049;p42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0" name="Google Shape;18050;p42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1" name="Google Shape;18051;p42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2" name="Google Shape;18052;p42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3" name="Google Shape;18053;p42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4" name="Google Shape;18054;p42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5" name="Google Shape;18055;p42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6" name="Google Shape;18056;p42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7" name="Google Shape;18057;p42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8" name="Google Shape;18058;p42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9" name="Google Shape;18059;p42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0" name="Google Shape;18060;p42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1" name="Google Shape;18061;p42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2" name="Google Shape;18062;p42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3" name="Google Shape;18063;p42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4" name="Google Shape;18064;p42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5" name="Google Shape;18065;p42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6" name="Google Shape;18066;p42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7" name="Google Shape;18067;p42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8" name="Google Shape;18068;p42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9" name="Google Shape;18069;p42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0" name="Google Shape;18070;p42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1" name="Google Shape;18071;p42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2" name="Google Shape;18072;p42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3" name="Google Shape;18073;p42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4" name="Google Shape;18074;p42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5" name="Google Shape;18075;p42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6" name="Google Shape;18076;p42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7" name="Google Shape;18077;p42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8" name="Google Shape;18078;p42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9" name="Google Shape;18079;p42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0" name="Google Shape;18080;p42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1" name="Google Shape;18081;p42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2" name="Google Shape;18082;p42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3" name="Google Shape;18083;p42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4" name="Google Shape;18084;p42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5" name="Google Shape;18085;p42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6" name="Google Shape;18086;p42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7" name="Google Shape;18087;p42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8" name="Google Shape;18088;p42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9" name="Google Shape;18089;p42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0" name="Google Shape;18090;p42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1" name="Google Shape;18091;p42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2" name="Google Shape;18092;p42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3" name="Google Shape;18093;p42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4" name="Google Shape;18094;p42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5" name="Google Shape;18095;p42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6" name="Google Shape;18096;p42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7" name="Google Shape;18097;p42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8" name="Google Shape;18098;p42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9" name="Google Shape;18099;p42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0" name="Google Shape;18100;p42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1" name="Google Shape;18101;p42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2" name="Google Shape;18102;p42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3" name="Google Shape;18103;p42"/>
          <p:cNvGrpSpPr/>
          <p:nvPr/>
        </p:nvGrpSpPr>
        <p:grpSpPr>
          <a:xfrm rot="3635643" flipH="1">
            <a:off x="3584334" y="2746964"/>
            <a:ext cx="456221" cy="377347"/>
            <a:chOff x="4943575" y="2516350"/>
            <a:chExt cx="98675" cy="81700"/>
          </a:xfrm>
        </p:grpSpPr>
        <p:sp>
          <p:nvSpPr>
            <p:cNvPr id="18104" name="Google Shape;18104;p42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5" name="Google Shape;18105;p42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6" name="Google Shape;18106;p42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7" name="Google Shape;18107;p42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8" name="Google Shape;18108;p42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9" name="Google Shape;18109;p42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0" name="Google Shape;18110;p42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1" name="Google Shape;18111;p42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2" name="Google Shape;18112;p42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3" name="Google Shape;18113;p42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4" name="Google Shape;18114;p42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5" name="Google Shape;18115;p42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6" name="Google Shape;18116;p42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7" name="Google Shape;18117;p42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8" name="Google Shape;18118;p42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9" name="Google Shape;18119;p42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0" name="Google Shape;18120;p42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1" name="Google Shape;18121;p42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2" name="Google Shape;18122;p42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3" name="Google Shape;18123;p42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4" name="Google Shape;18124;p42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5" name="Google Shape;18125;p42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6" name="Google Shape;18126;p42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7" name="Google Shape;18127;p42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8" name="Google Shape;18128;p42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9" name="Google Shape;18129;p42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0" name="Google Shape;18130;p42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1" name="Google Shape;18131;p42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2" name="Google Shape;18132;p42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3" name="Google Shape;18133;p42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4" name="Google Shape;18134;p42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5" name="Google Shape;18135;p42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6" name="Google Shape;18136;p42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7" name="Google Shape;18137;p42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8" name="Google Shape;18138;p42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9" name="Google Shape;18139;p42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0" name="Google Shape;18140;p42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1" name="Google Shape;18141;p42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2" name="Google Shape;18142;p42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3" name="Google Shape;18143;p42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4" name="Google Shape;18144;p42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5" name="Google Shape;18145;p42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6" name="Google Shape;18146;p42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7" name="Google Shape;18147;p42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8" name="Google Shape;18148;p42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9" name="Google Shape;18149;p42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0" name="Google Shape;18150;p42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1" name="Google Shape;18151;p42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2" name="Google Shape;18152;p42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3" name="Google Shape;18153;p42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4" name="Google Shape;18154;p42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5" name="Google Shape;18155;p42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6" name="Google Shape;18156;p42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7" name="Google Shape;18157;p42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8" name="Google Shape;18158;p42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9" name="Google Shape;18159;p42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0" name="Google Shape;18160;p42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1" name="Google Shape;18161;p42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2" name="Google Shape;18162;p42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3" name="Google Shape;18163;p42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4" name="Google Shape;18164;p42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5" name="Google Shape;18165;p42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6" name="Google Shape;18166;p42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7" name="Google Shape;18167;p42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8" name="Google Shape;18168;p42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9" name="Google Shape;18169;p42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0" name="Google Shape;18170;p42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1" name="Google Shape;18171;p42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2" name="Google Shape;18172;p42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3" name="Google Shape;18173;p42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4" name="Google Shape;18174;p42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5" name="Google Shape;18175;p42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6" name="Google Shape;18176;p42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7" name="Google Shape;18177;p42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8" name="Google Shape;18178;p42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9" name="Google Shape;18179;p42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0" name="Google Shape;18180;p42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1" name="Google Shape;18181;p42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2" name="Google Shape;18182;p42"/>
          <p:cNvGrpSpPr/>
          <p:nvPr/>
        </p:nvGrpSpPr>
        <p:grpSpPr>
          <a:xfrm rot="-3635643">
            <a:off x="5147309" y="2746964"/>
            <a:ext cx="456221" cy="377347"/>
            <a:chOff x="4943575" y="2516350"/>
            <a:chExt cx="98675" cy="81700"/>
          </a:xfrm>
        </p:grpSpPr>
        <p:sp>
          <p:nvSpPr>
            <p:cNvPr id="18183" name="Google Shape;18183;p42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4" name="Google Shape;18184;p42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5" name="Google Shape;18185;p42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6" name="Google Shape;18186;p42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7" name="Google Shape;18187;p42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8" name="Google Shape;18188;p42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9" name="Google Shape;18189;p42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0" name="Google Shape;18190;p42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1" name="Google Shape;18191;p42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2" name="Google Shape;18192;p42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3" name="Google Shape;18193;p42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4" name="Google Shape;18194;p42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5" name="Google Shape;18195;p42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6" name="Google Shape;18196;p42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7" name="Google Shape;18197;p42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8" name="Google Shape;18198;p42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9" name="Google Shape;18199;p42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0" name="Google Shape;18200;p42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1" name="Google Shape;18201;p42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2" name="Google Shape;18202;p42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3" name="Google Shape;18203;p42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4" name="Google Shape;18204;p42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5" name="Google Shape;18205;p42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6" name="Google Shape;18206;p42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7" name="Google Shape;18207;p42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8" name="Google Shape;18208;p42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9" name="Google Shape;18209;p42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0" name="Google Shape;18210;p42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1" name="Google Shape;18211;p42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2" name="Google Shape;18212;p42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3" name="Google Shape;18213;p42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4" name="Google Shape;18214;p42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5" name="Google Shape;18215;p42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6" name="Google Shape;18216;p42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7" name="Google Shape;18217;p42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8" name="Google Shape;18218;p42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9" name="Google Shape;18219;p42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0" name="Google Shape;18220;p42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1" name="Google Shape;18221;p42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2" name="Google Shape;18222;p42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3" name="Google Shape;18223;p42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4" name="Google Shape;18224;p42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5" name="Google Shape;18225;p42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6" name="Google Shape;18226;p42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7" name="Google Shape;18227;p42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8" name="Google Shape;18228;p42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9" name="Google Shape;18229;p42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0" name="Google Shape;18230;p42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1" name="Google Shape;18231;p42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2" name="Google Shape;18232;p42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3" name="Google Shape;18233;p42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4" name="Google Shape;18234;p42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5" name="Google Shape;18235;p42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6" name="Google Shape;18236;p42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7" name="Google Shape;18237;p42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8" name="Google Shape;18238;p42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9" name="Google Shape;18239;p42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0" name="Google Shape;18240;p42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1" name="Google Shape;18241;p42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2" name="Google Shape;18242;p42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3" name="Google Shape;18243;p42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4" name="Google Shape;18244;p42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5" name="Google Shape;18245;p42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6" name="Google Shape;18246;p42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7" name="Google Shape;18247;p42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8" name="Google Shape;18248;p42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9" name="Google Shape;18249;p42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0" name="Google Shape;18250;p42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1" name="Google Shape;18251;p42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2" name="Google Shape;18252;p42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3" name="Google Shape;18253;p42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4" name="Google Shape;18254;p42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5" name="Google Shape;18255;p42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6" name="Google Shape;18256;p42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7" name="Google Shape;18257;p42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8" name="Google Shape;18258;p42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9" name="Google Shape;18259;p42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0" name="Google Shape;18260;p42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1" name="Google Shape;18261;p42"/>
          <p:cNvGrpSpPr/>
          <p:nvPr/>
        </p:nvGrpSpPr>
        <p:grpSpPr>
          <a:xfrm>
            <a:off x="6005505" y="4054463"/>
            <a:ext cx="456224" cy="377348"/>
            <a:chOff x="4943575" y="2516350"/>
            <a:chExt cx="98675" cy="81700"/>
          </a:xfrm>
        </p:grpSpPr>
        <p:sp>
          <p:nvSpPr>
            <p:cNvPr id="18262" name="Google Shape;18262;p42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3" name="Google Shape;18263;p42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4" name="Google Shape;18264;p42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5" name="Google Shape;18265;p42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6" name="Google Shape;18266;p42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7" name="Google Shape;18267;p42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8" name="Google Shape;18268;p42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9" name="Google Shape;18269;p42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0" name="Google Shape;18270;p42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1" name="Google Shape;18271;p42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2" name="Google Shape;18272;p42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3" name="Google Shape;18273;p42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4" name="Google Shape;18274;p42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5" name="Google Shape;18275;p42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6" name="Google Shape;18276;p42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7" name="Google Shape;18277;p42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8" name="Google Shape;18278;p42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9" name="Google Shape;18279;p42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0" name="Google Shape;18280;p42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1" name="Google Shape;18281;p42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2" name="Google Shape;18282;p42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3" name="Google Shape;18283;p42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4" name="Google Shape;18284;p42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5" name="Google Shape;18285;p42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6" name="Google Shape;18286;p42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7" name="Google Shape;18287;p42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8" name="Google Shape;18288;p42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9" name="Google Shape;18289;p42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0" name="Google Shape;18290;p42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1" name="Google Shape;18291;p42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2" name="Google Shape;18292;p42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3" name="Google Shape;18293;p42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4" name="Google Shape;18294;p42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5" name="Google Shape;18295;p42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6" name="Google Shape;18296;p42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7" name="Google Shape;18297;p42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8" name="Google Shape;18298;p42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9" name="Google Shape;18299;p42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0" name="Google Shape;18300;p42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1" name="Google Shape;18301;p42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2" name="Google Shape;18302;p42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3" name="Google Shape;18303;p42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4" name="Google Shape;18304;p42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5" name="Google Shape;18305;p42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6" name="Google Shape;18306;p42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7" name="Google Shape;18307;p42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8" name="Google Shape;18308;p42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9" name="Google Shape;18309;p42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0" name="Google Shape;18310;p42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1" name="Google Shape;18311;p42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2" name="Google Shape;18312;p42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3" name="Google Shape;18313;p42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4" name="Google Shape;18314;p42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5" name="Google Shape;18315;p42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6" name="Google Shape;18316;p42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7" name="Google Shape;18317;p42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8" name="Google Shape;18318;p42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9" name="Google Shape;18319;p42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0" name="Google Shape;18320;p42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1" name="Google Shape;18321;p42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2" name="Google Shape;18322;p42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3" name="Google Shape;18323;p42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4" name="Google Shape;18324;p42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5" name="Google Shape;18325;p42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6" name="Google Shape;18326;p42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7" name="Google Shape;18327;p42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8" name="Google Shape;18328;p42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9" name="Google Shape;18329;p42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0" name="Google Shape;18330;p42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1" name="Google Shape;18331;p42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2" name="Google Shape;18332;p42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3" name="Google Shape;18333;p42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4" name="Google Shape;18334;p42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5" name="Google Shape;18335;p42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6" name="Google Shape;18336;p42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7" name="Google Shape;18337;p42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8" name="Google Shape;18338;p42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9" name="Google Shape;18339;p42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0" name="Google Shape;18340;p42"/>
          <p:cNvGrpSpPr/>
          <p:nvPr/>
        </p:nvGrpSpPr>
        <p:grpSpPr>
          <a:xfrm>
            <a:off x="4377956" y="1299384"/>
            <a:ext cx="364294" cy="351552"/>
            <a:chOff x="4718468" y="2306984"/>
            <a:chExt cx="364294" cy="351552"/>
          </a:xfrm>
        </p:grpSpPr>
        <p:sp>
          <p:nvSpPr>
            <p:cNvPr id="18341" name="Google Shape;18341;p42"/>
            <p:cNvSpPr/>
            <p:nvPr/>
          </p:nvSpPr>
          <p:spPr>
            <a:xfrm>
              <a:off x="4718468" y="2472869"/>
              <a:ext cx="55593" cy="57195"/>
            </a:xfrm>
            <a:custGeom>
              <a:avLst/>
              <a:gdLst/>
              <a:ahLst/>
              <a:cxnLst/>
              <a:rect l="l" t="t" r="r" b="b"/>
              <a:pathLst>
                <a:path w="2116" h="2177" extrusionOk="0">
                  <a:moveTo>
                    <a:pt x="784" y="408"/>
                  </a:moveTo>
                  <a:cubicBezTo>
                    <a:pt x="930" y="449"/>
                    <a:pt x="1034" y="560"/>
                    <a:pt x="1082" y="699"/>
                  </a:cubicBezTo>
                  <a:cubicBezTo>
                    <a:pt x="1110" y="762"/>
                    <a:pt x="1124" y="824"/>
                    <a:pt x="1124" y="893"/>
                  </a:cubicBezTo>
                  <a:cubicBezTo>
                    <a:pt x="840" y="831"/>
                    <a:pt x="625" y="748"/>
                    <a:pt x="576" y="651"/>
                  </a:cubicBezTo>
                  <a:cubicBezTo>
                    <a:pt x="555" y="609"/>
                    <a:pt x="604" y="533"/>
                    <a:pt x="632" y="491"/>
                  </a:cubicBezTo>
                  <a:cubicBezTo>
                    <a:pt x="659" y="442"/>
                    <a:pt x="715" y="408"/>
                    <a:pt x="763" y="408"/>
                  </a:cubicBezTo>
                  <a:close/>
                  <a:moveTo>
                    <a:pt x="765" y="1"/>
                  </a:moveTo>
                  <a:cubicBezTo>
                    <a:pt x="584" y="1"/>
                    <a:pt x="415" y="89"/>
                    <a:pt x="306" y="241"/>
                  </a:cubicBezTo>
                  <a:cubicBezTo>
                    <a:pt x="111" y="498"/>
                    <a:pt x="146" y="706"/>
                    <a:pt x="208" y="831"/>
                  </a:cubicBezTo>
                  <a:cubicBezTo>
                    <a:pt x="312" y="1046"/>
                    <a:pt x="576" y="1192"/>
                    <a:pt x="1013" y="1289"/>
                  </a:cubicBezTo>
                  <a:cubicBezTo>
                    <a:pt x="999" y="1303"/>
                    <a:pt x="985" y="1323"/>
                    <a:pt x="971" y="1344"/>
                  </a:cubicBezTo>
                  <a:cubicBezTo>
                    <a:pt x="791" y="1587"/>
                    <a:pt x="514" y="1733"/>
                    <a:pt x="208" y="1746"/>
                  </a:cubicBezTo>
                  <a:cubicBezTo>
                    <a:pt x="91" y="1753"/>
                    <a:pt x="0" y="1844"/>
                    <a:pt x="0" y="1961"/>
                  </a:cubicBezTo>
                  <a:cubicBezTo>
                    <a:pt x="0" y="2079"/>
                    <a:pt x="91" y="2170"/>
                    <a:pt x="201" y="2177"/>
                  </a:cubicBezTo>
                  <a:lnTo>
                    <a:pt x="250" y="2177"/>
                  </a:lnTo>
                  <a:cubicBezTo>
                    <a:pt x="500" y="2177"/>
                    <a:pt x="909" y="2086"/>
                    <a:pt x="1297" y="1594"/>
                  </a:cubicBezTo>
                  <a:cubicBezTo>
                    <a:pt x="1353" y="1525"/>
                    <a:pt x="1401" y="1441"/>
                    <a:pt x="1443" y="1358"/>
                  </a:cubicBezTo>
                  <a:cubicBezTo>
                    <a:pt x="1700" y="1386"/>
                    <a:pt x="1901" y="1386"/>
                    <a:pt x="1908" y="1386"/>
                  </a:cubicBezTo>
                  <a:cubicBezTo>
                    <a:pt x="1912" y="1386"/>
                    <a:pt x="1916" y="1386"/>
                    <a:pt x="1920" y="1386"/>
                  </a:cubicBezTo>
                  <a:cubicBezTo>
                    <a:pt x="2032" y="1386"/>
                    <a:pt x="2116" y="1292"/>
                    <a:pt x="2116" y="1178"/>
                  </a:cubicBezTo>
                  <a:cubicBezTo>
                    <a:pt x="2116" y="1067"/>
                    <a:pt x="2019" y="977"/>
                    <a:pt x="1908" y="977"/>
                  </a:cubicBezTo>
                  <a:cubicBezTo>
                    <a:pt x="1790" y="977"/>
                    <a:pt x="1665" y="970"/>
                    <a:pt x="1540" y="956"/>
                  </a:cubicBezTo>
                  <a:cubicBezTo>
                    <a:pt x="1540" y="817"/>
                    <a:pt x="1519" y="678"/>
                    <a:pt x="1464" y="547"/>
                  </a:cubicBezTo>
                  <a:cubicBezTo>
                    <a:pt x="1346" y="255"/>
                    <a:pt x="1103" y="40"/>
                    <a:pt x="840" y="5"/>
                  </a:cubicBezTo>
                  <a:cubicBezTo>
                    <a:pt x="815" y="2"/>
                    <a:pt x="790" y="1"/>
                    <a:pt x="765" y="1"/>
                  </a:cubicBezTo>
                  <a:close/>
                </a:path>
              </a:pathLst>
            </a:custGeom>
            <a:solidFill>
              <a:srgbClr val="53A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2" name="Google Shape;18342;p42"/>
            <p:cNvSpPr/>
            <p:nvPr/>
          </p:nvSpPr>
          <p:spPr>
            <a:xfrm>
              <a:off x="4764392" y="2405927"/>
              <a:ext cx="318370" cy="252610"/>
            </a:xfrm>
            <a:custGeom>
              <a:avLst/>
              <a:gdLst/>
              <a:ahLst/>
              <a:cxnLst/>
              <a:rect l="l" t="t" r="r" b="b"/>
              <a:pathLst>
                <a:path w="12118" h="9615" extrusionOk="0">
                  <a:moveTo>
                    <a:pt x="5251" y="1"/>
                  </a:moveTo>
                  <a:cubicBezTo>
                    <a:pt x="2352" y="1"/>
                    <a:pt x="0" y="1326"/>
                    <a:pt x="0" y="4253"/>
                  </a:cubicBezTo>
                  <a:cubicBezTo>
                    <a:pt x="0" y="5938"/>
                    <a:pt x="826" y="7124"/>
                    <a:pt x="2109" y="7804"/>
                  </a:cubicBezTo>
                  <a:cubicBezTo>
                    <a:pt x="2137" y="7825"/>
                    <a:pt x="2157" y="7853"/>
                    <a:pt x="2164" y="7887"/>
                  </a:cubicBezTo>
                  <a:lnTo>
                    <a:pt x="2456" y="9379"/>
                  </a:lnTo>
                  <a:cubicBezTo>
                    <a:pt x="2476" y="9517"/>
                    <a:pt x="2601" y="9615"/>
                    <a:pt x="2747" y="9615"/>
                  </a:cubicBezTo>
                  <a:lnTo>
                    <a:pt x="3711" y="9615"/>
                  </a:lnTo>
                  <a:cubicBezTo>
                    <a:pt x="3857" y="9615"/>
                    <a:pt x="3975" y="9517"/>
                    <a:pt x="4002" y="9379"/>
                  </a:cubicBezTo>
                  <a:lnTo>
                    <a:pt x="4162" y="8546"/>
                  </a:lnTo>
                  <a:cubicBezTo>
                    <a:pt x="4168" y="8495"/>
                    <a:pt x="4222" y="8455"/>
                    <a:pt x="4280" y="8455"/>
                  </a:cubicBezTo>
                  <a:cubicBezTo>
                    <a:pt x="4285" y="8455"/>
                    <a:pt x="4289" y="8456"/>
                    <a:pt x="4294" y="8456"/>
                  </a:cubicBezTo>
                  <a:cubicBezTo>
                    <a:pt x="4613" y="8491"/>
                    <a:pt x="4932" y="8512"/>
                    <a:pt x="5251" y="8512"/>
                  </a:cubicBezTo>
                  <a:cubicBezTo>
                    <a:pt x="5688" y="8512"/>
                    <a:pt x="6125" y="8477"/>
                    <a:pt x="6562" y="8415"/>
                  </a:cubicBezTo>
                  <a:cubicBezTo>
                    <a:pt x="6570" y="8413"/>
                    <a:pt x="6578" y="8412"/>
                    <a:pt x="6586" y="8412"/>
                  </a:cubicBezTo>
                  <a:cubicBezTo>
                    <a:pt x="6638" y="8412"/>
                    <a:pt x="6682" y="8450"/>
                    <a:pt x="6694" y="8505"/>
                  </a:cubicBezTo>
                  <a:lnTo>
                    <a:pt x="6860" y="9372"/>
                  </a:lnTo>
                  <a:cubicBezTo>
                    <a:pt x="6888" y="9510"/>
                    <a:pt x="7006" y="9615"/>
                    <a:pt x="7151" y="9615"/>
                  </a:cubicBezTo>
                  <a:lnTo>
                    <a:pt x="8116" y="9615"/>
                  </a:lnTo>
                  <a:cubicBezTo>
                    <a:pt x="8261" y="9615"/>
                    <a:pt x="8379" y="9510"/>
                    <a:pt x="8407" y="9372"/>
                  </a:cubicBezTo>
                  <a:lnTo>
                    <a:pt x="8705" y="7797"/>
                  </a:lnTo>
                  <a:cubicBezTo>
                    <a:pt x="8712" y="7763"/>
                    <a:pt x="8733" y="7728"/>
                    <a:pt x="8768" y="7714"/>
                  </a:cubicBezTo>
                  <a:cubicBezTo>
                    <a:pt x="9524" y="7319"/>
                    <a:pt x="10155" y="6771"/>
                    <a:pt x="10557" y="6084"/>
                  </a:cubicBezTo>
                  <a:cubicBezTo>
                    <a:pt x="10606" y="5987"/>
                    <a:pt x="10696" y="5918"/>
                    <a:pt x="10793" y="5883"/>
                  </a:cubicBezTo>
                  <a:lnTo>
                    <a:pt x="11722" y="5592"/>
                  </a:lnTo>
                  <a:cubicBezTo>
                    <a:pt x="11958" y="5515"/>
                    <a:pt x="12118" y="5293"/>
                    <a:pt x="12118" y="5044"/>
                  </a:cubicBezTo>
                  <a:lnTo>
                    <a:pt x="12118" y="4093"/>
                  </a:lnTo>
                  <a:cubicBezTo>
                    <a:pt x="12118" y="3844"/>
                    <a:pt x="11958" y="3629"/>
                    <a:pt x="11722" y="3552"/>
                  </a:cubicBezTo>
                  <a:lnTo>
                    <a:pt x="11147" y="3372"/>
                  </a:lnTo>
                  <a:cubicBezTo>
                    <a:pt x="11008" y="3323"/>
                    <a:pt x="10904" y="3212"/>
                    <a:pt x="10862" y="3081"/>
                  </a:cubicBezTo>
                  <a:cubicBezTo>
                    <a:pt x="10196" y="965"/>
                    <a:pt x="7734" y="1"/>
                    <a:pt x="5251" y="1"/>
                  </a:cubicBezTo>
                  <a:close/>
                </a:path>
              </a:pathLst>
            </a:custGeom>
            <a:solidFill>
              <a:srgbClr val="53A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3" name="Google Shape;18343;p42"/>
            <p:cNvSpPr/>
            <p:nvPr/>
          </p:nvSpPr>
          <p:spPr>
            <a:xfrm>
              <a:off x="4764760" y="2495595"/>
              <a:ext cx="318002" cy="162574"/>
            </a:xfrm>
            <a:custGeom>
              <a:avLst/>
              <a:gdLst/>
              <a:ahLst/>
              <a:cxnLst/>
              <a:rect l="l" t="t" r="r" b="b"/>
              <a:pathLst>
                <a:path w="12104" h="6188" extrusionOk="0">
                  <a:moveTo>
                    <a:pt x="11285" y="1"/>
                  </a:moveTo>
                  <a:lnTo>
                    <a:pt x="11285" y="507"/>
                  </a:lnTo>
                  <a:cubicBezTo>
                    <a:pt x="11285" y="1131"/>
                    <a:pt x="10890" y="1686"/>
                    <a:pt x="10293" y="1887"/>
                  </a:cubicBezTo>
                  <a:cubicBezTo>
                    <a:pt x="10030" y="1970"/>
                    <a:pt x="9794" y="2144"/>
                    <a:pt x="9621" y="2366"/>
                  </a:cubicBezTo>
                  <a:cubicBezTo>
                    <a:pt x="9413" y="2643"/>
                    <a:pt x="9163" y="2893"/>
                    <a:pt x="8885" y="3108"/>
                  </a:cubicBezTo>
                  <a:cubicBezTo>
                    <a:pt x="8559" y="3365"/>
                    <a:pt x="8337" y="3739"/>
                    <a:pt x="8275" y="4155"/>
                  </a:cubicBezTo>
                  <a:cubicBezTo>
                    <a:pt x="8226" y="4454"/>
                    <a:pt x="8192" y="4766"/>
                    <a:pt x="8171" y="4988"/>
                  </a:cubicBezTo>
                  <a:cubicBezTo>
                    <a:pt x="8150" y="5161"/>
                    <a:pt x="8004" y="5293"/>
                    <a:pt x="7831" y="5293"/>
                  </a:cubicBezTo>
                  <a:lnTo>
                    <a:pt x="7137" y="5293"/>
                  </a:lnTo>
                  <a:cubicBezTo>
                    <a:pt x="6999" y="5293"/>
                    <a:pt x="6874" y="5189"/>
                    <a:pt x="6853" y="5050"/>
                  </a:cubicBezTo>
                  <a:lnTo>
                    <a:pt x="6687" y="4183"/>
                  </a:lnTo>
                  <a:cubicBezTo>
                    <a:pt x="6674" y="4125"/>
                    <a:pt x="6619" y="4085"/>
                    <a:pt x="6562" y="4085"/>
                  </a:cubicBezTo>
                  <a:cubicBezTo>
                    <a:pt x="6557" y="4085"/>
                    <a:pt x="6552" y="4085"/>
                    <a:pt x="6548" y="4086"/>
                  </a:cubicBezTo>
                  <a:cubicBezTo>
                    <a:pt x="6118" y="4155"/>
                    <a:pt x="5681" y="4183"/>
                    <a:pt x="5244" y="4183"/>
                  </a:cubicBezTo>
                  <a:cubicBezTo>
                    <a:pt x="4925" y="4183"/>
                    <a:pt x="4599" y="4169"/>
                    <a:pt x="4280" y="4135"/>
                  </a:cubicBezTo>
                  <a:cubicBezTo>
                    <a:pt x="4272" y="4133"/>
                    <a:pt x="4264" y="4132"/>
                    <a:pt x="4256" y="4132"/>
                  </a:cubicBezTo>
                  <a:cubicBezTo>
                    <a:pt x="4204" y="4132"/>
                    <a:pt x="4161" y="4170"/>
                    <a:pt x="4155" y="4225"/>
                  </a:cubicBezTo>
                  <a:lnTo>
                    <a:pt x="3995" y="5057"/>
                  </a:lnTo>
                  <a:cubicBezTo>
                    <a:pt x="3968" y="5196"/>
                    <a:pt x="3843" y="5293"/>
                    <a:pt x="3704" y="5293"/>
                  </a:cubicBezTo>
                  <a:lnTo>
                    <a:pt x="2733" y="5293"/>
                  </a:lnTo>
                  <a:cubicBezTo>
                    <a:pt x="2594" y="5293"/>
                    <a:pt x="2469" y="5196"/>
                    <a:pt x="2442" y="5057"/>
                  </a:cubicBezTo>
                  <a:lnTo>
                    <a:pt x="2157" y="3566"/>
                  </a:lnTo>
                  <a:cubicBezTo>
                    <a:pt x="2150" y="3531"/>
                    <a:pt x="2130" y="3503"/>
                    <a:pt x="2095" y="3483"/>
                  </a:cubicBezTo>
                  <a:cubicBezTo>
                    <a:pt x="937" y="2865"/>
                    <a:pt x="146" y="1832"/>
                    <a:pt x="14" y="382"/>
                  </a:cubicBezTo>
                  <a:cubicBezTo>
                    <a:pt x="7" y="417"/>
                    <a:pt x="7" y="451"/>
                    <a:pt x="7" y="493"/>
                  </a:cubicBezTo>
                  <a:lnTo>
                    <a:pt x="7" y="500"/>
                  </a:lnTo>
                  <a:cubicBezTo>
                    <a:pt x="7" y="535"/>
                    <a:pt x="0" y="569"/>
                    <a:pt x="0" y="604"/>
                  </a:cubicBezTo>
                  <a:lnTo>
                    <a:pt x="0" y="639"/>
                  </a:lnTo>
                  <a:lnTo>
                    <a:pt x="0" y="715"/>
                  </a:lnTo>
                  <a:lnTo>
                    <a:pt x="0" y="840"/>
                  </a:lnTo>
                  <a:cubicBezTo>
                    <a:pt x="0" y="1041"/>
                    <a:pt x="14" y="1249"/>
                    <a:pt x="35" y="1450"/>
                  </a:cubicBezTo>
                  <a:cubicBezTo>
                    <a:pt x="63" y="1679"/>
                    <a:pt x="111" y="1908"/>
                    <a:pt x="180" y="2130"/>
                  </a:cubicBezTo>
                  <a:lnTo>
                    <a:pt x="194" y="2165"/>
                  </a:lnTo>
                  <a:cubicBezTo>
                    <a:pt x="201" y="2192"/>
                    <a:pt x="215" y="2220"/>
                    <a:pt x="222" y="2255"/>
                  </a:cubicBezTo>
                  <a:lnTo>
                    <a:pt x="236" y="2290"/>
                  </a:lnTo>
                  <a:cubicBezTo>
                    <a:pt x="264" y="2366"/>
                    <a:pt x="291" y="2435"/>
                    <a:pt x="319" y="2511"/>
                  </a:cubicBezTo>
                  <a:lnTo>
                    <a:pt x="333" y="2532"/>
                  </a:lnTo>
                  <a:cubicBezTo>
                    <a:pt x="347" y="2574"/>
                    <a:pt x="361" y="2609"/>
                    <a:pt x="382" y="2643"/>
                  </a:cubicBezTo>
                  <a:lnTo>
                    <a:pt x="389" y="2657"/>
                  </a:lnTo>
                  <a:cubicBezTo>
                    <a:pt x="402" y="2692"/>
                    <a:pt x="423" y="2720"/>
                    <a:pt x="437" y="2754"/>
                  </a:cubicBezTo>
                  <a:lnTo>
                    <a:pt x="444" y="2768"/>
                  </a:lnTo>
                  <a:cubicBezTo>
                    <a:pt x="465" y="2803"/>
                    <a:pt x="479" y="2837"/>
                    <a:pt x="500" y="2872"/>
                  </a:cubicBezTo>
                  <a:lnTo>
                    <a:pt x="513" y="2893"/>
                  </a:lnTo>
                  <a:cubicBezTo>
                    <a:pt x="569" y="2997"/>
                    <a:pt x="638" y="3101"/>
                    <a:pt x="708" y="3198"/>
                  </a:cubicBezTo>
                  <a:lnTo>
                    <a:pt x="728" y="3226"/>
                  </a:lnTo>
                  <a:lnTo>
                    <a:pt x="784" y="3295"/>
                  </a:lnTo>
                  <a:lnTo>
                    <a:pt x="805" y="3323"/>
                  </a:lnTo>
                  <a:cubicBezTo>
                    <a:pt x="826" y="3351"/>
                    <a:pt x="853" y="3385"/>
                    <a:pt x="874" y="3406"/>
                  </a:cubicBezTo>
                  <a:cubicBezTo>
                    <a:pt x="902" y="3441"/>
                    <a:pt x="923" y="3469"/>
                    <a:pt x="950" y="3496"/>
                  </a:cubicBezTo>
                  <a:lnTo>
                    <a:pt x="978" y="3524"/>
                  </a:lnTo>
                  <a:lnTo>
                    <a:pt x="1034" y="3587"/>
                  </a:lnTo>
                  <a:lnTo>
                    <a:pt x="1054" y="3607"/>
                  </a:lnTo>
                  <a:cubicBezTo>
                    <a:pt x="1082" y="3635"/>
                    <a:pt x="1110" y="3663"/>
                    <a:pt x="1138" y="3698"/>
                  </a:cubicBezTo>
                  <a:cubicBezTo>
                    <a:pt x="1172" y="3725"/>
                    <a:pt x="1200" y="3753"/>
                    <a:pt x="1235" y="3781"/>
                  </a:cubicBezTo>
                  <a:cubicBezTo>
                    <a:pt x="1297" y="3843"/>
                    <a:pt x="1367" y="3899"/>
                    <a:pt x="1436" y="3954"/>
                  </a:cubicBezTo>
                  <a:cubicBezTo>
                    <a:pt x="1505" y="4010"/>
                    <a:pt x="1575" y="4058"/>
                    <a:pt x="1644" y="4107"/>
                  </a:cubicBezTo>
                  <a:lnTo>
                    <a:pt x="1755" y="4183"/>
                  </a:lnTo>
                  <a:lnTo>
                    <a:pt x="1859" y="4246"/>
                  </a:lnTo>
                  <a:lnTo>
                    <a:pt x="1887" y="4266"/>
                  </a:lnTo>
                  <a:lnTo>
                    <a:pt x="1963" y="4315"/>
                  </a:lnTo>
                  <a:lnTo>
                    <a:pt x="1998" y="4329"/>
                  </a:lnTo>
                  <a:lnTo>
                    <a:pt x="2102" y="4391"/>
                  </a:lnTo>
                  <a:cubicBezTo>
                    <a:pt x="2116" y="4398"/>
                    <a:pt x="2130" y="4405"/>
                    <a:pt x="2143" y="4419"/>
                  </a:cubicBezTo>
                  <a:lnTo>
                    <a:pt x="2143" y="4426"/>
                  </a:lnTo>
                  <a:cubicBezTo>
                    <a:pt x="2143" y="4433"/>
                    <a:pt x="2143" y="4440"/>
                    <a:pt x="2150" y="4440"/>
                  </a:cubicBezTo>
                  <a:lnTo>
                    <a:pt x="2150" y="4447"/>
                  </a:lnTo>
                  <a:cubicBezTo>
                    <a:pt x="2150" y="4454"/>
                    <a:pt x="2157" y="4461"/>
                    <a:pt x="2157" y="4467"/>
                  </a:cubicBezTo>
                  <a:lnTo>
                    <a:pt x="2442" y="5959"/>
                  </a:lnTo>
                  <a:cubicBezTo>
                    <a:pt x="2442" y="5973"/>
                    <a:pt x="2449" y="5993"/>
                    <a:pt x="2456" y="6007"/>
                  </a:cubicBezTo>
                  <a:cubicBezTo>
                    <a:pt x="2456" y="6014"/>
                    <a:pt x="2462" y="6021"/>
                    <a:pt x="2469" y="6035"/>
                  </a:cubicBezTo>
                  <a:lnTo>
                    <a:pt x="2476" y="6056"/>
                  </a:lnTo>
                  <a:lnTo>
                    <a:pt x="2490" y="6077"/>
                  </a:lnTo>
                  <a:lnTo>
                    <a:pt x="2511" y="6097"/>
                  </a:lnTo>
                  <a:lnTo>
                    <a:pt x="2525" y="6118"/>
                  </a:lnTo>
                  <a:lnTo>
                    <a:pt x="2532" y="6125"/>
                  </a:lnTo>
                  <a:lnTo>
                    <a:pt x="2553" y="6139"/>
                  </a:lnTo>
                  <a:lnTo>
                    <a:pt x="2560" y="6139"/>
                  </a:lnTo>
                  <a:lnTo>
                    <a:pt x="2573" y="6153"/>
                  </a:lnTo>
                  <a:lnTo>
                    <a:pt x="2580" y="6160"/>
                  </a:lnTo>
                  <a:lnTo>
                    <a:pt x="2608" y="6174"/>
                  </a:lnTo>
                  <a:lnTo>
                    <a:pt x="2636" y="6181"/>
                  </a:lnTo>
                  <a:lnTo>
                    <a:pt x="2643" y="6181"/>
                  </a:lnTo>
                  <a:lnTo>
                    <a:pt x="2664" y="6188"/>
                  </a:lnTo>
                  <a:lnTo>
                    <a:pt x="3704" y="6188"/>
                  </a:lnTo>
                  <a:cubicBezTo>
                    <a:pt x="3843" y="6188"/>
                    <a:pt x="3968" y="6084"/>
                    <a:pt x="3995" y="5945"/>
                  </a:cubicBezTo>
                  <a:lnTo>
                    <a:pt x="4148" y="5119"/>
                  </a:lnTo>
                  <a:cubicBezTo>
                    <a:pt x="4148" y="5113"/>
                    <a:pt x="4155" y="5106"/>
                    <a:pt x="4155" y="5099"/>
                  </a:cubicBezTo>
                  <a:lnTo>
                    <a:pt x="4155" y="5092"/>
                  </a:lnTo>
                  <a:lnTo>
                    <a:pt x="4162" y="5078"/>
                  </a:lnTo>
                  <a:cubicBezTo>
                    <a:pt x="4169" y="5071"/>
                    <a:pt x="4169" y="5064"/>
                    <a:pt x="4176" y="5057"/>
                  </a:cubicBezTo>
                  <a:cubicBezTo>
                    <a:pt x="4190" y="5050"/>
                    <a:pt x="4203" y="5036"/>
                    <a:pt x="4217" y="5029"/>
                  </a:cubicBezTo>
                  <a:lnTo>
                    <a:pt x="4273" y="5029"/>
                  </a:lnTo>
                  <a:lnTo>
                    <a:pt x="4432" y="5050"/>
                  </a:lnTo>
                  <a:lnTo>
                    <a:pt x="4474" y="5050"/>
                  </a:lnTo>
                  <a:lnTo>
                    <a:pt x="4627" y="5064"/>
                  </a:lnTo>
                  <a:lnTo>
                    <a:pt x="4786" y="5071"/>
                  </a:lnTo>
                  <a:lnTo>
                    <a:pt x="4828" y="5071"/>
                  </a:lnTo>
                  <a:lnTo>
                    <a:pt x="4994" y="5078"/>
                  </a:lnTo>
                  <a:lnTo>
                    <a:pt x="5237" y="5078"/>
                  </a:lnTo>
                  <a:cubicBezTo>
                    <a:pt x="5348" y="5078"/>
                    <a:pt x="5459" y="5071"/>
                    <a:pt x="5563" y="5071"/>
                  </a:cubicBezTo>
                  <a:lnTo>
                    <a:pt x="5736" y="5064"/>
                  </a:lnTo>
                  <a:lnTo>
                    <a:pt x="5750" y="5064"/>
                  </a:lnTo>
                  <a:lnTo>
                    <a:pt x="5903" y="5050"/>
                  </a:lnTo>
                  <a:cubicBezTo>
                    <a:pt x="6014" y="5043"/>
                    <a:pt x="6125" y="5029"/>
                    <a:pt x="6236" y="5022"/>
                  </a:cubicBezTo>
                  <a:lnTo>
                    <a:pt x="6388" y="5002"/>
                  </a:lnTo>
                  <a:lnTo>
                    <a:pt x="6458" y="4995"/>
                  </a:lnTo>
                  <a:lnTo>
                    <a:pt x="6541" y="4981"/>
                  </a:lnTo>
                  <a:cubicBezTo>
                    <a:pt x="6547" y="4980"/>
                    <a:pt x="6552" y="4980"/>
                    <a:pt x="6558" y="4980"/>
                  </a:cubicBezTo>
                  <a:cubicBezTo>
                    <a:pt x="6606" y="4980"/>
                    <a:pt x="6647" y="5007"/>
                    <a:pt x="6666" y="5050"/>
                  </a:cubicBezTo>
                  <a:cubicBezTo>
                    <a:pt x="6666" y="5057"/>
                    <a:pt x="6673" y="5064"/>
                    <a:pt x="6673" y="5071"/>
                  </a:cubicBezTo>
                  <a:lnTo>
                    <a:pt x="6756" y="5508"/>
                  </a:lnTo>
                  <a:lnTo>
                    <a:pt x="6846" y="5938"/>
                  </a:lnTo>
                  <a:cubicBezTo>
                    <a:pt x="6874" y="6077"/>
                    <a:pt x="6992" y="6181"/>
                    <a:pt x="7137" y="6181"/>
                  </a:cubicBezTo>
                  <a:lnTo>
                    <a:pt x="8178" y="6181"/>
                  </a:lnTo>
                  <a:lnTo>
                    <a:pt x="8199" y="6174"/>
                  </a:lnTo>
                  <a:lnTo>
                    <a:pt x="8206" y="6174"/>
                  </a:lnTo>
                  <a:lnTo>
                    <a:pt x="8233" y="6167"/>
                  </a:lnTo>
                  <a:lnTo>
                    <a:pt x="8254" y="6153"/>
                  </a:lnTo>
                  <a:lnTo>
                    <a:pt x="8261" y="6146"/>
                  </a:lnTo>
                  <a:lnTo>
                    <a:pt x="8282" y="6139"/>
                  </a:lnTo>
                  <a:lnTo>
                    <a:pt x="8289" y="6132"/>
                  </a:lnTo>
                  <a:lnTo>
                    <a:pt x="8303" y="6118"/>
                  </a:lnTo>
                  <a:lnTo>
                    <a:pt x="8310" y="6111"/>
                  </a:lnTo>
                  <a:lnTo>
                    <a:pt x="8330" y="6091"/>
                  </a:lnTo>
                  <a:lnTo>
                    <a:pt x="8337" y="6084"/>
                  </a:lnTo>
                  <a:cubicBezTo>
                    <a:pt x="8358" y="6056"/>
                    <a:pt x="8372" y="6028"/>
                    <a:pt x="8386" y="6000"/>
                  </a:cubicBezTo>
                  <a:cubicBezTo>
                    <a:pt x="8393" y="5986"/>
                    <a:pt x="8393" y="5966"/>
                    <a:pt x="8400" y="5952"/>
                  </a:cubicBezTo>
                  <a:lnTo>
                    <a:pt x="8462" y="5605"/>
                  </a:lnTo>
                  <a:lnTo>
                    <a:pt x="8532" y="5244"/>
                  </a:lnTo>
                  <a:lnTo>
                    <a:pt x="8573" y="5022"/>
                  </a:lnTo>
                  <a:lnTo>
                    <a:pt x="8691" y="4377"/>
                  </a:lnTo>
                  <a:lnTo>
                    <a:pt x="8705" y="4315"/>
                  </a:lnTo>
                  <a:lnTo>
                    <a:pt x="8754" y="4294"/>
                  </a:lnTo>
                  <a:lnTo>
                    <a:pt x="8823" y="4259"/>
                  </a:lnTo>
                  <a:lnTo>
                    <a:pt x="8892" y="4218"/>
                  </a:lnTo>
                  <a:lnTo>
                    <a:pt x="8955" y="4183"/>
                  </a:lnTo>
                  <a:lnTo>
                    <a:pt x="9031" y="4135"/>
                  </a:lnTo>
                  <a:lnTo>
                    <a:pt x="9093" y="4100"/>
                  </a:lnTo>
                  <a:lnTo>
                    <a:pt x="9163" y="4051"/>
                  </a:lnTo>
                  <a:lnTo>
                    <a:pt x="9232" y="4010"/>
                  </a:lnTo>
                  <a:lnTo>
                    <a:pt x="9295" y="3968"/>
                  </a:lnTo>
                  <a:lnTo>
                    <a:pt x="9357" y="3926"/>
                  </a:lnTo>
                  <a:lnTo>
                    <a:pt x="9426" y="3878"/>
                  </a:lnTo>
                  <a:lnTo>
                    <a:pt x="9482" y="3836"/>
                  </a:lnTo>
                  <a:lnTo>
                    <a:pt x="9544" y="3788"/>
                  </a:lnTo>
                  <a:lnTo>
                    <a:pt x="9600" y="3739"/>
                  </a:lnTo>
                  <a:lnTo>
                    <a:pt x="9669" y="3691"/>
                  </a:lnTo>
                  <a:lnTo>
                    <a:pt x="9725" y="3642"/>
                  </a:lnTo>
                  <a:lnTo>
                    <a:pt x="9780" y="3587"/>
                  </a:lnTo>
                  <a:lnTo>
                    <a:pt x="9836" y="3538"/>
                  </a:lnTo>
                  <a:lnTo>
                    <a:pt x="9891" y="3489"/>
                  </a:lnTo>
                  <a:lnTo>
                    <a:pt x="9947" y="3434"/>
                  </a:lnTo>
                  <a:lnTo>
                    <a:pt x="10002" y="3378"/>
                  </a:lnTo>
                  <a:lnTo>
                    <a:pt x="10051" y="3323"/>
                  </a:lnTo>
                  <a:lnTo>
                    <a:pt x="10106" y="3268"/>
                  </a:lnTo>
                  <a:lnTo>
                    <a:pt x="10148" y="3212"/>
                  </a:lnTo>
                  <a:lnTo>
                    <a:pt x="10203" y="3157"/>
                  </a:lnTo>
                  <a:lnTo>
                    <a:pt x="10245" y="3094"/>
                  </a:lnTo>
                  <a:lnTo>
                    <a:pt x="10293" y="3039"/>
                  </a:lnTo>
                  <a:lnTo>
                    <a:pt x="10335" y="2976"/>
                  </a:lnTo>
                  <a:cubicBezTo>
                    <a:pt x="10349" y="2955"/>
                    <a:pt x="10370" y="2935"/>
                    <a:pt x="10384" y="2914"/>
                  </a:cubicBezTo>
                  <a:lnTo>
                    <a:pt x="10425" y="2851"/>
                  </a:lnTo>
                  <a:cubicBezTo>
                    <a:pt x="10439" y="2831"/>
                    <a:pt x="10453" y="2810"/>
                    <a:pt x="10467" y="2789"/>
                  </a:cubicBezTo>
                  <a:cubicBezTo>
                    <a:pt x="10481" y="2768"/>
                    <a:pt x="10495" y="2733"/>
                    <a:pt x="10515" y="2706"/>
                  </a:cubicBezTo>
                  <a:cubicBezTo>
                    <a:pt x="10529" y="2685"/>
                    <a:pt x="10536" y="2678"/>
                    <a:pt x="10543" y="2657"/>
                  </a:cubicBezTo>
                  <a:cubicBezTo>
                    <a:pt x="10599" y="2567"/>
                    <a:pt x="10682" y="2505"/>
                    <a:pt x="10779" y="2470"/>
                  </a:cubicBezTo>
                  <a:lnTo>
                    <a:pt x="11251" y="2317"/>
                  </a:lnTo>
                  <a:lnTo>
                    <a:pt x="11708" y="2172"/>
                  </a:lnTo>
                  <a:cubicBezTo>
                    <a:pt x="11944" y="2095"/>
                    <a:pt x="12104" y="1880"/>
                    <a:pt x="12104" y="1631"/>
                  </a:cubicBezTo>
                  <a:lnTo>
                    <a:pt x="12104" y="680"/>
                  </a:lnTo>
                  <a:cubicBezTo>
                    <a:pt x="12104" y="597"/>
                    <a:pt x="12083" y="514"/>
                    <a:pt x="12048" y="438"/>
                  </a:cubicBezTo>
                  <a:cubicBezTo>
                    <a:pt x="12048" y="431"/>
                    <a:pt x="12041" y="417"/>
                    <a:pt x="12034" y="403"/>
                  </a:cubicBezTo>
                  <a:cubicBezTo>
                    <a:pt x="12007" y="361"/>
                    <a:pt x="11979" y="313"/>
                    <a:pt x="11944" y="278"/>
                  </a:cubicBezTo>
                  <a:cubicBezTo>
                    <a:pt x="11875" y="216"/>
                    <a:pt x="11799" y="167"/>
                    <a:pt x="11715" y="139"/>
                  </a:cubicBezTo>
                  <a:lnTo>
                    <a:pt x="112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4" name="Google Shape;18344;p42"/>
            <p:cNvSpPr/>
            <p:nvPr/>
          </p:nvSpPr>
          <p:spPr>
            <a:xfrm>
              <a:off x="4952976" y="2394314"/>
              <a:ext cx="81129" cy="79816"/>
            </a:xfrm>
            <a:custGeom>
              <a:avLst/>
              <a:gdLst/>
              <a:ahLst/>
              <a:cxnLst/>
              <a:rect l="l" t="t" r="r" b="b"/>
              <a:pathLst>
                <a:path w="3088" h="3038" extrusionOk="0">
                  <a:moveTo>
                    <a:pt x="2505" y="1"/>
                  </a:moveTo>
                  <a:cubicBezTo>
                    <a:pt x="2032" y="1"/>
                    <a:pt x="1018" y="445"/>
                    <a:pt x="584" y="644"/>
                  </a:cubicBezTo>
                  <a:cubicBezTo>
                    <a:pt x="452" y="700"/>
                    <a:pt x="362" y="818"/>
                    <a:pt x="327" y="956"/>
                  </a:cubicBezTo>
                  <a:cubicBezTo>
                    <a:pt x="1" y="2513"/>
                    <a:pt x="965" y="3038"/>
                    <a:pt x="1698" y="3038"/>
                  </a:cubicBezTo>
                  <a:cubicBezTo>
                    <a:pt x="1915" y="3038"/>
                    <a:pt x="2112" y="2992"/>
                    <a:pt x="2249" y="2912"/>
                  </a:cubicBezTo>
                  <a:cubicBezTo>
                    <a:pt x="2873" y="2565"/>
                    <a:pt x="3088" y="249"/>
                    <a:pt x="2679" y="34"/>
                  </a:cubicBezTo>
                  <a:cubicBezTo>
                    <a:pt x="2636" y="11"/>
                    <a:pt x="2576" y="1"/>
                    <a:pt x="2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5" name="Google Shape;18345;p42"/>
            <p:cNvSpPr/>
            <p:nvPr/>
          </p:nvSpPr>
          <p:spPr>
            <a:xfrm>
              <a:off x="4993804" y="2493230"/>
              <a:ext cx="35205" cy="22988"/>
            </a:xfrm>
            <a:custGeom>
              <a:avLst/>
              <a:gdLst/>
              <a:ahLst/>
              <a:cxnLst/>
              <a:rect l="l" t="t" r="r" b="b"/>
              <a:pathLst>
                <a:path w="1340" h="875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cubicBezTo>
                    <a:pt x="1" y="576"/>
                    <a:pt x="299" y="874"/>
                    <a:pt x="667" y="874"/>
                  </a:cubicBezTo>
                  <a:cubicBezTo>
                    <a:pt x="1034" y="874"/>
                    <a:pt x="1333" y="576"/>
                    <a:pt x="1340" y="208"/>
                  </a:cubicBezTo>
                  <a:cubicBezTo>
                    <a:pt x="1340" y="70"/>
                    <a:pt x="1237" y="0"/>
                    <a:pt x="1135" y="0"/>
                  </a:cubicBezTo>
                  <a:cubicBezTo>
                    <a:pt x="1033" y="0"/>
                    <a:pt x="930" y="70"/>
                    <a:pt x="930" y="208"/>
                  </a:cubicBezTo>
                  <a:cubicBezTo>
                    <a:pt x="930" y="382"/>
                    <a:pt x="800" y="469"/>
                    <a:pt x="670" y="469"/>
                  </a:cubicBezTo>
                  <a:cubicBezTo>
                    <a:pt x="540" y="469"/>
                    <a:pt x="410" y="382"/>
                    <a:pt x="410" y="208"/>
                  </a:cubicBezTo>
                  <a:cubicBezTo>
                    <a:pt x="410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6" name="Google Shape;18346;p42"/>
            <p:cNvSpPr/>
            <p:nvPr/>
          </p:nvSpPr>
          <p:spPr>
            <a:xfrm>
              <a:off x="4829916" y="2432278"/>
              <a:ext cx="109793" cy="18470"/>
            </a:xfrm>
            <a:custGeom>
              <a:avLst/>
              <a:gdLst/>
              <a:ahLst/>
              <a:cxnLst/>
              <a:rect l="l" t="t" r="r" b="b"/>
              <a:pathLst>
                <a:path w="4179" h="703" extrusionOk="0">
                  <a:moveTo>
                    <a:pt x="2095" y="0"/>
                  </a:moveTo>
                  <a:cubicBezTo>
                    <a:pt x="1465" y="0"/>
                    <a:pt x="836" y="101"/>
                    <a:pt x="232" y="302"/>
                  </a:cubicBezTo>
                  <a:cubicBezTo>
                    <a:pt x="0" y="377"/>
                    <a:pt x="80" y="702"/>
                    <a:pt x="292" y="702"/>
                  </a:cubicBezTo>
                  <a:cubicBezTo>
                    <a:pt x="315" y="702"/>
                    <a:pt x="339" y="698"/>
                    <a:pt x="364" y="690"/>
                  </a:cubicBezTo>
                  <a:cubicBezTo>
                    <a:pt x="926" y="503"/>
                    <a:pt x="1510" y="409"/>
                    <a:pt x="2095" y="409"/>
                  </a:cubicBezTo>
                  <a:cubicBezTo>
                    <a:pt x="2681" y="409"/>
                    <a:pt x="3267" y="503"/>
                    <a:pt x="3832" y="690"/>
                  </a:cubicBezTo>
                  <a:cubicBezTo>
                    <a:pt x="3853" y="697"/>
                    <a:pt x="3874" y="697"/>
                    <a:pt x="3894" y="697"/>
                  </a:cubicBezTo>
                  <a:cubicBezTo>
                    <a:pt x="4130" y="697"/>
                    <a:pt x="4179" y="371"/>
                    <a:pt x="3957" y="302"/>
                  </a:cubicBezTo>
                  <a:cubicBezTo>
                    <a:pt x="3353" y="101"/>
                    <a:pt x="2724" y="0"/>
                    <a:pt x="2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7" name="Google Shape;18347;p42"/>
            <p:cNvSpPr/>
            <p:nvPr/>
          </p:nvSpPr>
          <p:spPr>
            <a:xfrm>
              <a:off x="4816859" y="2306984"/>
              <a:ext cx="136170" cy="135986"/>
            </a:xfrm>
            <a:custGeom>
              <a:avLst/>
              <a:gdLst/>
              <a:ahLst/>
              <a:cxnLst/>
              <a:rect l="l" t="t" r="r" b="b"/>
              <a:pathLst>
                <a:path w="5183" h="5176" extrusionOk="0">
                  <a:moveTo>
                    <a:pt x="2595" y="1"/>
                  </a:moveTo>
                  <a:cubicBezTo>
                    <a:pt x="1166" y="1"/>
                    <a:pt x="1" y="1159"/>
                    <a:pt x="1" y="2588"/>
                  </a:cubicBezTo>
                  <a:cubicBezTo>
                    <a:pt x="1" y="4017"/>
                    <a:pt x="1166" y="5175"/>
                    <a:pt x="2595" y="5175"/>
                  </a:cubicBezTo>
                  <a:cubicBezTo>
                    <a:pt x="4024" y="5175"/>
                    <a:pt x="5182" y="4017"/>
                    <a:pt x="5182" y="2588"/>
                  </a:cubicBezTo>
                  <a:cubicBezTo>
                    <a:pt x="5182" y="1159"/>
                    <a:pt x="4024" y="1"/>
                    <a:pt x="2595" y="1"/>
                  </a:cubicBezTo>
                  <a:close/>
                </a:path>
              </a:pathLst>
            </a:custGeom>
            <a:solidFill>
              <a:srgbClr val="53A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8" name="Google Shape;18348;p42"/>
            <p:cNvSpPr/>
            <p:nvPr/>
          </p:nvSpPr>
          <p:spPr>
            <a:xfrm>
              <a:off x="4966113" y="2402301"/>
              <a:ext cx="57616" cy="56775"/>
            </a:xfrm>
            <a:custGeom>
              <a:avLst/>
              <a:gdLst/>
              <a:ahLst/>
              <a:cxnLst/>
              <a:rect l="l" t="t" r="r" b="b"/>
              <a:pathLst>
                <a:path w="2193" h="2161" extrusionOk="0">
                  <a:moveTo>
                    <a:pt x="2005" y="0"/>
                  </a:moveTo>
                  <a:cubicBezTo>
                    <a:pt x="1721" y="0"/>
                    <a:pt x="1034" y="236"/>
                    <a:pt x="209" y="611"/>
                  </a:cubicBezTo>
                  <a:cubicBezTo>
                    <a:pt x="167" y="631"/>
                    <a:pt x="132" y="666"/>
                    <a:pt x="125" y="715"/>
                  </a:cubicBezTo>
                  <a:cubicBezTo>
                    <a:pt x="1" y="1283"/>
                    <a:pt x="63" y="1741"/>
                    <a:pt x="306" y="2039"/>
                  </a:cubicBezTo>
                  <a:cubicBezTo>
                    <a:pt x="334" y="2074"/>
                    <a:pt x="368" y="2109"/>
                    <a:pt x="403" y="2144"/>
                  </a:cubicBezTo>
                  <a:cubicBezTo>
                    <a:pt x="414" y="2155"/>
                    <a:pt x="429" y="2160"/>
                    <a:pt x="444" y="2160"/>
                  </a:cubicBezTo>
                  <a:cubicBezTo>
                    <a:pt x="474" y="2160"/>
                    <a:pt x="505" y="2139"/>
                    <a:pt x="514" y="2102"/>
                  </a:cubicBezTo>
                  <a:cubicBezTo>
                    <a:pt x="798" y="971"/>
                    <a:pt x="2192" y="0"/>
                    <a:pt x="2005" y="0"/>
                  </a:cubicBezTo>
                  <a:close/>
                </a:path>
              </a:pathLst>
            </a:custGeom>
            <a:solidFill>
              <a:srgbClr val="A5D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9" name="Google Shape;18349;p42"/>
            <p:cNvSpPr/>
            <p:nvPr/>
          </p:nvSpPr>
          <p:spPr>
            <a:xfrm>
              <a:off x="4837640" y="2327766"/>
              <a:ext cx="122115" cy="115257"/>
            </a:xfrm>
            <a:custGeom>
              <a:avLst/>
              <a:gdLst/>
              <a:ahLst/>
              <a:cxnLst/>
              <a:rect l="l" t="t" r="r" b="b"/>
              <a:pathLst>
                <a:path w="4648" h="4387" extrusionOk="0">
                  <a:moveTo>
                    <a:pt x="3670" y="0"/>
                  </a:moveTo>
                  <a:lnTo>
                    <a:pt x="1" y="3663"/>
                  </a:lnTo>
                  <a:cubicBezTo>
                    <a:pt x="504" y="4146"/>
                    <a:pt x="1153" y="4387"/>
                    <a:pt x="1802" y="4387"/>
                  </a:cubicBezTo>
                  <a:cubicBezTo>
                    <a:pt x="2466" y="4387"/>
                    <a:pt x="3130" y="4134"/>
                    <a:pt x="3635" y="3628"/>
                  </a:cubicBezTo>
                  <a:cubicBezTo>
                    <a:pt x="4634" y="2629"/>
                    <a:pt x="4648" y="1013"/>
                    <a:pt x="3670" y="0"/>
                  </a:cubicBezTo>
                  <a:close/>
                </a:path>
              </a:pathLst>
            </a:custGeom>
            <a:solidFill>
              <a:srgbClr val="A5D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0" name="Google Shape;18350;p42"/>
            <p:cNvSpPr/>
            <p:nvPr/>
          </p:nvSpPr>
          <p:spPr>
            <a:xfrm>
              <a:off x="4864070" y="2336305"/>
              <a:ext cx="41931" cy="76611"/>
            </a:xfrm>
            <a:custGeom>
              <a:avLst/>
              <a:gdLst/>
              <a:ahLst/>
              <a:cxnLst/>
              <a:rect l="l" t="t" r="r" b="b"/>
              <a:pathLst>
                <a:path w="1596" h="2916" extrusionOk="0">
                  <a:moveTo>
                    <a:pt x="763" y="515"/>
                  </a:moveTo>
                  <a:lnTo>
                    <a:pt x="763" y="1160"/>
                  </a:lnTo>
                  <a:cubicBezTo>
                    <a:pt x="569" y="1090"/>
                    <a:pt x="417" y="1014"/>
                    <a:pt x="417" y="813"/>
                  </a:cubicBezTo>
                  <a:cubicBezTo>
                    <a:pt x="417" y="626"/>
                    <a:pt x="562" y="542"/>
                    <a:pt x="763" y="515"/>
                  </a:cubicBezTo>
                  <a:close/>
                  <a:moveTo>
                    <a:pt x="930" y="1624"/>
                  </a:moveTo>
                  <a:cubicBezTo>
                    <a:pt x="1103" y="1701"/>
                    <a:pt x="1242" y="1798"/>
                    <a:pt x="1242" y="2020"/>
                  </a:cubicBezTo>
                  <a:cubicBezTo>
                    <a:pt x="1242" y="2228"/>
                    <a:pt x="1117" y="2339"/>
                    <a:pt x="930" y="2374"/>
                  </a:cubicBezTo>
                  <a:lnTo>
                    <a:pt x="930" y="1624"/>
                  </a:lnTo>
                  <a:close/>
                  <a:moveTo>
                    <a:pt x="829" y="1"/>
                  </a:moveTo>
                  <a:cubicBezTo>
                    <a:pt x="784" y="1"/>
                    <a:pt x="742" y="40"/>
                    <a:pt x="736" y="85"/>
                  </a:cubicBezTo>
                  <a:lnTo>
                    <a:pt x="736" y="189"/>
                  </a:lnTo>
                  <a:cubicBezTo>
                    <a:pt x="403" y="230"/>
                    <a:pt x="63" y="404"/>
                    <a:pt x="63" y="854"/>
                  </a:cubicBezTo>
                  <a:cubicBezTo>
                    <a:pt x="63" y="1305"/>
                    <a:pt x="417" y="1430"/>
                    <a:pt x="736" y="1548"/>
                  </a:cubicBezTo>
                  <a:lnTo>
                    <a:pt x="736" y="2380"/>
                  </a:lnTo>
                  <a:cubicBezTo>
                    <a:pt x="375" y="2353"/>
                    <a:pt x="278" y="2103"/>
                    <a:pt x="160" y="2103"/>
                  </a:cubicBezTo>
                  <a:cubicBezTo>
                    <a:pt x="70" y="2103"/>
                    <a:pt x="0" y="2221"/>
                    <a:pt x="0" y="2311"/>
                  </a:cubicBezTo>
                  <a:cubicBezTo>
                    <a:pt x="0" y="2484"/>
                    <a:pt x="299" y="2720"/>
                    <a:pt x="736" y="2727"/>
                  </a:cubicBezTo>
                  <a:lnTo>
                    <a:pt x="736" y="2831"/>
                  </a:lnTo>
                  <a:cubicBezTo>
                    <a:pt x="742" y="2882"/>
                    <a:pt x="783" y="2915"/>
                    <a:pt x="827" y="2915"/>
                  </a:cubicBezTo>
                  <a:cubicBezTo>
                    <a:pt x="831" y="2915"/>
                    <a:pt x="835" y="2915"/>
                    <a:pt x="840" y="2915"/>
                  </a:cubicBezTo>
                  <a:cubicBezTo>
                    <a:pt x="895" y="2915"/>
                    <a:pt x="951" y="2880"/>
                    <a:pt x="951" y="2831"/>
                  </a:cubicBezTo>
                  <a:lnTo>
                    <a:pt x="951" y="2713"/>
                  </a:lnTo>
                  <a:cubicBezTo>
                    <a:pt x="1339" y="2658"/>
                    <a:pt x="1596" y="2415"/>
                    <a:pt x="1596" y="1978"/>
                  </a:cubicBezTo>
                  <a:cubicBezTo>
                    <a:pt x="1596" y="1493"/>
                    <a:pt x="1256" y="1340"/>
                    <a:pt x="951" y="1229"/>
                  </a:cubicBezTo>
                  <a:lnTo>
                    <a:pt x="951" y="515"/>
                  </a:lnTo>
                  <a:cubicBezTo>
                    <a:pt x="1200" y="528"/>
                    <a:pt x="1290" y="639"/>
                    <a:pt x="1374" y="639"/>
                  </a:cubicBezTo>
                  <a:cubicBezTo>
                    <a:pt x="1485" y="639"/>
                    <a:pt x="1533" y="508"/>
                    <a:pt x="1533" y="438"/>
                  </a:cubicBezTo>
                  <a:cubicBezTo>
                    <a:pt x="1533" y="265"/>
                    <a:pt x="1193" y="189"/>
                    <a:pt x="951" y="182"/>
                  </a:cubicBezTo>
                  <a:lnTo>
                    <a:pt x="951" y="85"/>
                  </a:lnTo>
                  <a:cubicBezTo>
                    <a:pt x="951" y="43"/>
                    <a:pt x="895" y="1"/>
                    <a:pt x="840" y="1"/>
                  </a:cubicBezTo>
                  <a:cubicBezTo>
                    <a:pt x="836" y="1"/>
                    <a:pt x="832" y="1"/>
                    <a:pt x="8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62" name="Google Shape;18362;p42"/>
          <p:cNvGrpSpPr/>
          <p:nvPr/>
        </p:nvGrpSpPr>
        <p:grpSpPr>
          <a:xfrm>
            <a:off x="7800237" y="1946360"/>
            <a:ext cx="388728" cy="358383"/>
            <a:chOff x="7385600" y="4177035"/>
            <a:chExt cx="388728" cy="358383"/>
          </a:xfrm>
        </p:grpSpPr>
        <p:sp>
          <p:nvSpPr>
            <p:cNvPr id="18363" name="Google Shape;18363;p42"/>
            <p:cNvSpPr/>
            <p:nvPr/>
          </p:nvSpPr>
          <p:spPr>
            <a:xfrm>
              <a:off x="7385600" y="4314808"/>
              <a:ext cx="230541" cy="220610"/>
            </a:xfrm>
            <a:custGeom>
              <a:avLst/>
              <a:gdLst/>
              <a:ahLst/>
              <a:cxnLst/>
              <a:rect l="l" t="t" r="r" b="b"/>
              <a:pathLst>
                <a:path w="8775" h="8397" extrusionOk="0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4" name="Google Shape;18364;p42"/>
            <p:cNvSpPr/>
            <p:nvPr/>
          </p:nvSpPr>
          <p:spPr>
            <a:xfrm>
              <a:off x="7541212" y="4315176"/>
              <a:ext cx="74561" cy="179704"/>
            </a:xfrm>
            <a:custGeom>
              <a:avLst/>
              <a:gdLst/>
              <a:ahLst/>
              <a:cxnLst/>
              <a:rect l="l" t="t" r="r" b="b"/>
              <a:pathLst>
                <a:path w="2838" h="6840" extrusionOk="0">
                  <a:moveTo>
                    <a:pt x="1" y="0"/>
                  </a:moveTo>
                  <a:cubicBezTo>
                    <a:pt x="1076" y="7"/>
                    <a:pt x="1943" y="881"/>
                    <a:pt x="1950" y="1956"/>
                  </a:cubicBezTo>
                  <a:lnTo>
                    <a:pt x="1950" y="4890"/>
                  </a:lnTo>
                  <a:cubicBezTo>
                    <a:pt x="1943" y="5965"/>
                    <a:pt x="1076" y="6839"/>
                    <a:pt x="1" y="6839"/>
                  </a:cubicBezTo>
                  <a:lnTo>
                    <a:pt x="889" y="6839"/>
                  </a:lnTo>
                  <a:cubicBezTo>
                    <a:pt x="1964" y="6839"/>
                    <a:pt x="2838" y="5965"/>
                    <a:pt x="2838" y="4890"/>
                  </a:cubicBezTo>
                  <a:lnTo>
                    <a:pt x="2838" y="1956"/>
                  </a:lnTo>
                  <a:cubicBezTo>
                    <a:pt x="2838" y="881"/>
                    <a:pt x="1964" y="7"/>
                    <a:pt x="889" y="0"/>
                  </a:cubicBezTo>
                  <a:close/>
                </a:path>
              </a:pathLst>
            </a:custGeom>
            <a:solidFill>
              <a:srgbClr val="4E4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5" name="Google Shape;18365;p42"/>
            <p:cNvSpPr/>
            <p:nvPr/>
          </p:nvSpPr>
          <p:spPr>
            <a:xfrm>
              <a:off x="7435334" y="4177035"/>
              <a:ext cx="338994" cy="281011"/>
            </a:xfrm>
            <a:custGeom>
              <a:avLst/>
              <a:gdLst/>
              <a:ahLst/>
              <a:cxnLst/>
              <a:rect l="l" t="t" r="r" b="b"/>
              <a:pathLst>
                <a:path w="12903" h="10696" extrusionOk="0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rgbClr val="AD9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6" name="Google Shape;18366;p42"/>
            <p:cNvSpPr/>
            <p:nvPr/>
          </p:nvSpPr>
          <p:spPr>
            <a:xfrm>
              <a:off x="7700843" y="4177035"/>
              <a:ext cx="73484" cy="215618"/>
            </a:xfrm>
            <a:custGeom>
              <a:avLst/>
              <a:gdLst/>
              <a:ahLst/>
              <a:cxnLst/>
              <a:rect l="l" t="t" r="r" b="b"/>
              <a:pathLst>
                <a:path w="2797" h="8207" extrusionOk="0">
                  <a:moveTo>
                    <a:pt x="889" y="1"/>
                  </a:moveTo>
                  <a:lnTo>
                    <a:pt x="889" y="8"/>
                  </a:lnTo>
                  <a:lnTo>
                    <a:pt x="1" y="8"/>
                  </a:lnTo>
                  <a:cubicBezTo>
                    <a:pt x="1048" y="8"/>
                    <a:pt x="1908" y="861"/>
                    <a:pt x="1908" y="1915"/>
                  </a:cubicBezTo>
                  <a:lnTo>
                    <a:pt x="1908" y="6299"/>
                  </a:lnTo>
                  <a:cubicBezTo>
                    <a:pt x="1908" y="7353"/>
                    <a:pt x="1048" y="8206"/>
                    <a:pt x="1" y="8206"/>
                  </a:cubicBezTo>
                  <a:lnTo>
                    <a:pt x="889" y="8206"/>
                  </a:lnTo>
                  <a:cubicBezTo>
                    <a:pt x="1943" y="8206"/>
                    <a:pt x="2796" y="7353"/>
                    <a:pt x="2796" y="6299"/>
                  </a:cubicBezTo>
                  <a:lnTo>
                    <a:pt x="2796" y="1908"/>
                  </a:lnTo>
                  <a:cubicBezTo>
                    <a:pt x="2796" y="854"/>
                    <a:pt x="1943" y="1"/>
                    <a:pt x="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7" name="Google Shape;18367;p42"/>
            <p:cNvSpPr/>
            <p:nvPr/>
          </p:nvSpPr>
          <p:spPr>
            <a:xfrm>
              <a:off x="751606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8" name="Google Shape;18368;p42"/>
            <p:cNvSpPr/>
            <p:nvPr/>
          </p:nvSpPr>
          <p:spPr>
            <a:xfrm>
              <a:off x="758605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9" name="Google Shape;18369;p42"/>
            <p:cNvSpPr/>
            <p:nvPr/>
          </p:nvSpPr>
          <p:spPr>
            <a:xfrm>
              <a:off x="7655839" y="4261764"/>
              <a:ext cx="28269" cy="28112"/>
            </a:xfrm>
            <a:custGeom>
              <a:avLst/>
              <a:gdLst/>
              <a:ahLst/>
              <a:cxnLst/>
              <a:rect l="l" t="t" r="r" b="b"/>
              <a:pathLst>
                <a:path w="1076" h="1070" extrusionOk="0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451;p37">
            <a:extLst>
              <a:ext uri="{FF2B5EF4-FFF2-40B4-BE49-F238E27FC236}">
                <a16:creationId xmlns:a16="http://schemas.microsoft.com/office/drawing/2014/main" id="{A602F34A-9696-1535-FD87-2A1A85A0A271}"/>
              </a:ext>
            </a:extLst>
          </p:cNvPr>
          <p:cNvGrpSpPr/>
          <p:nvPr/>
        </p:nvGrpSpPr>
        <p:grpSpPr>
          <a:xfrm>
            <a:off x="1043729" y="1931396"/>
            <a:ext cx="388569" cy="388307"/>
            <a:chOff x="4886058" y="1965890"/>
            <a:chExt cx="388569" cy="388307"/>
          </a:xfrm>
        </p:grpSpPr>
        <p:sp>
          <p:nvSpPr>
            <p:cNvPr id="4" name="Google Shape;14452;p37">
              <a:extLst>
                <a:ext uri="{FF2B5EF4-FFF2-40B4-BE49-F238E27FC236}">
                  <a16:creationId xmlns:a16="http://schemas.microsoft.com/office/drawing/2014/main" id="{6F94AC6C-3EF0-1C3F-7662-C99AED80DD32}"/>
                </a:ext>
              </a:extLst>
            </p:cNvPr>
            <p:cNvSpPr/>
            <p:nvPr/>
          </p:nvSpPr>
          <p:spPr>
            <a:xfrm>
              <a:off x="4886058" y="1965890"/>
              <a:ext cx="388569" cy="388307"/>
            </a:xfrm>
            <a:custGeom>
              <a:avLst/>
              <a:gdLst/>
              <a:ahLst/>
              <a:cxnLst/>
              <a:rect l="l" t="t" r="r" b="b"/>
              <a:pathLst>
                <a:path w="14797" h="14787" extrusionOk="0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453;p37">
              <a:extLst>
                <a:ext uri="{FF2B5EF4-FFF2-40B4-BE49-F238E27FC236}">
                  <a16:creationId xmlns:a16="http://schemas.microsoft.com/office/drawing/2014/main" id="{F8E724C0-0029-567A-2CA3-4438412B9AD8}"/>
                </a:ext>
              </a:extLst>
            </p:cNvPr>
            <p:cNvSpPr/>
            <p:nvPr/>
          </p:nvSpPr>
          <p:spPr>
            <a:xfrm>
              <a:off x="4896352" y="1992150"/>
              <a:ext cx="368218" cy="335787"/>
            </a:xfrm>
            <a:custGeom>
              <a:avLst/>
              <a:gdLst/>
              <a:ahLst/>
              <a:cxnLst/>
              <a:rect l="l" t="t" r="r" b="b"/>
              <a:pathLst>
                <a:path w="14022" h="12787" extrusionOk="0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rgbClr val="FA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54;p37">
              <a:extLst>
                <a:ext uri="{FF2B5EF4-FFF2-40B4-BE49-F238E27FC236}">
                  <a16:creationId xmlns:a16="http://schemas.microsoft.com/office/drawing/2014/main" id="{4CBA759A-6FDC-6CD7-8716-9B05A67FD114}"/>
                </a:ext>
              </a:extLst>
            </p:cNvPr>
            <p:cNvSpPr/>
            <p:nvPr/>
          </p:nvSpPr>
          <p:spPr>
            <a:xfrm>
              <a:off x="5056958" y="1992072"/>
              <a:ext cx="207612" cy="336102"/>
            </a:xfrm>
            <a:custGeom>
              <a:avLst/>
              <a:gdLst/>
              <a:ahLst/>
              <a:cxnLst/>
              <a:rect l="l" t="t" r="r" b="b"/>
              <a:pathLst>
                <a:path w="7906" h="12799" extrusionOk="0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FC8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55;p37">
              <a:extLst>
                <a:ext uri="{FF2B5EF4-FFF2-40B4-BE49-F238E27FC236}">
                  <a16:creationId xmlns:a16="http://schemas.microsoft.com/office/drawing/2014/main" id="{7A9510D9-4CFD-08E3-D37A-ED65BD5FD94E}"/>
                </a:ext>
              </a:extLst>
            </p:cNvPr>
            <p:cNvSpPr/>
            <p:nvPr/>
          </p:nvSpPr>
          <p:spPr>
            <a:xfrm>
              <a:off x="5074158" y="1993647"/>
              <a:ext cx="12342" cy="39364"/>
            </a:xfrm>
            <a:custGeom>
              <a:avLst/>
              <a:gdLst/>
              <a:ahLst/>
              <a:cxnLst/>
              <a:rect l="l" t="t" r="r" b="b"/>
              <a:pathLst>
                <a:path w="470" h="1499" extrusionOk="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56;p37">
              <a:extLst>
                <a:ext uri="{FF2B5EF4-FFF2-40B4-BE49-F238E27FC236}">
                  <a16:creationId xmlns:a16="http://schemas.microsoft.com/office/drawing/2014/main" id="{0FF08D53-F465-17C2-064D-2FCF5BD9CA2A}"/>
                </a:ext>
              </a:extLst>
            </p:cNvPr>
            <p:cNvSpPr/>
            <p:nvPr/>
          </p:nvSpPr>
          <p:spPr>
            <a:xfrm>
              <a:off x="5074158" y="2286866"/>
              <a:ext cx="12342" cy="39416"/>
            </a:xfrm>
            <a:custGeom>
              <a:avLst/>
              <a:gdLst/>
              <a:ahLst/>
              <a:cxnLst/>
              <a:rect l="l" t="t" r="r" b="b"/>
              <a:pathLst>
                <a:path w="470" h="1501" extrusionOk="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57;p37">
              <a:extLst>
                <a:ext uri="{FF2B5EF4-FFF2-40B4-BE49-F238E27FC236}">
                  <a16:creationId xmlns:a16="http://schemas.microsoft.com/office/drawing/2014/main" id="{1EE2D21B-C857-8D6F-CB42-4A8DF4AACC22}"/>
                </a:ext>
              </a:extLst>
            </p:cNvPr>
            <p:cNvSpPr/>
            <p:nvPr/>
          </p:nvSpPr>
          <p:spPr>
            <a:xfrm>
              <a:off x="5205984" y="2153597"/>
              <a:ext cx="42515" cy="11633"/>
            </a:xfrm>
            <a:custGeom>
              <a:avLst/>
              <a:gdLst/>
              <a:ahLst/>
              <a:cxnLst/>
              <a:rect l="l" t="t" r="r" b="b"/>
              <a:pathLst>
                <a:path w="1619" h="443" extrusionOk="0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58;p37">
              <a:extLst>
                <a:ext uri="{FF2B5EF4-FFF2-40B4-BE49-F238E27FC236}">
                  <a16:creationId xmlns:a16="http://schemas.microsoft.com/office/drawing/2014/main" id="{1AA421AD-C808-23F8-9B9A-B2F536846BB5}"/>
                </a:ext>
              </a:extLst>
            </p:cNvPr>
            <p:cNvSpPr/>
            <p:nvPr/>
          </p:nvSpPr>
          <p:spPr>
            <a:xfrm>
              <a:off x="4912948" y="2153623"/>
              <a:ext cx="41753" cy="11581"/>
            </a:xfrm>
            <a:custGeom>
              <a:avLst/>
              <a:gdLst/>
              <a:ahLst/>
              <a:cxnLst/>
              <a:rect l="l" t="t" r="r" b="b"/>
              <a:pathLst>
                <a:path w="1590" h="441" extrusionOk="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59;p37">
              <a:extLst>
                <a:ext uri="{FF2B5EF4-FFF2-40B4-BE49-F238E27FC236}">
                  <a16:creationId xmlns:a16="http://schemas.microsoft.com/office/drawing/2014/main" id="{C8D5ABE0-D884-FDFB-0F4B-AF70F1500EFA}"/>
                </a:ext>
              </a:extLst>
            </p:cNvPr>
            <p:cNvSpPr/>
            <p:nvPr/>
          </p:nvSpPr>
          <p:spPr>
            <a:xfrm>
              <a:off x="5002101" y="2140808"/>
              <a:ext cx="97608" cy="96400"/>
            </a:xfrm>
            <a:custGeom>
              <a:avLst/>
              <a:gdLst/>
              <a:ahLst/>
              <a:cxnLst/>
              <a:rect l="l" t="t" r="r" b="b"/>
              <a:pathLst>
                <a:path w="3717" h="3671" extrusionOk="0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60;p37">
              <a:extLst>
                <a:ext uri="{FF2B5EF4-FFF2-40B4-BE49-F238E27FC236}">
                  <a16:creationId xmlns:a16="http://schemas.microsoft.com/office/drawing/2014/main" id="{FF6BE0DC-3C47-354E-3437-20ACAD3588D2}"/>
                </a:ext>
              </a:extLst>
            </p:cNvPr>
            <p:cNvSpPr/>
            <p:nvPr/>
          </p:nvSpPr>
          <p:spPr>
            <a:xfrm>
              <a:off x="5002101" y="2165177"/>
              <a:ext cx="97608" cy="72031"/>
            </a:xfrm>
            <a:custGeom>
              <a:avLst/>
              <a:gdLst/>
              <a:ahLst/>
              <a:cxnLst/>
              <a:rect l="l" t="t" r="r" b="b"/>
              <a:pathLst>
                <a:path w="3717" h="2743" extrusionOk="0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61;p37">
              <a:extLst>
                <a:ext uri="{FF2B5EF4-FFF2-40B4-BE49-F238E27FC236}">
                  <a16:creationId xmlns:a16="http://schemas.microsoft.com/office/drawing/2014/main" id="{69A33D45-C6D1-1F7E-A209-F702A6ABDCD9}"/>
                </a:ext>
              </a:extLst>
            </p:cNvPr>
            <p:cNvSpPr/>
            <p:nvPr/>
          </p:nvSpPr>
          <p:spPr>
            <a:xfrm>
              <a:off x="5061238" y="2082984"/>
              <a:ext cx="97503" cy="96532"/>
            </a:xfrm>
            <a:custGeom>
              <a:avLst/>
              <a:gdLst/>
              <a:ahLst/>
              <a:cxnLst/>
              <a:rect l="l" t="t" r="r" b="b"/>
              <a:pathLst>
                <a:path w="3713" h="3676" extrusionOk="0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62;p37">
              <a:extLst>
                <a:ext uri="{FF2B5EF4-FFF2-40B4-BE49-F238E27FC236}">
                  <a16:creationId xmlns:a16="http://schemas.microsoft.com/office/drawing/2014/main" id="{3A834818-803B-7481-F578-D1122383BB8F}"/>
                </a:ext>
              </a:extLst>
            </p:cNvPr>
            <p:cNvSpPr/>
            <p:nvPr/>
          </p:nvSpPr>
          <p:spPr>
            <a:xfrm>
              <a:off x="5085345" y="2083089"/>
              <a:ext cx="73213" cy="96190"/>
            </a:xfrm>
            <a:custGeom>
              <a:avLst/>
              <a:gdLst/>
              <a:ahLst/>
              <a:cxnLst/>
              <a:rect l="l" t="t" r="r" b="b"/>
              <a:pathLst>
                <a:path w="2788" h="3663" extrusionOk="0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BFC8D0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821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9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2" name="Google Shape;29052;p57"/>
          <p:cNvSpPr txBox="1">
            <a:spLocks noGrp="1"/>
          </p:cNvSpPr>
          <p:nvPr>
            <p:ph type="title" idx="4294967295"/>
          </p:nvPr>
        </p:nvSpPr>
        <p:spPr>
          <a:xfrm>
            <a:off x="1048350" y="2128584"/>
            <a:ext cx="7047300" cy="88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for listening.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D977F4-945E-76F3-A584-17B423500AD1}"/>
              </a:ext>
            </a:extLst>
          </p:cNvPr>
          <p:cNvGrpSpPr/>
          <p:nvPr/>
        </p:nvGrpSpPr>
        <p:grpSpPr>
          <a:xfrm>
            <a:off x="612786" y="985927"/>
            <a:ext cx="7918428" cy="3842141"/>
            <a:chOff x="612786" y="1153192"/>
            <a:chExt cx="7918428" cy="3842141"/>
          </a:xfrm>
        </p:grpSpPr>
        <p:grpSp>
          <p:nvGrpSpPr>
            <p:cNvPr id="23693" name="Google Shape;23693;p48"/>
            <p:cNvGrpSpPr>
              <a:grpSpLocks noChangeAspect="1"/>
            </p:cNvGrpSpPr>
            <p:nvPr/>
          </p:nvGrpSpPr>
          <p:grpSpPr>
            <a:xfrm>
              <a:off x="612786" y="1153192"/>
              <a:ext cx="7918428" cy="3842141"/>
              <a:chOff x="233350" y="949250"/>
              <a:chExt cx="7137300" cy="3802300"/>
            </a:xfrm>
          </p:grpSpPr>
          <p:sp>
            <p:nvSpPr>
              <p:cNvPr id="23694" name="Google Shape;23694;p48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48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48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48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48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48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48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48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48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48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48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48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48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48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48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48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48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48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48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48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48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48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48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48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8" name="Google Shape;23718;p48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9" name="Google Shape;23719;p48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48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48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48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48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48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5" name="Google Shape;23725;p48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6" name="Google Shape;23726;p48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48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48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48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48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48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48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48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48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48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48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48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48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48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48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48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48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48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48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72" name="Google Shape;23772;p48"/>
            <p:cNvSpPr/>
            <p:nvPr/>
          </p:nvSpPr>
          <p:spPr>
            <a:xfrm rot="2700000">
              <a:off x="1303724" y="2238187"/>
              <a:ext cx="232473" cy="23247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3" name="Google Shape;23773;p48"/>
            <p:cNvSpPr/>
            <p:nvPr/>
          </p:nvSpPr>
          <p:spPr>
            <a:xfrm rot="2700000">
              <a:off x="2228702" y="3123602"/>
              <a:ext cx="232473" cy="23247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4" name="Google Shape;23774;p48"/>
            <p:cNvSpPr/>
            <p:nvPr/>
          </p:nvSpPr>
          <p:spPr>
            <a:xfrm rot="2700000">
              <a:off x="3731448" y="2659772"/>
              <a:ext cx="232473" cy="23247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5" name="Google Shape;23775;p48"/>
            <p:cNvSpPr/>
            <p:nvPr/>
          </p:nvSpPr>
          <p:spPr>
            <a:xfrm rot="2700000">
              <a:off x="4773615" y="1777249"/>
              <a:ext cx="232473" cy="232473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6" name="Google Shape;23776;p48"/>
            <p:cNvSpPr/>
            <p:nvPr/>
          </p:nvSpPr>
          <p:spPr>
            <a:xfrm rot="2700000">
              <a:off x="5817305" y="1768945"/>
              <a:ext cx="232473" cy="232473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777" name="Google Shape;23777;p48"/>
            <p:cNvCxnSpPr>
              <a:stCxn id="23772" idx="0"/>
              <a:endCxn id="23773" idx="1"/>
            </p:cNvCxnSpPr>
            <p:nvPr/>
          </p:nvCxnSpPr>
          <p:spPr>
            <a:xfrm>
              <a:off x="1502152" y="2272232"/>
              <a:ext cx="760689" cy="885234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cxnSp>
          <p:nvCxnSpPr>
            <p:cNvPr id="23778" name="Google Shape;23778;p48"/>
            <p:cNvCxnSpPr>
              <a:cxnSpLocks/>
              <a:stCxn id="23773" idx="3"/>
              <a:endCxn id="23776" idx="3"/>
            </p:cNvCxnSpPr>
            <p:nvPr/>
          </p:nvCxnSpPr>
          <p:spPr>
            <a:xfrm rot="5400000" flipH="1" flipV="1">
              <a:off x="3544102" y="850399"/>
              <a:ext cx="1354657" cy="3588603"/>
            </a:xfrm>
            <a:prstGeom prst="curvedConnector3">
              <a:avLst>
                <a:gd name="adj1" fmla="val -19388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cxnSp>
          <p:nvCxnSpPr>
            <p:cNvPr id="23779" name="Google Shape;23779;p48"/>
            <p:cNvCxnSpPr>
              <a:cxnSpLocks/>
              <a:stCxn id="23776" idx="2"/>
              <a:endCxn id="23774" idx="3"/>
            </p:cNvCxnSpPr>
            <p:nvPr/>
          </p:nvCxnSpPr>
          <p:spPr>
            <a:xfrm rot="10800000" flipV="1">
              <a:off x="3929875" y="1967373"/>
              <a:ext cx="1921474" cy="890827"/>
            </a:xfrm>
            <a:prstGeom prst="curvedConnector4">
              <a:avLst>
                <a:gd name="adj1" fmla="val 48228"/>
                <a:gd name="adj2" fmla="val 129483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cxnSp>
          <p:nvCxnSpPr>
            <p:cNvPr id="23780" name="Google Shape;23780;p48"/>
            <p:cNvCxnSpPr>
              <a:cxnSpLocks/>
              <a:stCxn id="23775" idx="1"/>
              <a:endCxn id="23772" idx="2"/>
            </p:cNvCxnSpPr>
            <p:nvPr/>
          </p:nvCxnSpPr>
          <p:spPr>
            <a:xfrm rot="16200000" flipH="1" flipV="1">
              <a:off x="2760054" y="389008"/>
              <a:ext cx="625321" cy="3469891"/>
            </a:xfrm>
            <a:prstGeom prst="curvedConnector4">
              <a:avLst>
                <a:gd name="adj1" fmla="val -42002"/>
                <a:gd name="adj2" fmla="val 107569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cxnSp>
          <p:nvCxnSpPr>
            <p:cNvPr id="91" name="Google Shape;23780;p48">
              <a:extLst>
                <a:ext uri="{FF2B5EF4-FFF2-40B4-BE49-F238E27FC236}">
                  <a16:creationId xmlns:a16="http://schemas.microsoft.com/office/drawing/2014/main" id="{32D6D4F3-044E-F2A3-A31E-68260170D821}"/>
                </a:ext>
              </a:extLst>
            </p:cNvPr>
            <p:cNvCxnSpPr>
              <a:cxnSpLocks/>
              <a:stCxn id="23776" idx="1"/>
              <a:endCxn id="23775" idx="0"/>
            </p:cNvCxnSpPr>
            <p:nvPr/>
          </p:nvCxnSpPr>
          <p:spPr>
            <a:xfrm rot="16200000" flipH="1" flipV="1">
              <a:off x="5407545" y="1367488"/>
              <a:ext cx="8304" cy="879307"/>
            </a:xfrm>
            <a:prstGeom prst="curvedConnector4">
              <a:avLst>
                <a:gd name="adj1" fmla="val -275289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stealth" w="med" len="med"/>
              <a:tailEnd type="stealth" w="med" len="med"/>
            </a:ln>
          </p:spPr>
        </p:cxnSp>
        <p:cxnSp>
          <p:nvCxnSpPr>
            <p:cNvPr id="114" name="Google Shape;23778;p48">
              <a:extLst>
                <a:ext uri="{FF2B5EF4-FFF2-40B4-BE49-F238E27FC236}">
                  <a16:creationId xmlns:a16="http://schemas.microsoft.com/office/drawing/2014/main" id="{40963450-437A-4BCE-A9AD-D8BA202DB8A6}"/>
                </a:ext>
              </a:extLst>
            </p:cNvPr>
            <p:cNvCxnSpPr>
              <a:cxnSpLocks/>
              <a:stCxn id="23774" idx="0"/>
              <a:endCxn id="23775" idx="2"/>
            </p:cNvCxnSpPr>
            <p:nvPr/>
          </p:nvCxnSpPr>
          <p:spPr>
            <a:xfrm flipV="1">
              <a:off x="3929876" y="1975677"/>
              <a:ext cx="877784" cy="71814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C0C29044-3CC2-6A75-806E-6118F8CE3398}"/>
                </a:ext>
              </a:extLst>
            </p:cNvPr>
            <p:cNvSpPr>
              <a:spLocks noChangeAspect="1"/>
            </p:cNvSpPr>
            <p:nvPr/>
          </p:nvSpPr>
          <p:spPr>
            <a:xfrm rot="2822830">
              <a:off x="5208697" y="1566366"/>
              <a:ext cx="324000" cy="322778"/>
            </a:xfrm>
            <a:prstGeom prst="plus">
              <a:avLst>
                <a:gd name="adj" fmla="val 4560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3692" name="Google Shape;23692;p48"/>
          <p:cNvSpPr txBox="1">
            <a:spLocks noGrp="1"/>
          </p:cNvSpPr>
          <p:nvPr>
            <p:ph type="title"/>
          </p:nvPr>
        </p:nvSpPr>
        <p:spPr>
          <a:xfrm>
            <a:off x="448050" y="277760"/>
            <a:ext cx="824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Traveling Salesman Problem (TSP)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6FD63-0371-8EB0-C4D6-87A903EE5F34}"/>
              </a:ext>
            </a:extLst>
          </p:cNvPr>
          <p:cNvSpPr txBox="1"/>
          <p:nvPr/>
        </p:nvSpPr>
        <p:spPr>
          <a:xfrm>
            <a:off x="1821837" y="3556142"/>
            <a:ext cx="3925870" cy="461665"/>
          </a:xfrm>
          <a:prstGeom prst="rect">
            <a:avLst/>
          </a:prstGeom>
          <a:solidFill>
            <a:schemeClr val="lt1">
              <a:alpha val="64719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You want to visit every site.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D76BBE-2898-8835-C023-FFBF0CA0732D}"/>
              </a:ext>
            </a:extLst>
          </p:cNvPr>
          <p:cNvSpPr txBox="1"/>
          <p:nvPr/>
        </p:nvSpPr>
        <p:spPr>
          <a:xfrm>
            <a:off x="4618925" y="1036288"/>
            <a:ext cx="4265190" cy="276999"/>
          </a:xfrm>
          <a:prstGeom prst="rect">
            <a:avLst/>
          </a:prstGeom>
          <a:solidFill>
            <a:schemeClr val="lt1">
              <a:alpha val="64719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Some place might not pass directly due to some prohibition.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F6B01-6291-5392-4308-0C60806D9494}"/>
              </a:ext>
            </a:extLst>
          </p:cNvPr>
          <p:cNvSpPr txBox="1"/>
          <p:nvPr/>
        </p:nvSpPr>
        <p:spPr>
          <a:xfrm>
            <a:off x="5676609" y="2804613"/>
            <a:ext cx="2810173" cy="276999"/>
          </a:xfrm>
          <a:prstGeom prst="rect">
            <a:avLst/>
          </a:prstGeom>
          <a:solidFill>
            <a:schemeClr val="lt1">
              <a:alpha val="64719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The flight ticket is relatively expensive.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6B83-7C6B-7232-44DE-D71D9E8CD9F1}"/>
              </a:ext>
            </a:extLst>
          </p:cNvPr>
          <p:cNvSpPr txBox="1"/>
          <p:nvPr/>
        </p:nvSpPr>
        <p:spPr>
          <a:xfrm>
            <a:off x="106153" y="4287481"/>
            <a:ext cx="8977263" cy="461665"/>
          </a:xfrm>
          <a:prstGeom prst="rect">
            <a:avLst/>
          </a:prstGeom>
          <a:solidFill>
            <a:schemeClr val="lt1">
              <a:alpha val="64719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Goal: Minimize the traveling cost (distance …) around the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1BFC-5CDA-3CF6-509A-12D6ED4D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0" y="222005"/>
            <a:ext cx="8247900" cy="572700"/>
          </a:xfrm>
        </p:spPr>
        <p:txBody>
          <a:bodyPr/>
          <a:lstStyle/>
          <a:p>
            <a:r>
              <a:rPr lang="en-US" dirty="0"/>
              <a:t>TSP to Mathematical Matrix (min. distance)</a:t>
            </a:r>
            <a:endParaRPr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5ABBA7F-C0B1-8869-8DE1-6A920F9DB30A}"/>
              </a:ext>
            </a:extLst>
          </p:cNvPr>
          <p:cNvSpPr txBox="1"/>
          <p:nvPr/>
        </p:nvSpPr>
        <p:spPr>
          <a:xfrm>
            <a:off x="5368415" y="4371658"/>
            <a:ext cx="369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Distance matrix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4C8C5DB-A1DB-034A-90FC-D693EF4E54F2}"/>
              </a:ext>
            </a:extLst>
          </p:cNvPr>
          <p:cNvGrpSpPr/>
          <p:nvPr/>
        </p:nvGrpSpPr>
        <p:grpSpPr>
          <a:xfrm>
            <a:off x="121061" y="1089869"/>
            <a:ext cx="5176794" cy="2511859"/>
            <a:chOff x="121061" y="807227"/>
            <a:chExt cx="5176794" cy="2511859"/>
          </a:xfrm>
        </p:grpSpPr>
        <p:grpSp>
          <p:nvGrpSpPr>
            <p:cNvPr id="54" name="Google Shape;23693;p48">
              <a:extLst>
                <a:ext uri="{FF2B5EF4-FFF2-40B4-BE49-F238E27FC236}">
                  <a16:creationId xmlns:a16="http://schemas.microsoft.com/office/drawing/2014/main" id="{18D01F99-6363-2DAA-93E1-BBFCE0A20E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1061" y="807227"/>
              <a:ext cx="5176794" cy="2511859"/>
              <a:chOff x="233350" y="949250"/>
              <a:chExt cx="7137300" cy="3802300"/>
            </a:xfrm>
          </p:grpSpPr>
          <p:sp>
            <p:nvSpPr>
              <p:cNvPr id="67" name="Google Shape;23694;p48">
                <a:extLst>
                  <a:ext uri="{FF2B5EF4-FFF2-40B4-BE49-F238E27FC236}">
                    <a16:creationId xmlns:a16="http://schemas.microsoft.com/office/drawing/2014/main" id="{FB244A49-4E6C-2828-B65C-C4BCC3C9A5DE}"/>
                  </a:ext>
                </a:extLst>
              </p:cNvPr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3695;p48">
                <a:extLst>
                  <a:ext uri="{FF2B5EF4-FFF2-40B4-BE49-F238E27FC236}">
                    <a16:creationId xmlns:a16="http://schemas.microsoft.com/office/drawing/2014/main" id="{8255CA5E-E45F-972B-B9F7-49243F855855}"/>
                  </a:ext>
                </a:extLst>
              </p:cNvPr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3696;p48">
                <a:extLst>
                  <a:ext uri="{FF2B5EF4-FFF2-40B4-BE49-F238E27FC236}">
                    <a16:creationId xmlns:a16="http://schemas.microsoft.com/office/drawing/2014/main" id="{5D6D6A01-A4FA-A3ED-11ED-0F20FB846C1B}"/>
                  </a:ext>
                </a:extLst>
              </p:cNvPr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3697;p48">
                <a:extLst>
                  <a:ext uri="{FF2B5EF4-FFF2-40B4-BE49-F238E27FC236}">
                    <a16:creationId xmlns:a16="http://schemas.microsoft.com/office/drawing/2014/main" id="{7CC68CEC-C701-FF28-A979-7CFB00D3A0A7}"/>
                  </a:ext>
                </a:extLst>
              </p:cNvPr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3698;p48">
                <a:extLst>
                  <a:ext uri="{FF2B5EF4-FFF2-40B4-BE49-F238E27FC236}">
                    <a16:creationId xmlns:a16="http://schemas.microsoft.com/office/drawing/2014/main" id="{C4E066CE-3DA5-0293-6DE6-C62E9B6CB5F3}"/>
                  </a:ext>
                </a:extLst>
              </p:cNvPr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3699;p48">
                <a:extLst>
                  <a:ext uri="{FF2B5EF4-FFF2-40B4-BE49-F238E27FC236}">
                    <a16:creationId xmlns:a16="http://schemas.microsoft.com/office/drawing/2014/main" id="{37D78003-3ADF-B008-2AC7-597CD8ACAFAC}"/>
                  </a:ext>
                </a:extLst>
              </p:cNvPr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3700;p48">
                <a:extLst>
                  <a:ext uri="{FF2B5EF4-FFF2-40B4-BE49-F238E27FC236}">
                    <a16:creationId xmlns:a16="http://schemas.microsoft.com/office/drawing/2014/main" id="{C3257142-7E87-DEAD-B1EA-7061DFF0C6CD}"/>
                  </a:ext>
                </a:extLst>
              </p:cNvPr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3701;p48">
                <a:extLst>
                  <a:ext uri="{FF2B5EF4-FFF2-40B4-BE49-F238E27FC236}">
                    <a16:creationId xmlns:a16="http://schemas.microsoft.com/office/drawing/2014/main" id="{12033A7B-056F-880F-DE5F-3880E1308689}"/>
                  </a:ext>
                </a:extLst>
              </p:cNvPr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3702;p48">
                <a:extLst>
                  <a:ext uri="{FF2B5EF4-FFF2-40B4-BE49-F238E27FC236}">
                    <a16:creationId xmlns:a16="http://schemas.microsoft.com/office/drawing/2014/main" id="{3D903A34-523F-2614-B710-4B757B0C6B7D}"/>
                  </a:ext>
                </a:extLst>
              </p:cNvPr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3703;p48">
                <a:extLst>
                  <a:ext uri="{FF2B5EF4-FFF2-40B4-BE49-F238E27FC236}">
                    <a16:creationId xmlns:a16="http://schemas.microsoft.com/office/drawing/2014/main" id="{2266027F-4EDF-083D-ECB2-CCD4D5EB90E4}"/>
                  </a:ext>
                </a:extLst>
              </p:cNvPr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3704;p48">
                <a:extLst>
                  <a:ext uri="{FF2B5EF4-FFF2-40B4-BE49-F238E27FC236}">
                    <a16:creationId xmlns:a16="http://schemas.microsoft.com/office/drawing/2014/main" id="{D69687C3-4720-A771-C523-49BAD4799C9D}"/>
                  </a:ext>
                </a:extLst>
              </p:cNvPr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3705;p48">
                <a:extLst>
                  <a:ext uri="{FF2B5EF4-FFF2-40B4-BE49-F238E27FC236}">
                    <a16:creationId xmlns:a16="http://schemas.microsoft.com/office/drawing/2014/main" id="{42326297-E0C7-EF23-565D-3289619A16C9}"/>
                  </a:ext>
                </a:extLst>
              </p:cNvPr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3706;p48">
                <a:extLst>
                  <a:ext uri="{FF2B5EF4-FFF2-40B4-BE49-F238E27FC236}">
                    <a16:creationId xmlns:a16="http://schemas.microsoft.com/office/drawing/2014/main" id="{747B3BC6-F1EE-7F34-3EA3-A058A8CB937A}"/>
                  </a:ext>
                </a:extLst>
              </p:cNvPr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3707;p48">
                <a:extLst>
                  <a:ext uri="{FF2B5EF4-FFF2-40B4-BE49-F238E27FC236}">
                    <a16:creationId xmlns:a16="http://schemas.microsoft.com/office/drawing/2014/main" id="{D41F8DE4-1D09-40D8-6681-079D57B05CC1}"/>
                  </a:ext>
                </a:extLst>
              </p:cNvPr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3708;p48">
                <a:extLst>
                  <a:ext uri="{FF2B5EF4-FFF2-40B4-BE49-F238E27FC236}">
                    <a16:creationId xmlns:a16="http://schemas.microsoft.com/office/drawing/2014/main" id="{B5187666-0EED-7C96-7B4D-A4C976FDE333}"/>
                  </a:ext>
                </a:extLst>
              </p:cNvPr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3709;p48">
                <a:extLst>
                  <a:ext uri="{FF2B5EF4-FFF2-40B4-BE49-F238E27FC236}">
                    <a16:creationId xmlns:a16="http://schemas.microsoft.com/office/drawing/2014/main" id="{EBF01477-17D5-1B37-EA4D-0DF4376FB7E3}"/>
                  </a:ext>
                </a:extLst>
              </p:cNvPr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710;p48">
                <a:extLst>
                  <a:ext uri="{FF2B5EF4-FFF2-40B4-BE49-F238E27FC236}">
                    <a16:creationId xmlns:a16="http://schemas.microsoft.com/office/drawing/2014/main" id="{67D2F21A-5859-EFAC-3028-1907C52EE314}"/>
                  </a:ext>
                </a:extLst>
              </p:cNvPr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3711;p48">
                <a:extLst>
                  <a:ext uri="{FF2B5EF4-FFF2-40B4-BE49-F238E27FC236}">
                    <a16:creationId xmlns:a16="http://schemas.microsoft.com/office/drawing/2014/main" id="{1EE95B8E-9918-D36D-9733-7A9E95D171A9}"/>
                  </a:ext>
                </a:extLst>
              </p:cNvPr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3712;p48">
                <a:extLst>
                  <a:ext uri="{FF2B5EF4-FFF2-40B4-BE49-F238E27FC236}">
                    <a16:creationId xmlns:a16="http://schemas.microsoft.com/office/drawing/2014/main" id="{B8C05814-A8E7-B645-4D4F-6F1BB1D9A52C}"/>
                  </a:ext>
                </a:extLst>
              </p:cNvPr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3713;p48">
                <a:extLst>
                  <a:ext uri="{FF2B5EF4-FFF2-40B4-BE49-F238E27FC236}">
                    <a16:creationId xmlns:a16="http://schemas.microsoft.com/office/drawing/2014/main" id="{1FC93FA9-87DD-4C51-6D29-A59E1A41A930}"/>
                  </a:ext>
                </a:extLst>
              </p:cNvPr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3714;p48">
                <a:extLst>
                  <a:ext uri="{FF2B5EF4-FFF2-40B4-BE49-F238E27FC236}">
                    <a16:creationId xmlns:a16="http://schemas.microsoft.com/office/drawing/2014/main" id="{8BD42080-E4FF-EF61-EE37-A16445935BFB}"/>
                  </a:ext>
                </a:extLst>
              </p:cNvPr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3715;p48">
                <a:extLst>
                  <a:ext uri="{FF2B5EF4-FFF2-40B4-BE49-F238E27FC236}">
                    <a16:creationId xmlns:a16="http://schemas.microsoft.com/office/drawing/2014/main" id="{B79A6080-E6E4-9143-7047-46CCF56FCAB2}"/>
                  </a:ext>
                </a:extLst>
              </p:cNvPr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3716;p48">
                <a:extLst>
                  <a:ext uri="{FF2B5EF4-FFF2-40B4-BE49-F238E27FC236}">
                    <a16:creationId xmlns:a16="http://schemas.microsoft.com/office/drawing/2014/main" id="{74D56A3E-68A0-093D-2299-EC329B312D43}"/>
                  </a:ext>
                </a:extLst>
              </p:cNvPr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3717;p48">
                <a:extLst>
                  <a:ext uri="{FF2B5EF4-FFF2-40B4-BE49-F238E27FC236}">
                    <a16:creationId xmlns:a16="http://schemas.microsoft.com/office/drawing/2014/main" id="{E66E1F38-E680-FB3A-3F4D-1703783422EC}"/>
                  </a:ext>
                </a:extLst>
              </p:cNvPr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3718;p48">
                <a:extLst>
                  <a:ext uri="{FF2B5EF4-FFF2-40B4-BE49-F238E27FC236}">
                    <a16:creationId xmlns:a16="http://schemas.microsoft.com/office/drawing/2014/main" id="{5F9C1547-916E-FFC7-A420-DD2D94992386}"/>
                  </a:ext>
                </a:extLst>
              </p:cNvPr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3719;p48">
                <a:extLst>
                  <a:ext uri="{FF2B5EF4-FFF2-40B4-BE49-F238E27FC236}">
                    <a16:creationId xmlns:a16="http://schemas.microsoft.com/office/drawing/2014/main" id="{A874D063-16E7-7566-410C-89C2FF110BD0}"/>
                  </a:ext>
                </a:extLst>
              </p:cNvPr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3720;p48">
                <a:extLst>
                  <a:ext uri="{FF2B5EF4-FFF2-40B4-BE49-F238E27FC236}">
                    <a16:creationId xmlns:a16="http://schemas.microsoft.com/office/drawing/2014/main" id="{EE46FD56-E43D-C716-E7F6-DC4279ADF4A3}"/>
                  </a:ext>
                </a:extLst>
              </p:cNvPr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3721;p48">
                <a:extLst>
                  <a:ext uri="{FF2B5EF4-FFF2-40B4-BE49-F238E27FC236}">
                    <a16:creationId xmlns:a16="http://schemas.microsoft.com/office/drawing/2014/main" id="{2CF72B10-722C-27A5-060F-6AF48256C8BA}"/>
                  </a:ext>
                </a:extLst>
              </p:cNvPr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3722;p48">
                <a:extLst>
                  <a:ext uri="{FF2B5EF4-FFF2-40B4-BE49-F238E27FC236}">
                    <a16:creationId xmlns:a16="http://schemas.microsoft.com/office/drawing/2014/main" id="{27B0434B-1D14-B69B-FEA7-1BE25C88A220}"/>
                  </a:ext>
                </a:extLst>
              </p:cNvPr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3723;p48">
                <a:extLst>
                  <a:ext uri="{FF2B5EF4-FFF2-40B4-BE49-F238E27FC236}">
                    <a16:creationId xmlns:a16="http://schemas.microsoft.com/office/drawing/2014/main" id="{7F51132F-D97C-C8E8-964B-D2BBE9535D36}"/>
                  </a:ext>
                </a:extLst>
              </p:cNvPr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3724;p48">
                <a:extLst>
                  <a:ext uri="{FF2B5EF4-FFF2-40B4-BE49-F238E27FC236}">
                    <a16:creationId xmlns:a16="http://schemas.microsoft.com/office/drawing/2014/main" id="{D4147016-4E23-0575-2A01-E202E6751B1C}"/>
                  </a:ext>
                </a:extLst>
              </p:cNvPr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3725;p48">
                <a:extLst>
                  <a:ext uri="{FF2B5EF4-FFF2-40B4-BE49-F238E27FC236}">
                    <a16:creationId xmlns:a16="http://schemas.microsoft.com/office/drawing/2014/main" id="{5B986A63-BF8F-4970-E670-B1CB8A6DCE51}"/>
                  </a:ext>
                </a:extLst>
              </p:cNvPr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3726;p48">
                <a:extLst>
                  <a:ext uri="{FF2B5EF4-FFF2-40B4-BE49-F238E27FC236}">
                    <a16:creationId xmlns:a16="http://schemas.microsoft.com/office/drawing/2014/main" id="{BA6FC9E9-DBA4-93F9-D31D-B73AB3F70D83}"/>
                  </a:ext>
                </a:extLst>
              </p:cNvPr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3727;p48">
                <a:extLst>
                  <a:ext uri="{FF2B5EF4-FFF2-40B4-BE49-F238E27FC236}">
                    <a16:creationId xmlns:a16="http://schemas.microsoft.com/office/drawing/2014/main" id="{D361A8A6-51E3-72DA-5DBE-F06D3B990B3B}"/>
                  </a:ext>
                </a:extLst>
              </p:cNvPr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3728;p48">
                <a:extLst>
                  <a:ext uri="{FF2B5EF4-FFF2-40B4-BE49-F238E27FC236}">
                    <a16:creationId xmlns:a16="http://schemas.microsoft.com/office/drawing/2014/main" id="{351C944B-8FB3-A8D0-801A-DCAA184DE3FC}"/>
                  </a:ext>
                </a:extLst>
              </p:cNvPr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3729;p48">
                <a:extLst>
                  <a:ext uri="{FF2B5EF4-FFF2-40B4-BE49-F238E27FC236}">
                    <a16:creationId xmlns:a16="http://schemas.microsoft.com/office/drawing/2014/main" id="{F29D18E5-82AF-C971-A891-061665D2FD3F}"/>
                  </a:ext>
                </a:extLst>
              </p:cNvPr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3730;p48">
                <a:extLst>
                  <a:ext uri="{FF2B5EF4-FFF2-40B4-BE49-F238E27FC236}">
                    <a16:creationId xmlns:a16="http://schemas.microsoft.com/office/drawing/2014/main" id="{9C0206D5-DB9E-22B1-3309-0A776405C6AB}"/>
                  </a:ext>
                </a:extLst>
              </p:cNvPr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3731;p48">
                <a:extLst>
                  <a:ext uri="{FF2B5EF4-FFF2-40B4-BE49-F238E27FC236}">
                    <a16:creationId xmlns:a16="http://schemas.microsoft.com/office/drawing/2014/main" id="{227ED009-DA8D-75AF-DDD4-C3E0F1DDC603}"/>
                  </a:ext>
                </a:extLst>
              </p:cNvPr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3732;p48">
                <a:extLst>
                  <a:ext uri="{FF2B5EF4-FFF2-40B4-BE49-F238E27FC236}">
                    <a16:creationId xmlns:a16="http://schemas.microsoft.com/office/drawing/2014/main" id="{6FD73602-C3C3-C14D-DE2D-2F1C48CF500B}"/>
                  </a:ext>
                </a:extLst>
              </p:cNvPr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3733;p48">
                <a:extLst>
                  <a:ext uri="{FF2B5EF4-FFF2-40B4-BE49-F238E27FC236}">
                    <a16:creationId xmlns:a16="http://schemas.microsoft.com/office/drawing/2014/main" id="{0D596D1F-3ADD-559D-4E49-B919851E14FD}"/>
                  </a:ext>
                </a:extLst>
              </p:cNvPr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3734;p48">
                <a:extLst>
                  <a:ext uri="{FF2B5EF4-FFF2-40B4-BE49-F238E27FC236}">
                    <a16:creationId xmlns:a16="http://schemas.microsoft.com/office/drawing/2014/main" id="{BF57D94A-ED2F-82BB-642D-60D03532A942}"/>
                  </a:ext>
                </a:extLst>
              </p:cNvPr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3735;p48">
                <a:extLst>
                  <a:ext uri="{FF2B5EF4-FFF2-40B4-BE49-F238E27FC236}">
                    <a16:creationId xmlns:a16="http://schemas.microsoft.com/office/drawing/2014/main" id="{26B047BB-5C7C-2BFB-DBC7-98C1C4A26B0B}"/>
                  </a:ext>
                </a:extLst>
              </p:cNvPr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3736;p48">
                <a:extLst>
                  <a:ext uri="{FF2B5EF4-FFF2-40B4-BE49-F238E27FC236}">
                    <a16:creationId xmlns:a16="http://schemas.microsoft.com/office/drawing/2014/main" id="{3A0609AC-F1BD-0C78-2E1A-F1AE5627E643}"/>
                  </a:ext>
                </a:extLst>
              </p:cNvPr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3737;p48">
                <a:extLst>
                  <a:ext uri="{FF2B5EF4-FFF2-40B4-BE49-F238E27FC236}">
                    <a16:creationId xmlns:a16="http://schemas.microsoft.com/office/drawing/2014/main" id="{178ABCB6-6CD5-1135-E59B-DC0315352191}"/>
                  </a:ext>
                </a:extLst>
              </p:cNvPr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3738;p48">
                <a:extLst>
                  <a:ext uri="{FF2B5EF4-FFF2-40B4-BE49-F238E27FC236}">
                    <a16:creationId xmlns:a16="http://schemas.microsoft.com/office/drawing/2014/main" id="{6B9D96D5-EE8C-B3C5-FB2D-A13672D18B38}"/>
                  </a:ext>
                </a:extLst>
              </p:cNvPr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3739;p48">
                <a:extLst>
                  <a:ext uri="{FF2B5EF4-FFF2-40B4-BE49-F238E27FC236}">
                    <a16:creationId xmlns:a16="http://schemas.microsoft.com/office/drawing/2014/main" id="{A335E5E7-920A-233F-DC20-50D7C915F2D7}"/>
                  </a:ext>
                </a:extLst>
              </p:cNvPr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3740;p48">
                <a:extLst>
                  <a:ext uri="{FF2B5EF4-FFF2-40B4-BE49-F238E27FC236}">
                    <a16:creationId xmlns:a16="http://schemas.microsoft.com/office/drawing/2014/main" id="{AB5813A9-79CD-C2F3-A38B-CCE345AF8A05}"/>
                  </a:ext>
                </a:extLst>
              </p:cNvPr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3741;p48">
                <a:extLst>
                  <a:ext uri="{FF2B5EF4-FFF2-40B4-BE49-F238E27FC236}">
                    <a16:creationId xmlns:a16="http://schemas.microsoft.com/office/drawing/2014/main" id="{9A1FB8B8-4204-7550-40CA-E4A087BD5146}"/>
                  </a:ext>
                </a:extLst>
              </p:cNvPr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3742;p48">
                <a:extLst>
                  <a:ext uri="{FF2B5EF4-FFF2-40B4-BE49-F238E27FC236}">
                    <a16:creationId xmlns:a16="http://schemas.microsoft.com/office/drawing/2014/main" id="{1AC6BBEC-5A71-0270-B51C-935B21AF28FA}"/>
                  </a:ext>
                </a:extLst>
              </p:cNvPr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3743;p48">
                <a:extLst>
                  <a:ext uri="{FF2B5EF4-FFF2-40B4-BE49-F238E27FC236}">
                    <a16:creationId xmlns:a16="http://schemas.microsoft.com/office/drawing/2014/main" id="{F275233C-240B-0305-AD87-9EB9511FC1BE}"/>
                  </a:ext>
                </a:extLst>
              </p:cNvPr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3744;p48">
                <a:extLst>
                  <a:ext uri="{FF2B5EF4-FFF2-40B4-BE49-F238E27FC236}">
                    <a16:creationId xmlns:a16="http://schemas.microsoft.com/office/drawing/2014/main" id="{A5C14697-90D2-6202-DBE1-AE444F66281A}"/>
                  </a:ext>
                </a:extLst>
              </p:cNvPr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23772;p48">
              <a:extLst>
                <a:ext uri="{FF2B5EF4-FFF2-40B4-BE49-F238E27FC236}">
                  <a16:creationId xmlns:a16="http://schemas.microsoft.com/office/drawing/2014/main" id="{B364CC68-1898-889A-A118-3149768ACAEA}"/>
                </a:ext>
              </a:extLst>
            </p:cNvPr>
            <p:cNvSpPr/>
            <p:nvPr/>
          </p:nvSpPr>
          <p:spPr>
            <a:xfrm rot="2700000">
              <a:off x="572772" y="1516559"/>
              <a:ext cx="151983" cy="1519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773;p48">
              <a:extLst>
                <a:ext uri="{FF2B5EF4-FFF2-40B4-BE49-F238E27FC236}">
                  <a16:creationId xmlns:a16="http://schemas.microsoft.com/office/drawing/2014/main" id="{5A5CA868-F57D-5006-F2BB-D643C7E1A7C1}"/>
                </a:ext>
              </a:extLst>
            </p:cNvPr>
            <p:cNvSpPr/>
            <p:nvPr/>
          </p:nvSpPr>
          <p:spPr>
            <a:xfrm rot="2700000">
              <a:off x="1177491" y="2095413"/>
              <a:ext cx="151983" cy="15198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774;p48">
              <a:extLst>
                <a:ext uri="{FF2B5EF4-FFF2-40B4-BE49-F238E27FC236}">
                  <a16:creationId xmlns:a16="http://schemas.microsoft.com/office/drawing/2014/main" id="{631FDEC1-E34B-66E4-320A-63B4D32D893A}"/>
                </a:ext>
              </a:extLst>
            </p:cNvPr>
            <p:cNvSpPr/>
            <p:nvPr/>
          </p:nvSpPr>
          <p:spPr>
            <a:xfrm rot="2700000">
              <a:off x="2159934" y="1792177"/>
              <a:ext cx="151983" cy="15198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775;p48">
              <a:extLst>
                <a:ext uri="{FF2B5EF4-FFF2-40B4-BE49-F238E27FC236}">
                  <a16:creationId xmlns:a16="http://schemas.microsoft.com/office/drawing/2014/main" id="{40302C12-2A40-3DE4-D153-97EDB0610B08}"/>
                </a:ext>
              </a:extLst>
            </p:cNvPr>
            <p:cNvSpPr/>
            <p:nvPr/>
          </p:nvSpPr>
          <p:spPr>
            <a:xfrm rot="2700000">
              <a:off x="2841267" y="1215214"/>
              <a:ext cx="151983" cy="151983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776;p48">
              <a:extLst>
                <a:ext uri="{FF2B5EF4-FFF2-40B4-BE49-F238E27FC236}">
                  <a16:creationId xmlns:a16="http://schemas.microsoft.com/office/drawing/2014/main" id="{AAF19D7C-28C0-49BA-F0B9-9ECEB7E8F153}"/>
                </a:ext>
              </a:extLst>
            </p:cNvPr>
            <p:cNvSpPr/>
            <p:nvPr/>
          </p:nvSpPr>
          <p:spPr>
            <a:xfrm rot="2700000">
              <a:off x="3523595" y="1209785"/>
              <a:ext cx="151983" cy="151983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23780;p48">
              <a:extLst>
                <a:ext uri="{FF2B5EF4-FFF2-40B4-BE49-F238E27FC236}">
                  <a16:creationId xmlns:a16="http://schemas.microsoft.com/office/drawing/2014/main" id="{0953FACA-934C-790A-5937-3710391A7226}"/>
                </a:ext>
              </a:extLst>
            </p:cNvPr>
            <p:cNvCxnSpPr>
              <a:cxnSpLocks/>
              <a:stCxn id="59" idx="2"/>
              <a:endCxn id="58" idx="0"/>
            </p:cNvCxnSpPr>
            <p:nvPr/>
          </p:nvCxnSpPr>
          <p:spPr>
            <a:xfrm rot="10800000">
              <a:off x="2970993" y="1237473"/>
              <a:ext cx="574860" cy="102039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447E3D8E-5702-E5CB-DF2E-2F4735F4A86A}"/>
                </a:ext>
              </a:extLst>
            </p:cNvPr>
            <p:cNvSpPr>
              <a:spLocks noChangeAspect="1"/>
            </p:cNvSpPr>
            <p:nvPr/>
          </p:nvSpPr>
          <p:spPr>
            <a:xfrm rot="2822830">
              <a:off x="3140714" y="1167766"/>
              <a:ext cx="211820" cy="211021"/>
            </a:xfrm>
            <a:prstGeom prst="plus">
              <a:avLst>
                <a:gd name="adj" fmla="val 4560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264" name="Curved Connector 263">
              <a:extLst>
                <a:ext uri="{FF2B5EF4-FFF2-40B4-BE49-F238E27FC236}">
                  <a16:creationId xmlns:a16="http://schemas.microsoft.com/office/drawing/2014/main" id="{C4026349-FBA4-6A6C-843C-8615407F3EA4}"/>
                </a:ext>
              </a:extLst>
            </p:cNvPr>
            <p:cNvCxnSpPr>
              <a:cxnSpLocks/>
              <a:stCxn id="55" idx="2"/>
              <a:endCxn id="56" idx="2"/>
            </p:cNvCxnSpPr>
            <p:nvPr/>
          </p:nvCxnSpPr>
          <p:spPr>
            <a:xfrm rot="10800000" flipH="1" flipV="1">
              <a:off x="595029" y="1646285"/>
              <a:ext cx="604719" cy="578854"/>
            </a:xfrm>
            <a:prstGeom prst="curvedConnector3">
              <a:avLst>
                <a:gd name="adj1" fmla="val -41483"/>
              </a:avLst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Curved Connector 265">
              <a:extLst>
                <a:ext uri="{FF2B5EF4-FFF2-40B4-BE49-F238E27FC236}">
                  <a16:creationId xmlns:a16="http://schemas.microsoft.com/office/drawing/2014/main" id="{604657C8-E8A2-A06B-D01B-2A1C0CF1850D}"/>
                </a:ext>
              </a:extLst>
            </p:cNvPr>
            <p:cNvCxnSpPr>
              <a:cxnSpLocks/>
              <a:stCxn id="55" idx="0"/>
              <a:endCxn id="58" idx="1"/>
            </p:cNvCxnSpPr>
            <p:nvPr/>
          </p:nvCxnSpPr>
          <p:spPr>
            <a:xfrm flipV="1">
              <a:off x="702498" y="1237472"/>
              <a:ext cx="2161026" cy="301345"/>
            </a:xfrm>
            <a:prstGeom prst="curvedConnector4">
              <a:avLst>
                <a:gd name="adj1" fmla="val 48970"/>
                <a:gd name="adj2" fmla="val 123022"/>
              </a:avLst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Curved Connector 269">
              <a:extLst>
                <a:ext uri="{FF2B5EF4-FFF2-40B4-BE49-F238E27FC236}">
                  <a16:creationId xmlns:a16="http://schemas.microsoft.com/office/drawing/2014/main" id="{C70F38D5-4EE4-014B-10FD-995FC364DD7B}"/>
                </a:ext>
              </a:extLst>
            </p:cNvPr>
            <p:cNvCxnSpPr>
              <a:cxnSpLocks/>
              <a:stCxn id="58" idx="2"/>
              <a:endCxn id="56" idx="1"/>
            </p:cNvCxnSpPr>
            <p:nvPr/>
          </p:nvCxnSpPr>
          <p:spPr>
            <a:xfrm rot="10800000" flipV="1">
              <a:off x="1199749" y="1344939"/>
              <a:ext cx="1663777" cy="772731"/>
            </a:xfrm>
            <a:prstGeom prst="curvedConnector2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Curved Connector 270">
              <a:extLst>
                <a:ext uri="{FF2B5EF4-FFF2-40B4-BE49-F238E27FC236}">
                  <a16:creationId xmlns:a16="http://schemas.microsoft.com/office/drawing/2014/main" id="{15DA93F6-736F-6603-A62F-1D9D30E57440}"/>
                </a:ext>
              </a:extLst>
            </p:cNvPr>
            <p:cNvCxnSpPr>
              <a:cxnSpLocks/>
              <a:stCxn id="56" idx="0"/>
              <a:endCxn id="57" idx="3"/>
            </p:cNvCxnSpPr>
            <p:nvPr/>
          </p:nvCxnSpPr>
          <p:spPr>
            <a:xfrm flipV="1">
              <a:off x="1307217" y="1921903"/>
              <a:ext cx="982442" cy="195768"/>
            </a:xfrm>
            <a:prstGeom prst="curvedConnector2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Curved Connector 278">
              <a:extLst>
                <a:ext uri="{FF2B5EF4-FFF2-40B4-BE49-F238E27FC236}">
                  <a16:creationId xmlns:a16="http://schemas.microsoft.com/office/drawing/2014/main" id="{721EE18A-EA1A-7FED-8974-8DDEE46AEB44}"/>
                </a:ext>
              </a:extLst>
            </p:cNvPr>
            <p:cNvCxnSpPr>
              <a:cxnSpLocks/>
              <a:stCxn id="55" idx="3"/>
              <a:endCxn id="57" idx="2"/>
            </p:cNvCxnSpPr>
            <p:nvPr/>
          </p:nvCxnSpPr>
          <p:spPr>
            <a:xfrm rot="16200000" flipH="1">
              <a:off x="1304535" y="1044246"/>
              <a:ext cx="275618" cy="1479695"/>
            </a:xfrm>
            <a:prstGeom prst="curvedConnector2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Curved Connector 281">
              <a:extLst>
                <a:ext uri="{FF2B5EF4-FFF2-40B4-BE49-F238E27FC236}">
                  <a16:creationId xmlns:a16="http://schemas.microsoft.com/office/drawing/2014/main" id="{7881D41C-898F-9AE4-2869-950135ED9D1E}"/>
                </a:ext>
              </a:extLst>
            </p:cNvPr>
            <p:cNvCxnSpPr>
              <a:cxnSpLocks/>
              <a:stCxn id="58" idx="3"/>
              <a:endCxn id="57" idx="1"/>
            </p:cNvCxnSpPr>
            <p:nvPr/>
          </p:nvCxnSpPr>
          <p:spPr>
            <a:xfrm rot="5400000">
              <a:off x="2341845" y="1185287"/>
              <a:ext cx="469495" cy="78880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Curved Connector 284">
              <a:extLst>
                <a:ext uri="{FF2B5EF4-FFF2-40B4-BE49-F238E27FC236}">
                  <a16:creationId xmlns:a16="http://schemas.microsoft.com/office/drawing/2014/main" id="{C80F1A0F-4089-CC5F-CD38-B51926A02CD0}"/>
                </a:ext>
              </a:extLst>
            </p:cNvPr>
            <p:cNvCxnSpPr>
              <a:cxnSpLocks/>
              <a:stCxn id="59" idx="3"/>
              <a:endCxn id="57" idx="0"/>
            </p:cNvCxnSpPr>
            <p:nvPr/>
          </p:nvCxnSpPr>
          <p:spPr>
            <a:xfrm rot="5400000">
              <a:off x="2734028" y="895143"/>
              <a:ext cx="474924" cy="1363660"/>
            </a:xfrm>
            <a:prstGeom prst="curvedConnector2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Curved Connector 287">
              <a:extLst>
                <a:ext uri="{FF2B5EF4-FFF2-40B4-BE49-F238E27FC236}">
                  <a16:creationId xmlns:a16="http://schemas.microsoft.com/office/drawing/2014/main" id="{4F3CF619-96FB-86C5-661D-81A4401DA9FD}"/>
                </a:ext>
              </a:extLst>
            </p:cNvPr>
            <p:cNvCxnSpPr>
              <a:cxnSpLocks/>
              <a:stCxn id="59" idx="0"/>
              <a:endCxn id="56" idx="3"/>
            </p:cNvCxnSpPr>
            <p:nvPr/>
          </p:nvCxnSpPr>
          <p:spPr>
            <a:xfrm flipH="1">
              <a:off x="1307216" y="1232043"/>
              <a:ext cx="2346105" cy="993096"/>
            </a:xfrm>
            <a:prstGeom prst="curvedConnector4">
              <a:avLst>
                <a:gd name="adj1" fmla="val -10692"/>
                <a:gd name="adj2" fmla="val 125260"/>
              </a:avLst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Curved Connector 296">
              <a:extLst>
                <a:ext uri="{FF2B5EF4-FFF2-40B4-BE49-F238E27FC236}">
                  <a16:creationId xmlns:a16="http://schemas.microsoft.com/office/drawing/2014/main" id="{F0A065B8-50F0-380F-6164-FB0BDBE12E76}"/>
                </a:ext>
              </a:extLst>
            </p:cNvPr>
            <p:cNvCxnSpPr>
              <a:cxnSpLocks/>
              <a:stCxn id="55" idx="1"/>
              <a:endCxn id="59" idx="1"/>
            </p:cNvCxnSpPr>
            <p:nvPr/>
          </p:nvCxnSpPr>
          <p:spPr>
            <a:xfrm rot="5400000" flipH="1" flipV="1">
              <a:off x="1917053" y="-89981"/>
              <a:ext cx="306774" cy="2950823"/>
            </a:xfrm>
            <a:prstGeom prst="curvedConnector3">
              <a:avLst>
                <a:gd name="adj1" fmla="val 181773"/>
              </a:avLst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96ECB8B-114C-85C7-E9EF-26C54999F416}"/>
                  </a:ext>
                </a:extLst>
              </p:cNvPr>
              <p:cNvSpPr txBox="1"/>
              <p:nvPr/>
            </p:nvSpPr>
            <p:spPr>
              <a:xfrm>
                <a:off x="308471" y="3700375"/>
                <a:ext cx="4536242" cy="1364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0" i="1" dirty="0"/>
              </a:p>
              <a:p>
                <a:r>
                  <a:rPr lang="en-US" sz="1600" i="1" dirty="0"/>
                  <a:t>  </a:t>
                </a:r>
                <a:r>
                  <a:rPr lang="en-US" sz="1600" i="1" dirty="0" err="1"/>
                  <a:t>w</a:t>
                </a:r>
                <a:r>
                  <a:rPr lang="en-US" sz="1600" i="1" baseline="-25000" dirty="0" err="1"/>
                  <a:t>i,j</a:t>
                </a:r>
                <a:r>
                  <a:rPr lang="en-US" sz="1600" i="1" dirty="0"/>
                  <a:t>: distance weight</a:t>
                </a:r>
              </a:p>
              <a:p>
                <a:r>
                  <a:rPr lang="en-US" sz="1600" i="1" dirty="0"/>
                  <a:t>  </a:t>
                </a:r>
                <a:r>
                  <a:rPr lang="en-US" sz="1600" i="1" dirty="0" err="1"/>
                  <a:t>x</a:t>
                </a:r>
                <a:r>
                  <a:rPr lang="en-US" sz="1600" i="1" baseline="-25000" dirty="0" err="1"/>
                  <a:t>i,p</a:t>
                </a:r>
                <a:r>
                  <a:rPr lang="en-US" sz="1600" i="1" dirty="0"/>
                  <a:t>: decision variable </a:t>
                </a:r>
                <a14:m>
                  <m:oMath xmlns:m="http://schemas.openxmlformats.org/officeDocument/2006/math">
                    <m: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i="1" dirty="0"/>
                  <a:t>{0 or 1}</a:t>
                </a:r>
              </a:p>
              <a:p>
                <a:r>
                  <a:rPr lang="en-US" sz="1600" b="0" i="1" dirty="0"/>
                  <a:t>  p: time order</a:t>
                </a:r>
              </a:p>
            </p:txBody>
          </p:sp>
        </mc:Choice>
        <mc:Fallback xmlns="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96ECB8B-114C-85C7-E9EF-26C54999F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1" y="3700375"/>
                <a:ext cx="4536242" cy="1364028"/>
              </a:xfrm>
              <a:prstGeom prst="rect">
                <a:avLst/>
              </a:prstGeom>
              <a:blipFill>
                <a:blip r:embed="rId2"/>
                <a:stretch>
                  <a:fillRect l="-279" t="-65741" b="-36111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71ACD29B-A533-67D6-E8D7-F6CF16B05587}"/>
              </a:ext>
            </a:extLst>
          </p:cNvPr>
          <p:cNvGrpSpPr/>
          <p:nvPr/>
        </p:nvGrpSpPr>
        <p:grpSpPr>
          <a:xfrm>
            <a:off x="5286810" y="1019300"/>
            <a:ext cx="3696884" cy="3352777"/>
            <a:chOff x="5286810" y="736658"/>
            <a:chExt cx="3696884" cy="3352777"/>
          </a:xfrm>
        </p:grpSpPr>
        <p:sp>
          <p:nvSpPr>
            <p:cNvPr id="118" name="Google Shape;170;p25">
              <a:extLst>
                <a:ext uri="{FF2B5EF4-FFF2-40B4-BE49-F238E27FC236}">
                  <a16:creationId xmlns:a16="http://schemas.microsoft.com/office/drawing/2014/main" id="{20E7529B-2439-F0DA-59D9-67C0284852C3}"/>
                </a:ext>
              </a:extLst>
            </p:cNvPr>
            <p:cNvSpPr/>
            <p:nvPr/>
          </p:nvSpPr>
          <p:spPr>
            <a:xfrm>
              <a:off x="5309245" y="1324893"/>
              <a:ext cx="3674449" cy="32931"/>
            </a:xfrm>
            <a:custGeom>
              <a:avLst/>
              <a:gdLst/>
              <a:ahLst/>
              <a:cxnLst/>
              <a:rect l="l" t="t" r="r" b="b"/>
              <a:pathLst>
                <a:path w="252833" h="1187" extrusionOk="0">
                  <a:moveTo>
                    <a:pt x="1" y="1"/>
                  </a:moveTo>
                  <a:lnTo>
                    <a:pt x="1" y="1186"/>
                  </a:lnTo>
                  <a:lnTo>
                    <a:pt x="252832" y="1186"/>
                  </a:lnTo>
                  <a:lnTo>
                    <a:pt x="2528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71;p25">
              <a:extLst>
                <a:ext uri="{FF2B5EF4-FFF2-40B4-BE49-F238E27FC236}">
                  <a16:creationId xmlns:a16="http://schemas.microsoft.com/office/drawing/2014/main" id="{F8C19800-B5AD-40C4-E2DB-8099AE4096AC}"/>
                </a:ext>
              </a:extLst>
            </p:cNvPr>
            <p:cNvSpPr/>
            <p:nvPr/>
          </p:nvSpPr>
          <p:spPr>
            <a:xfrm rot="5400000">
              <a:off x="4866582" y="2469320"/>
              <a:ext cx="3215143" cy="10986"/>
            </a:xfrm>
            <a:custGeom>
              <a:avLst/>
              <a:gdLst/>
              <a:ahLst/>
              <a:cxnLst/>
              <a:rect l="l" t="t" r="r" b="b"/>
              <a:pathLst>
                <a:path w="252833" h="396" extrusionOk="0">
                  <a:moveTo>
                    <a:pt x="1" y="0"/>
                  </a:moveTo>
                  <a:lnTo>
                    <a:pt x="1" y="395"/>
                  </a:lnTo>
                  <a:lnTo>
                    <a:pt x="252832" y="395"/>
                  </a:lnTo>
                  <a:lnTo>
                    <a:pt x="2528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71;p25">
              <a:extLst>
                <a:ext uri="{FF2B5EF4-FFF2-40B4-BE49-F238E27FC236}">
                  <a16:creationId xmlns:a16="http://schemas.microsoft.com/office/drawing/2014/main" id="{A5C438A7-819A-66AA-C0B9-C010F70768A7}"/>
                </a:ext>
              </a:extLst>
            </p:cNvPr>
            <p:cNvSpPr/>
            <p:nvPr/>
          </p:nvSpPr>
          <p:spPr>
            <a:xfrm rot="5400000">
              <a:off x="5503139" y="2469322"/>
              <a:ext cx="3215143" cy="10986"/>
            </a:xfrm>
            <a:custGeom>
              <a:avLst/>
              <a:gdLst/>
              <a:ahLst/>
              <a:cxnLst/>
              <a:rect l="l" t="t" r="r" b="b"/>
              <a:pathLst>
                <a:path w="252833" h="396" extrusionOk="0">
                  <a:moveTo>
                    <a:pt x="1" y="0"/>
                  </a:moveTo>
                  <a:lnTo>
                    <a:pt x="1" y="395"/>
                  </a:lnTo>
                  <a:lnTo>
                    <a:pt x="252832" y="395"/>
                  </a:lnTo>
                  <a:lnTo>
                    <a:pt x="2528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70;p25">
              <a:extLst>
                <a:ext uri="{FF2B5EF4-FFF2-40B4-BE49-F238E27FC236}">
                  <a16:creationId xmlns:a16="http://schemas.microsoft.com/office/drawing/2014/main" id="{E4C5DA6A-8284-D7E6-19C1-555FD5B28520}"/>
                </a:ext>
              </a:extLst>
            </p:cNvPr>
            <p:cNvSpPr/>
            <p:nvPr/>
          </p:nvSpPr>
          <p:spPr>
            <a:xfrm rot="5400000">
              <a:off x="4253646" y="2458810"/>
              <a:ext cx="3215143" cy="32931"/>
            </a:xfrm>
            <a:custGeom>
              <a:avLst/>
              <a:gdLst/>
              <a:ahLst/>
              <a:cxnLst/>
              <a:rect l="l" t="t" r="r" b="b"/>
              <a:pathLst>
                <a:path w="252833" h="1187" extrusionOk="0">
                  <a:moveTo>
                    <a:pt x="1" y="1"/>
                  </a:moveTo>
                  <a:lnTo>
                    <a:pt x="1" y="1186"/>
                  </a:lnTo>
                  <a:lnTo>
                    <a:pt x="252832" y="1186"/>
                  </a:lnTo>
                  <a:lnTo>
                    <a:pt x="2528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71;p25">
              <a:extLst>
                <a:ext uri="{FF2B5EF4-FFF2-40B4-BE49-F238E27FC236}">
                  <a16:creationId xmlns:a16="http://schemas.microsoft.com/office/drawing/2014/main" id="{665A5ED3-7DBE-64CC-EBF6-987BB48ACDB2}"/>
                </a:ext>
              </a:extLst>
            </p:cNvPr>
            <p:cNvSpPr/>
            <p:nvPr/>
          </p:nvSpPr>
          <p:spPr>
            <a:xfrm rot="5400000">
              <a:off x="6131585" y="2476371"/>
              <a:ext cx="3215143" cy="10986"/>
            </a:xfrm>
            <a:custGeom>
              <a:avLst/>
              <a:gdLst/>
              <a:ahLst/>
              <a:cxnLst/>
              <a:rect l="l" t="t" r="r" b="b"/>
              <a:pathLst>
                <a:path w="252833" h="396" extrusionOk="0">
                  <a:moveTo>
                    <a:pt x="1" y="0"/>
                  </a:moveTo>
                  <a:lnTo>
                    <a:pt x="1" y="395"/>
                  </a:lnTo>
                  <a:lnTo>
                    <a:pt x="252832" y="395"/>
                  </a:lnTo>
                  <a:lnTo>
                    <a:pt x="2528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" name="Google Shape;171;p25">
              <a:extLst>
                <a:ext uri="{FF2B5EF4-FFF2-40B4-BE49-F238E27FC236}">
                  <a16:creationId xmlns:a16="http://schemas.microsoft.com/office/drawing/2014/main" id="{D38C5429-0A6B-DF11-7F7F-EE098AAAE128}"/>
                </a:ext>
              </a:extLst>
            </p:cNvPr>
            <p:cNvSpPr/>
            <p:nvPr/>
          </p:nvSpPr>
          <p:spPr>
            <a:xfrm rot="5400000">
              <a:off x="6764508" y="2468697"/>
              <a:ext cx="3215143" cy="10986"/>
            </a:xfrm>
            <a:custGeom>
              <a:avLst/>
              <a:gdLst/>
              <a:ahLst/>
              <a:cxnLst/>
              <a:rect l="l" t="t" r="r" b="b"/>
              <a:pathLst>
                <a:path w="252833" h="396" extrusionOk="0">
                  <a:moveTo>
                    <a:pt x="1" y="0"/>
                  </a:moveTo>
                  <a:lnTo>
                    <a:pt x="1" y="395"/>
                  </a:lnTo>
                  <a:lnTo>
                    <a:pt x="252832" y="395"/>
                  </a:lnTo>
                  <a:lnTo>
                    <a:pt x="2528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" name="Google Shape;23772;p48">
              <a:extLst>
                <a:ext uri="{FF2B5EF4-FFF2-40B4-BE49-F238E27FC236}">
                  <a16:creationId xmlns:a16="http://schemas.microsoft.com/office/drawing/2014/main" id="{97E9F03F-2F47-3ECE-1ED0-B8315B13D576}"/>
                </a:ext>
              </a:extLst>
            </p:cNvPr>
            <p:cNvSpPr/>
            <p:nvPr/>
          </p:nvSpPr>
          <p:spPr>
            <a:xfrm rot="2700000">
              <a:off x="5434114" y="3751614"/>
              <a:ext cx="193908" cy="19390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23773;p48">
              <a:extLst>
                <a:ext uri="{FF2B5EF4-FFF2-40B4-BE49-F238E27FC236}">
                  <a16:creationId xmlns:a16="http://schemas.microsoft.com/office/drawing/2014/main" id="{E373FFA3-8726-1DF7-9DAA-53986540166F}"/>
                </a:ext>
              </a:extLst>
            </p:cNvPr>
            <p:cNvSpPr/>
            <p:nvPr/>
          </p:nvSpPr>
          <p:spPr>
            <a:xfrm rot="2700000">
              <a:off x="5421466" y="3184406"/>
              <a:ext cx="193908" cy="193908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" name="Google Shape;23774;p48">
              <a:extLst>
                <a:ext uri="{FF2B5EF4-FFF2-40B4-BE49-F238E27FC236}">
                  <a16:creationId xmlns:a16="http://schemas.microsoft.com/office/drawing/2014/main" id="{F71663E3-8CD1-41D0-EF21-AC7438EFD234}"/>
                </a:ext>
              </a:extLst>
            </p:cNvPr>
            <p:cNvSpPr/>
            <p:nvPr/>
          </p:nvSpPr>
          <p:spPr>
            <a:xfrm rot="2700000">
              <a:off x="5418479" y="2662640"/>
              <a:ext cx="193908" cy="193908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" name="Google Shape;23775;p48">
              <a:extLst>
                <a:ext uri="{FF2B5EF4-FFF2-40B4-BE49-F238E27FC236}">
                  <a16:creationId xmlns:a16="http://schemas.microsoft.com/office/drawing/2014/main" id="{6C780027-7733-28B1-6E53-1FDFD4CE8C19}"/>
                </a:ext>
              </a:extLst>
            </p:cNvPr>
            <p:cNvSpPr/>
            <p:nvPr/>
          </p:nvSpPr>
          <p:spPr>
            <a:xfrm rot="2700000">
              <a:off x="5421415" y="2107395"/>
              <a:ext cx="193908" cy="193908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" name="Google Shape;23776;p48">
              <a:extLst>
                <a:ext uri="{FF2B5EF4-FFF2-40B4-BE49-F238E27FC236}">
                  <a16:creationId xmlns:a16="http://schemas.microsoft.com/office/drawing/2014/main" id="{6406749E-6D39-ADF7-FA96-919001428FF0}"/>
                </a:ext>
              </a:extLst>
            </p:cNvPr>
            <p:cNvSpPr/>
            <p:nvPr/>
          </p:nvSpPr>
          <p:spPr>
            <a:xfrm rot="2700000">
              <a:off x="5437781" y="1584058"/>
              <a:ext cx="193908" cy="19390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1F73FBA-974E-8E5D-64AE-50AF032DACC9}"/>
                </a:ext>
              </a:extLst>
            </p:cNvPr>
            <p:cNvSpPr txBox="1"/>
            <p:nvPr/>
          </p:nvSpPr>
          <p:spPr>
            <a:xfrm>
              <a:off x="8460061" y="1995633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26</a:t>
              </a:r>
              <a:endParaRPr sz="18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725992F-BD8A-D1AD-F39C-4BD3B5CAAC69}"/>
                </a:ext>
              </a:extLst>
            </p:cNvPr>
            <p:cNvSpPr txBox="1"/>
            <p:nvPr/>
          </p:nvSpPr>
          <p:spPr>
            <a:xfrm>
              <a:off x="8527171" y="309428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6</a:t>
              </a:r>
              <a:endParaRPr sz="18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F4960C-FF21-96F0-4986-426FC9421211}"/>
                </a:ext>
              </a:extLst>
            </p:cNvPr>
            <p:cNvSpPr txBox="1"/>
            <p:nvPr/>
          </p:nvSpPr>
          <p:spPr>
            <a:xfrm>
              <a:off x="7888050" y="253611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7</a:t>
              </a:r>
              <a:endParaRPr sz="1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A6D50E2-FFA8-510A-D82B-F863126AD601}"/>
                </a:ext>
              </a:extLst>
            </p:cNvPr>
            <p:cNvSpPr txBox="1"/>
            <p:nvPr/>
          </p:nvSpPr>
          <p:spPr>
            <a:xfrm>
              <a:off x="8460060" y="2523454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13</a:t>
              </a:r>
              <a:endParaRPr sz="18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6D52E83-D2B8-A009-B136-3A026C9DA104}"/>
                </a:ext>
              </a:extLst>
            </p:cNvPr>
            <p:cNvSpPr txBox="1"/>
            <p:nvPr/>
          </p:nvSpPr>
          <p:spPr>
            <a:xfrm>
              <a:off x="7267100" y="1986876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8</a:t>
              </a:r>
              <a:endParaRPr sz="18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14D5B82-2BD2-4B7E-AE62-134F58606446}"/>
                </a:ext>
              </a:extLst>
            </p:cNvPr>
            <p:cNvSpPr txBox="1"/>
            <p:nvPr/>
          </p:nvSpPr>
          <p:spPr>
            <a:xfrm>
              <a:off x="7834186" y="1989093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20</a:t>
              </a:r>
              <a:endParaRPr sz="18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8F0C615-8589-FA97-6075-97F629F1B767}"/>
                </a:ext>
              </a:extLst>
            </p:cNvPr>
            <p:cNvSpPr txBox="1"/>
            <p:nvPr/>
          </p:nvSpPr>
          <p:spPr>
            <a:xfrm>
              <a:off x="6552221" y="146938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10</a:t>
              </a:r>
              <a:r>
                <a:rPr lang="en-US" sz="1800" baseline="30000" dirty="0"/>
                <a:t>6</a:t>
              </a:r>
              <a:endParaRPr sz="18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E03B329-AD5F-E596-DC3E-48CBC9A044A6}"/>
                </a:ext>
              </a:extLst>
            </p:cNvPr>
            <p:cNvSpPr txBox="1"/>
            <p:nvPr/>
          </p:nvSpPr>
          <p:spPr>
            <a:xfrm>
              <a:off x="7216635" y="1470488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10</a:t>
              </a:r>
              <a:endParaRPr sz="1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97741D5-1025-A066-12C5-1C8AEF0AD173}"/>
                </a:ext>
              </a:extLst>
            </p:cNvPr>
            <p:cNvSpPr txBox="1"/>
            <p:nvPr/>
          </p:nvSpPr>
          <p:spPr>
            <a:xfrm>
              <a:off x="7842952" y="1472132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30</a:t>
              </a:r>
              <a:endParaRPr sz="18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068AF52-839B-C567-2646-56CE774E6CD4}"/>
                </a:ext>
              </a:extLst>
            </p:cNvPr>
            <p:cNvSpPr txBox="1"/>
            <p:nvPr/>
          </p:nvSpPr>
          <p:spPr>
            <a:xfrm>
              <a:off x="8460062" y="148785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34</a:t>
              </a:r>
              <a:endParaRPr sz="1800" dirty="0"/>
            </a:p>
          </p:txBody>
        </p:sp>
        <p:sp>
          <p:nvSpPr>
            <p:cNvPr id="250" name="Google Shape;23772;p48">
              <a:extLst>
                <a:ext uri="{FF2B5EF4-FFF2-40B4-BE49-F238E27FC236}">
                  <a16:creationId xmlns:a16="http://schemas.microsoft.com/office/drawing/2014/main" id="{2F15EED9-8277-16B8-45D8-E1149A6B0BB7}"/>
                </a:ext>
              </a:extLst>
            </p:cNvPr>
            <p:cNvSpPr/>
            <p:nvPr/>
          </p:nvSpPr>
          <p:spPr>
            <a:xfrm rot="2700000">
              <a:off x="8573107" y="1015921"/>
              <a:ext cx="193908" cy="19390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3773;p48">
              <a:extLst>
                <a:ext uri="{FF2B5EF4-FFF2-40B4-BE49-F238E27FC236}">
                  <a16:creationId xmlns:a16="http://schemas.microsoft.com/office/drawing/2014/main" id="{66933701-0B75-F630-2623-30C642330CA3}"/>
                </a:ext>
              </a:extLst>
            </p:cNvPr>
            <p:cNvSpPr/>
            <p:nvPr/>
          </p:nvSpPr>
          <p:spPr>
            <a:xfrm rot="2700000">
              <a:off x="7960598" y="1027490"/>
              <a:ext cx="193908" cy="193908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3774;p48">
              <a:extLst>
                <a:ext uri="{FF2B5EF4-FFF2-40B4-BE49-F238E27FC236}">
                  <a16:creationId xmlns:a16="http://schemas.microsoft.com/office/drawing/2014/main" id="{FA4668A6-2894-7E0B-86EC-E2A473C4925F}"/>
                </a:ext>
              </a:extLst>
            </p:cNvPr>
            <p:cNvSpPr/>
            <p:nvPr/>
          </p:nvSpPr>
          <p:spPr>
            <a:xfrm rot="2700000">
              <a:off x="7312399" y="1020408"/>
              <a:ext cx="193908" cy="193908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3775;p48">
              <a:extLst>
                <a:ext uri="{FF2B5EF4-FFF2-40B4-BE49-F238E27FC236}">
                  <a16:creationId xmlns:a16="http://schemas.microsoft.com/office/drawing/2014/main" id="{3D75E32C-6CE3-6248-EECB-993CA05F4B83}"/>
                </a:ext>
              </a:extLst>
            </p:cNvPr>
            <p:cNvSpPr/>
            <p:nvPr/>
          </p:nvSpPr>
          <p:spPr>
            <a:xfrm rot="2700000">
              <a:off x="6689380" y="1014330"/>
              <a:ext cx="193908" cy="193908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3776;p48">
              <a:extLst>
                <a:ext uri="{FF2B5EF4-FFF2-40B4-BE49-F238E27FC236}">
                  <a16:creationId xmlns:a16="http://schemas.microsoft.com/office/drawing/2014/main" id="{9453F4C3-5427-4DD5-0745-2819F18A8A75}"/>
                </a:ext>
              </a:extLst>
            </p:cNvPr>
            <p:cNvSpPr/>
            <p:nvPr/>
          </p:nvSpPr>
          <p:spPr>
            <a:xfrm rot="2700000">
              <a:off x="6083011" y="1011604"/>
              <a:ext cx="193908" cy="19390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F659F70E-D956-3C23-638B-2E1C4F2C6B69}"/>
                </a:ext>
              </a:extLst>
            </p:cNvPr>
            <p:cNvSpPr txBox="1"/>
            <p:nvPr/>
          </p:nvSpPr>
          <p:spPr>
            <a:xfrm>
              <a:off x="5894080" y="736658"/>
              <a:ext cx="148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</a:t>
              </a:r>
              <a:endParaRPr dirty="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AB4DE4F-6ADE-0E9A-3982-966E3ECBA4C6}"/>
                </a:ext>
              </a:extLst>
            </p:cNvPr>
            <p:cNvSpPr txBox="1"/>
            <p:nvPr/>
          </p:nvSpPr>
          <p:spPr>
            <a:xfrm>
              <a:off x="5286810" y="1330687"/>
              <a:ext cx="148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4504A09E-3514-C6F3-E805-573D1AA36B67}"/>
                    </a:ext>
                  </a:extLst>
                </p:cNvPr>
                <p:cNvSpPr txBox="1"/>
                <p:nvPr/>
              </p:nvSpPr>
              <p:spPr>
                <a:xfrm>
                  <a:off x="5376341" y="927467"/>
                  <a:ext cx="467128" cy="325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4504A09E-3514-C6F3-E805-573D1AA36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341" y="927467"/>
                  <a:ext cx="467128" cy="325089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440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1BFC-5CDA-3CF6-509A-12D6ED4D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0" y="222005"/>
            <a:ext cx="8247900" cy="572700"/>
          </a:xfrm>
        </p:spPr>
        <p:txBody>
          <a:bodyPr/>
          <a:lstStyle/>
          <a:p>
            <a:r>
              <a:rPr lang="en-US" dirty="0"/>
              <a:t>TSP to Mathematical Matrix (constraint)</a:t>
            </a:r>
            <a:endParaRPr dirty="0"/>
          </a:p>
        </p:txBody>
      </p:sp>
      <p:grpSp>
        <p:nvGrpSpPr>
          <p:cNvPr id="54" name="Google Shape;23693;p48">
            <a:extLst>
              <a:ext uri="{FF2B5EF4-FFF2-40B4-BE49-F238E27FC236}">
                <a16:creationId xmlns:a16="http://schemas.microsoft.com/office/drawing/2014/main" id="{18D01F99-6363-2DAA-93E1-BBFCE0A20EAF}"/>
              </a:ext>
            </a:extLst>
          </p:cNvPr>
          <p:cNvGrpSpPr>
            <a:grpSpLocks noChangeAspect="1"/>
          </p:cNvGrpSpPr>
          <p:nvPr/>
        </p:nvGrpSpPr>
        <p:grpSpPr>
          <a:xfrm>
            <a:off x="121061" y="807227"/>
            <a:ext cx="5176794" cy="2511859"/>
            <a:chOff x="233350" y="949250"/>
            <a:chExt cx="7137300" cy="3802300"/>
          </a:xfrm>
        </p:grpSpPr>
        <p:sp>
          <p:nvSpPr>
            <p:cNvPr id="67" name="Google Shape;23694;p48">
              <a:extLst>
                <a:ext uri="{FF2B5EF4-FFF2-40B4-BE49-F238E27FC236}">
                  <a16:creationId xmlns:a16="http://schemas.microsoft.com/office/drawing/2014/main" id="{FB244A49-4E6C-2828-B65C-C4BCC3C9A5DE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695;p48">
              <a:extLst>
                <a:ext uri="{FF2B5EF4-FFF2-40B4-BE49-F238E27FC236}">
                  <a16:creationId xmlns:a16="http://schemas.microsoft.com/office/drawing/2014/main" id="{8255CA5E-E45F-972B-B9F7-49243F855855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696;p48">
              <a:extLst>
                <a:ext uri="{FF2B5EF4-FFF2-40B4-BE49-F238E27FC236}">
                  <a16:creationId xmlns:a16="http://schemas.microsoft.com/office/drawing/2014/main" id="{5D6D6A01-A4FA-A3ED-11ED-0F20FB846C1B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697;p48">
              <a:extLst>
                <a:ext uri="{FF2B5EF4-FFF2-40B4-BE49-F238E27FC236}">
                  <a16:creationId xmlns:a16="http://schemas.microsoft.com/office/drawing/2014/main" id="{7CC68CEC-C701-FF28-A979-7CFB00D3A0A7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98;p48">
              <a:extLst>
                <a:ext uri="{FF2B5EF4-FFF2-40B4-BE49-F238E27FC236}">
                  <a16:creationId xmlns:a16="http://schemas.microsoft.com/office/drawing/2014/main" id="{C4E066CE-3DA5-0293-6DE6-C62E9B6CB5F3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99;p48">
              <a:extLst>
                <a:ext uri="{FF2B5EF4-FFF2-40B4-BE49-F238E27FC236}">
                  <a16:creationId xmlns:a16="http://schemas.microsoft.com/office/drawing/2014/main" id="{37D78003-3ADF-B008-2AC7-597CD8ACAFAC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700;p48">
              <a:extLst>
                <a:ext uri="{FF2B5EF4-FFF2-40B4-BE49-F238E27FC236}">
                  <a16:creationId xmlns:a16="http://schemas.microsoft.com/office/drawing/2014/main" id="{C3257142-7E87-DEAD-B1EA-7061DFF0C6CD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701;p48">
              <a:extLst>
                <a:ext uri="{FF2B5EF4-FFF2-40B4-BE49-F238E27FC236}">
                  <a16:creationId xmlns:a16="http://schemas.microsoft.com/office/drawing/2014/main" id="{12033A7B-056F-880F-DE5F-3880E1308689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02;p48">
              <a:extLst>
                <a:ext uri="{FF2B5EF4-FFF2-40B4-BE49-F238E27FC236}">
                  <a16:creationId xmlns:a16="http://schemas.microsoft.com/office/drawing/2014/main" id="{3D903A34-523F-2614-B710-4B757B0C6B7D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03;p48">
              <a:extLst>
                <a:ext uri="{FF2B5EF4-FFF2-40B4-BE49-F238E27FC236}">
                  <a16:creationId xmlns:a16="http://schemas.microsoft.com/office/drawing/2014/main" id="{2266027F-4EDF-083D-ECB2-CCD4D5EB90E4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04;p48">
              <a:extLst>
                <a:ext uri="{FF2B5EF4-FFF2-40B4-BE49-F238E27FC236}">
                  <a16:creationId xmlns:a16="http://schemas.microsoft.com/office/drawing/2014/main" id="{D69687C3-4720-A771-C523-49BAD4799C9D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05;p48">
              <a:extLst>
                <a:ext uri="{FF2B5EF4-FFF2-40B4-BE49-F238E27FC236}">
                  <a16:creationId xmlns:a16="http://schemas.microsoft.com/office/drawing/2014/main" id="{42326297-E0C7-EF23-565D-3289619A16C9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06;p48">
              <a:extLst>
                <a:ext uri="{FF2B5EF4-FFF2-40B4-BE49-F238E27FC236}">
                  <a16:creationId xmlns:a16="http://schemas.microsoft.com/office/drawing/2014/main" id="{747B3BC6-F1EE-7F34-3EA3-A058A8CB937A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07;p48">
              <a:extLst>
                <a:ext uri="{FF2B5EF4-FFF2-40B4-BE49-F238E27FC236}">
                  <a16:creationId xmlns:a16="http://schemas.microsoft.com/office/drawing/2014/main" id="{D41F8DE4-1D09-40D8-6681-079D57B05CC1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08;p48">
              <a:extLst>
                <a:ext uri="{FF2B5EF4-FFF2-40B4-BE49-F238E27FC236}">
                  <a16:creationId xmlns:a16="http://schemas.microsoft.com/office/drawing/2014/main" id="{B5187666-0EED-7C96-7B4D-A4C976FDE333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09;p48">
              <a:extLst>
                <a:ext uri="{FF2B5EF4-FFF2-40B4-BE49-F238E27FC236}">
                  <a16:creationId xmlns:a16="http://schemas.microsoft.com/office/drawing/2014/main" id="{EBF01477-17D5-1B37-EA4D-0DF4376FB7E3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710;p48">
              <a:extLst>
                <a:ext uri="{FF2B5EF4-FFF2-40B4-BE49-F238E27FC236}">
                  <a16:creationId xmlns:a16="http://schemas.microsoft.com/office/drawing/2014/main" id="{67D2F21A-5859-EFAC-3028-1907C52EE314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711;p48">
              <a:extLst>
                <a:ext uri="{FF2B5EF4-FFF2-40B4-BE49-F238E27FC236}">
                  <a16:creationId xmlns:a16="http://schemas.microsoft.com/office/drawing/2014/main" id="{1EE95B8E-9918-D36D-9733-7A9E95D171A9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712;p48">
              <a:extLst>
                <a:ext uri="{FF2B5EF4-FFF2-40B4-BE49-F238E27FC236}">
                  <a16:creationId xmlns:a16="http://schemas.microsoft.com/office/drawing/2014/main" id="{B8C05814-A8E7-B645-4D4F-6F1BB1D9A52C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713;p48">
              <a:extLst>
                <a:ext uri="{FF2B5EF4-FFF2-40B4-BE49-F238E27FC236}">
                  <a16:creationId xmlns:a16="http://schemas.microsoft.com/office/drawing/2014/main" id="{1FC93FA9-87DD-4C51-6D29-A59E1A41A930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714;p48">
              <a:extLst>
                <a:ext uri="{FF2B5EF4-FFF2-40B4-BE49-F238E27FC236}">
                  <a16:creationId xmlns:a16="http://schemas.microsoft.com/office/drawing/2014/main" id="{8BD42080-E4FF-EF61-EE37-A16445935BFB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715;p48">
              <a:extLst>
                <a:ext uri="{FF2B5EF4-FFF2-40B4-BE49-F238E27FC236}">
                  <a16:creationId xmlns:a16="http://schemas.microsoft.com/office/drawing/2014/main" id="{B79A6080-E6E4-9143-7047-46CCF56FCAB2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716;p48">
              <a:extLst>
                <a:ext uri="{FF2B5EF4-FFF2-40B4-BE49-F238E27FC236}">
                  <a16:creationId xmlns:a16="http://schemas.microsoft.com/office/drawing/2014/main" id="{74D56A3E-68A0-093D-2299-EC329B312D43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717;p48">
              <a:extLst>
                <a:ext uri="{FF2B5EF4-FFF2-40B4-BE49-F238E27FC236}">
                  <a16:creationId xmlns:a16="http://schemas.microsoft.com/office/drawing/2014/main" id="{E66E1F38-E680-FB3A-3F4D-1703783422EC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718;p48">
              <a:extLst>
                <a:ext uri="{FF2B5EF4-FFF2-40B4-BE49-F238E27FC236}">
                  <a16:creationId xmlns:a16="http://schemas.microsoft.com/office/drawing/2014/main" id="{5F9C1547-916E-FFC7-A420-DD2D94992386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719;p48">
              <a:extLst>
                <a:ext uri="{FF2B5EF4-FFF2-40B4-BE49-F238E27FC236}">
                  <a16:creationId xmlns:a16="http://schemas.microsoft.com/office/drawing/2014/main" id="{A874D063-16E7-7566-410C-89C2FF110BD0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720;p48">
              <a:extLst>
                <a:ext uri="{FF2B5EF4-FFF2-40B4-BE49-F238E27FC236}">
                  <a16:creationId xmlns:a16="http://schemas.microsoft.com/office/drawing/2014/main" id="{EE46FD56-E43D-C716-E7F6-DC4279ADF4A3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721;p48">
              <a:extLst>
                <a:ext uri="{FF2B5EF4-FFF2-40B4-BE49-F238E27FC236}">
                  <a16:creationId xmlns:a16="http://schemas.microsoft.com/office/drawing/2014/main" id="{2CF72B10-722C-27A5-060F-6AF48256C8BA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722;p48">
              <a:extLst>
                <a:ext uri="{FF2B5EF4-FFF2-40B4-BE49-F238E27FC236}">
                  <a16:creationId xmlns:a16="http://schemas.microsoft.com/office/drawing/2014/main" id="{27B0434B-1D14-B69B-FEA7-1BE25C88A220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723;p48">
              <a:extLst>
                <a:ext uri="{FF2B5EF4-FFF2-40B4-BE49-F238E27FC236}">
                  <a16:creationId xmlns:a16="http://schemas.microsoft.com/office/drawing/2014/main" id="{7F51132F-D97C-C8E8-964B-D2BBE9535D36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724;p48">
              <a:extLst>
                <a:ext uri="{FF2B5EF4-FFF2-40B4-BE49-F238E27FC236}">
                  <a16:creationId xmlns:a16="http://schemas.microsoft.com/office/drawing/2014/main" id="{D4147016-4E23-0575-2A01-E202E6751B1C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725;p48">
              <a:extLst>
                <a:ext uri="{FF2B5EF4-FFF2-40B4-BE49-F238E27FC236}">
                  <a16:creationId xmlns:a16="http://schemas.microsoft.com/office/drawing/2014/main" id="{5B986A63-BF8F-4970-E670-B1CB8A6DCE51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726;p48">
              <a:extLst>
                <a:ext uri="{FF2B5EF4-FFF2-40B4-BE49-F238E27FC236}">
                  <a16:creationId xmlns:a16="http://schemas.microsoft.com/office/drawing/2014/main" id="{BA6FC9E9-DBA4-93F9-D31D-B73AB3F70D83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727;p48">
              <a:extLst>
                <a:ext uri="{FF2B5EF4-FFF2-40B4-BE49-F238E27FC236}">
                  <a16:creationId xmlns:a16="http://schemas.microsoft.com/office/drawing/2014/main" id="{D361A8A6-51E3-72DA-5DBE-F06D3B990B3B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728;p48">
              <a:extLst>
                <a:ext uri="{FF2B5EF4-FFF2-40B4-BE49-F238E27FC236}">
                  <a16:creationId xmlns:a16="http://schemas.microsoft.com/office/drawing/2014/main" id="{351C944B-8FB3-A8D0-801A-DCAA184DE3FC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729;p48">
              <a:extLst>
                <a:ext uri="{FF2B5EF4-FFF2-40B4-BE49-F238E27FC236}">
                  <a16:creationId xmlns:a16="http://schemas.microsoft.com/office/drawing/2014/main" id="{F29D18E5-82AF-C971-A891-061665D2FD3F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730;p48">
              <a:extLst>
                <a:ext uri="{FF2B5EF4-FFF2-40B4-BE49-F238E27FC236}">
                  <a16:creationId xmlns:a16="http://schemas.microsoft.com/office/drawing/2014/main" id="{9C0206D5-DB9E-22B1-3309-0A776405C6AB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731;p48">
              <a:extLst>
                <a:ext uri="{FF2B5EF4-FFF2-40B4-BE49-F238E27FC236}">
                  <a16:creationId xmlns:a16="http://schemas.microsoft.com/office/drawing/2014/main" id="{227ED009-DA8D-75AF-DDD4-C3E0F1DDC603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732;p48">
              <a:extLst>
                <a:ext uri="{FF2B5EF4-FFF2-40B4-BE49-F238E27FC236}">
                  <a16:creationId xmlns:a16="http://schemas.microsoft.com/office/drawing/2014/main" id="{6FD73602-C3C3-C14D-DE2D-2F1C48CF500B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733;p48">
              <a:extLst>
                <a:ext uri="{FF2B5EF4-FFF2-40B4-BE49-F238E27FC236}">
                  <a16:creationId xmlns:a16="http://schemas.microsoft.com/office/drawing/2014/main" id="{0D596D1F-3ADD-559D-4E49-B919851E14FD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734;p48">
              <a:extLst>
                <a:ext uri="{FF2B5EF4-FFF2-40B4-BE49-F238E27FC236}">
                  <a16:creationId xmlns:a16="http://schemas.microsoft.com/office/drawing/2014/main" id="{BF57D94A-ED2F-82BB-642D-60D03532A942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735;p48">
              <a:extLst>
                <a:ext uri="{FF2B5EF4-FFF2-40B4-BE49-F238E27FC236}">
                  <a16:creationId xmlns:a16="http://schemas.microsoft.com/office/drawing/2014/main" id="{26B047BB-5C7C-2BFB-DBC7-98C1C4A26B0B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736;p48">
              <a:extLst>
                <a:ext uri="{FF2B5EF4-FFF2-40B4-BE49-F238E27FC236}">
                  <a16:creationId xmlns:a16="http://schemas.microsoft.com/office/drawing/2014/main" id="{3A0609AC-F1BD-0C78-2E1A-F1AE5627E643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737;p48">
              <a:extLst>
                <a:ext uri="{FF2B5EF4-FFF2-40B4-BE49-F238E27FC236}">
                  <a16:creationId xmlns:a16="http://schemas.microsoft.com/office/drawing/2014/main" id="{178ABCB6-6CD5-1135-E59B-DC0315352191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738;p48">
              <a:extLst>
                <a:ext uri="{FF2B5EF4-FFF2-40B4-BE49-F238E27FC236}">
                  <a16:creationId xmlns:a16="http://schemas.microsoft.com/office/drawing/2014/main" id="{6B9D96D5-EE8C-B3C5-FB2D-A13672D18B38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739;p48">
              <a:extLst>
                <a:ext uri="{FF2B5EF4-FFF2-40B4-BE49-F238E27FC236}">
                  <a16:creationId xmlns:a16="http://schemas.microsoft.com/office/drawing/2014/main" id="{A335E5E7-920A-233F-DC20-50D7C915F2D7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740;p48">
              <a:extLst>
                <a:ext uri="{FF2B5EF4-FFF2-40B4-BE49-F238E27FC236}">
                  <a16:creationId xmlns:a16="http://schemas.microsoft.com/office/drawing/2014/main" id="{AB5813A9-79CD-C2F3-A38B-CCE345AF8A05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741;p48">
              <a:extLst>
                <a:ext uri="{FF2B5EF4-FFF2-40B4-BE49-F238E27FC236}">
                  <a16:creationId xmlns:a16="http://schemas.microsoft.com/office/drawing/2014/main" id="{9A1FB8B8-4204-7550-40CA-E4A087BD5146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742;p48">
              <a:extLst>
                <a:ext uri="{FF2B5EF4-FFF2-40B4-BE49-F238E27FC236}">
                  <a16:creationId xmlns:a16="http://schemas.microsoft.com/office/drawing/2014/main" id="{1AC6BBEC-5A71-0270-B51C-935B21AF28FA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743;p48">
              <a:extLst>
                <a:ext uri="{FF2B5EF4-FFF2-40B4-BE49-F238E27FC236}">
                  <a16:creationId xmlns:a16="http://schemas.microsoft.com/office/drawing/2014/main" id="{F275233C-240B-0305-AD87-9EB9511FC1BE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744;p48">
              <a:extLst>
                <a:ext uri="{FF2B5EF4-FFF2-40B4-BE49-F238E27FC236}">
                  <a16:creationId xmlns:a16="http://schemas.microsoft.com/office/drawing/2014/main" id="{A5C14697-90D2-6202-DBE1-AE444F66281A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3772;p48">
            <a:extLst>
              <a:ext uri="{FF2B5EF4-FFF2-40B4-BE49-F238E27FC236}">
                <a16:creationId xmlns:a16="http://schemas.microsoft.com/office/drawing/2014/main" id="{B364CC68-1898-889A-A118-3149768ACAEA}"/>
              </a:ext>
            </a:extLst>
          </p:cNvPr>
          <p:cNvSpPr/>
          <p:nvPr/>
        </p:nvSpPr>
        <p:spPr>
          <a:xfrm rot="2700000">
            <a:off x="572772" y="1516559"/>
            <a:ext cx="151983" cy="1519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23773;p48">
            <a:extLst>
              <a:ext uri="{FF2B5EF4-FFF2-40B4-BE49-F238E27FC236}">
                <a16:creationId xmlns:a16="http://schemas.microsoft.com/office/drawing/2014/main" id="{5A5CA868-F57D-5006-F2BB-D643C7E1A7C1}"/>
              </a:ext>
            </a:extLst>
          </p:cNvPr>
          <p:cNvSpPr/>
          <p:nvPr/>
        </p:nvSpPr>
        <p:spPr>
          <a:xfrm rot="2700000">
            <a:off x="1177491" y="2095413"/>
            <a:ext cx="151983" cy="15198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3774;p48">
            <a:extLst>
              <a:ext uri="{FF2B5EF4-FFF2-40B4-BE49-F238E27FC236}">
                <a16:creationId xmlns:a16="http://schemas.microsoft.com/office/drawing/2014/main" id="{631FDEC1-E34B-66E4-320A-63B4D32D893A}"/>
              </a:ext>
            </a:extLst>
          </p:cNvPr>
          <p:cNvSpPr/>
          <p:nvPr/>
        </p:nvSpPr>
        <p:spPr>
          <a:xfrm rot="2700000">
            <a:off x="2159934" y="1792177"/>
            <a:ext cx="151983" cy="15198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23775;p48">
            <a:extLst>
              <a:ext uri="{FF2B5EF4-FFF2-40B4-BE49-F238E27FC236}">
                <a16:creationId xmlns:a16="http://schemas.microsoft.com/office/drawing/2014/main" id="{40302C12-2A40-3DE4-D153-97EDB0610B08}"/>
              </a:ext>
            </a:extLst>
          </p:cNvPr>
          <p:cNvSpPr/>
          <p:nvPr/>
        </p:nvSpPr>
        <p:spPr>
          <a:xfrm rot="2700000">
            <a:off x="2841267" y="1215214"/>
            <a:ext cx="151983" cy="15198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3776;p48">
            <a:extLst>
              <a:ext uri="{FF2B5EF4-FFF2-40B4-BE49-F238E27FC236}">
                <a16:creationId xmlns:a16="http://schemas.microsoft.com/office/drawing/2014/main" id="{AAF19D7C-28C0-49BA-F0B9-9ECEB7E8F153}"/>
              </a:ext>
            </a:extLst>
          </p:cNvPr>
          <p:cNvSpPr/>
          <p:nvPr/>
        </p:nvSpPr>
        <p:spPr>
          <a:xfrm rot="2700000">
            <a:off x="3523595" y="1209785"/>
            <a:ext cx="151983" cy="15198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5ABBA7F-C0B1-8869-8DE1-6A920F9DB30A}"/>
              </a:ext>
            </a:extLst>
          </p:cNvPr>
          <p:cNvSpPr txBox="1"/>
          <p:nvPr/>
        </p:nvSpPr>
        <p:spPr>
          <a:xfrm>
            <a:off x="5418881" y="4329364"/>
            <a:ext cx="369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Valid solution</a:t>
            </a:r>
            <a:br>
              <a:rPr lang="en-US" sz="1600" dirty="0"/>
            </a:br>
            <a:r>
              <a:rPr lang="en-US" sz="1600" dirty="0"/>
              <a:t>(D: Day; 1: choose to go; 0: not to go)</a:t>
            </a:r>
            <a:endParaRPr sz="1600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0C73CC5-ED91-9838-B687-ECE04685C81A}"/>
              </a:ext>
            </a:extLst>
          </p:cNvPr>
          <p:cNvGrpSpPr/>
          <p:nvPr/>
        </p:nvGrpSpPr>
        <p:grpSpPr>
          <a:xfrm>
            <a:off x="416406" y="3388433"/>
            <a:ext cx="2316480" cy="1779478"/>
            <a:chOff x="-63094" y="3388433"/>
            <a:chExt cx="2316480" cy="1779478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E24E64-C9CB-6192-4F13-2C42F1C401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790" y="3388433"/>
              <a:ext cx="1608726" cy="1439078"/>
              <a:chOff x="5535641" y="1228771"/>
              <a:chExt cx="2972176" cy="2658746"/>
            </a:xfrm>
          </p:grpSpPr>
          <p:sp>
            <p:nvSpPr>
              <p:cNvPr id="162" name="Google Shape;170;p25">
                <a:extLst>
                  <a:ext uri="{FF2B5EF4-FFF2-40B4-BE49-F238E27FC236}">
                    <a16:creationId xmlns:a16="http://schemas.microsoft.com/office/drawing/2014/main" id="{ADD2C349-373F-ADE2-9C34-0E1112F3EBF8}"/>
                  </a:ext>
                </a:extLst>
              </p:cNvPr>
              <p:cNvSpPr/>
              <p:nvPr/>
            </p:nvSpPr>
            <p:spPr>
              <a:xfrm>
                <a:off x="5535641" y="1587962"/>
                <a:ext cx="2880000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1187" extrusionOk="0">
                    <a:moveTo>
                      <a:pt x="1" y="1"/>
                    </a:moveTo>
                    <a:lnTo>
                      <a:pt x="1" y="1186"/>
                    </a:lnTo>
                    <a:lnTo>
                      <a:pt x="252832" y="1186"/>
                    </a:lnTo>
                    <a:lnTo>
                      <a:pt x="2528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63" name="Google Shape;171;p25">
                <a:extLst>
                  <a:ext uri="{FF2B5EF4-FFF2-40B4-BE49-F238E27FC236}">
                    <a16:creationId xmlns:a16="http://schemas.microsoft.com/office/drawing/2014/main" id="{6CB31402-B22A-81F7-CB75-855E54B64F53}"/>
                  </a:ext>
                </a:extLst>
              </p:cNvPr>
              <p:cNvSpPr/>
              <p:nvPr/>
            </p:nvSpPr>
            <p:spPr>
              <a:xfrm rot="5400000">
                <a:off x="5188686" y="2484954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64" name="Google Shape;171;p25">
                <a:extLst>
                  <a:ext uri="{FF2B5EF4-FFF2-40B4-BE49-F238E27FC236}">
                    <a16:creationId xmlns:a16="http://schemas.microsoft.com/office/drawing/2014/main" id="{177B6141-8218-98D6-0B69-7226F73F2113}"/>
                  </a:ext>
                </a:extLst>
              </p:cNvPr>
              <p:cNvSpPr/>
              <p:nvPr/>
            </p:nvSpPr>
            <p:spPr>
              <a:xfrm rot="5400000">
                <a:off x="5687613" y="2484955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65" name="Google Shape;170;p25">
                <a:extLst>
                  <a:ext uri="{FF2B5EF4-FFF2-40B4-BE49-F238E27FC236}">
                    <a16:creationId xmlns:a16="http://schemas.microsoft.com/office/drawing/2014/main" id="{A649DAFE-E41F-BBE7-78CF-185AF0701F89}"/>
                  </a:ext>
                </a:extLst>
              </p:cNvPr>
              <p:cNvSpPr/>
              <p:nvPr/>
            </p:nvSpPr>
            <p:spPr>
              <a:xfrm rot="5400000">
                <a:off x="4708272" y="2476716"/>
                <a:ext cx="2520000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1187" extrusionOk="0">
                    <a:moveTo>
                      <a:pt x="1" y="1"/>
                    </a:moveTo>
                    <a:lnTo>
                      <a:pt x="1" y="1186"/>
                    </a:lnTo>
                    <a:lnTo>
                      <a:pt x="252832" y="1186"/>
                    </a:lnTo>
                    <a:lnTo>
                      <a:pt x="2528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66" name="Google Shape;171;p25">
                <a:extLst>
                  <a:ext uri="{FF2B5EF4-FFF2-40B4-BE49-F238E27FC236}">
                    <a16:creationId xmlns:a16="http://schemas.microsoft.com/office/drawing/2014/main" id="{CA5D5229-6387-0AED-704D-9D33B04B348D}"/>
                  </a:ext>
                </a:extLst>
              </p:cNvPr>
              <p:cNvSpPr/>
              <p:nvPr/>
            </p:nvSpPr>
            <p:spPr>
              <a:xfrm rot="5400000">
                <a:off x="6180184" y="2490480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67" name="Google Shape;171;p25">
                <a:extLst>
                  <a:ext uri="{FF2B5EF4-FFF2-40B4-BE49-F238E27FC236}">
                    <a16:creationId xmlns:a16="http://schemas.microsoft.com/office/drawing/2014/main" id="{16A6A785-16C1-DB0E-A2DF-A49F946D57AA}"/>
                  </a:ext>
                </a:extLst>
              </p:cNvPr>
              <p:cNvSpPr/>
              <p:nvPr/>
            </p:nvSpPr>
            <p:spPr>
              <a:xfrm rot="5400000">
                <a:off x="6676263" y="2484465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68" name="Google Shape;23772;p48">
                <a:extLst>
                  <a:ext uri="{FF2B5EF4-FFF2-40B4-BE49-F238E27FC236}">
                    <a16:creationId xmlns:a16="http://schemas.microsoft.com/office/drawing/2014/main" id="{25D10BA1-8CA9-1D76-B02B-7093EE519146}"/>
                  </a:ext>
                </a:extLst>
              </p:cNvPr>
              <p:cNvSpPr/>
              <p:nvPr/>
            </p:nvSpPr>
            <p:spPr>
              <a:xfrm rot="2700000">
                <a:off x="5633512" y="3490004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69" name="Google Shape;23773;p48">
                <a:extLst>
                  <a:ext uri="{FF2B5EF4-FFF2-40B4-BE49-F238E27FC236}">
                    <a16:creationId xmlns:a16="http://schemas.microsoft.com/office/drawing/2014/main" id="{CE17091B-4AF5-1A17-2919-4BDA442D2793}"/>
                  </a:ext>
                </a:extLst>
              </p:cNvPr>
              <p:cNvSpPr/>
              <p:nvPr/>
            </p:nvSpPr>
            <p:spPr>
              <a:xfrm rot="2700000">
                <a:off x="5623599" y="3045432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70" name="Google Shape;23774;p48">
                <a:extLst>
                  <a:ext uri="{FF2B5EF4-FFF2-40B4-BE49-F238E27FC236}">
                    <a16:creationId xmlns:a16="http://schemas.microsoft.com/office/drawing/2014/main" id="{BEE0DF77-C976-8FBB-6EE3-BFEA554A0ABA}"/>
                  </a:ext>
                </a:extLst>
              </p:cNvPr>
              <p:cNvSpPr/>
              <p:nvPr/>
            </p:nvSpPr>
            <p:spPr>
              <a:xfrm rot="2700000">
                <a:off x="5621258" y="2636476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71" name="Google Shape;23775;p48">
                <a:extLst>
                  <a:ext uri="{FF2B5EF4-FFF2-40B4-BE49-F238E27FC236}">
                    <a16:creationId xmlns:a16="http://schemas.microsoft.com/office/drawing/2014/main" id="{40D7B397-C468-C2E4-B6A6-B9EA42B071A7}"/>
                  </a:ext>
                </a:extLst>
              </p:cNvPr>
              <p:cNvSpPr/>
              <p:nvPr/>
            </p:nvSpPr>
            <p:spPr>
              <a:xfrm rot="2700000">
                <a:off x="5623559" y="2201280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72" name="Google Shape;23776;p48">
                <a:extLst>
                  <a:ext uri="{FF2B5EF4-FFF2-40B4-BE49-F238E27FC236}">
                    <a16:creationId xmlns:a16="http://schemas.microsoft.com/office/drawing/2014/main" id="{EF357501-8B0D-C45D-577A-49C17141D3AA}"/>
                  </a:ext>
                </a:extLst>
              </p:cNvPr>
              <p:cNvSpPr/>
              <p:nvPr/>
            </p:nvSpPr>
            <p:spPr>
              <a:xfrm rot="2700000">
                <a:off x="5636386" y="1791093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3682053-8F05-4611-D3BD-3F51BA65609F}"/>
                  </a:ext>
                </a:extLst>
              </p:cNvPr>
              <p:cNvSpPr txBox="1"/>
              <p:nvPr/>
            </p:nvSpPr>
            <p:spPr>
              <a:xfrm>
                <a:off x="5891151" y="1249718"/>
                <a:ext cx="643260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D1</a:t>
                </a:r>
                <a:endParaRPr sz="10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E999055-6A40-12DF-CA30-0E0C52CD3D4C}"/>
                  </a:ext>
                </a:extLst>
              </p:cNvPr>
              <p:cNvSpPr txBox="1"/>
              <p:nvPr/>
            </p:nvSpPr>
            <p:spPr>
              <a:xfrm>
                <a:off x="6373342" y="1249716"/>
                <a:ext cx="643260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D2</a:t>
                </a:r>
                <a:endParaRPr sz="10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BD4DE57-6566-F0F7-229A-C887B2F28CBE}"/>
                  </a:ext>
                </a:extLst>
              </p:cNvPr>
              <p:cNvSpPr txBox="1"/>
              <p:nvPr/>
            </p:nvSpPr>
            <p:spPr>
              <a:xfrm>
                <a:off x="6871188" y="1241972"/>
                <a:ext cx="643260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D3</a:t>
                </a:r>
                <a:endParaRPr sz="1000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C0C9539-6E57-0623-A5CB-1FBD0F10B4AC}"/>
                  </a:ext>
                </a:extLst>
              </p:cNvPr>
              <p:cNvSpPr txBox="1"/>
              <p:nvPr/>
            </p:nvSpPr>
            <p:spPr>
              <a:xfrm>
                <a:off x="7360397" y="1249716"/>
                <a:ext cx="643260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D4</a:t>
                </a:r>
                <a:endParaRPr sz="1000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43B0FCF-6C53-B5EA-4BCC-7ACFD2620153}"/>
                  </a:ext>
                </a:extLst>
              </p:cNvPr>
              <p:cNvSpPr txBox="1"/>
              <p:nvPr/>
            </p:nvSpPr>
            <p:spPr>
              <a:xfrm>
                <a:off x="7864557" y="1249716"/>
                <a:ext cx="643260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D5</a:t>
                </a:r>
                <a:endParaRPr sz="1000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80640F2-9BED-53D8-E833-6A5AB10711AC}"/>
                  </a:ext>
                </a:extLst>
              </p:cNvPr>
              <p:cNvSpPr txBox="1"/>
              <p:nvPr/>
            </p:nvSpPr>
            <p:spPr>
              <a:xfrm>
                <a:off x="5984889" y="1699877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03FE355-A775-0CDC-3D78-2F91ED7251B9}"/>
                  </a:ext>
                </a:extLst>
              </p:cNvPr>
              <p:cNvSpPr txBox="1"/>
              <p:nvPr/>
            </p:nvSpPr>
            <p:spPr>
              <a:xfrm>
                <a:off x="6461183" y="2967214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0</a:t>
                </a:r>
                <a:endParaRPr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AB97CA5-59B5-2D6F-75A1-29816C5EB647}"/>
                  </a:ext>
                </a:extLst>
              </p:cNvPr>
              <p:cNvSpPr txBox="1"/>
              <p:nvPr/>
            </p:nvSpPr>
            <p:spPr>
              <a:xfrm>
                <a:off x="6957075" y="2528153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1</a:t>
                </a:r>
                <a:endParaRPr sz="1000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F3CE3C4-9CFF-FDE4-086D-1212E1DAA176}"/>
                  </a:ext>
                </a:extLst>
              </p:cNvPr>
              <p:cNvSpPr txBox="1"/>
              <p:nvPr/>
            </p:nvSpPr>
            <p:spPr>
              <a:xfrm>
                <a:off x="7443770" y="3419790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47D6DD3-1B82-76B3-88AA-6FEF7075CDF1}"/>
                  </a:ext>
                </a:extLst>
              </p:cNvPr>
              <p:cNvSpPr txBox="1"/>
              <p:nvPr/>
            </p:nvSpPr>
            <p:spPr>
              <a:xfrm>
                <a:off x="7942363" y="2113683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0D2FDB4-F162-D317-3468-B79D8991A231}"/>
                  </a:ext>
                </a:extLst>
              </p:cNvPr>
              <p:cNvSpPr txBox="1"/>
              <p:nvPr/>
            </p:nvSpPr>
            <p:spPr>
              <a:xfrm>
                <a:off x="5980307" y="2113439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4F14072-E2A9-4AF2-FF28-9731D0FC6D49}"/>
                  </a:ext>
                </a:extLst>
              </p:cNvPr>
              <p:cNvSpPr txBox="1"/>
              <p:nvPr/>
            </p:nvSpPr>
            <p:spPr>
              <a:xfrm>
                <a:off x="5987415" y="2527384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92687B09-85A7-3400-5DB5-406CFB1DA105}"/>
                  </a:ext>
                </a:extLst>
              </p:cNvPr>
              <p:cNvSpPr txBox="1"/>
              <p:nvPr/>
            </p:nvSpPr>
            <p:spPr>
              <a:xfrm>
                <a:off x="5984889" y="2967214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1</a:t>
                </a:r>
                <a:endParaRPr sz="1000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0CCDC87-8C37-B3B4-FCD2-AA5FACD4B01C}"/>
                  </a:ext>
                </a:extLst>
              </p:cNvPr>
              <p:cNvSpPr txBox="1"/>
              <p:nvPr/>
            </p:nvSpPr>
            <p:spPr>
              <a:xfrm>
                <a:off x="5987415" y="3410031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CF2E715-0215-23BC-DBDB-70148D968CCB}"/>
                  </a:ext>
                </a:extLst>
              </p:cNvPr>
              <p:cNvSpPr txBox="1"/>
              <p:nvPr/>
            </p:nvSpPr>
            <p:spPr>
              <a:xfrm>
                <a:off x="6462702" y="3410031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0</a:t>
                </a:r>
                <a:endParaRPr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D608D04-D63E-228A-F479-F8D2F1EDBA41}"/>
                  </a:ext>
                </a:extLst>
              </p:cNvPr>
              <p:cNvSpPr txBox="1"/>
              <p:nvPr/>
            </p:nvSpPr>
            <p:spPr>
              <a:xfrm>
                <a:off x="6961038" y="3412782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8A24111-579D-49BE-90F7-6A479BD07496}"/>
                  </a:ext>
                </a:extLst>
              </p:cNvPr>
              <p:cNvSpPr txBox="1"/>
              <p:nvPr/>
            </p:nvSpPr>
            <p:spPr>
              <a:xfrm>
                <a:off x="7950446" y="3432615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1</a:t>
                </a:r>
                <a:endParaRPr sz="1000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304AE19-C69D-76F9-027F-88185E35FB23}"/>
                  </a:ext>
                </a:extLst>
              </p:cNvPr>
              <p:cNvSpPr txBox="1"/>
              <p:nvPr/>
            </p:nvSpPr>
            <p:spPr>
              <a:xfrm>
                <a:off x="6957075" y="2964358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9AB93E2-B6EC-D2CF-197E-184042DA5EE6}"/>
                  </a:ext>
                </a:extLst>
              </p:cNvPr>
              <p:cNvSpPr txBox="1"/>
              <p:nvPr/>
            </p:nvSpPr>
            <p:spPr>
              <a:xfrm>
                <a:off x="7448060" y="2971491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A5854C2-985B-E07D-B728-004705045495}"/>
                  </a:ext>
                </a:extLst>
              </p:cNvPr>
              <p:cNvSpPr txBox="1"/>
              <p:nvPr/>
            </p:nvSpPr>
            <p:spPr>
              <a:xfrm>
                <a:off x="7944707" y="2974793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A87FDA9-CD69-72F7-1F77-59EEDE0B2339}"/>
                  </a:ext>
                </a:extLst>
              </p:cNvPr>
              <p:cNvSpPr txBox="1"/>
              <p:nvPr/>
            </p:nvSpPr>
            <p:spPr>
              <a:xfrm>
                <a:off x="7443770" y="2537302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AE04470-A087-4A31-A510-15321DE39FB5}"/>
                  </a:ext>
                </a:extLst>
              </p:cNvPr>
              <p:cNvSpPr txBox="1"/>
              <p:nvPr/>
            </p:nvSpPr>
            <p:spPr>
              <a:xfrm>
                <a:off x="7942363" y="2527384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2807510-086A-0C58-B243-61FD0E8125BB}"/>
                  </a:ext>
                </a:extLst>
              </p:cNvPr>
              <p:cNvSpPr txBox="1"/>
              <p:nvPr/>
            </p:nvSpPr>
            <p:spPr>
              <a:xfrm>
                <a:off x="6472854" y="2525797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0</a:t>
                </a:r>
                <a:endParaRPr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57BD598-FF83-EEED-291D-FBAEE1B6CF81}"/>
                  </a:ext>
                </a:extLst>
              </p:cNvPr>
              <p:cNvSpPr txBox="1"/>
              <p:nvPr/>
            </p:nvSpPr>
            <p:spPr>
              <a:xfrm>
                <a:off x="6472784" y="2108558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1</a:t>
                </a:r>
                <a:endParaRPr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9B290C7F-7100-4168-5553-E55C198BDF5A}"/>
                  </a:ext>
                </a:extLst>
              </p:cNvPr>
              <p:cNvSpPr txBox="1"/>
              <p:nvPr/>
            </p:nvSpPr>
            <p:spPr>
              <a:xfrm>
                <a:off x="6957075" y="2106817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EA26647C-54A1-8C5C-6A79-FDD45A44C898}"/>
                  </a:ext>
                </a:extLst>
              </p:cNvPr>
              <p:cNvSpPr txBox="1"/>
              <p:nvPr/>
            </p:nvSpPr>
            <p:spPr>
              <a:xfrm>
                <a:off x="7451807" y="2108556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1</a:t>
                </a:r>
                <a:endParaRPr sz="1000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DF6CFD2-1D90-0FF5-0806-77DF101BB72A}"/>
                  </a:ext>
                </a:extLst>
              </p:cNvPr>
              <p:cNvSpPr txBox="1"/>
              <p:nvPr/>
            </p:nvSpPr>
            <p:spPr>
              <a:xfrm>
                <a:off x="6480309" y="1701213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1</a:t>
                </a:r>
                <a:endParaRPr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7D4F38C-5867-82FE-50BD-334A384D1615}"/>
                  </a:ext>
                </a:extLst>
              </p:cNvPr>
              <p:cNvSpPr txBox="1"/>
              <p:nvPr/>
            </p:nvSpPr>
            <p:spPr>
              <a:xfrm>
                <a:off x="6967775" y="1702080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E3552F2-09E3-A860-232A-4E59493EAAF5}"/>
                  </a:ext>
                </a:extLst>
              </p:cNvPr>
              <p:cNvSpPr txBox="1"/>
              <p:nvPr/>
            </p:nvSpPr>
            <p:spPr>
              <a:xfrm>
                <a:off x="7458678" y="1703367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F3247CE-45F4-AACA-712D-4226B91ACF27}"/>
                  </a:ext>
                </a:extLst>
              </p:cNvPr>
              <p:cNvSpPr txBox="1"/>
              <p:nvPr/>
            </p:nvSpPr>
            <p:spPr>
              <a:xfrm>
                <a:off x="7942363" y="1715687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7D4BD9B-33CC-0C9E-55C6-AAB963D622DE}"/>
                </a:ext>
              </a:extLst>
            </p:cNvPr>
            <p:cNvSpPr txBox="1"/>
            <p:nvPr/>
          </p:nvSpPr>
          <p:spPr>
            <a:xfrm>
              <a:off x="-63094" y="4752413"/>
              <a:ext cx="23164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1"/>
                  </a:solidFill>
                </a:rPr>
                <a:t>Invalid solution: </a:t>
              </a:r>
              <a:br>
                <a:rPr lang="en-US" sz="1050" dirty="0">
                  <a:solidFill>
                    <a:schemeClr val="accent1"/>
                  </a:solidFill>
                </a:rPr>
              </a:br>
              <a:r>
                <a:rPr lang="en-US" sz="1050" dirty="0">
                  <a:solidFill>
                    <a:schemeClr val="accent1"/>
                  </a:solidFill>
                </a:rPr>
                <a:t>one day at two places</a:t>
              </a:r>
              <a:endParaRPr sz="105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9E26EFA-45E5-9EC0-DD6A-A053641386A3}"/>
              </a:ext>
            </a:extLst>
          </p:cNvPr>
          <p:cNvGrpSpPr/>
          <p:nvPr/>
        </p:nvGrpSpPr>
        <p:grpSpPr>
          <a:xfrm>
            <a:off x="2826835" y="3395578"/>
            <a:ext cx="2316480" cy="1757696"/>
            <a:chOff x="1840455" y="3407514"/>
            <a:chExt cx="2316480" cy="1757696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E200BB80-0834-A6A2-C8CD-44C5B5CE54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6967" y="3407514"/>
              <a:ext cx="1608726" cy="1439078"/>
              <a:chOff x="5535641" y="1228771"/>
              <a:chExt cx="2972176" cy="2658746"/>
            </a:xfrm>
          </p:grpSpPr>
          <p:sp>
            <p:nvSpPr>
              <p:cNvPr id="205" name="Google Shape;170;p25">
                <a:extLst>
                  <a:ext uri="{FF2B5EF4-FFF2-40B4-BE49-F238E27FC236}">
                    <a16:creationId xmlns:a16="http://schemas.microsoft.com/office/drawing/2014/main" id="{AF721DCD-E5B3-1CD7-169F-3B37A11B7E80}"/>
                  </a:ext>
                </a:extLst>
              </p:cNvPr>
              <p:cNvSpPr/>
              <p:nvPr/>
            </p:nvSpPr>
            <p:spPr>
              <a:xfrm>
                <a:off x="5535641" y="1587962"/>
                <a:ext cx="2880000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1187" extrusionOk="0">
                    <a:moveTo>
                      <a:pt x="1" y="1"/>
                    </a:moveTo>
                    <a:lnTo>
                      <a:pt x="1" y="1186"/>
                    </a:lnTo>
                    <a:lnTo>
                      <a:pt x="252832" y="1186"/>
                    </a:lnTo>
                    <a:lnTo>
                      <a:pt x="2528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06" name="Google Shape;171;p25">
                <a:extLst>
                  <a:ext uri="{FF2B5EF4-FFF2-40B4-BE49-F238E27FC236}">
                    <a16:creationId xmlns:a16="http://schemas.microsoft.com/office/drawing/2014/main" id="{068BD6F4-45DA-3650-69CD-70911A67B1C3}"/>
                  </a:ext>
                </a:extLst>
              </p:cNvPr>
              <p:cNvSpPr/>
              <p:nvPr/>
            </p:nvSpPr>
            <p:spPr>
              <a:xfrm rot="5400000">
                <a:off x="5188686" y="2484954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07" name="Google Shape;171;p25">
                <a:extLst>
                  <a:ext uri="{FF2B5EF4-FFF2-40B4-BE49-F238E27FC236}">
                    <a16:creationId xmlns:a16="http://schemas.microsoft.com/office/drawing/2014/main" id="{5B4C242F-9EA0-6FC7-6CAA-43F58A2F1673}"/>
                  </a:ext>
                </a:extLst>
              </p:cNvPr>
              <p:cNvSpPr/>
              <p:nvPr/>
            </p:nvSpPr>
            <p:spPr>
              <a:xfrm rot="5400000">
                <a:off x="5687613" y="2484955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08" name="Google Shape;170;p25">
                <a:extLst>
                  <a:ext uri="{FF2B5EF4-FFF2-40B4-BE49-F238E27FC236}">
                    <a16:creationId xmlns:a16="http://schemas.microsoft.com/office/drawing/2014/main" id="{30DE5A63-E0D6-D079-7F94-167871BFE89A}"/>
                  </a:ext>
                </a:extLst>
              </p:cNvPr>
              <p:cNvSpPr/>
              <p:nvPr/>
            </p:nvSpPr>
            <p:spPr>
              <a:xfrm rot="5400000">
                <a:off x="4708272" y="2476716"/>
                <a:ext cx="2520000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1187" extrusionOk="0">
                    <a:moveTo>
                      <a:pt x="1" y="1"/>
                    </a:moveTo>
                    <a:lnTo>
                      <a:pt x="1" y="1186"/>
                    </a:lnTo>
                    <a:lnTo>
                      <a:pt x="252832" y="1186"/>
                    </a:lnTo>
                    <a:lnTo>
                      <a:pt x="2528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09" name="Google Shape;171;p25">
                <a:extLst>
                  <a:ext uri="{FF2B5EF4-FFF2-40B4-BE49-F238E27FC236}">
                    <a16:creationId xmlns:a16="http://schemas.microsoft.com/office/drawing/2014/main" id="{B76C40D6-2492-7DEE-86A4-FD2B59839C42}"/>
                  </a:ext>
                </a:extLst>
              </p:cNvPr>
              <p:cNvSpPr/>
              <p:nvPr/>
            </p:nvSpPr>
            <p:spPr>
              <a:xfrm rot="5400000">
                <a:off x="6180184" y="2490480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10" name="Google Shape;171;p25">
                <a:extLst>
                  <a:ext uri="{FF2B5EF4-FFF2-40B4-BE49-F238E27FC236}">
                    <a16:creationId xmlns:a16="http://schemas.microsoft.com/office/drawing/2014/main" id="{8B26B77D-FDFD-5D3C-5AF9-D21DF7AB1BF4}"/>
                  </a:ext>
                </a:extLst>
              </p:cNvPr>
              <p:cNvSpPr/>
              <p:nvPr/>
            </p:nvSpPr>
            <p:spPr>
              <a:xfrm rot="5400000">
                <a:off x="6676263" y="2484465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11" name="Google Shape;23772;p48">
                <a:extLst>
                  <a:ext uri="{FF2B5EF4-FFF2-40B4-BE49-F238E27FC236}">
                    <a16:creationId xmlns:a16="http://schemas.microsoft.com/office/drawing/2014/main" id="{E020C992-E482-DF6B-40FC-E92A3037C1D5}"/>
                  </a:ext>
                </a:extLst>
              </p:cNvPr>
              <p:cNvSpPr/>
              <p:nvPr/>
            </p:nvSpPr>
            <p:spPr>
              <a:xfrm rot="2700000">
                <a:off x="5633512" y="3490004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12" name="Google Shape;23773;p48">
                <a:extLst>
                  <a:ext uri="{FF2B5EF4-FFF2-40B4-BE49-F238E27FC236}">
                    <a16:creationId xmlns:a16="http://schemas.microsoft.com/office/drawing/2014/main" id="{4460FA49-F9D4-C10C-E390-37A3BDA801D0}"/>
                  </a:ext>
                </a:extLst>
              </p:cNvPr>
              <p:cNvSpPr/>
              <p:nvPr/>
            </p:nvSpPr>
            <p:spPr>
              <a:xfrm rot="2700000">
                <a:off x="5623599" y="3045432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13" name="Google Shape;23774;p48">
                <a:extLst>
                  <a:ext uri="{FF2B5EF4-FFF2-40B4-BE49-F238E27FC236}">
                    <a16:creationId xmlns:a16="http://schemas.microsoft.com/office/drawing/2014/main" id="{08C34A22-B31C-910F-70DA-5D230E58C442}"/>
                  </a:ext>
                </a:extLst>
              </p:cNvPr>
              <p:cNvSpPr/>
              <p:nvPr/>
            </p:nvSpPr>
            <p:spPr>
              <a:xfrm rot="2700000">
                <a:off x="5621258" y="2636476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14" name="Google Shape;23775;p48">
                <a:extLst>
                  <a:ext uri="{FF2B5EF4-FFF2-40B4-BE49-F238E27FC236}">
                    <a16:creationId xmlns:a16="http://schemas.microsoft.com/office/drawing/2014/main" id="{D113BD81-FE60-AD7A-0D78-033582E0B1C4}"/>
                  </a:ext>
                </a:extLst>
              </p:cNvPr>
              <p:cNvSpPr/>
              <p:nvPr/>
            </p:nvSpPr>
            <p:spPr>
              <a:xfrm rot="2700000">
                <a:off x="5623559" y="2201280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15" name="Google Shape;23776;p48">
                <a:extLst>
                  <a:ext uri="{FF2B5EF4-FFF2-40B4-BE49-F238E27FC236}">
                    <a16:creationId xmlns:a16="http://schemas.microsoft.com/office/drawing/2014/main" id="{FF8FCC49-E531-41BB-E796-7AE11F7EFD0E}"/>
                  </a:ext>
                </a:extLst>
              </p:cNvPr>
              <p:cNvSpPr/>
              <p:nvPr/>
            </p:nvSpPr>
            <p:spPr>
              <a:xfrm rot="2700000">
                <a:off x="5636386" y="1791093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F40BAC34-F1B2-F772-2BBE-929DF8198C21}"/>
                  </a:ext>
                </a:extLst>
              </p:cNvPr>
              <p:cNvSpPr txBox="1"/>
              <p:nvPr/>
            </p:nvSpPr>
            <p:spPr>
              <a:xfrm>
                <a:off x="5891151" y="1249718"/>
                <a:ext cx="643260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D1</a:t>
                </a:r>
                <a:endParaRPr sz="1000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BFDEE62F-15EE-C1E2-02F3-B41EDD8B9DFC}"/>
                  </a:ext>
                </a:extLst>
              </p:cNvPr>
              <p:cNvSpPr txBox="1"/>
              <p:nvPr/>
            </p:nvSpPr>
            <p:spPr>
              <a:xfrm>
                <a:off x="6373342" y="1249716"/>
                <a:ext cx="643260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D2</a:t>
                </a:r>
                <a:endParaRPr sz="1000" dirty="0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93997072-F658-384C-17E1-88DAF21223D1}"/>
                  </a:ext>
                </a:extLst>
              </p:cNvPr>
              <p:cNvSpPr txBox="1"/>
              <p:nvPr/>
            </p:nvSpPr>
            <p:spPr>
              <a:xfrm>
                <a:off x="6871188" y="1241972"/>
                <a:ext cx="643260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D3</a:t>
                </a:r>
                <a:endParaRPr sz="1000" dirty="0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81815DD-7537-C59D-3438-D0FCD00E6CCC}"/>
                  </a:ext>
                </a:extLst>
              </p:cNvPr>
              <p:cNvSpPr txBox="1"/>
              <p:nvPr/>
            </p:nvSpPr>
            <p:spPr>
              <a:xfrm>
                <a:off x="7360397" y="1249716"/>
                <a:ext cx="643260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D4</a:t>
                </a:r>
                <a:endParaRPr sz="1000" dirty="0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03D221BE-478C-F88D-F0CE-A4A5A852B95D}"/>
                  </a:ext>
                </a:extLst>
              </p:cNvPr>
              <p:cNvSpPr txBox="1"/>
              <p:nvPr/>
            </p:nvSpPr>
            <p:spPr>
              <a:xfrm>
                <a:off x="7864557" y="1249716"/>
                <a:ext cx="643260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D5</a:t>
                </a:r>
                <a:endParaRPr sz="1000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6F135171-48DA-8898-A357-E9450959FABE}"/>
                  </a:ext>
                </a:extLst>
              </p:cNvPr>
              <p:cNvSpPr txBox="1"/>
              <p:nvPr/>
            </p:nvSpPr>
            <p:spPr>
              <a:xfrm>
                <a:off x="5984889" y="1699877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3282648-2B98-4C20-5FE4-3113BB10A47E}"/>
                  </a:ext>
                </a:extLst>
              </p:cNvPr>
              <p:cNvSpPr txBox="1"/>
              <p:nvPr/>
            </p:nvSpPr>
            <p:spPr>
              <a:xfrm>
                <a:off x="6461183" y="2967214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</a:t>
                </a:r>
                <a:endParaRPr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68246B6C-D878-3A68-DFDE-BEDBF8265C9F}"/>
                  </a:ext>
                </a:extLst>
              </p:cNvPr>
              <p:cNvSpPr txBox="1"/>
              <p:nvPr/>
            </p:nvSpPr>
            <p:spPr>
              <a:xfrm>
                <a:off x="6957075" y="2528153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AF48C849-76E1-C6AA-160C-6ECAC5545DEE}"/>
                  </a:ext>
                </a:extLst>
              </p:cNvPr>
              <p:cNvSpPr txBox="1"/>
              <p:nvPr/>
            </p:nvSpPr>
            <p:spPr>
              <a:xfrm>
                <a:off x="7443770" y="3419790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2BA0F40-0150-5463-671B-F5448B3E67A0}"/>
                  </a:ext>
                </a:extLst>
              </p:cNvPr>
              <p:cNvSpPr txBox="1"/>
              <p:nvPr/>
            </p:nvSpPr>
            <p:spPr>
              <a:xfrm>
                <a:off x="7942363" y="2113683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0</a:t>
                </a:r>
                <a:endParaRPr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62BF4BB0-D5FD-AE99-0B2E-79A0F3C1E46D}"/>
                  </a:ext>
                </a:extLst>
              </p:cNvPr>
              <p:cNvSpPr txBox="1"/>
              <p:nvPr/>
            </p:nvSpPr>
            <p:spPr>
              <a:xfrm>
                <a:off x="5980307" y="2113439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0</a:t>
                </a:r>
                <a:endParaRPr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1582801B-6360-F074-8C18-E1D5E02CBFD9}"/>
                  </a:ext>
                </a:extLst>
              </p:cNvPr>
              <p:cNvSpPr txBox="1"/>
              <p:nvPr/>
            </p:nvSpPr>
            <p:spPr>
              <a:xfrm>
                <a:off x="5987415" y="2527384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8968763-DD36-1008-EFBD-FDA2B7D0B85E}"/>
                  </a:ext>
                </a:extLst>
              </p:cNvPr>
              <p:cNvSpPr txBox="1"/>
              <p:nvPr/>
            </p:nvSpPr>
            <p:spPr>
              <a:xfrm>
                <a:off x="5984889" y="2967214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1</a:t>
                </a:r>
                <a:endParaRPr sz="1000" dirty="0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AECA911A-0DA9-BE1A-11D1-30E21BE7FA45}"/>
                  </a:ext>
                </a:extLst>
              </p:cNvPr>
              <p:cNvSpPr txBox="1"/>
              <p:nvPr/>
            </p:nvSpPr>
            <p:spPr>
              <a:xfrm>
                <a:off x="5987415" y="3410031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D408A79-6430-5AD8-FE7F-3777B3A08A5A}"/>
                  </a:ext>
                </a:extLst>
              </p:cNvPr>
              <p:cNvSpPr txBox="1"/>
              <p:nvPr/>
            </p:nvSpPr>
            <p:spPr>
              <a:xfrm>
                <a:off x="6462702" y="3410031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</a:t>
                </a:r>
                <a:endParaRPr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31FDB258-AC4F-87DF-95D0-5D450DF28F4F}"/>
                  </a:ext>
                </a:extLst>
              </p:cNvPr>
              <p:cNvSpPr txBox="1"/>
              <p:nvPr/>
            </p:nvSpPr>
            <p:spPr>
              <a:xfrm>
                <a:off x="6961038" y="3412782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F16B924B-CD2A-8DE8-4742-6BC61BE4DC74}"/>
                  </a:ext>
                </a:extLst>
              </p:cNvPr>
              <p:cNvSpPr txBox="1"/>
              <p:nvPr/>
            </p:nvSpPr>
            <p:spPr>
              <a:xfrm>
                <a:off x="7950446" y="3432615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1</a:t>
                </a:r>
                <a:endParaRPr sz="1000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7745359-0B2D-BBD6-7E34-B219FB8B2CB2}"/>
                  </a:ext>
                </a:extLst>
              </p:cNvPr>
              <p:cNvSpPr txBox="1"/>
              <p:nvPr/>
            </p:nvSpPr>
            <p:spPr>
              <a:xfrm>
                <a:off x="6957075" y="2964358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0E48C85-6036-15D5-FF86-29D98733058E}"/>
                  </a:ext>
                </a:extLst>
              </p:cNvPr>
              <p:cNvSpPr txBox="1"/>
              <p:nvPr/>
            </p:nvSpPr>
            <p:spPr>
              <a:xfrm>
                <a:off x="7448060" y="2971491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C368074D-8BE6-4686-CF71-CFBFC375551B}"/>
                  </a:ext>
                </a:extLst>
              </p:cNvPr>
              <p:cNvSpPr txBox="1"/>
              <p:nvPr/>
            </p:nvSpPr>
            <p:spPr>
              <a:xfrm>
                <a:off x="7944707" y="2974793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081135F6-6094-805E-2319-EEF80472D028}"/>
                  </a:ext>
                </a:extLst>
              </p:cNvPr>
              <p:cNvSpPr txBox="1"/>
              <p:nvPr/>
            </p:nvSpPr>
            <p:spPr>
              <a:xfrm>
                <a:off x="7443770" y="2537302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554964D-859E-4445-111F-6CB6FFF5EBA3}"/>
                  </a:ext>
                </a:extLst>
              </p:cNvPr>
              <p:cNvSpPr txBox="1"/>
              <p:nvPr/>
            </p:nvSpPr>
            <p:spPr>
              <a:xfrm>
                <a:off x="7942363" y="2527384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78BE242-314E-1B59-C79F-7725321CEADB}"/>
                  </a:ext>
                </a:extLst>
              </p:cNvPr>
              <p:cNvSpPr txBox="1"/>
              <p:nvPr/>
            </p:nvSpPr>
            <p:spPr>
              <a:xfrm>
                <a:off x="6472854" y="2525797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0</a:t>
                </a:r>
                <a:endParaRPr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AB609A0B-23F4-20A8-C247-54EB801CE0A8}"/>
                  </a:ext>
                </a:extLst>
              </p:cNvPr>
              <p:cNvSpPr txBox="1"/>
              <p:nvPr/>
            </p:nvSpPr>
            <p:spPr>
              <a:xfrm>
                <a:off x="6472784" y="2108558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0</a:t>
                </a:r>
                <a:endParaRPr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5F723C55-B7B5-E13F-657A-8B30685E49A9}"/>
                  </a:ext>
                </a:extLst>
              </p:cNvPr>
              <p:cNvSpPr txBox="1"/>
              <p:nvPr/>
            </p:nvSpPr>
            <p:spPr>
              <a:xfrm>
                <a:off x="6957075" y="2106817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1</a:t>
                </a:r>
                <a:endParaRPr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66C54FC-B558-5D10-5ABF-C05CC7E3D1FB}"/>
                  </a:ext>
                </a:extLst>
              </p:cNvPr>
              <p:cNvSpPr txBox="1"/>
              <p:nvPr/>
            </p:nvSpPr>
            <p:spPr>
              <a:xfrm>
                <a:off x="7451807" y="2108556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1</a:t>
                </a:r>
                <a:endParaRPr sz="1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B82CBB9-2E0D-5EB8-0CC6-D64312485293}"/>
                  </a:ext>
                </a:extLst>
              </p:cNvPr>
              <p:cNvSpPr txBox="1"/>
              <p:nvPr/>
            </p:nvSpPr>
            <p:spPr>
              <a:xfrm>
                <a:off x="6480309" y="1701213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</a:t>
                </a:r>
                <a:endParaRPr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2F1D0332-DCE3-85A1-1297-FBE2918FE2B7}"/>
                  </a:ext>
                </a:extLst>
              </p:cNvPr>
              <p:cNvSpPr txBox="1"/>
              <p:nvPr/>
            </p:nvSpPr>
            <p:spPr>
              <a:xfrm>
                <a:off x="6967775" y="1702080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00A9C8F-E427-0EBE-A0D3-F6B7E3491D5C}"/>
                  </a:ext>
                </a:extLst>
              </p:cNvPr>
              <p:cNvSpPr txBox="1"/>
              <p:nvPr/>
            </p:nvSpPr>
            <p:spPr>
              <a:xfrm>
                <a:off x="7458678" y="1703367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CD48B4C-B012-0108-F046-E06873DFAE7F}"/>
                  </a:ext>
                </a:extLst>
              </p:cNvPr>
              <p:cNvSpPr txBox="1"/>
              <p:nvPr/>
            </p:nvSpPr>
            <p:spPr>
              <a:xfrm>
                <a:off x="7942363" y="1715687"/>
                <a:ext cx="471489" cy="454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0</a:t>
                </a:r>
                <a:endParaRPr sz="1000" dirty="0"/>
              </a:p>
            </p:txBody>
          </p: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B2EE445-D10F-AE5C-EC58-AED33BDD781F}"/>
                </a:ext>
              </a:extLst>
            </p:cNvPr>
            <p:cNvSpPr txBox="1"/>
            <p:nvPr/>
          </p:nvSpPr>
          <p:spPr>
            <a:xfrm>
              <a:off x="1840455" y="4749712"/>
              <a:ext cx="23164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1"/>
                  </a:solidFill>
                </a:rPr>
                <a:t>Invalid solution: </a:t>
              </a:r>
              <a:br>
                <a:rPr lang="en-US" sz="1050" dirty="0">
                  <a:solidFill>
                    <a:schemeClr val="accent1"/>
                  </a:solidFill>
                </a:rPr>
              </a:br>
              <a:r>
                <a:rPr lang="en-US" sz="1050" dirty="0">
                  <a:solidFill>
                    <a:schemeClr val="accent1"/>
                  </a:solidFill>
                </a:rPr>
                <a:t>visiting the same place twice</a:t>
              </a:r>
              <a:endParaRPr sz="1050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476FB3-2DAA-9C2D-98E3-3791BB34DE67}"/>
                  </a:ext>
                </a:extLst>
              </p:cNvPr>
              <p:cNvSpPr txBox="1"/>
              <p:nvPr/>
            </p:nvSpPr>
            <p:spPr>
              <a:xfrm>
                <a:off x="3277148" y="2767393"/>
                <a:ext cx="1366400" cy="597471"/>
              </a:xfrm>
              <a:prstGeom prst="rect">
                <a:avLst/>
              </a:prstGeom>
              <a:solidFill>
                <a:schemeClr val="lt1">
                  <a:alpha val="7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476FB3-2DAA-9C2D-98E3-3791BB34D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48" y="2767393"/>
                <a:ext cx="1366400" cy="597471"/>
              </a:xfrm>
              <a:prstGeom prst="rect">
                <a:avLst/>
              </a:prstGeom>
              <a:blipFill>
                <a:blip r:embed="rId2"/>
                <a:stretch>
                  <a:fillRect l="-55556" t="-147917" r="-2778" b="-208333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910CA2-739A-1EFC-3F42-C12395139225}"/>
                  </a:ext>
                </a:extLst>
              </p:cNvPr>
              <p:cNvSpPr txBox="1"/>
              <p:nvPr/>
            </p:nvSpPr>
            <p:spPr>
              <a:xfrm>
                <a:off x="910159" y="2763852"/>
                <a:ext cx="1322350" cy="624530"/>
              </a:xfrm>
              <a:prstGeom prst="rect">
                <a:avLst/>
              </a:prstGeom>
              <a:solidFill>
                <a:schemeClr val="lt1">
                  <a:alpha val="7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910CA2-739A-1EFC-3F42-C12395139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59" y="2763852"/>
                <a:ext cx="1322350" cy="624530"/>
              </a:xfrm>
              <a:prstGeom prst="rect">
                <a:avLst/>
              </a:prstGeom>
              <a:blipFill>
                <a:blip r:embed="rId3"/>
                <a:stretch>
                  <a:fillRect l="-56190" t="-142000" r="-2857" b="-19400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oogle Shape;23780;p48">
            <a:extLst>
              <a:ext uri="{FF2B5EF4-FFF2-40B4-BE49-F238E27FC236}">
                <a16:creationId xmlns:a16="http://schemas.microsoft.com/office/drawing/2014/main" id="{5447E86A-F3FC-9A1F-659A-3C83AA6A549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723200" y="1641123"/>
            <a:ext cx="479638" cy="47345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11" name="Google Shape;23780;p48">
            <a:extLst>
              <a:ext uri="{FF2B5EF4-FFF2-40B4-BE49-F238E27FC236}">
                <a16:creationId xmlns:a16="http://schemas.microsoft.com/office/drawing/2014/main" id="{5C15B23A-13A2-A167-0A1E-C0D884154995}"/>
              </a:ext>
            </a:extLst>
          </p:cNvPr>
          <p:cNvCxnSpPr>
            <a:cxnSpLocks/>
            <a:stCxn id="59" idx="3"/>
            <a:endCxn id="56" idx="3"/>
          </p:cNvCxnSpPr>
          <p:nvPr/>
        </p:nvCxnSpPr>
        <p:spPr>
          <a:xfrm rot="5400000">
            <a:off x="2037454" y="609273"/>
            <a:ext cx="885628" cy="2346104"/>
          </a:xfrm>
          <a:prstGeom prst="curvedConnector3">
            <a:avLst>
              <a:gd name="adj1" fmla="val 12832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5" name="Google Shape;23780;p48">
            <a:extLst>
              <a:ext uri="{FF2B5EF4-FFF2-40B4-BE49-F238E27FC236}">
                <a16:creationId xmlns:a16="http://schemas.microsoft.com/office/drawing/2014/main" id="{AC632DBC-6AEA-A5CA-0DC4-96B926DE77B0}"/>
              </a:ext>
            </a:extLst>
          </p:cNvPr>
          <p:cNvCxnSpPr>
            <a:cxnSpLocks/>
            <a:endCxn id="57" idx="0"/>
          </p:cNvCxnSpPr>
          <p:nvPr/>
        </p:nvCxnSpPr>
        <p:spPr>
          <a:xfrm rot="10800000" flipV="1">
            <a:off x="2289661" y="1339511"/>
            <a:ext cx="1256197" cy="47492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19" name="Google Shape;23780;p48">
            <a:extLst>
              <a:ext uri="{FF2B5EF4-FFF2-40B4-BE49-F238E27FC236}">
                <a16:creationId xmlns:a16="http://schemas.microsoft.com/office/drawing/2014/main" id="{062C0E9A-39EE-27D4-C35D-27BD6A131CAD}"/>
              </a:ext>
            </a:extLst>
          </p:cNvPr>
          <p:cNvCxnSpPr>
            <a:cxnSpLocks/>
            <a:stCxn id="57" idx="1"/>
            <a:endCxn id="58" idx="2"/>
          </p:cNvCxnSpPr>
          <p:nvPr/>
        </p:nvCxnSpPr>
        <p:spPr>
          <a:xfrm rot="5400000" flipH="1" flipV="1">
            <a:off x="2288111" y="1239021"/>
            <a:ext cx="469495" cy="681334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2" name="Google Shape;23780;p48">
            <a:extLst>
              <a:ext uri="{FF2B5EF4-FFF2-40B4-BE49-F238E27FC236}">
                <a16:creationId xmlns:a16="http://schemas.microsoft.com/office/drawing/2014/main" id="{059248B6-A7B8-575A-3D45-3FA2869B7390}"/>
              </a:ext>
            </a:extLst>
          </p:cNvPr>
          <p:cNvCxnSpPr>
            <a:cxnSpLocks/>
            <a:stCxn id="58" idx="1"/>
            <a:endCxn id="55" idx="0"/>
          </p:cNvCxnSpPr>
          <p:nvPr/>
        </p:nvCxnSpPr>
        <p:spPr>
          <a:xfrm rot="16200000" flipH="1" flipV="1">
            <a:off x="1632338" y="307631"/>
            <a:ext cx="301345" cy="2161026"/>
          </a:xfrm>
          <a:prstGeom prst="curvedConnector4">
            <a:avLst>
              <a:gd name="adj1" fmla="val -7586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5DC828-A6C4-346D-D8FE-38D1B61F2468}"/>
              </a:ext>
            </a:extLst>
          </p:cNvPr>
          <p:cNvGrpSpPr/>
          <p:nvPr/>
        </p:nvGrpSpPr>
        <p:grpSpPr>
          <a:xfrm>
            <a:off x="5309245" y="1074444"/>
            <a:ext cx="3674449" cy="3222817"/>
            <a:chOff x="5309245" y="1074444"/>
            <a:chExt cx="3674449" cy="322281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CF3BDC8-985C-DEA4-CB31-4361876CB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9245" y="1074444"/>
              <a:ext cx="3674449" cy="3222817"/>
              <a:chOff x="5535641" y="1228771"/>
              <a:chExt cx="2880000" cy="2526015"/>
            </a:xfrm>
          </p:grpSpPr>
          <p:sp>
            <p:nvSpPr>
              <p:cNvPr id="118" name="Google Shape;170;p25">
                <a:extLst>
                  <a:ext uri="{FF2B5EF4-FFF2-40B4-BE49-F238E27FC236}">
                    <a16:creationId xmlns:a16="http://schemas.microsoft.com/office/drawing/2014/main" id="{20E7529B-2439-F0DA-59D9-67C0284852C3}"/>
                  </a:ext>
                </a:extLst>
              </p:cNvPr>
              <p:cNvSpPr/>
              <p:nvPr/>
            </p:nvSpPr>
            <p:spPr>
              <a:xfrm>
                <a:off x="5535641" y="1587962"/>
                <a:ext cx="2880000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1187" extrusionOk="0">
                    <a:moveTo>
                      <a:pt x="1" y="1"/>
                    </a:moveTo>
                    <a:lnTo>
                      <a:pt x="1" y="1186"/>
                    </a:lnTo>
                    <a:lnTo>
                      <a:pt x="252832" y="1186"/>
                    </a:lnTo>
                    <a:lnTo>
                      <a:pt x="2528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" name="Google Shape;171;p25">
                <a:extLst>
                  <a:ext uri="{FF2B5EF4-FFF2-40B4-BE49-F238E27FC236}">
                    <a16:creationId xmlns:a16="http://schemas.microsoft.com/office/drawing/2014/main" id="{F8C19800-B5AD-40C4-E2DB-8099AE4096AC}"/>
                  </a:ext>
                </a:extLst>
              </p:cNvPr>
              <p:cNvSpPr/>
              <p:nvPr/>
            </p:nvSpPr>
            <p:spPr>
              <a:xfrm rot="5400000">
                <a:off x="5188686" y="2484954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" name="Google Shape;171;p25">
                <a:extLst>
                  <a:ext uri="{FF2B5EF4-FFF2-40B4-BE49-F238E27FC236}">
                    <a16:creationId xmlns:a16="http://schemas.microsoft.com/office/drawing/2014/main" id="{A5C438A7-819A-66AA-C0B9-C010F70768A7}"/>
                  </a:ext>
                </a:extLst>
              </p:cNvPr>
              <p:cNvSpPr/>
              <p:nvPr/>
            </p:nvSpPr>
            <p:spPr>
              <a:xfrm rot="5400000">
                <a:off x="5687613" y="2484955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" name="Google Shape;170;p25">
                <a:extLst>
                  <a:ext uri="{FF2B5EF4-FFF2-40B4-BE49-F238E27FC236}">
                    <a16:creationId xmlns:a16="http://schemas.microsoft.com/office/drawing/2014/main" id="{E4C5DA6A-8284-D7E6-19C1-555FD5B28520}"/>
                  </a:ext>
                </a:extLst>
              </p:cNvPr>
              <p:cNvSpPr/>
              <p:nvPr/>
            </p:nvSpPr>
            <p:spPr>
              <a:xfrm rot="5400000">
                <a:off x="4708272" y="2476716"/>
                <a:ext cx="2520000" cy="258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1187" extrusionOk="0">
                    <a:moveTo>
                      <a:pt x="1" y="1"/>
                    </a:moveTo>
                    <a:lnTo>
                      <a:pt x="1" y="1186"/>
                    </a:lnTo>
                    <a:lnTo>
                      <a:pt x="252832" y="1186"/>
                    </a:lnTo>
                    <a:lnTo>
                      <a:pt x="2528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" name="Google Shape;171;p25">
                <a:extLst>
                  <a:ext uri="{FF2B5EF4-FFF2-40B4-BE49-F238E27FC236}">
                    <a16:creationId xmlns:a16="http://schemas.microsoft.com/office/drawing/2014/main" id="{665A5ED3-7DBE-64CC-EBF6-987BB48ACDB2}"/>
                  </a:ext>
                </a:extLst>
              </p:cNvPr>
              <p:cNvSpPr/>
              <p:nvPr/>
            </p:nvSpPr>
            <p:spPr>
              <a:xfrm rot="5400000">
                <a:off x="6180184" y="2490480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" name="Google Shape;171;p25">
                <a:extLst>
                  <a:ext uri="{FF2B5EF4-FFF2-40B4-BE49-F238E27FC236}">
                    <a16:creationId xmlns:a16="http://schemas.microsoft.com/office/drawing/2014/main" id="{D38C5429-0A6B-DF11-7F7F-EE098AAAE128}"/>
                  </a:ext>
                </a:extLst>
              </p:cNvPr>
              <p:cNvSpPr/>
              <p:nvPr/>
            </p:nvSpPr>
            <p:spPr>
              <a:xfrm rot="5400000">
                <a:off x="6676263" y="2484465"/>
                <a:ext cx="2520000" cy="8611"/>
              </a:xfrm>
              <a:custGeom>
                <a:avLst/>
                <a:gdLst/>
                <a:ahLst/>
                <a:cxnLst/>
                <a:rect l="l" t="t" r="r" b="b"/>
                <a:pathLst>
                  <a:path w="252833" h="396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252832" y="395"/>
                    </a:lnTo>
                    <a:lnTo>
                      <a:pt x="2528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" name="Google Shape;23772;p48">
                <a:extLst>
                  <a:ext uri="{FF2B5EF4-FFF2-40B4-BE49-F238E27FC236}">
                    <a16:creationId xmlns:a16="http://schemas.microsoft.com/office/drawing/2014/main" id="{97E9F03F-2F47-3ECE-1ED0-B8315B13D576}"/>
                  </a:ext>
                </a:extLst>
              </p:cNvPr>
              <p:cNvSpPr/>
              <p:nvPr/>
            </p:nvSpPr>
            <p:spPr>
              <a:xfrm rot="2700000">
                <a:off x="5633512" y="3490004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" name="Google Shape;23773;p48">
                <a:extLst>
                  <a:ext uri="{FF2B5EF4-FFF2-40B4-BE49-F238E27FC236}">
                    <a16:creationId xmlns:a16="http://schemas.microsoft.com/office/drawing/2014/main" id="{E373FFA3-8726-1DF7-9DAA-53986540166F}"/>
                  </a:ext>
                </a:extLst>
              </p:cNvPr>
              <p:cNvSpPr/>
              <p:nvPr/>
            </p:nvSpPr>
            <p:spPr>
              <a:xfrm rot="2700000">
                <a:off x="5623599" y="3045432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" name="Google Shape;23774;p48">
                <a:extLst>
                  <a:ext uri="{FF2B5EF4-FFF2-40B4-BE49-F238E27FC236}">
                    <a16:creationId xmlns:a16="http://schemas.microsoft.com/office/drawing/2014/main" id="{F71663E3-8CD1-41D0-EF21-AC7438EFD234}"/>
                  </a:ext>
                </a:extLst>
              </p:cNvPr>
              <p:cNvSpPr/>
              <p:nvPr/>
            </p:nvSpPr>
            <p:spPr>
              <a:xfrm rot="2700000">
                <a:off x="5621258" y="2636476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" name="Google Shape;23775;p48">
                <a:extLst>
                  <a:ext uri="{FF2B5EF4-FFF2-40B4-BE49-F238E27FC236}">
                    <a16:creationId xmlns:a16="http://schemas.microsoft.com/office/drawing/2014/main" id="{6C780027-7733-28B1-6E53-1FDFD4CE8C19}"/>
                  </a:ext>
                </a:extLst>
              </p:cNvPr>
              <p:cNvSpPr/>
              <p:nvPr/>
            </p:nvSpPr>
            <p:spPr>
              <a:xfrm rot="2700000">
                <a:off x="5623559" y="2201280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" name="Google Shape;23776;p48">
                <a:extLst>
                  <a:ext uri="{FF2B5EF4-FFF2-40B4-BE49-F238E27FC236}">
                    <a16:creationId xmlns:a16="http://schemas.microsoft.com/office/drawing/2014/main" id="{6406749E-6D39-ADF7-FA96-919001428FF0}"/>
                  </a:ext>
                </a:extLst>
              </p:cNvPr>
              <p:cNvSpPr/>
              <p:nvPr/>
            </p:nvSpPr>
            <p:spPr>
              <a:xfrm rot="2700000">
                <a:off x="5636386" y="1791093"/>
                <a:ext cx="151983" cy="151983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A4E7352-0E49-0EB2-A394-82ECAC5DAD77}"/>
                  </a:ext>
                </a:extLst>
              </p:cNvPr>
              <p:cNvSpPr txBox="1"/>
              <p:nvPr/>
            </p:nvSpPr>
            <p:spPr>
              <a:xfrm>
                <a:off x="6024819" y="1249718"/>
                <a:ext cx="375921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D1</a:t>
                </a:r>
                <a:endParaRPr sz="18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1648FD0-1BCA-0CE6-B00D-766CB9F4499E}"/>
                  </a:ext>
                </a:extLst>
              </p:cNvPr>
              <p:cNvSpPr txBox="1"/>
              <p:nvPr/>
            </p:nvSpPr>
            <p:spPr>
              <a:xfrm>
                <a:off x="6507011" y="1249717"/>
                <a:ext cx="375921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D2</a:t>
                </a:r>
                <a:endParaRPr sz="18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F0A02E3-4309-3765-7371-DB330B14D03A}"/>
                  </a:ext>
                </a:extLst>
              </p:cNvPr>
              <p:cNvSpPr txBox="1"/>
              <p:nvPr/>
            </p:nvSpPr>
            <p:spPr>
              <a:xfrm>
                <a:off x="7004857" y="1241971"/>
                <a:ext cx="375921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D3</a:t>
                </a:r>
                <a:endParaRPr sz="18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FC00FB-80F6-68A1-E104-17D5E53EFB08}"/>
                  </a:ext>
                </a:extLst>
              </p:cNvPr>
              <p:cNvSpPr txBox="1"/>
              <p:nvPr/>
            </p:nvSpPr>
            <p:spPr>
              <a:xfrm>
                <a:off x="7494066" y="1249716"/>
                <a:ext cx="375921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D4</a:t>
                </a:r>
                <a:endParaRPr sz="18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13BD779-8EAF-67C7-35CD-9A5238C0CD12}"/>
                  </a:ext>
                </a:extLst>
              </p:cNvPr>
              <p:cNvSpPr txBox="1"/>
              <p:nvPr/>
            </p:nvSpPr>
            <p:spPr>
              <a:xfrm>
                <a:off x="7998228" y="1249715"/>
                <a:ext cx="375921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D5</a:t>
                </a:r>
                <a:endParaRPr sz="18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F00547F-A903-17DF-A4EA-305F53517824}"/>
                  </a:ext>
                </a:extLst>
              </p:cNvPr>
              <p:cNvSpPr txBox="1"/>
              <p:nvPr/>
            </p:nvSpPr>
            <p:spPr>
              <a:xfrm>
                <a:off x="6098006" y="1699878"/>
                <a:ext cx="245254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1F37885-4412-B423-529C-481DF69B744C}"/>
                  </a:ext>
                </a:extLst>
              </p:cNvPr>
              <p:cNvSpPr txBox="1"/>
              <p:nvPr/>
            </p:nvSpPr>
            <p:spPr>
              <a:xfrm>
                <a:off x="6600194" y="2984499"/>
                <a:ext cx="245254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E1AD3A8-C4B4-0A0F-A091-CD122FED1669}"/>
                  </a:ext>
                </a:extLst>
              </p:cNvPr>
              <p:cNvSpPr txBox="1"/>
              <p:nvPr/>
            </p:nvSpPr>
            <p:spPr>
              <a:xfrm>
                <a:off x="7070191" y="2528152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accent3"/>
                    </a:solidFill>
                  </a:rPr>
                  <a:t>1</a:t>
                </a:r>
                <a:endParaRPr sz="18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8CCA12A-5720-FA8F-4246-26436CFF7759}"/>
                  </a:ext>
                </a:extLst>
              </p:cNvPr>
              <p:cNvSpPr txBox="1"/>
              <p:nvPr/>
            </p:nvSpPr>
            <p:spPr>
              <a:xfrm>
                <a:off x="7556885" y="3419790"/>
                <a:ext cx="245254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1F73FBA-974E-8E5D-64AE-50AF032DACC9}"/>
                  </a:ext>
                </a:extLst>
              </p:cNvPr>
              <p:cNvSpPr txBox="1"/>
              <p:nvPr/>
            </p:nvSpPr>
            <p:spPr>
              <a:xfrm>
                <a:off x="8055478" y="2113682"/>
                <a:ext cx="245254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D72AC0D-F56E-9132-6CEC-DDA2A5E60437}"/>
                  </a:ext>
                </a:extLst>
              </p:cNvPr>
              <p:cNvSpPr txBox="1"/>
              <p:nvPr/>
            </p:nvSpPr>
            <p:spPr>
              <a:xfrm>
                <a:off x="6093424" y="2113438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3E04CD-418C-B03F-9497-4CEC0590F6D9}"/>
                  </a:ext>
                </a:extLst>
              </p:cNvPr>
              <p:cNvSpPr txBox="1"/>
              <p:nvPr/>
            </p:nvSpPr>
            <p:spPr>
              <a:xfrm>
                <a:off x="6100530" y="2527383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BF5D919-F2F7-7A04-ABF3-B5DAAC620303}"/>
                  </a:ext>
                </a:extLst>
              </p:cNvPr>
              <p:cNvSpPr txBox="1"/>
              <p:nvPr/>
            </p:nvSpPr>
            <p:spPr>
              <a:xfrm>
                <a:off x="6098006" y="2967214"/>
                <a:ext cx="245254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accent6"/>
                    </a:solidFill>
                  </a:rPr>
                  <a:t>1</a:t>
                </a:r>
                <a:endParaRPr sz="1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6622D62-37F1-76DA-23BE-8EFDF4A62B29}"/>
                  </a:ext>
                </a:extLst>
              </p:cNvPr>
              <p:cNvSpPr txBox="1"/>
              <p:nvPr/>
            </p:nvSpPr>
            <p:spPr>
              <a:xfrm>
                <a:off x="6100530" y="3410031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D38FE0A-3BF8-C2FD-9445-5761C0759F91}"/>
                  </a:ext>
                </a:extLst>
              </p:cNvPr>
              <p:cNvSpPr txBox="1"/>
              <p:nvPr/>
            </p:nvSpPr>
            <p:spPr>
              <a:xfrm>
                <a:off x="6575819" y="3410030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AECAA86-72D3-B125-2F48-6996F53A72FF}"/>
                  </a:ext>
                </a:extLst>
              </p:cNvPr>
              <p:cNvSpPr txBox="1"/>
              <p:nvPr/>
            </p:nvSpPr>
            <p:spPr>
              <a:xfrm>
                <a:off x="7074154" y="3412781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A782990-35FD-9186-EFA3-140435FB2DA2}"/>
                  </a:ext>
                </a:extLst>
              </p:cNvPr>
              <p:cNvSpPr txBox="1"/>
              <p:nvPr/>
            </p:nvSpPr>
            <p:spPr>
              <a:xfrm>
                <a:off x="8063561" y="3432614"/>
                <a:ext cx="245254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accent1"/>
                    </a:solidFill>
                  </a:rPr>
                  <a:t>1</a:t>
                </a:r>
                <a:endParaRPr sz="18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B4C915B-E8EE-96AB-1132-526D65230DB2}"/>
                  </a:ext>
                </a:extLst>
              </p:cNvPr>
              <p:cNvSpPr txBox="1"/>
              <p:nvPr/>
            </p:nvSpPr>
            <p:spPr>
              <a:xfrm>
                <a:off x="7079791" y="2982163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28EEF4E-F003-1F10-35C4-3CF831DC14D6}"/>
                  </a:ext>
                </a:extLst>
              </p:cNvPr>
              <p:cNvSpPr txBox="1"/>
              <p:nvPr/>
            </p:nvSpPr>
            <p:spPr>
              <a:xfrm>
                <a:off x="7561176" y="2971491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25992F-BD8A-D1AD-F39C-4BD3B5CAAC69}"/>
                  </a:ext>
                </a:extLst>
              </p:cNvPr>
              <p:cNvSpPr txBox="1"/>
              <p:nvPr/>
            </p:nvSpPr>
            <p:spPr>
              <a:xfrm>
                <a:off x="8057823" y="2974793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0F4960C-FF21-96F0-4986-426FC9421211}"/>
                  </a:ext>
                </a:extLst>
              </p:cNvPr>
              <p:cNvSpPr txBox="1"/>
              <p:nvPr/>
            </p:nvSpPr>
            <p:spPr>
              <a:xfrm>
                <a:off x="7556886" y="2537303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A6D50E2-FFA8-510A-D82B-F863126AD601}"/>
                  </a:ext>
                </a:extLst>
              </p:cNvPr>
              <p:cNvSpPr txBox="1"/>
              <p:nvPr/>
            </p:nvSpPr>
            <p:spPr>
              <a:xfrm>
                <a:off x="8055479" y="2527383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3E6AC5D-71A4-F3E1-2339-8BB9F4F7E563}"/>
                  </a:ext>
                </a:extLst>
              </p:cNvPr>
              <p:cNvSpPr txBox="1"/>
              <p:nvPr/>
            </p:nvSpPr>
            <p:spPr>
              <a:xfrm>
                <a:off x="6585972" y="2525798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744E87F-39A2-7481-6C10-8F9628FFAC0E}"/>
                  </a:ext>
                </a:extLst>
              </p:cNvPr>
              <p:cNvSpPr txBox="1"/>
              <p:nvPr/>
            </p:nvSpPr>
            <p:spPr>
              <a:xfrm>
                <a:off x="6585901" y="2108557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6D52E83-D2B8-A009-B136-3A026C9DA104}"/>
                  </a:ext>
                </a:extLst>
              </p:cNvPr>
              <p:cNvSpPr txBox="1"/>
              <p:nvPr/>
            </p:nvSpPr>
            <p:spPr>
              <a:xfrm>
                <a:off x="7070191" y="2106818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14D5B82-2BD2-4B7E-AE62-134F58606446}"/>
                  </a:ext>
                </a:extLst>
              </p:cNvPr>
              <p:cNvSpPr txBox="1"/>
              <p:nvPr/>
            </p:nvSpPr>
            <p:spPr>
              <a:xfrm>
                <a:off x="7564922" y="2108556"/>
                <a:ext cx="245254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accent4"/>
                    </a:solidFill>
                  </a:rPr>
                  <a:t>1</a:t>
                </a:r>
                <a:endParaRPr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8F0C615-8589-FA97-6075-97F629F1B767}"/>
                  </a:ext>
                </a:extLst>
              </p:cNvPr>
              <p:cNvSpPr txBox="1"/>
              <p:nvPr/>
            </p:nvSpPr>
            <p:spPr>
              <a:xfrm>
                <a:off x="6593426" y="1701213"/>
                <a:ext cx="245254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accent5"/>
                    </a:solidFill>
                  </a:rPr>
                  <a:t>1</a:t>
                </a:r>
                <a:endParaRPr sz="18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E03B329-AD5F-E596-DC3E-48CBC9A044A6}"/>
                  </a:ext>
                </a:extLst>
              </p:cNvPr>
              <p:cNvSpPr txBox="1"/>
              <p:nvPr/>
            </p:nvSpPr>
            <p:spPr>
              <a:xfrm>
                <a:off x="7080893" y="1702078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97741D5-1025-A066-12C5-1C8AEF0AD173}"/>
                  </a:ext>
                </a:extLst>
              </p:cNvPr>
              <p:cNvSpPr txBox="1"/>
              <p:nvPr/>
            </p:nvSpPr>
            <p:spPr>
              <a:xfrm>
                <a:off x="7571794" y="1703367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068AF52-839B-C567-2646-56CE774E6CD4}"/>
                  </a:ext>
                </a:extLst>
              </p:cNvPr>
              <p:cNvSpPr txBox="1"/>
              <p:nvPr/>
            </p:nvSpPr>
            <p:spPr>
              <a:xfrm>
                <a:off x="8055479" y="1715686"/>
                <a:ext cx="245253" cy="28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0</a:t>
                </a:r>
                <a:endParaRPr sz="1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7D3A378-4903-A530-D6BA-C4B43C253FDA}"/>
                    </a:ext>
                  </a:extLst>
                </p:cNvPr>
                <p:cNvSpPr txBox="1"/>
                <p:nvPr/>
              </p:nvSpPr>
              <p:spPr>
                <a:xfrm>
                  <a:off x="5355782" y="1171427"/>
                  <a:ext cx="364733" cy="3243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7D3A378-4903-A530-D6BA-C4B43C253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782" y="1171427"/>
                  <a:ext cx="364733" cy="324384"/>
                </a:xfrm>
                <a:prstGeom prst="rect">
                  <a:avLst/>
                </a:prstGeom>
                <a:blipFill>
                  <a:blip r:embed="rId4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940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98C1-C23F-356D-C705-D22D4378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0" y="257593"/>
            <a:ext cx="8247900" cy="572700"/>
          </a:xfrm>
        </p:spPr>
        <p:txBody>
          <a:bodyPr/>
          <a:lstStyle/>
          <a:p>
            <a:r>
              <a:rPr lang="en-US" dirty="0"/>
              <a:t>TSP to Mathematical Matrix (overall)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370127-628C-B449-0DB4-2C265C162AEB}"/>
                  </a:ext>
                </a:extLst>
              </p:cNvPr>
              <p:cNvSpPr txBox="1"/>
              <p:nvPr/>
            </p:nvSpPr>
            <p:spPr>
              <a:xfrm>
                <a:off x="851911" y="1066090"/>
                <a:ext cx="7440178" cy="248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𝑂𝑣𝑒𝑟𝑎𝑙𝑙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𝑜𝑏𝑗𝑒𝑐𝑡𝑖𝑣𝑒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 i="1" dirty="0"/>
              </a:p>
              <a:p>
                <a:r>
                  <a:rPr lang="en-US" sz="1800" i="1" dirty="0"/>
                  <a:t>  </a:t>
                </a:r>
              </a:p>
              <a:p>
                <a:r>
                  <a:rPr lang="en-US" sz="1800" i="1" dirty="0"/>
                  <a:t>  </a:t>
                </a:r>
                <a:r>
                  <a:rPr lang="en-US" sz="1800" i="1" dirty="0" err="1"/>
                  <a:t>w</a:t>
                </a:r>
                <a:r>
                  <a:rPr lang="en-US" sz="1800" i="1" baseline="-25000" dirty="0" err="1"/>
                  <a:t>i,j</a:t>
                </a:r>
                <a:r>
                  <a:rPr lang="en-US" sz="1800" i="1" dirty="0"/>
                  <a:t>: distance weight</a:t>
                </a:r>
              </a:p>
              <a:p>
                <a:r>
                  <a:rPr lang="en-US" sz="1800" i="1" dirty="0"/>
                  <a:t>  </a:t>
                </a:r>
                <a:r>
                  <a:rPr lang="en-US" sz="1800" i="1" dirty="0" err="1"/>
                  <a:t>x</a:t>
                </a:r>
                <a:r>
                  <a:rPr lang="en-US" sz="1800" i="1" baseline="-25000" dirty="0" err="1"/>
                  <a:t>i,p</a:t>
                </a:r>
                <a:r>
                  <a:rPr lang="en-US" sz="1800" i="1" dirty="0"/>
                  <a:t>: decision variable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i="1" dirty="0"/>
                  <a:t>{0 or 1}</a:t>
                </a:r>
              </a:p>
              <a:p>
                <a:r>
                  <a:rPr lang="en-US" sz="1800" b="0" i="1" dirty="0"/>
                  <a:t>  p: time order</a:t>
                </a:r>
              </a:p>
              <a:p>
                <a:r>
                  <a:rPr lang="en-US" sz="1800" i="1" dirty="0"/>
                  <a:t>  A: hyperparameter (make sure the constraints work)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370127-628C-B449-0DB4-2C265C16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11" y="1066090"/>
                <a:ext cx="7440178" cy="2484526"/>
              </a:xfrm>
              <a:prstGeom prst="rect">
                <a:avLst/>
              </a:prstGeom>
              <a:blipFill>
                <a:blip r:embed="rId2"/>
                <a:stretch>
                  <a:fillRect l="-341" t="-24490" b="-459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841E8BD-1867-EC89-1976-F3400B008B93}"/>
              </a:ext>
            </a:extLst>
          </p:cNvPr>
          <p:cNvSpPr txBox="1"/>
          <p:nvPr/>
        </p:nvSpPr>
        <p:spPr>
          <a:xfrm>
            <a:off x="935169" y="3808715"/>
            <a:ext cx="719912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/>
              <a:t>Task: </a:t>
            </a:r>
          </a:p>
          <a:p>
            <a:pPr algn="ctr"/>
            <a:r>
              <a:rPr lang="en-US" sz="1800" b="1" dirty="0">
                <a:latin typeface="+mj-lt"/>
              </a:rPr>
              <a:t>min C(X)</a:t>
            </a:r>
          </a:p>
          <a:p>
            <a:r>
              <a:rPr lang="en-US" sz="1800" dirty="0"/>
              <a:t>Solution: </a:t>
            </a:r>
          </a:p>
          <a:p>
            <a:pPr algn="ctr"/>
            <a:r>
              <a:rPr lang="en-US" sz="1800" b="1" dirty="0"/>
              <a:t>vector of decision variables, X (that is, optimal path)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32154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158D-C01D-07F0-EEB7-C88315D1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0" y="278141"/>
            <a:ext cx="8247900" cy="572700"/>
          </a:xfrm>
        </p:spPr>
        <p:txBody>
          <a:bodyPr/>
          <a:lstStyle/>
          <a:p>
            <a:r>
              <a:rPr lang="en-US" dirty="0"/>
              <a:t>Solve TSP objective function (QUBO)</a:t>
            </a:r>
            <a:endParaRPr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80AB75-7A9A-557C-BF3B-B36581B444E7}"/>
              </a:ext>
            </a:extLst>
          </p:cNvPr>
          <p:cNvGrpSpPr>
            <a:grpSpLocks noChangeAspect="1"/>
          </p:cNvGrpSpPr>
          <p:nvPr/>
        </p:nvGrpSpPr>
        <p:grpSpPr>
          <a:xfrm>
            <a:off x="90139" y="1029744"/>
            <a:ext cx="9017750" cy="3960000"/>
            <a:chOff x="190500" y="1035162"/>
            <a:chExt cx="8746450" cy="3840861"/>
          </a:xfrm>
        </p:grpSpPr>
        <p:sp>
          <p:nvSpPr>
            <p:cNvPr id="13" name="Google Shape;5716;p31">
              <a:extLst>
                <a:ext uri="{FF2B5EF4-FFF2-40B4-BE49-F238E27FC236}">
                  <a16:creationId xmlns:a16="http://schemas.microsoft.com/office/drawing/2014/main" id="{C719ED6F-5D11-92B7-CA48-032D4718B396}"/>
                </a:ext>
              </a:extLst>
            </p:cNvPr>
            <p:cNvSpPr/>
            <p:nvPr/>
          </p:nvSpPr>
          <p:spPr>
            <a:xfrm>
              <a:off x="6019378" y="1155221"/>
              <a:ext cx="2854372" cy="1179324"/>
            </a:xfrm>
            <a:prstGeom prst="rect">
              <a:avLst/>
            </a:prstGeom>
            <a:solidFill>
              <a:srgbClr val="FA4161">
                <a:alpha val="12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714;p31">
              <a:extLst>
                <a:ext uri="{FF2B5EF4-FFF2-40B4-BE49-F238E27FC236}">
                  <a16:creationId xmlns:a16="http://schemas.microsoft.com/office/drawing/2014/main" id="{34E6F9AE-15A3-67BA-7DDA-218774F1B13E}"/>
                </a:ext>
              </a:extLst>
            </p:cNvPr>
            <p:cNvSpPr/>
            <p:nvPr/>
          </p:nvSpPr>
          <p:spPr>
            <a:xfrm>
              <a:off x="277113" y="1135710"/>
              <a:ext cx="2131750" cy="2406276"/>
            </a:xfrm>
            <a:prstGeom prst="rect">
              <a:avLst/>
            </a:prstGeom>
            <a:solidFill>
              <a:srgbClr val="28C4BC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15;p31">
              <a:extLst>
                <a:ext uri="{FF2B5EF4-FFF2-40B4-BE49-F238E27FC236}">
                  <a16:creationId xmlns:a16="http://schemas.microsoft.com/office/drawing/2014/main" id="{C4301ED8-9BB2-9A11-A086-645B1998CB77}"/>
                </a:ext>
              </a:extLst>
            </p:cNvPr>
            <p:cNvSpPr/>
            <p:nvPr/>
          </p:nvSpPr>
          <p:spPr>
            <a:xfrm>
              <a:off x="2535535" y="1141238"/>
              <a:ext cx="3344565" cy="2674732"/>
            </a:xfrm>
            <a:prstGeom prst="rect">
              <a:avLst/>
            </a:prstGeom>
            <a:solidFill>
              <a:srgbClr val="FFA48E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C023D7C-1111-B405-188C-66876D4AC9F3}"/>
                    </a:ext>
                  </a:extLst>
                </p:cNvPr>
                <p:cNvSpPr txBox="1"/>
                <p:nvPr/>
              </p:nvSpPr>
              <p:spPr>
                <a:xfrm>
                  <a:off x="190500" y="1154822"/>
                  <a:ext cx="2231107" cy="25212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600" b="0" i="1" dirty="0"/>
                </a:p>
                <a:p>
                  <a:r>
                    <a:rPr lang="en-US" sz="1600" i="1" dirty="0"/>
                    <a:t>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C023D7C-1111-B405-188C-66876D4AC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" y="1154822"/>
                  <a:ext cx="2231107" cy="2521268"/>
                </a:xfrm>
                <a:prstGeom prst="rect">
                  <a:avLst/>
                </a:prstGeom>
                <a:blipFill>
                  <a:blip r:embed="rId2"/>
                  <a:stretch>
                    <a:fillRect l="-18681" t="-25243" b="-34466"/>
                  </a:stretch>
                </a:blipFill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9BF8085-1782-C956-1F89-76A5D6C913CD}"/>
                    </a:ext>
                  </a:extLst>
                </p:cNvPr>
                <p:cNvSpPr txBox="1"/>
                <p:nvPr/>
              </p:nvSpPr>
              <p:spPr>
                <a:xfrm>
                  <a:off x="2361785" y="1302108"/>
                  <a:ext cx="3657593" cy="2423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),(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14000"/>
                    </a:lnSpc>
                  </a:pPr>
                  <a:r>
                    <a:rPr lang="en-US" sz="1600" i="1" dirty="0">
                      <a:ea typeface="Cambria Math" panose="02040503050406030204" pitchFamily="18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i="1" baseline="-25000" dirty="0" err="1"/>
                    <a:t>I,j</a:t>
                  </a:r>
                  <a:r>
                    <a:rPr lang="en-US" i="1" dirty="0"/>
                    <a:t>: delta function = {if </a:t>
                  </a:r>
                  <a:r>
                    <a:rPr lang="en-US" i="1" dirty="0" err="1"/>
                    <a:t>i</a:t>
                  </a:r>
                  <a:r>
                    <a:rPr lang="en-US" i="1" dirty="0"/>
                    <a:t> == j: 1; else: 0}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9BF8085-1782-C956-1F89-76A5D6C91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785" y="1302108"/>
                  <a:ext cx="3657593" cy="2423997"/>
                </a:xfrm>
                <a:prstGeom prst="rect">
                  <a:avLst/>
                </a:prstGeom>
                <a:blipFill>
                  <a:blip r:embed="rId3"/>
                  <a:stretch>
                    <a:fillRect l="-2013" t="-32323" b="-35354"/>
                  </a:stretch>
                </a:blipFill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8BDFA2-BA5A-E425-EEC3-5D726C96F494}"/>
                    </a:ext>
                  </a:extLst>
                </p:cNvPr>
                <p:cNvSpPr txBox="1"/>
                <p:nvPr/>
              </p:nvSpPr>
              <p:spPr>
                <a:xfrm>
                  <a:off x="6016367" y="1154822"/>
                  <a:ext cx="2920583" cy="11087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𝑄𝑢𝑎𝑛𝑡𝑢𝑚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𝑢𝑛𝑐𝑜𝑛𝑠𝑡𝑟𝑎𝑖𝑛𝑒𝑑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𝑏𝑖𝑛𝑎𝑟𝑦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𝑜𝑝𝑖𝑚𝑖𝑧𝑎𝑡𝑖𝑜𝑛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𝑄𝑈𝐵𝑂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8BDFA2-BA5A-E425-EEC3-5D726C96F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367" y="1154822"/>
                  <a:ext cx="2920583" cy="1108765"/>
                </a:xfrm>
                <a:prstGeom prst="rect">
                  <a:avLst/>
                </a:prstGeom>
                <a:blipFill>
                  <a:blip r:embed="rId4"/>
                  <a:stretch>
                    <a:fillRect l="-8403" t="-36264" b="-104396"/>
                  </a:stretch>
                </a:blipFill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Google Shape;5710;p31">
              <a:extLst>
                <a:ext uri="{FF2B5EF4-FFF2-40B4-BE49-F238E27FC236}">
                  <a16:creationId xmlns:a16="http://schemas.microsoft.com/office/drawing/2014/main" id="{023EA095-B737-016D-0A3C-676030CFC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213" y="1059146"/>
              <a:ext cx="0" cy="3168497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cxnSp>
          <p:nvCxnSpPr>
            <p:cNvPr id="9" name="Google Shape;5711;p31">
              <a:extLst>
                <a:ext uri="{FF2B5EF4-FFF2-40B4-BE49-F238E27FC236}">
                  <a16:creationId xmlns:a16="http://schemas.microsoft.com/office/drawing/2014/main" id="{A8755D83-6AE1-8287-46D6-28FC0FB2C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762" y="1035162"/>
              <a:ext cx="8745" cy="3482594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cxnSp>
          <p:nvCxnSpPr>
            <p:cNvPr id="10" name="Google Shape;5712;p31">
              <a:extLst>
                <a:ext uri="{FF2B5EF4-FFF2-40B4-BE49-F238E27FC236}">
                  <a16:creationId xmlns:a16="http://schemas.microsoft.com/office/drawing/2014/main" id="{10CC98D9-AA2C-0D0A-3671-49618063C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180" y="1059146"/>
              <a:ext cx="1054" cy="360929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grpSp>
          <p:nvGrpSpPr>
            <p:cNvPr id="14" name="Google Shape;5719;p31">
              <a:extLst>
                <a:ext uri="{FF2B5EF4-FFF2-40B4-BE49-F238E27FC236}">
                  <a16:creationId xmlns:a16="http://schemas.microsoft.com/office/drawing/2014/main" id="{C3F7DE11-BEF2-CA4E-5ACE-2FB0184BAF1F}"/>
                </a:ext>
              </a:extLst>
            </p:cNvPr>
            <p:cNvGrpSpPr/>
            <p:nvPr/>
          </p:nvGrpSpPr>
          <p:grpSpPr>
            <a:xfrm>
              <a:off x="6019709" y="4009623"/>
              <a:ext cx="1975483" cy="866400"/>
              <a:chOff x="457200" y="3870200"/>
              <a:chExt cx="1913300" cy="866400"/>
            </a:xfrm>
          </p:grpSpPr>
          <p:sp>
            <p:nvSpPr>
              <p:cNvPr id="15" name="Google Shape;5720;p31">
                <a:extLst>
                  <a:ext uri="{FF2B5EF4-FFF2-40B4-BE49-F238E27FC236}">
                    <a16:creationId xmlns:a16="http://schemas.microsoft.com/office/drawing/2014/main" id="{E7FBCFB5-F98A-3682-0236-2E46EFC64131}"/>
                  </a:ext>
                </a:extLst>
              </p:cNvPr>
              <p:cNvSpPr txBox="1"/>
              <p:nvPr/>
            </p:nvSpPr>
            <p:spPr>
              <a:xfrm>
                <a:off x="457200" y="3870200"/>
                <a:ext cx="1913300" cy="3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QUBO + </a:t>
                </a:r>
                <a:r>
                  <a:rPr lang="en" sz="16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Ising</a:t>
                </a:r>
                <a:r>
                  <a:rPr lang="en" sz="16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model</a:t>
                </a:r>
                <a:endParaRPr sz="16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6" name="Google Shape;5721;p31">
                <a:extLst>
                  <a:ext uri="{FF2B5EF4-FFF2-40B4-BE49-F238E27FC236}">
                    <a16:creationId xmlns:a16="http://schemas.microsoft.com/office/drawing/2014/main" id="{DEFE82B8-977E-6B1A-270B-D3FDC50FF947}"/>
                  </a:ext>
                </a:extLst>
              </p:cNvPr>
              <p:cNvSpPr txBox="1"/>
              <p:nvPr/>
            </p:nvSpPr>
            <p:spPr>
              <a:xfrm>
                <a:off x="457200" y="4212500"/>
                <a:ext cx="1753500" cy="5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Prepare for QAOA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" name="Google Shape;5722;p31">
              <a:extLst>
                <a:ext uri="{FF2B5EF4-FFF2-40B4-BE49-F238E27FC236}">
                  <a16:creationId xmlns:a16="http://schemas.microsoft.com/office/drawing/2014/main" id="{2261EA89-77CD-5982-FE7F-02F75641AEB9}"/>
                </a:ext>
              </a:extLst>
            </p:cNvPr>
            <p:cNvGrpSpPr/>
            <p:nvPr/>
          </p:nvGrpSpPr>
          <p:grpSpPr>
            <a:xfrm>
              <a:off x="2500337" y="3802036"/>
              <a:ext cx="2947955" cy="866400"/>
              <a:chOff x="2210700" y="3870200"/>
              <a:chExt cx="2855162" cy="866400"/>
            </a:xfrm>
          </p:grpSpPr>
          <p:sp>
            <p:nvSpPr>
              <p:cNvPr id="18" name="Google Shape;5723;p31">
                <a:extLst>
                  <a:ext uri="{FF2B5EF4-FFF2-40B4-BE49-F238E27FC236}">
                    <a16:creationId xmlns:a16="http://schemas.microsoft.com/office/drawing/2014/main" id="{B8898D1F-0967-2C1B-D873-AB54E858CC0C}"/>
                  </a:ext>
                </a:extLst>
              </p:cNvPr>
              <p:cNvSpPr txBox="1"/>
              <p:nvPr/>
            </p:nvSpPr>
            <p:spPr>
              <a:xfrm>
                <a:off x="2210700" y="3870200"/>
                <a:ext cx="2313490" cy="3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Variable recombination</a:t>
                </a:r>
                <a:endParaRPr sz="16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" name="Google Shape;5724;p31">
                <a:extLst>
                  <a:ext uri="{FF2B5EF4-FFF2-40B4-BE49-F238E27FC236}">
                    <a16:creationId xmlns:a16="http://schemas.microsoft.com/office/drawing/2014/main" id="{800E8885-6DC3-374F-75DB-04EF092B5961}"/>
                  </a:ext>
                </a:extLst>
              </p:cNvPr>
              <p:cNvSpPr txBox="1"/>
              <p:nvPr/>
            </p:nvSpPr>
            <p:spPr>
              <a:xfrm>
                <a:off x="2210700" y="4212500"/>
                <a:ext cx="2855162" cy="5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In order to transform the QUBO form.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D2F668-DDA5-2405-4292-82267FB2FAE6}"/>
                </a:ext>
              </a:extLst>
            </p:cNvPr>
            <p:cNvGrpSpPr/>
            <p:nvPr/>
          </p:nvGrpSpPr>
          <p:grpSpPr>
            <a:xfrm>
              <a:off x="277399" y="3541986"/>
              <a:ext cx="1810489" cy="685657"/>
              <a:chOff x="277399" y="3541986"/>
              <a:chExt cx="1810489" cy="685657"/>
            </a:xfrm>
          </p:grpSpPr>
          <p:sp>
            <p:nvSpPr>
              <p:cNvPr id="21" name="Google Shape;5726;p31">
                <a:extLst>
                  <a:ext uri="{FF2B5EF4-FFF2-40B4-BE49-F238E27FC236}">
                    <a16:creationId xmlns:a16="http://schemas.microsoft.com/office/drawing/2014/main" id="{4E4590C3-F95B-9051-C8FA-113F7B4E1AA1}"/>
                  </a:ext>
                </a:extLst>
              </p:cNvPr>
              <p:cNvSpPr txBox="1"/>
              <p:nvPr/>
            </p:nvSpPr>
            <p:spPr>
              <a:xfrm>
                <a:off x="277399" y="3541986"/>
                <a:ext cx="1810489" cy="3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Objective function</a:t>
                </a:r>
                <a:endParaRPr sz="16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" name="Google Shape;5724;p31">
                <a:extLst>
                  <a:ext uri="{FF2B5EF4-FFF2-40B4-BE49-F238E27FC236}">
                    <a16:creationId xmlns:a16="http://schemas.microsoft.com/office/drawing/2014/main" id="{37D9DC75-DBFE-B062-481B-EDC49A6B9275}"/>
                  </a:ext>
                </a:extLst>
              </p:cNvPr>
              <p:cNvSpPr txBox="1"/>
              <p:nvPr/>
            </p:nvSpPr>
            <p:spPr>
              <a:xfrm>
                <a:off x="295614" y="3885343"/>
                <a:ext cx="856577" cy="3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Roboto"/>
                    <a:ea typeface="Roboto"/>
                    <a:cs typeface="Roboto"/>
                    <a:sym typeface="Roboto"/>
                  </a:rPr>
                  <a:t>For TSP.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7367907-3DB7-D89E-BEE5-44DBBAC30A52}"/>
                </a:ext>
              </a:extLst>
            </p:cNvPr>
            <p:cNvGrpSpPr/>
            <p:nvPr/>
          </p:nvGrpSpPr>
          <p:grpSpPr>
            <a:xfrm rot="16200000">
              <a:off x="2364626" y="1612749"/>
              <a:ext cx="323400" cy="263969"/>
              <a:chOff x="794325" y="3433125"/>
              <a:chExt cx="323400" cy="487800"/>
            </a:xfrm>
          </p:grpSpPr>
          <p:sp>
            <p:nvSpPr>
              <p:cNvPr id="35" name="Google Shape;23899;p51">
                <a:extLst>
                  <a:ext uri="{FF2B5EF4-FFF2-40B4-BE49-F238E27FC236}">
                    <a16:creationId xmlns:a16="http://schemas.microsoft.com/office/drawing/2014/main" id="{7346953D-6302-825F-B914-FF3CA616C54A}"/>
                  </a:ext>
                </a:extLst>
              </p:cNvPr>
              <p:cNvSpPr/>
              <p:nvPr/>
            </p:nvSpPr>
            <p:spPr>
              <a:xfrm rot="5400000">
                <a:off x="712125" y="3515325"/>
                <a:ext cx="487800" cy="323400"/>
              </a:xfrm>
              <a:prstGeom prst="homePlate">
                <a:avLst>
                  <a:gd name="adj" fmla="val 47754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936;p51">
                <a:extLst>
                  <a:ext uri="{FF2B5EF4-FFF2-40B4-BE49-F238E27FC236}">
                    <a16:creationId xmlns:a16="http://schemas.microsoft.com/office/drawing/2014/main" id="{46FF6640-3E6A-F302-D775-225608FE44B5}"/>
                  </a:ext>
                </a:extLst>
              </p:cNvPr>
              <p:cNvSpPr/>
              <p:nvPr/>
            </p:nvSpPr>
            <p:spPr>
              <a:xfrm>
                <a:off x="794325" y="3433200"/>
                <a:ext cx="173675" cy="48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9472" extrusionOk="0">
                    <a:moveTo>
                      <a:pt x="6947" y="0"/>
                    </a:moveTo>
                    <a:lnTo>
                      <a:pt x="31" y="0"/>
                    </a:lnTo>
                    <a:lnTo>
                      <a:pt x="0" y="13504"/>
                    </a:lnTo>
                    <a:lnTo>
                      <a:pt x="6612" y="19472"/>
                    </a:lnTo>
                    <a:close/>
                  </a:path>
                </a:pathLst>
              </a:custGeom>
              <a:solidFill>
                <a:srgbClr val="595959">
                  <a:alpha val="29610"/>
                </a:srgbClr>
              </a:solidFill>
              <a:ln>
                <a:noFill/>
              </a:ln>
            </p:spPr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265692F-0E62-C3A4-8697-54E07094764A}"/>
                </a:ext>
              </a:extLst>
            </p:cNvPr>
            <p:cNvGrpSpPr/>
            <p:nvPr/>
          </p:nvGrpSpPr>
          <p:grpSpPr>
            <a:xfrm rot="16200000">
              <a:off x="5848053" y="1612750"/>
              <a:ext cx="323400" cy="263969"/>
              <a:chOff x="794325" y="3433125"/>
              <a:chExt cx="323400" cy="487800"/>
            </a:xfrm>
          </p:grpSpPr>
          <p:sp>
            <p:nvSpPr>
              <p:cNvPr id="38" name="Google Shape;23899;p51">
                <a:extLst>
                  <a:ext uri="{FF2B5EF4-FFF2-40B4-BE49-F238E27FC236}">
                    <a16:creationId xmlns:a16="http://schemas.microsoft.com/office/drawing/2014/main" id="{FEF11561-F261-058A-553E-C9836D0E040D}"/>
                  </a:ext>
                </a:extLst>
              </p:cNvPr>
              <p:cNvSpPr/>
              <p:nvPr/>
            </p:nvSpPr>
            <p:spPr>
              <a:xfrm rot="5400000">
                <a:off x="712125" y="3515325"/>
                <a:ext cx="487800" cy="323400"/>
              </a:xfrm>
              <a:prstGeom prst="homePlate">
                <a:avLst>
                  <a:gd name="adj" fmla="val 47754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3936;p51">
                <a:extLst>
                  <a:ext uri="{FF2B5EF4-FFF2-40B4-BE49-F238E27FC236}">
                    <a16:creationId xmlns:a16="http://schemas.microsoft.com/office/drawing/2014/main" id="{F0CBAB6D-B2A6-CB2D-ED5E-CBEEC60DCB36}"/>
                  </a:ext>
                </a:extLst>
              </p:cNvPr>
              <p:cNvSpPr/>
              <p:nvPr/>
            </p:nvSpPr>
            <p:spPr>
              <a:xfrm>
                <a:off x="794325" y="3433200"/>
                <a:ext cx="173675" cy="48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9472" extrusionOk="0">
                    <a:moveTo>
                      <a:pt x="6947" y="0"/>
                    </a:moveTo>
                    <a:lnTo>
                      <a:pt x="31" y="0"/>
                    </a:lnTo>
                    <a:lnTo>
                      <a:pt x="0" y="13504"/>
                    </a:lnTo>
                    <a:lnTo>
                      <a:pt x="6612" y="19472"/>
                    </a:lnTo>
                    <a:close/>
                  </a:path>
                </a:pathLst>
              </a:custGeom>
              <a:solidFill>
                <a:srgbClr val="595959">
                  <a:alpha val="29610"/>
                </a:srgbClr>
              </a:solidFill>
              <a:ln>
                <a:noFill/>
              </a:ln>
            </p:spPr>
          </p:sp>
        </p:grpSp>
        <p:sp>
          <p:nvSpPr>
            <p:cNvPr id="40" name="Google Shape;5716;p31">
              <a:extLst>
                <a:ext uri="{FF2B5EF4-FFF2-40B4-BE49-F238E27FC236}">
                  <a16:creationId xmlns:a16="http://schemas.microsoft.com/office/drawing/2014/main" id="{9E8BE63D-2F92-9815-2B91-F0A6ECBA05FD}"/>
                </a:ext>
              </a:extLst>
            </p:cNvPr>
            <p:cNvSpPr/>
            <p:nvPr/>
          </p:nvSpPr>
          <p:spPr>
            <a:xfrm>
              <a:off x="6016367" y="2989240"/>
              <a:ext cx="2854372" cy="984336"/>
            </a:xfrm>
            <a:prstGeom prst="rect">
              <a:avLst/>
            </a:prstGeom>
            <a:solidFill>
              <a:srgbClr val="FA4161">
                <a:alpha val="12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3340F25-F0CD-6212-7B42-006CC1A28585}"/>
                    </a:ext>
                  </a:extLst>
                </p:cNvPr>
                <p:cNvSpPr txBox="1"/>
                <p:nvPr/>
              </p:nvSpPr>
              <p:spPr>
                <a:xfrm>
                  <a:off x="5991358" y="3042137"/>
                  <a:ext cx="2920583" cy="8625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𝐼𝑠𝑖𝑛𝑔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3340F25-F0CD-6212-7B42-006CC1A28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358" y="3042137"/>
                  <a:ext cx="2920583" cy="862544"/>
                </a:xfrm>
                <a:prstGeom prst="rect">
                  <a:avLst/>
                </a:prstGeom>
                <a:blipFill>
                  <a:blip r:embed="rId5"/>
                  <a:stretch>
                    <a:fillRect t="-71831" b="-135211"/>
                  </a:stretch>
                </a:blipFill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7161C9-A95A-C3FC-B484-C8BAFDF8A858}"/>
                </a:ext>
              </a:extLst>
            </p:cNvPr>
            <p:cNvGrpSpPr/>
            <p:nvPr/>
          </p:nvGrpSpPr>
          <p:grpSpPr>
            <a:xfrm>
              <a:off x="7273641" y="2334545"/>
              <a:ext cx="323400" cy="263969"/>
              <a:chOff x="794325" y="3433125"/>
              <a:chExt cx="323400" cy="487800"/>
            </a:xfrm>
          </p:grpSpPr>
          <p:sp>
            <p:nvSpPr>
              <p:cNvPr id="43" name="Google Shape;23899;p51">
                <a:extLst>
                  <a:ext uri="{FF2B5EF4-FFF2-40B4-BE49-F238E27FC236}">
                    <a16:creationId xmlns:a16="http://schemas.microsoft.com/office/drawing/2014/main" id="{27D08FBE-FFF6-CD83-1C10-0997A9ECA52E}"/>
                  </a:ext>
                </a:extLst>
              </p:cNvPr>
              <p:cNvSpPr/>
              <p:nvPr/>
            </p:nvSpPr>
            <p:spPr>
              <a:xfrm rot="5400000">
                <a:off x="712125" y="3515325"/>
                <a:ext cx="487800" cy="323400"/>
              </a:xfrm>
              <a:prstGeom prst="homePlate">
                <a:avLst>
                  <a:gd name="adj" fmla="val 47754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3936;p51">
                <a:extLst>
                  <a:ext uri="{FF2B5EF4-FFF2-40B4-BE49-F238E27FC236}">
                    <a16:creationId xmlns:a16="http://schemas.microsoft.com/office/drawing/2014/main" id="{38645E7B-72E8-1FAF-139A-E8627F1BD50C}"/>
                  </a:ext>
                </a:extLst>
              </p:cNvPr>
              <p:cNvSpPr/>
              <p:nvPr/>
            </p:nvSpPr>
            <p:spPr>
              <a:xfrm>
                <a:off x="794325" y="3433200"/>
                <a:ext cx="173675" cy="48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9472" extrusionOk="0">
                    <a:moveTo>
                      <a:pt x="6947" y="0"/>
                    </a:moveTo>
                    <a:lnTo>
                      <a:pt x="31" y="0"/>
                    </a:lnTo>
                    <a:lnTo>
                      <a:pt x="0" y="13504"/>
                    </a:lnTo>
                    <a:lnTo>
                      <a:pt x="6612" y="19472"/>
                    </a:lnTo>
                    <a:close/>
                  </a:path>
                </a:pathLst>
              </a:custGeom>
              <a:solidFill>
                <a:srgbClr val="595959">
                  <a:alpha val="29610"/>
                </a:srgbClr>
              </a:solidFill>
              <a:ln>
                <a:noFill/>
              </a:ln>
            </p:spPr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DC9B7E5-AE46-B833-BE96-05374603B062}"/>
                    </a:ext>
                  </a:extLst>
                </p:cNvPr>
                <p:cNvSpPr txBox="1"/>
                <p:nvPr/>
              </p:nvSpPr>
              <p:spPr>
                <a:xfrm>
                  <a:off x="5915298" y="2528216"/>
                  <a:ext cx="2920583" cy="4610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DC9B7E5-AE46-B833-BE96-05374603B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298" y="2528216"/>
                  <a:ext cx="2920583" cy="461024"/>
                </a:xfrm>
                <a:prstGeom prst="rect">
                  <a:avLst/>
                </a:prstGeom>
                <a:blipFill>
                  <a:blip r:embed="rId6"/>
                  <a:stretch>
                    <a:fillRect t="-2632" b="-10526"/>
                  </a:stretch>
                </a:blipFill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657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F75898-CDDB-699F-7EE7-EDEABBD2C702}"/>
              </a:ext>
            </a:extLst>
          </p:cNvPr>
          <p:cNvSpPr txBox="1"/>
          <p:nvPr/>
        </p:nvSpPr>
        <p:spPr>
          <a:xfrm>
            <a:off x="399072" y="842834"/>
            <a:ext cx="27742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7E73F-0F0A-0932-D238-AD82CF31874B}"/>
              </a:ext>
            </a:extLst>
          </p:cNvPr>
          <p:cNvSpPr txBox="1"/>
          <p:nvPr/>
        </p:nvSpPr>
        <p:spPr>
          <a:xfrm>
            <a:off x="355513" y="3076043"/>
            <a:ext cx="27755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Quantum 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29ABE-A8C7-ECB7-D2D8-F52760412CE3}"/>
              </a:ext>
            </a:extLst>
          </p:cNvPr>
          <p:cNvSpPr txBox="1"/>
          <p:nvPr/>
        </p:nvSpPr>
        <p:spPr>
          <a:xfrm>
            <a:off x="391019" y="3809412"/>
            <a:ext cx="27755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Classical Optimizer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738BE37-21D6-C1D8-7A7A-F2C9E952DEA3}"/>
              </a:ext>
            </a:extLst>
          </p:cNvPr>
          <p:cNvSpPr/>
          <p:nvPr/>
        </p:nvSpPr>
        <p:spPr>
          <a:xfrm>
            <a:off x="1573914" y="1253700"/>
            <a:ext cx="409755" cy="23290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98BF363-B205-1D93-334C-800EE95E41E6}"/>
              </a:ext>
            </a:extLst>
          </p:cNvPr>
          <p:cNvSpPr/>
          <p:nvPr/>
        </p:nvSpPr>
        <p:spPr>
          <a:xfrm>
            <a:off x="1573914" y="1979578"/>
            <a:ext cx="409755" cy="23290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55A9AD3-4FCA-276F-75EA-42C86B928BF2}"/>
              </a:ext>
            </a:extLst>
          </p:cNvPr>
          <p:cNvSpPr/>
          <p:nvPr/>
        </p:nvSpPr>
        <p:spPr>
          <a:xfrm>
            <a:off x="1573913" y="3469162"/>
            <a:ext cx="409755" cy="23290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04639-419E-7314-AB05-9CD066E431CB}"/>
              </a:ext>
            </a:extLst>
          </p:cNvPr>
          <p:cNvSpPr txBox="1"/>
          <p:nvPr/>
        </p:nvSpPr>
        <p:spPr>
          <a:xfrm>
            <a:off x="169068" y="2298640"/>
            <a:ext cx="321944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500" b="1" dirty="0">
                <a:latin typeface="Arial" panose="020B0604020202020204" pitchFamily="34" charset="0"/>
                <a:cs typeface="Arial" panose="020B0604020202020204" pitchFamily="34" charset="0"/>
              </a:rPr>
              <a:t>Parameterized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Quantum Circuit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011559-707C-C63C-6869-802B256DBBE4}"/>
              </a:ext>
            </a:extLst>
          </p:cNvPr>
          <p:cNvSpPr/>
          <p:nvPr/>
        </p:nvSpPr>
        <p:spPr>
          <a:xfrm>
            <a:off x="290512" y="2273683"/>
            <a:ext cx="2976563" cy="3460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45C7C0C-1D20-F2F4-280E-E1C29FDE058E}"/>
              </a:ext>
            </a:extLst>
          </p:cNvPr>
          <p:cNvSpPr/>
          <p:nvPr/>
        </p:nvSpPr>
        <p:spPr>
          <a:xfrm>
            <a:off x="1573914" y="2732336"/>
            <a:ext cx="409755" cy="23290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FFF1C3-D25F-4188-19BE-B2A0789EA805}"/>
              </a:ext>
            </a:extLst>
          </p:cNvPr>
          <p:cNvSpPr txBox="1"/>
          <p:nvPr/>
        </p:nvSpPr>
        <p:spPr>
          <a:xfrm>
            <a:off x="415901" y="1574484"/>
            <a:ext cx="27151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Ising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Model Formulation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95B658-E07D-E2A2-CE55-25648EB887CC}"/>
              </a:ext>
            </a:extLst>
          </p:cNvPr>
          <p:cNvGrpSpPr/>
          <p:nvPr/>
        </p:nvGrpSpPr>
        <p:grpSpPr>
          <a:xfrm>
            <a:off x="3653648" y="681299"/>
            <a:ext cx="1520850" cy="1184653"/>
            <a:chOff x="4955339" y="360510"/>
            <a:chExt cx="2027800" cy="1579537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CA82CD-CF7D-8FA7-DBD4-374A7C07E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860" y="638355"/>
              <a:ext cx="0" cy="10811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B0B5FF7-8E2E-3E88-4439-847D523862FF}"/>
                </a:ext>
              </a:extLst>
            </p:cNvPr>
            <p:cNvGrpSpPr/>
            <p:nvPr/>
          </p:nvGrpSpPr>
          <p:grpSpPr>
            <a:xfrm>
              <a:off x="5356607" y="1414470"/>
              <a:ext cx="1048188" cy="302985"/>
              <a:chOff x="5356607" y="895070"/>
              <a:chExt cx="1048188" cy="82238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40EB06-01B6-A118-B0A0-98D06786843B}"/>
                  </a:ext>
                </a:extLst>
              </p:cNvPr>
              <p:cNvSpPr/>
              <p:nvPr/>
            </p:nvSpPr>
            <p:spPr>
              <a:xfrm>
                <a:off x="5356607" y="895070"/>
                <a:ext cx="230035" cy="822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CA89967-21B0-7FE4-E618-1B330AB2D6BE}"/>
                  </a:ext>
                </a:extLst>
              </p:cNvPr>
              <p:cNvSpPr/>
              <p:nvPr/>
            </p:nvSpPr>
            <p:spPr>
              <a:xfrm>
                <a:off x="5630912" y="895070"/>
                <a:ext cx="230035" cy="822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0C12E36-A1F6-DB43-AC79-163C61A40AE2}"/>
                  </a:ext>
                </a:extLst>
              </p:cNvPr>
              <p:cNvSpPr/>
              <p:nvPr/>
            </p:nvSpPr>
            <p:spPr>
              <a:xfrm>
                <a:off x="5905217" y="895070"/>
                <a:ext cx="230035" cy="822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02971DD-9E22-B107-26B0-28F55FDF6CC2}"/>
                  </a:ext>
                </a:extLst>
              </p:cNvPr>
              <p:cNvSpPr/>
              <p:nvPr/>
            </p:nvSpPr>
            <p:spPr>
              <a:xfrm>
                <a:off x="6174760" y="895070"/>
                <a:ext cx="230035" cy="8223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A451D47-DA52-25C2-DF9A-D764FA85B455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0" y="1708372"/>
              <a:ext cx="1368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C092C7-1069-FC34-FD9B-CCB44EF13C61}"/>
                </a:ext>
              </a:extLst>
            </p:cNvPr>
            <p:cNvSpPr txBox="1"/>
            <p:nvPr/>
          </p:nvSpPr>
          <p:spPr>
            <a:xfrm>
              <a:off x="4955339" y="360510"/>
              <a:ext cx="918463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Prob.</a:t>
              </a:r>
              <a:endParaRPr lang="en-US" sz="1050" dirty="0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0B6AF7D-E38A-A9F3-9491-378A40192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999" b="-7378"/>
            <a:stretch/>
          </p:blipFill>
          <p:spPr>
            <a:xfrm>
              <a:off x="6635358" y="1494862"/>
              <a:ext cx="347781" cy="445185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EEB7B3-FCC3-F18B-3D08-84D6423CDC8D}"/>
              </a:ext>
            </a:extLst>
          </p:cNvPr>
          <p:cNvGrpSpPr/>
          <p:nvPr/>
        </p:nvGrpSpPr>
        <p:grpSpPr>
          <a:xfrm>
            <a:off x="7427345" y="692060"/>
            <a:ext cx="1520850" cy="1184653"/>
            <a:chOff x="4955339" y="360510"/>
            <a:chExt cx="2027800" cy="1579537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710503-94BD-6C32-A50B-B9CD47261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860" y="638355"/>
              <a:ext cx="0" cy="10811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63648CC-A01F-A3B6-2382-90E3BB0F0BE9}"/>
                </a:ext>
              </a:extLst>
            </p:cNvPr>
            <p:cNvGrpSpPr/>
            <p:nvPr/>
          </p:nvGrpSpPr>
          <p:grpSpPr>
            <a:xfrm>
              <a:off x="5356607" y="874134"/>
              <a:ext cx="1048188" cy="843321"/>
              <a:chOff x="5356607" y="-571551"/>
              <a:chExt cx="1048188" cy="228900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797B34-CDB1-4D23-92B5-2BF3F39B7A6E}"/>
                  </a:ext>
                </a:extLst>
              </p:cNvPr>
              <p:cNvSpPr/>
              <p:nvPr/>
            </p:nvSpPr>
            <p:spPr>
              <a:xfrm>
                <a:off x="5356607" y="1066477"/>
                <a:ext cx="230035" cy="65097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07F540B-2C0C-3D2F-EC9E-002B5D96BD87}"/>
                  </a:ext>
                </a:extLst>
              </p:cNvPr>
              <p:cNvSpPr/>
              <p:nvPr/>
            </p:nvSpPr>
            <p:spPr>
              <a:xfrm>
                <a:off x="5630912" y="1383306"/>
                <a:ext cx="230035" cy="3341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C119195-DD5F-0BB2-A779-2873A91A10E8}"/>
                  </a:ext>
                </a:extLst>
              </p:cNvPr>
              <p:cNvSpPr/>
              <p:nvPr/>
            </p:nvSpPr>
            <p:spPr>
              <a:xfrm>
                <a:off x="5905217" y="-571551"/>
                <a:ext cx="230035" cy="22890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30F6176-D863-EE4F-508A-BB3E2D59AA44}"/>
                  </a:ext>
                </a:extLst>
              </p:cNvPr>
              <p:cNvSpPr/>
              <p:nvPr/>
            </p:nvSpPr>
            <p:spPr>
              <a:xfrm>
                <a:off x="6174760" y="1287164"/>
                <a:ext cx="230035" cy="4302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BB13C09-794E-0774-60B1-A76413DFE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60" y="1708372"/>
              <a:ext cx="1368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2554B7-A4FB-9DB7-7D68-7001A7C5DBDF}"/>
                </a:ext>
              </a:extLst>
            </p:cNvPr>
            <p:cNvSpPr txBox="1"/>
            <p:nvPr/>
          </p:nvSpPr>
          <p:spPr>
            <a:xfrm>
              <a:off x="4955339" y="360510"/>
              <a:ext cx="918463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Prob.</a:t>
              </a:r>
              <a:endParaRPr lang="en-US" sz="1050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22B6D47-51A3-E9F0-795F-7E8B31882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999" b="-7378"/>
            <a:stretch/>
          </p:blipFill>
          <p:spPr>
            <a:xfrm>
              <a:off x="6635358" y="1494862"/>
              <a:ext cx="347781" cy="445185"/>
            </a:xfrm>
            <a:prstGeom prst="rect">
              <a:avLst/>
            </a:prstGeom>
          </p:spPr>
        </p:pic>
      </p:grpSp>
      <p:sp>
        <p:nvSpPr>
          <p:cNvPr id="72" name="Arrow: Down 71">
            <a:extLst>
              <a:ext uri="{FF2B5EF4-FFF2-40B4-BE49-F238E27FC236}">
                <a16:creationId xmlns:a16="http://schemas.microsoft.com/office/drawing/2014/main" id="{48C2CEEE-264E-653C-38BD-5B4F84C8B914}"/>
              </a:ext>
            </a:extLst>
          </p:cNvPr>
          <p:cNvSpPr/>
          <p:nvPr/>
        </p:nvSpPr>
        <p:spPr>
          <a:xfrm rot="16200000">
            <a:off x="6077873" y="730944"/>
            <a:ext cx="409755" cy="121400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alpha val="5490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F7EA75-08B4-6050-720E-424E8FE279E3}"/>
              </a:ext>
            </a:extLst>
          </p:cNvPr>
          <p:cNvSpPr txBox="1"/>
          <p:nvPr/>
        </p:nvSpPr>
        <p:spPr>
          <a:xfrm>
            <a:off x="1275271" y="4512792"/>
            <a:ext cx="9964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F68D3983-04FE-F9BC-FA22-0ACD1748F6D4}"/>
              </a:ext>
            </a:extLst>
          </p:cNvPr>
          <p:cNvSpPr/>
          <p:nvPr/>
        </p:nvSpPr>
        <p:spPr>
          <a:xfrm>
            <a:off x="1578588" y="4202531"/>
            <a:ext cx="409755" cy="23290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6F53575-9A0A-0D72-2578-9FA766B04162}"/>
              </a:ext>
            </a:extLst>
          </p:cNvPr>
          <p:cNvSpPr/>
          <p:nvPr/>
        </p:nvSpPr>
        <p:spPr>
          <a:xfrm>
            <a:off x="290512" y="1559208"/>
            <a:ext cx="2976563" cy="3460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A2D070-8503-3208-F302-958B9599FFAC}"/>
              </a:ext>
            </a:extLst>
          </p:cNvPr>
          <p:cNvSpPr/>
          <p:nvPr/>
        </p:nvSpPr>
        <p:spPr>
          <a:xfrm>
            <a:off x="290512" y="1558708"/>
            <a:ext cx="2976563" cy="3460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260359-F6B0-BC8F-F297-9C027B663B6B}"/>
              </a:ext>
            </a:extLst>
          </p:cNvPr>
          <p:cNvSpPr/>
          <p:nvPr/>
        </p:nvSpPr>
        <p:spPr>
          <a:xfrm>
            <a:off x="290512" y="810894"/>
            <a:ext cx="2976563" cy="34601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BDCEA2-AB4E-1E80-39FC-CE4B7D8B44EB}"/>
              </a:ext>
            </a:extLst>
          </p:cNvPr>
          <p:cNvSpPr/>
          <p:nvPr/>
        </p:nvSpPr>
        <p:spPr>
          <a:xfrm>
            <a:off x="290512" y="3059960"/>
            <a:ext cx="2976563" cy="3460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22FDB0-74A3-E50B-C840-483279E2DA90}"/>
              </a:ext>
            </a:extLst>
          </p:cNvPr>
          <p:cNvSpPr/>
          <p:nvPr/>
        </p:nvSpPr>
        <p:spPr>
          <a:xfrm>
            <a:off x="290512" y="3785298"/>
            <a:ext cx="2976563" cy="3460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275AED-6D49-E3EC-216F-F0C10ECBFCF8}"/>
              </a:ext>
            </a:extLst>
          </p:cNvPr>
          <p:cNvSpPr/>
          <p:nvPr/>
        </p:nvSpPr>
        <p:spPr>
          <a:xfrm>
            <a:off x="290512" y="4489076"/>
            <a:ext cx="2976563" cy="34601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A17E62-BA91-8E97-3195-5615A3ABFDD7}"/>
              </a:ext>
            </a:extLst>
          </p:cNvPr>
          <p:cNvSpPr txBox="1"/>
          <p:nvPr/>
        </p:nvSpPr>
        <p:spPr>
          <a:xfrm>
            <a:off x="3469311" y="3785244"/>
            <a:ext cx="14443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>
                <a:latin typeface="Arial" panose="020B0604020202020204" pitchFamily="34" charset="0"/>
                <a:cs typeface="Arial" panose="020B0604020202020204" pitchFamily="34" charset="0"/>
              </a:rPr>
              <a:t>Cost Unitary: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9AB851-EAC1-1E32-914D-5B58B51E41E0}"/>
              </a:ext>
            </a:extLst>
          </p:cNvPr>
          <p:cNvSpPr txBox="1"/>
          <p:nvPr/>
        </p:nvSpPr>
        <p:spPr>
          <a:xfrm>
            <a:off x="3475212" y="4318658"/>
            <a:ext cx="27755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>
                <a:latin typeface="Arial" panose="020B0604020202020204" pitchFamily="34" charset="0"/>
                <a:cs typeface="Arial" panose="020B0604020202020204" pitchFamily="34" charset="0"/>
              </a:rPr>
              <a:t>Mixer Unitary: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F2E5E-FEF9-8B31-8D37-FD2D5CDD6AC4}"/>
              </a:ext>
            </a:extLst>
          </p:cNvPr>
          <p:cNvSpPr txBox="1">
            <a:spLocks/>
          </p:cNvSpPr>
          <p:nvPr/>
        </p:nvSpPr>
        <p:spPr>
          <a:xfrm>
            <a:off x="448050" y="164399"/>
            <a:ext cx="824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600" dirty="0"/>
              <a:t>Solve TSP objective function (Workflow)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171EC-29B3-8996-3892-54EC18D83B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1" t="4766"/>
          <a:stretch/>
        </p:blipFill>
        <p:spPr>
          <a:xfrm>
            <a:off x="4081662" y="1801349"/>
            <a:ext cx="4566835" cy="192788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A4F6C3-0099-9522-A618-5912D6338F2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267075" y="2446689"/>
            <a:ext cx="979516" cy="3708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685192-1033-6C4A-8066-2F44A65BDB29}"/>
              </a:ext>
            </a:extLst>
          </p:cNvPr>
          <p:cNvSpPr txBox="1"/>
          <p:nvPr/>
        </p:nvSpPr>
        <p:spPr>
          <a:xfrm>
            <a:off x="0" y="4836828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Azad, U., Behera, B. K., Ahmed, E. A., </a:t>
            </a:r>
            <a:r>
              <a:rPr lang="en-US" sz="800" dirty="0" err="1"/>
              <a:t>Panigrahi</a:t>
            </a:r>
            <a:r>
              <a:rPr lang="en-US" sz="800" dirty="0"/>
              <a:t>, P. K., &amp; Farouk, A. (2022). Solving Vehicle Routing Problem Using Quantum Approximate Optimization Algorithm. </a:t>
            </a:r>
            <a:r>
              <a:rPr lang="en-US" sz="800" i="1" dirty="0"/>
              <a:t>IEEE Transactions on Intelligent Transportation Systems</a:t>
            </a:r>
            <a:r>
              <a:rPr lang="en-US" sz="800" dirty="0"/>
              <a:t>.</a:t>
            </a:r>
            <a:endParaRPr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6A1615-B0A0-426C-0850-E8C8CFC2A9EB}"/>
                  </a:ext>
                </a:extLst>
              </p:cNvPr>
              <p:cNvSpPr txBox="1"/>
              <p:nvPr/>
            </p:nvSpPr>
            <p:spPr>
              <a:xfrm>
                <a:off x="4847957" y="3822497"/>
                <a:ext cx="2258952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6A1615-B0A0-426C-0850-E8C8CFC2A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57" y="3822497"/>
                <a:ext cx="2258952" cy="285912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904F5-4932-9B0D-9AEF-8FE189B362F3}"/>
                  </a:ext>
                </a:extLst>
              </p:cNvPr>
              <p:cNvSpPr txBox="1"/>
              <p:nvPr/>
            </p:nvSpPr>
            <p:spPr>
              <a:xfrm>
                <a:off x="4856407" y="4351872"/>
                <a:ext cx="2580642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𝑚𝑖𝑥𝑒𝑟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904F5-4932-9B0D-9AEF-8FE189B36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07" y="4351872"/>
                <a:ext cx="2580642" cy="289951"/>
              </a:xfrm>
              <a:prstGeom prst="rect">
                <a:avLst/>
              </a:prstGeom>
              <a:blipFill>
                <a:blip r:embed="rId6"/>
                <a:stretch>
                  <a:fillRect l="-490" t="-4167" b="-3750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D6BF64-4719-BB8C-FBC6-0142ACBA8F99}"/>
                  </a:ext>
                </a:extLst>
              </p:cNvPr>
              <p:cNvSpPr txBox="1"/>
              <p:nvPr/>
            </p:nvSpPr>
            <p:spPr>
              <a:xfrm>
                <a:off x="7564686" y="4108409"/>
                <a:ext cx="146065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𝑚𝑖𝑥𝑒𝑟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D6BF64-4719-BB8C-FBC6-0142ACBA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686" y="4108409"/>
                <a:ext cx="1460656" cy="700063"/>
              </a:xfrm>
              <a:prstGeom prst="rect">
                <a:avLst/>
              </a:prstGeom>
              <a:blipFill>
                <a:blip r:embed="rId7"/>
                <a:stretch>
                  <a:fillRect l="-2586" t="-116071" r="-15517" b="-173214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1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BF81-B36C-AEE0-67BF-AE2FA3D8C9C9}"/>
              </a:ext>
            </a:extLst>
          </p:cNvPr>
          <p:cNvSpPr txBox="1">
            <a:spLocks/>
          </p:cNvSpPr>
          <p:nvPr/>
        </p:nvSpPr>
        <p:spPr>
          <a:xfrm>
            <a:off x="448050" y="164399"/>
            <a:ext cx="824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600" dirty="0"/>
              <a:t>Performance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DE5E8-FF27-0F4A-82F2-A62788C575A2}"/>
              </a:ext>
            </a:extLst>
          </p:cNvPr>
          <p:cNvSpPr txBox="1"/>
          <p:nvPr/>
        </p:nvSpPr>
        <p:spPr>
          <a:xfrm>
            <a:off x="114300" y="4173183"/>
            <a:ext cx="4318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Hyper-parameter should be optimized for different depth of circuits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901E9-9E55-C373-F024-E75244866481}"/>
              </a:ext>
            </a:extLst>
          </p:cNvPr>
          <p:cNvSpPr txBox="1"/>
          <p:nvPr/>
        </p:nvSpPr>
        <p:spPr>
          <a:xfrm>
            <a:off x="4203185" y="4173183"/>
            <a:ext cx="5214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The values of the penalty may distort the energy profile </a:t>
            </a:r>
            <a:r>
              <a:rPr lang="en-US" sz="1800" b="1" dirty="0">
                <a:sym typeface="Wingdings" panose="05000000000000000000" pitchFamily="2" charset="2"/>
              </a:rPr>
              <a:t> stuck in local minima</a:t>
            </a:r>
            <a:endParaRPr 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037C7-ACA0-B41B-9669-2A5DBAB5EDEF}"/>
              </a:ext>
            </a:extLst>
          </p:cNvPr>
          <p:cNvSpPr txBox="1"/>
          <p:nvPr/>
        </p:nvSpPr>
        <p:spPr>
          <a:xfrm>
            <a:off x="4555219" y="1188684"/>
            <a:ext cx="5214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(Fixed </a:t>
            </a:r>
            <a:r>
              <a:rPr lang="en-US" b="1" dirty="0" err="1"/>
              <a:t>catol</a:t>
            </a:r>
            <a:r>
              <a:rPr lang="en-US" b="1" dirty="0"/>
              <a:t>=0.002, P=1)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280FF7-D8CE-01A5-615B-55F6C07A1BC7}"/>
              </a:ext>
            </a:extLst>
          </p:cNvPr>
          <p:cNvGrpSpPr/>
          <p:nvPr/>
        </p:nvGrpSpPr>
        <p:grpSpPr>
          <a:xfrm>
            <a:off x="217353" y="786843"/>
            <a:ext cx="4266563" cy="3312228"/>
            <a:chOff x="217353" y="786843"/>
            <a:chExt cx="4266563" cy="3312228"/>
          </a:xfrm>
        </p:grpSpPr>
        <p:pic>
          <p:nvPicPr>
            <p:cNvPr id="8" name="Picture 7" descr="Graphical user interface, chart, surface chart&#10;&#10;Description automatically generated">
              <a:extLst>
                <a:ext uri="{FF2B5EF4-FFF2-40B4-BE49-F238E27FC236}">
                  <a16:creationId xmlns:a16="http://schemas.microsoft.com/office/drawing/2014/main" id="{2E33C59E-4437-1C63-7563-F9BB3F9E3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353" y="833478"/>
              <a:ext cx="4266563" cy="32655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7F5BF2-132E-E292-C9CF-BBC0A5051192}"/>
                </a:ext>
              </a:extLst>
            </p:cNvPr>
            <p:cNvSpPr txBox="1"/>
            <p:nvPr/>
          </p:nvSpPr>
          <p:spPr>
            <a:xfrm>
              <a:off x="980386" y="786843"/>
              <a:ext cx="2111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Optimizer: COBYLA</a:t>
              </a:r>
              <a:endParaRPr b="1" dirty="0"/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AE02A2C3-B4A3-C2E9-7E1C-D51B751FA34A}"/>
                </a:ext>
              </a:extLst>
            </p:cNvPr>
            <p:cNvSpPr/>
            <p:nvPr/>
          </p:nvSpPr>
          <p:spPr>
            <a:xfrm>
              <a:off x="895547" y="1035002"/>
              <a:ext cx="1018096" cy="452032"/>
            </a:xfrm>
            <a:prstGeom prst="donut">
              <a:avLst>
                <a:gd name="adj" fmla="val 62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3A4A30-7861-C153-D93F-225E4059F9F5}"/>
              </a:ext>
            </a:extLst>
          </p:cNvPr>
          <p:cNvGrpSpPr/>
          <p:nvPr/>
        </p:nvGrpSpPr>
        <p:grpSpPr>
          <a:xfrm>
            <a:off x="4572000" y="771545"/>
            <a:ext cx="4266563" cy="3265592"/>
            <a:chOff x="4572000" y="771545"/>
            <a:chExt cx="4266563" cy="3265592"/>
          </a:xfrm>
        </p:grpSpPr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EAEB0919-866A-CE6B-6CC0-5B21DDF2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771545"/>
              <a:ext cx="4266563" cy="3265592"/>
            </a:xfrm>
            <a:prstGeom prst="rect">
              <a:avLst/>
            </a:prstGeom>
          </p:spPr>
        </p:pic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BB001650-E056-E78F-A784-31A4FC17362F}"/>
                </a:ext>
              </a:extLst>
            </p:cNvPr>
            <p:cNvSpPr/>
            <p:nvPr/>
          </p:nvSpPr>
          <p:spPr>
            <a:xfrm>
              <a:off x="6376754" y="1632508"/>
              <a:ext cx="657054" cy="452032"/>
            </a:xfrm>
            <a:prstGeom prst="donut">
              <a:avLst>
                <a:gd name="adj" fmla="val 62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1EE617-0329-9BEA-CF99-C9FA2520C7CF}"/>
              </a:ext>
            </a:extLst>
          </p:cNvPr>
          <p:cNvSpPr txBox="1"/>
          <p:nvPr/>
        </p:nvSpPr>
        <p:spPr>
          <a:xfrm>
            <a:off x="1758602" y="3704742"/>
            <a:ext cx="43184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Total Count: 2</a:t>
            </a:r>
            <a:r>
              <a:rPr lang="en-US" sz="1100" b="1" baseline="30000" dirty="0">
                <a:solidFill>
                  <a:schemeClr val="bg1">
                    <a:lumMod val="50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4012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C19E19F-4852-4195-0CC7-537296F26A5F}"/>
              </a:ext>
            </a:extLst>
          </p:cNvPr>
          <p:cNvSpPr txBox="1">
            <a:spLocks/>
          </p:cNvSpPr>
          <p:nvPr/>
        </p:nvSpPr>
        <p:spPr>
          <a:xfrm>
            <a:off x="448050" y="164399"/>
            <a:ext cx="824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600" dirty="0"/>
              <a:t>Solving Different Graphs (9-qubit)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A5F22C-20E6-95E6-1560-9392405568E2}"/>
              </a:ext>
            </a:extLst>
          </p:cNvPr>
          <p:cNvSpPr txBox="1">
            <a:spLocks/>
          </p:cNvSpPr>
          <p:nvPr/>
        </p:nvSpPr>
        <p:spPr>
          <a:xfrm>
            <a:off x="424050" y="4458053"/>
            <a:ext cx="824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800" b="1" dirty="0">
                <a:latin typeface="+mj-lt"/>
              </a:rPr>
              <a:t>Our QAOA model is able to solved TSP with different graphs</a:t>
            </a:r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DA5B3E5A-D6A7-D29A-F94A-20838B3F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59" y="745375"/>
            <a:ext cx="2565633" cy="1768937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420004AB-A431-6F16-671A-67DA67A46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90" y="745375"/>
            <a:ext cx="2565633" cy="1723784"/>
          </a:xfrm>
          <a:prstGeom prst="rect">
            <a:avLst/>
          </a:prstGeom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268931B4-824B-C56B-CD45-EFBED744A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20" y="2626770"/>
            <a:ext cx="2618674" cy="1846115"/>
          </a:xfrm>
          <a:prstGeom prst="rect">
            <a:avLst/>
          </a:prstGeom>
        </p:spPr>
      </p:pic>
      <p:pic>
        <p:nvPicPr>
          <p:cNvPr id="40" name="Picture 39" descr="Chart, scatter chart&#10;&#10;Description automatically generated">
            <a:extLst>
              <a:ext uri="{FF2B5EF4-FFF2-40B4-BE49-F238E27FC236}">
                <a16:creationId xmlns:a16="http://schemas.microsoft.com/office/drawing/2014/main" id="{96A230FC-9E39-7C76-7A98-C24434EF4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73" y="745375"/>
            <a:ext cx="2598656" cy="1771811"/>
          </a:xfrm>
          <a:prstGeom prst="rect">
            <a:avLst/>
          </a:prstGeom>
        </p:spPr>
      </p:pic>
      <p:pic>
        <p:nvPicPr>
          <p:cNvPr id="44" name="Picture 43" descr="Chart, line chart&#10;&#10;Description automatically generated">
            <a:extLst>
              <a:ext uri="{FF2B5EF4-FFF2-40B4-BE49-F238E27FC236}">
                <a16:creationId xmlns:a16="http://schemas.microsoft.com/office/drawing/2014/main" id="{FC84C91A-C373-037E-EDEE-F66AC666B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943" y="2590140"/>
            <a:ext cx="2632059" cy="1867913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F45D6E63-51C2-425B-FEE6-A53B93450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9382" y="2629188"/>
            <a:ext cx="2632558" cy="191506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563464-38C3-C027-8321-06EF09F8F4AF}"/>
              </a:ext>
            </a:extLst>
          </p:cNvPr>
          <p:cNvSpPr/>
          <p:nvPr/>
        </p:nvSpPr>
        <p:spPr>
          <a:xfrm>
            <a:off x="680920" y="724401"/>
            <a:ext cx="564134" cy="1655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91D4FC-6135-8541-A3BA-380821BC7629}"/>
              </a:ext>
            </a:extLst>
          </p:cNvPr>
          <p:cNvSpPr/>
          <p:nvPr/>
        </p:nvSpPr>
        <p:spPr>
          <a:xfrm>
            <a:off x="3456713" y="736171"/>
            <a:ext cx="564134" cy="1655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62D859-D38D-4CBA-A846-94AEC3E2C356}"/>
              </a:ext>
            </a:extLst>
          </p:cNvPr>
          <p:cNvSpPr/>
          <p:nvPr/>
        </p:nvSpPr>
        <p:spPr>
          <a:xfrm>
            <a:off x="6192756" y="736171"/>
            <a:ext cx="564134" cy="1655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A58D70-9DAA-B065-3AE9-131EE1880550}"/>
              </a:ext>
            </a:extLst>
          </p:cNvPr>
          <p:cNvSpPr/>
          <p:nvPr/>
        </p:nvSpPr>
        <p:spPr>
          <a:xfrm>
            <a:off x="1245054" y="1118507"/>
            <a:ext cx="1469571" cy="139580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93FACC7-2E34-4CB9-EEB2-B3AF30251963}"/>
              </a:ext>
            </a:extLst>
          </p:cNvPr>
          <p:cNvSpPr txBox="1">
            <a:spLocks/>
          </p:cNvSpPr>
          <p:nvPr/>
        </p:nvSpPr>
        <p:spPr>
          <a:xfrm>
            <a:off x="-1548581" y="2370232"/>
            <a:ext cx="824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ira Sans Extra Condensed SemiBold"/>
              <a:buNone/>
              <a:defRPr sz="5000" b="0" i="0" u="none" strike="noStrike" cap="none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400" b="1" dirty="0">
                <a:latin typeface="+mj-lt"/>
              </a:rPr>
              <a:t>9 qubits</a:t>
            </a:r>
          </a:p>
        </p:txBody>
      </p:sp>
    </p:spTree>
    <p:extLst>
      <p:ext uri="{BB962C8B-B14F-4D97-AF65-F5344CB8AC3E}">
        <p14:creationId xmlns:p14="http://schemas.microsoft.com/office/powerpoint/2010/main" val="2817666370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D8D8D8"/>
      </a:lt2>
      <a:accent1>
        <a:srgbClr val="FA4161"/>
      </a:accent1>
      <a:accent2>
        <a:srgbClr val="FFA48E"/>
      </a:accent2>
      <a:accent3>
        <a:srgbClr val="1F81AA"/>
      </a:accent3>
      <a:accent4>
        <a:srgbClr val="28C4BC"/>
      </a:accent4>
      <a:accent5>
        <a:srgbClr val="675A8D"/>
      </a:accent5>
      <a:accent6>
        <a:srgbClr val="DFB8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757</Words>
  <Application>Microsoft Office PowerPoint</Application>
  <PresentationFormat>On-screen Show (16:9)</PresentationFormat>
  <Paragraphs>213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Fira Sans Extra Condensed SemiBold</vt:lpstr>
      <vt:lpstr>Arial</vt:lpstr>
      <vt:lpstr>Bebas Neue</vt:lpstr>
      <vt:lpstr>Cambria Math</vt:lpstr>
      <vt:lpstr>Roboto</vt:lpstr>
      <vt:lpstr>Structures base template</vt:lpstr>
      <vt:lpstr>Traveling Salesman Problem</vt:lpstr>
      <vt:lpstr>Traveling Salesman Problem (TSP)</vt:lpstr>
      <vt:lpstr>TSP to Mathematical Matrix (min. distance)</vt:lpstr>
      <vt:lpstr>TSP to Mathematical Matrix (constraint)</vt:lpstr>
      <vt:lpstr>TSP to Mathematical Matrix (overall)</vt:lpstr>
      <vt:lpstr>Solve TSP objective function (QUBO)</vt:lpstr>
      <vt:lpstr>PowerPoint Presentation</vt:lpstr>
      <vt:lpstr>PowerPoint Presentation</vt:lpstr>
      <vt:lpstr>PowerPoint Presentation</vt:lpstr>
      <vt:lpstr>PowerPoint Presentation</vt:lpstr>
      <vt:lpstr>Further application: Vehicle Routing Problem (VRP)</vt:lpstr>
      <vt:lpstr>Our Contributions</vt:lpstr>
      <vt:lpstr>Thank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</dc:title>
  <cp:lastModifiedBy>勻遠 王</cp:lastModifiedBy>
  <cp:revision>159</cp:revision>
  <dcterms:modified xsi:type="dcterms:W3CDTF">2022-07-21T01:01:26Z</dcterms:modified>
</cp:coreProperties>
</file>