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744075" cy="65151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2" userDrawn="1">
          <p15:clr>
            <a:srgbClr val="A4A3A4"/>
          </p15:clr>
        </p15:guide>
        <p15:guide id="2" pos="30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0" y="132"/>
      </p:cViewPr>
      <p:guideLst>
        <p:guide orient="horz" pos="2052"/>
        <p:guide pos="30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d7f145701c5cac2d" providerId="LiveId" clId="{AE83A237-5F24-40A0-96FC-DBC189CF565F}"/>
    <pc:docChg chg="undo addSld modSld">
      <pc:chgData name="" userId="d7f145701c5cac2d" providerId="LiveId" clId="{AE83A237-5F24-40A0-96FC-DBC189CF565F}" dt="2021-03-13T14:17:21.865" v="128" actId="14100"/>
      <pc:docMkLst>
        <pc:docMk/>
      </pc:docMkLst>
      <pc:sldChg chg="addSp modSp add setBg">
        <pc:chgData name="" userId="d7f145701c5cac2d" providerId="LiveId" clId="{AE83A237-5F24-40A0-96FC-DBC189CF565F}" dt="2021-03-13T14:17:21.865" v="128" actId="14100"/>
        <pc:sldMkLst>
          <pc:docMk/>
          <pc:sldMk cId="1064726843" sldId="257"/>
        </pc:sldMkLst>
        <pc:picChg chg="add mod">
          <ac:chgData name="" userId="d7f145701c5cac2d" providerId="LiveId" clId="{AE83A237-5F24-40A0-96FC-DBC189CF565F}" dt="2021-03-13T14:17:21.865" v="128" actId="14100"/>
          <ac:picMkLst>
            <pc:docMk/>
            <pc:sldMk cId="1064726843" sldId="257"/>
            <ac:picMk id="2" creationId="{DDCD25EF-4B52-409A-A1A6-179AD2A9A96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806" y="1066245"/>
            <a:ext cx="8282464" cy="2268220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010" y="3421936"/>
            <a:ext cx="7308056" cy="1572974"/>
          </a:xfrm>
        </p:spPr>
        <p:txBody>
          <a:bodyPr/>
          <a:lstStyle>
            <a:lvl1pPr marL="0" indent="0" algn="ctr">
              <a:buNone/>
              <a:defRPr sz="2280"/>
            </a:lvl1pPr>
            <a:lvl2pPr marL="434340" indent="0" algn="ctr">
              <a:buNone/>
              <a:defRPr sz="1900"/>
            </a:lvl2pPr>
            <a:lvl3pPr marL="868680" indent="0" algn="ctr">
              <a:buNone/>
              <a:defRPr sz="1710"/>
            </a:lvl3pPr>
            <a:lvl4pPr marL="1303020" indent="0" algn="ctr">
              <a:buNone/>
              <a:defRPr sz="1520"/>
            </a:lvl4pPr>
            <a:lvl5pPr marL="1737360" indent="0" algn="ctr">
              <a:buNone/>
              <a:defRPr sz="1520"/>
            </a:lvl5pPr>
            <a:lvl6pPr marL="2171700" indent="0" algn="ctr">
              <a:buNone/>
              <a:defRPr sz="1520"/>
            </a:lvl6pPr>
            <a:lvl7pPr marL="2606040" indent="0" algn="ctr">
              <a:buNone/>
              <a:defRPr sz="1520"/>
            </a:lvl7pPr>
            <a:lvl8pPr marL="3040380" indent="0" algn="ctr">
              <a:buNone/>
              <a:defRPr sz="1520"/>
            </a:lvl8pPr>
            <a:lvl9pPr marL="3474720" indent="0" algn="ctr">
              <a:buNone/>
              <a:defRPr sz="152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B17D-8C59-4E42-822A-185A6E5A5F9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F2ED-6BC1-4E96-883C-BCA03791C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60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B17D-8C59-4E42-822A-185A6E5A5F9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F2ED-6BC1-4E96-883C-BCA03791C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13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3104" y="346869"/>
            <a:ext cx="2101066" cy="552124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9905" y="346869"/>
            <a:ext cx="6181398" cy="5521246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B17D-8C59-4E42-822A-185A6E5A5F9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F2ED-6BC1-4E96-883C-BCA03791C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33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B17D-8C59-4E42-822A-185A6E5A5F9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F2ED-6BC1-4E96-883C-BCA03791C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58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30" y="1624253"/>
            <a:ext cx="8404265" cy="2710100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830" y="4359991"/>
            <a:ext cx="8404265" cy="1425178"/>
          </a:xfrm>
        </p:spPr>
        <p:txBody>
          <a:bodyPr/>
          <a:lstStyle>
            <a:lvl1pPr marL="0" indent="0">
              <a:buNone/>
              <a:defRPr sz="2280">
                <a:solidFill>
                  <a:schemeClr val="tx1"/>
                </a:solidFill>
              </a:defRPr>
            </a:lvl1pPr>
            <a:lvl2pPr marL="434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68680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3pPr>
            <a:lvl4pPr marL="130302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4pPr>
            <a:lvl5pPr marL="173736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5pPr>
            <a:lvl6pPr marL="217170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6pPr>
            <a:lvl7pPr marL="260604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7pPr>
            <a:lvl8pPr marL="304038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8pPr>
            <a:lvl9pPr marL="347472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B17D-8C59-4E42-822A-185A6E5A5F9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F2ED-6BC1-4E96-883C-BCA03791C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08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9905" y="1734344"/>
            <a:ext cx="4141232" cy="413377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2938" y="1734344"/>
            <a:ext cx="4141232" cy="413377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B17D-8C59-4E42-822A-185A6E5A5F9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F2ED-6BC1-4E96-883C-BCA03791C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64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174" y="346870"/>
            <a:ext cx="8404265" cy="125928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175" y="1597105"/>
            <a:ext cx="4122200" cy="782716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175" y="2379821"/>
            <a:ext cx="4122200" cy="3500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2939" y="1597105"/>
            <a:ext cx="4142501" cy="782716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2939" y="2379821"/>
            <a:ext cx="4142501" cy="3500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B17D-8C59-4E42-822A-185A6E5A5F9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F2ED-6BC1-4E96-883C-BCA03791C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25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B17D-8C59-4E42-822A-185A6E5A5F9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F2ED-6BC1-4E96-883C-BCA03791C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25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B17D-8C59-4E42-822A-185A6E5A5F9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F2ED-6BC1-4E96-883C-BCA03791C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166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174" y="434340"/>
            <a:ext cx="3142718" cy="152019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2501" y="938055"/>
            <a:ext cx="4932938" cy="4629944"/>
          </a:xfrm>
        </p:spPr>
        <p:txBody>
          <a:bodyPr/>
          <a:lstStyle>
            <a:lvl1pPr>
              <a:defRPr sz="3040"/>
            </a:lvl1pPr>
            <a:lvl2pPr>
              <a:defRPr sz="2660"/>
            </a:lvl2pPr>
            <a:lvl3pPr>
              <a:defRPr sz="228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174" y="1954530"/>
            <a:ext cx="3142718" cy="3621009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B17D-8C59-4E42-822A-185A6E5A5F9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F2ED-6BC1-4E96-883C-BCA03791C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49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174" y="434340"/>
            <a:ext cx="3142718" cy="152019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2501" y="938055"/>
            <a:ext cx="4932938" cy="4629944"/>
          </a:xfrm>
        </p:spPr>
        <p:txBody>
          <a:bodyPr anchor="t"/>
          <a:lstStyle>
            <a:lvl1pPr marL="0" indent="0">
              <a:buNone/>
              <a:defRPr sz="3040"/>
            </a:lvl1pPr>
            <a:lvl2pPr marL="434340" indent="0">
              <a:buNone/>
              <a:defRPr sz="2660"/>
            </a:lvl2pPr>
            <a:lvl3pPr marL="868680" indent="0">
              <a:buNone/>
              <a:defRPr sz="2280"/>
            </a:lvl3pPr>
            <a:lvl4pPr marL="1303020" indent="0">
              <a:buNone/>
              <a:defRPr sz="1900"/>
            </a:lvl4pPr>
            <a:lvl5pPr marL="1737360" indent="0">
              <a:buNone/>
              <a:defRPr sz="1900"/>
            </a:lvl5pPr>
            <a:lvl6pPr marL="2171700" indent="0">
              <a:buNone/>
              <a:defRPr sz="1900"/>
            </a:lvl6pPr>
            <a:lvl7pPr marL="2606040" indent="0">
              <a:buNone/>
              <a:defRPr sz="1900"/>
            </a:lvl7pPr>
            <a:lvl8pPr marL="3040380" indent="0">
              <a:buNone/>
              <a:defRPr sz="1900"/>
            </a:lvl8pPr>
            <a:lvl9pPr marL="3474720" indent="0">
              <a:buNone/>
              <a:defRPr sz="19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174" y="1954530"/>
            <a:ext cx="3142718" cy="3621009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B17D-8C59-4E42-822A-185A6E5A5F9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F2ED-6BC1-4E96-883C-BCA03791C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04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9905" y="346870"/>
            <a:ext cx="8404265" cy="1259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905" y="1734344"/>
            <a:ext cx="8404265" cy="4133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905" y="6038534"/>
            <a:ext cx="2192417" cy="346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4B17D-8C59-4E42-822A-185A6E5A5F9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27725" y="6038534"/>
            <a:ext cx="3288625" cy="346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1753" y="6038534"/>
            <a:ext cx="2192417" cy="346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F2ED-6BC1-4E96-883C-BCA03791C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56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8680" rtl="0" eaLnBrk="1" latinLnBrk="0" hangingPunct="1">
        <a:lnSpc>
          <a:spcPct val="90000"/>
        </a:lnSpc>
        <a:spcBef>
          <a:spcPct val="0"/>
        </a:spcBef>
        <a:buNone/>
        <a:defRPr sz="41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170" indent="-217170" algn="l" defTabSz="86868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1pPr>
      <a:lvl2pPr marL="6515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1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95453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38887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8232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2575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6918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1pPr>
      <a:lvl2pPr marL="4343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3pPr>
      <a:lvl4pPr marL="13030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73736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17170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6060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0403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4747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Mikel Bober-Irizar on Twitter: &quot;Can you build a model to transcribe ancient  Japanese manuscripts into modern Japanese, and help unlock a billion historical  documents? 🗻 We're launching a @Kaggle competition to localize">
            <a:extLst>
              <a:ext uri="{FF2B5EF4-FFF2-40B4-BE49-F238E27FC236}">
                <a16:creationId xmlns:a16="http://schemas.microsoft.com/office/drawing/2014/main" id="{11572322-3494-4D8B-8F9A-E0359D762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5" y="826147"/>
            <a:ext cx="6090892" cy="486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Paleography | Newberry">
            <a:extLst>
              <a:ext uri="{FF2B5EF4-FFF2-40B4-BE49-F238E27FC236}">
                <a16:creationId xmlns:a16="http://schemas.microsoft.com/office/drawing/2014/main" id="{469E362E-7E66-43E0-A01C-522E3D977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694" y="737666"/>
            <a:ext cx="3561436" cy="503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36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CD25EF-4B52-409A-A1A6-179AD2A9A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880"/>
            <a:ext cx="9744074" cy="609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2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自訂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張淮竣</dc:creator>
  <cp:lastModifiedBy>張淮竣</cp:lastModifiedBy>
  <cp:revision>1</cp:revision>
  <dcterms:created xsi:type="dcterms:W3CDTF">2021-03-13T13:47:18Z</dcterms:created>
  <dcterms:modified xsi:type="dcterms:W3CDTF">2021-03-13T14:17:51Z</dcterms:modified>
</cp:coreProperties>
</file>