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98"/>
    <p:restoredTop sz="94552"/>
  </p:normalViewPr>
  <p:slideViewPr>
    <p:cSldViewPr snapToGrid="0">
      <p:cViewPr varScale="1">
        <p:scale>
          <a:sx n="177" d="100"/>
          <a:sy n="177" d="100"/>
        </p:scale>
        <p:origin x="4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C8DB0-45A9-1240-9932-A6AD56A8B2A0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27D5A7-37F4-0D4D-91AB-F3D0A61140B5}">
      <dgm:prSet phldrT="[Text]" custT="1"/>
      <dgm:spPr/>
      <dgm:t>
        <a:bodyPr/>
        <a:lstStyle/>
        <a:p>
          <a:r>
            <a:rPr lang="en-US" sz="1400" dirty="0"/>
            <a:t>Software Development Life Cycle</a:t>
          </a:r>
        </a:p>
      </dgm:t>
    </dgm:pt>
    <dgm:pt modelId="{83F33A3B-83AE-384A-BD17-6E0E8C2FFEB7}" type="parTrans" cxnId="{7D6D8AFD-F123-774F-82EE-4D5A84A61580}">
      <dgm:prSet/>
      <dgm:spPr/>
      <dgm:t>
        <a:bodyPr/>
        <a:lstStyle/>
        <a:p>
          <a:endParaRPr lang="en-US"/>
        </a:p>
      </dgm:t>
    </dgm:pt>
    <dgm:pt modelId="{64F7AE05-CD68-6A4F-9C49-C6EEB484F12C}" type="sibTrans" cxnId="{7D6D8AFD-F123-774F-82EE-4D5A84A61580}">
      <dgm:prSet/>
      <dgm:spPr/>
      <dgm:t>
        <a:bodyPr/>
        <a:lstStyle/>
        <a:p>
          <a:endParaRPr lang="en-US"/>
        </a:p>
      </dgm:t>
    </dgm:pt>
    <dgm:pt modelId="{0D74A99D-3C79-3F45-8F7D-2F7D79021850}">
      <dgm:prSet phldrT="[Text]" custT="1"/>
      <dgm:spPr/>
      <dgm:t>
        <a:bodyPr/>
        <a:lstStyle/>
        <a:p>
          <a:r>
            <a:rPr lang="en-US" sz="1400" dirty="0"/>
            <a:t>Requirement gathering and Analysis</a:t>
          </a:r>
        </a:p>
      </dgm:t>
    </dgm:pt>
    <dgm:pt modelId="{0082CE8B-060F-4E44-ACFB-E65C7CA407CA}" type="parTrans" cxnId="{40BD84D9-5F33-8649-9A90-EFE02D2CE1BB}">
      <dgm:prSet/>
      <dgm:spPr/>
      <dgm:t>
        <a:bodyPr/>
        <a:lstStyle/>
        <a:p>
          <a:endParaRPr lang="en-US"/>
        </a:p>
      </dgm:t>
    </dgm:pt>
    <dgm:pt modelId="{1AE9A7DB-79E8-8C44-B0F2-3B217A89F4F2}" type="sibTrans" cxnId="{40BD84D9-5F33-8649-9A90-EFE02D2CE1BB}">
      <dgm:prSet/>
      <dgm:spPr/>
      <dgm:t>
        <a:bodyPr/>
        <a:lstStyle/>
        <a:p>
          <a:endParaRPr lang="en-US"/>
        </a:p>
      </dgm:t>
    </dgm:pt>
    <dgm:pt modelId="{03F44FCD-75A3-3048-93BE-768F15628E7A}">
      <dgm:prSet phldrT="[Text]" custT="1"/>
      <dgm:spPr/>
      <dgm:t>
        <a:bodyPr/>
        <a:lstStyle/>
        <a:p>
          <a:r>
            <a:rPr lang="en-US" sz="1400" dirty="0"/>
            <a:t>Development</a:t>
          </a:r>
        </a:p>
      </dgm:t>
    </dgm:pt>
    <dgm:pt modelId="{9F98AA99-910E-004C-BA01-2A53E65CEF11}" type="parTrans" cxnId="{E0233647-D69E-6248-BF5D-E44B5FD41402}">
      <dgm:prSet/>
      <dgm:spPr/>
      <dgm:t>
        <a:bodyPr/>
        <a:lstStyle/>
        <a:p>
          <a:endParaRPr lang="en-US"/>
        </a:p>
      </dgm:t>
    </dgm:pt>
    <dgm:pt modelId="{4D4DEC07-FA80-554D-887D-723A3F7E8259}" type="sibTrans" cxnId="{E0233647-D69E-6248-BF5D-E44B5FD41402}">
      <dgm:prSet/>
      <dgm:spPr/>
      <dgm:t>
        <a:bodyPr/>
        <a:lstStyle/>
        <a:p>
          <a:endParaRPr lang="en-US"/>
        </a:p>
      </dgm:t>
    </dgm:pt>
    <dgm:pt modelId="{6B797BBB-82D4-B746-B967-232917E31702}">
      <dgm:prSet phldrT="[Text]" custT="1"/>
      <dgm:spPr/>
      <dgm:t>
        <a:bodyPr/>
        <a:lstStyle/>
        <a:p>
          <a:r>
            <a:rPr lang="en-US" sz="1400" dirty="0"/>
            <a:t>Testing</a:t>
          </a:r>
        </a:p>
      </dgm:t>
    </dgm:pt>
    <dgm:pt modelId="{99D9880A-429A-D24C-ABD1-947B75FF8D9F}" type="parTrans" cxnId="{687D7990-124F-8E49-B300-91A8FAD263E5}">
      <dgm:prSet/>
      <dgm:spPr/>
      <dgm:t>
        <a:bodyPr/>
        <a:lstStyle/>
        <a:p>
          <a:endParaRPr lang="en-US"/>
        </a:p>
      </dgm:t>
    </dgm:pt>
    <dgm:pt modelId="{25DCD8CE-2D87-DF48-B649-D784F152F54C}" type="sibTrans" cxnId="{687D7990-124F-8E49-B300-91A8FAD263E5}">
      <dgm:prSet/>
      <dgm:spPr/>
      <dgm:t>
        <a:bodyPr/>
        <a:lstStyle/>
        <a:p>
          <a:endParaRPr lang="en-US"/>
        </a:p>
      </dgm:t>
    </dgm:pt>
    <dgm:pt modelId="{CDFE8C4C-F411-F849-9568-9F14C657D7F1}">
      <dgm:prSet phldrT="[Text]" custT="1"/>
      <dgm:spPr/>
      <dgm:t>
        <a:bodyPr/>
        <a:lstStyle/>
        <a:p>
          <a:r>
            <a:rPr lang="en-US" sz="1400" dirty="0"/>
            <a:t>maintenance</a:t>
          </a:r>
        </a:p>
      </dgm:t>
    </dgm:pt>
    <dgm:pt modelId="{98D25085-AE1F-A644-88DF-93A0F77E3075}" type="parTrans" cxnId="{D8128872-0860-CB4B-915F-AB7823C9209D}">
      <dgm:prSet/>
      <dgm:spPr/>
      <dgm:t>
        <a:bodyPr/>
        <a:lstStyle/>
        <a:p>
          <a:endParaRPr lang="en-US"/>
        </a:p>
      </dgm:t>
    </dgm:pt>
    <dgm:pt modelId="{04733C94-C46C-5340-88F5-9E6F2A7119D1}" type="sibTrans" cxnId="{D8128872-0860-CB4B-915F-AB7823C9209D}">
      <dgm:prSet/>
      <dgm:spPr/>
      <dgm:t>
        <a:bodyPr/>
        <a:lstStyle/>
        <a:p>
          <a:endParaRPr lang="en-US"/>
        </a:p>
      </dgm:t>
    </dgm:pt>
    <dgm:pt modelId="{CDCA28E5-2F87-0649-A1C1-6C88D455B65F}">
      <dgm:prSet phldrT="[Text]" custT="1"/>
      <dgm:spPr/>
      <dgm:t>
        <a:bodyPr/>
        <a:lstStyle/>
        <a:p>
          <a:r>
            <a:rPr lang="en-US" sz="1400" dirty="0"/>
            <a:t>Designing</a:t>
          </a:r>
        </a:p>
      </dgm:t>
    </dgm:pt>
    <dgm:pt modelId="{2CDE72E5-0A20-384D-A54E-67ACF2836947}" type="parTrans" cxnId="{4CD1EB00-FCAC-C846-8698-D7009399414A}">
      <dgm:prSet/>
      <dgm:spPr/>
      <dgm:t>
        <a:bodyPr/>
        <a:lstStyle/>
        <a:p>
          <a:endParaRPr lang="en-US"/>
        </a:p>
      </dgm:t>
    </dgm:pt>
    <dgm:pt modelId="{0146A1A6-CB51-ED4D-8A06-AB5EC626E469}" type="sibTrans" cxnId="{4CD1EB00-FCAC-C846-8698-D7009399414A}">
      <dgm:prSet/>
      <dgm:spPr/>
      <dgm:t>
        <a:bodyPr/>
        <a:lstStyle/>
        <a:p>
          <a:endParaRPr lang="en-US"/>
        </a:p>
      </dgm:t>
    </dgm:pt>
    <dgm:pt modelId="{F1D35B31-4165-1D44-8004-ADA18C7E3896}" type="pres">
      <dgm:prSet presAssocID="{9E7C8DB0-45A9-1240-9932-A6AD56A8B2A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013EC44-8CC8-514B-A106-922D19A5B030}" type="pres">
      <dgm:prSet presAssocID="{C427D5A7-37F4-0D4D-91AB-F3D0A61140B5}" presName="centerShape" presStyleLbl="node0" presStyleIdx="0" presStyleCnt="1"/>
      <dgm:spPr/>
    </dgm:pt>
    <dgm:pt modelId="{BC8A4930-C96D-FD48-86FF-61D162858276}" type="pres">
      <dgm:prSet presAssocID="{0D74A99D-3C79-3F45-8F7D-2F7D79021850}" presName="node" presStyleLbl="node1" presStyleIdx="0" presStyleCnt="5">
        <dgm:presLayoutVars>
          <dgm:bulletEnabled val="1"/>
        </dgm:presLayoutVars>
      </dgm:prSet>
      <dgm:spPr/>
    </dgm:pt>
    <dgm:pt modelId="{F5A573EC-5844-6C42-A763-8D89938A63F0}" type="pres">
      <dgm:prSet presAssocID="{0D74A99D-3C79-3F45-8F7D-2F7D79021850}" presName="dummy" presStyleCnt="0"/>
      <dgm:spPr/>
    </dgm:pt>
    <dgm:pt modelId="{F68EBAFF-ECD9-5848-AAE0-1196587E5AA8}" type="pres">
      <dgm:prSet presAssocID="{1AE9A7DB-79E8-8C44-B0F2-3B217A89F4F2}" presName="sibTrans" presStyleLbl="sibTrans2D1" presStyleIdx="0" presStyleCnt="5"/>
      <dgm:spPr/>
    </dgm:pt>
    <dgm:pt modelId="{0B640A55-F438-F543-BE07-1F8A0893410B}" type="pres">
      <dgm:prSet presAssocID="{CDCA28E5-2F87-0649-A1C1-6C88D455B65F}" presName="node" presStyleLbl="node1" presStyleIdx="1" presStyleCnt="5">
        <dgm:presLayoutVars>
          <dgm:bulletEnabled val="1"/>
        </dgm:presLayoutVars>
      </dgm:prSet>
      <dgm:spPr/>
    </dgm:pt>
    <dgm:pt modelId="{F55904A0-33B1-594B-8CD2-7C78E3627963}" type="pres">
      <dgm:prSet presAssocID="{CDCA28E5-2F87-0649-A1C1-6C88D455B65F}" presName="dummy" presStyleCnt="0"/>
      <dgm:spPr/>
    </dgm:pt>
    <dgm:pt modelId="{45A17013-A185-404C-9E56-E53025AE9538}" type="pres">
      <dgm:prSet presAssocID="{0146A1A6-CB51-ED4D-8A06-AB5EC626E469}" presName="sibTrans" presStyleLbl="sibTrans2D1" presStyleIdx="1" presStyleCnt="5"/>
      <dgm:spPr/>
    </dgm:pt>
    <dgm:pt modelId="{B0F0E585-4762-B949-96D7-0D957FD48404}" type="pres">
      <dgm:prSet presAssocID="{03F44FCD-75A3-3048-93BE-768F15628E7A}" presName="node" presStyleLbl="node1" presStyleIdx="2" presStyleCnt="5">
        <dgm:presLayoutVars>
          <dgm:bulletEnabled val="1"/>
        </dgm:presLayoutVars>
      </dgm:prSet>
      <dgm:spPr/>
    </dgm:pt>
    <dgm:pt modelId="{B05EA68F-7D3E-C74E-A240-2DB5BAA1BC1B}" type="pres">
      <dgm:prSet presAssocID="{03F44FCD-75A3-3048-93BE-768F15628E7A}" presName="dummy" presStyleCnt="0"/>
      <dgm:spPr/>
    </dgm:pt>
    <dgm:pt modelId="{268B1F03-9830-DB4F-A5BC-EDE62C4D5BA5}" type="pres">
      <dgm:prSet presAssocID="{4D4DEC07-FA80-554D-887D-723A3F7E8259}" presName="sibTrans" presStyleLbl="sibTrans2D1" presStyleIdx="2" presStyleCnt="5"/>
      <dgm:spPr/>
    </dgm:pt>
    <dgm:pt modelId="{7AF4C8AC-CFD8-844F-A1CE-0977E66229FA}" type="pres">
      <dgm:prSet presAssocID="{6B797BBB-82D4-B746-B967-232917E31702}" presName="node" presStyleLbl="node1" presStyleIdx="3" presStyleCnt="5">
        <dgm:presLayoutVars>
          <dgm:bulletEnabled val="1"/>
        </dgm:presLayoutVars>
      </dgm:prSet>
      <dgm:spPr/>
    </dgm:pt>
    <dgm:pt modelId="{B2B50665-5A4F-8143-8E4E-267DCC336538}" type="pres">
      <dgm:prSet presAssocID="{6B797BBB-82D4-B746-B967-232917E31702}" presName="dummy" presStyleCnt="0"/>
      <dgm:spPr/>
    </dgm:pt>
    <dgm:pt modelId="{D5047F6F-04E7-A74C-ACB5-8273373D6E64}" type="pres">
      <dgm:prSet presAssocID="{25DCD8CE-2D87-DF48-B649-D784F152F54C}" presName="sibTrans" presStyleLbl="sibTrans2D1" presStyleIdx="3" presStyleCnt="5"/>
      <dgm:spPr/>
    </dgm:pt>
    <dgm:pt modelId="{35CABF45-52FD-F54A-A463-567D57F8C30D}" type="pres">
      <dgm:prSet presAssocID="{CDFE8C4C-F411-F849-9568-9F14C657D7F1}" presName="node" presStyleLbl="node1" presStyleIdx="4" presStyleCnt="5">
        <dgm:presLayoutVars>
          <dgm:bulletEnabled val="1"/>
        </dgm:presLayoutVars>
      </dgm:prSet>
      <dgm:spPr/>
    </dgm:pt>
    <dgm:pt modelId="{E05C3418-0D64-E140-BF2F-E8579F0B8836}" type="pres">
      <dgm:prSet presAssocID="{CDFE8C4C-F411-F849-9568-9F14C657D7F1}" presName="dummy" presStyleCnt="0"/>
      <dgm:spPr/>
    </dgm:pt>
    <dgm:pt modelId="{91D032ED-D6F2-6748-AFB4-427BD7B45646}" type="pres">
      <dgm:prSet presAssocID="{04733C94-C46C-5340-88F5-9E6F2A7119D1}" presName="sibTrans" presStyleLbl="sibTrans2D1" presStyleIdx="4" presStyleCnt="5"/>
      <dgm:spPr/>
    </dgm:pt>
  </dgm:ptLst>
  <dgm:cxnLst>
    <dgm:cxn modelId="{4CD1EB00-FCAC-C846-8698-D7009399414A}" srcId="{C427D5A7-37F4-0D4D-91AB-F3D0A61140B5}" destId="{CDCA28E5-2F87-0649-A1C1-6C88D455B65F}" srcOrd="1" destOrd="0" parTransId="{2CDE72E5-0A20-384D-A54E-67ACF2836947}" sibTransId="{0146A1A6-CB51-ED4D-8A06-AB5EC626E469}"/>
    <dgm:cxn modelId="{2C631D09-7C05-7C41-9A2C-46DC1210C7DD}" type="presOf" srcId="{04733C94-C46C-5340-88F5-9E6F2A7119D1}" destId="{91D032ED-D6F2-6748-AFB4-427BD7B45646}" srcOrd="0" destOrd="0" presId="urn:microsoft.com/office/officeart/2005/8/layout/radial6"/>
    <dgm:cxn modelId="{4BD1C609-8DD5-9348-BAC3-ED7E9207C33C}" type="presOf" srcId="{C427D5A7-37F4-0D4D-91AB-F3D0A61140B5}" destId="{E013EC44-8CC8-514B-A106-922D19A5B030}" srcOrd="0" destOrd="0" presId="urn:microsoft.com/office/officeart/2005/8/layout/radial6"/>
    <dgm:cxn modelId="{E0233647-D69E-6248-BF5D-E44B5FD41402}" srcId="{C427D5A7-37F4-0D4D-91AB-F3D0A61140B5}" destId="{03F44FCD-75A3-3048-93BE-768F15628E7A}" srcOrd="2" destOrd="0" parTransId="{9F98AA99-910E-004C-BA01-2A53E65CEF11}" sibTransId="{4D4DEC07-FA80-554D-887D-723A3F7E8259}"/>
    <dgm:cxn modelId="{D1E14447-DD5C-0E4D-AEB0-1C2EA6B0115D}" type="presOf" srcId="{4D4DEC07-FA80-554D-887D-723A3F7E8259}" destId="{268B1F03-9830-DB4F-A5BC-EDE62C4D5BA5}" srcOrd="0" destOrd="0" presId="urn:microsoft.com/office/officeart/2005/8/layout/radial6"/>
    <dgm:cxn modelId="{6C537B5B-436D-AE40-B4B8-13609718ADBA}" type="presOf" srcId="{6B797BBB-82D4-B746-B967-232917E31702}" destId="{7AF4C8AC-CFD8-844F-A1CE-0977E66229FA}" srcOrd="0" destOrd="0" presId="urn:microsoft.com/office/officeart/2005/8/layout/radial6"/>
    <dgm:cxn modelId="{03521F66-BECF-CA4C-A8FE-55C5F5C69C7E}" type="presOf" srcId="{CDCA28E5-2F87-0649-A1C1-6C88D455B65F}" destId="{0B640A55-F438-F543-BE07-1F8A0893410B}" srcOrd="0" destOrd="0" presId="urn:microsoft.com/office/officeart/2005/8/layout/radial6"/>
    <dgm:cxn modelId="{D8128872-0860-CB4B-915F-AB7823C9209D}" srcId="{C427D5A7-37F4-0D4D-91AB-F3D0A61140B5}" destId="{CDFE8C4C-F411-F849-9568-9F14C657D7F1}" srcOrd="4" destOrd="0" parTransId="{98D25085-AE1F-A644-88DF-93A0F77E3075}" sibTransId="{04733C94-C46C-5340-88F5-9E6F2A7119D1}"/>
    <dgm:cxn modelId="{2075297B-1996-C848-9C50-849E8677881A}" type="presOf" srcId="{0146A1A6-CB51-ED4D-8A06-AB5EC626E469}" destId="{45A17013-A185-404C-9E56-E53025AE9538}" srcOrd="0" destOrd="0" presId="urn:microsoft.com/office/officeart/2005/8/layout/radial6"/>
    <dgm:cxn modelId="{687D7990-124F-8E49-B300-91A8FAD263E5}" srcId="{C427D5A7-37F4-0D4D-91AB-F3D0A61140B5}" destId="{6B797BBB-82D4-B746-B967-232917E31702}" srcOrd="3" destOrd="0" parTransId="{99D9880A-429A-D24C-ABD1-947B75FF8D9F}" sibTransId="{25DCD8CE-2D87-DF48-B649-D784F152F54C}"/>
    <dgm:cxn modelId="{68B66EBC-4827-0B46-B618-E3C58D0EA1DD}" type="presOf" srcId="{25DCD8CE-2D87-DF48-B649-D784F152F54C}" destId="{D5047F6F-04E7-A74C-ACB5-8273373D6E64}" srcOrd="0" destOrd="0" presId="urn:microsoft.com/office/officeart/2005/8/layout/radial6"/>
    <dgm:cxn modelId="{6F747BBF-A4E0-F542-95B1-BF7BE526C0C0}" type="presOf" srcId="{9E7C8DB0-45A9-1240-9932-A6AD56A8B2A0}" destId="{F1D35B31-4165-1D44-8004-ADA18C7E3896}" srcOrd="0" destOrd="0" presId="urn:microsoft.com/office/officeart/2005/8/layout/radial6"/>
    <dgm:cxn modelId="{79CA73C9-9BC5-9D4C-8DF5-F440E4D29A31}" type="presOf" srcId="{0D74A99D-3C79-3F45-8F7D-2F7D79021850}" destId="{BC8A4930-C96D-FD48-86FF-61D162858276}" srcOrd="0" destOrd="0" presId="urn:microsoft.com/office/officeart/2005/8/layout/radial6"/>
    <dgm:cxn modelId="{FAFEBCD4-9F4B-8C4A-8356-78FDEAABF1CE}" type="presOf" srcId="{03F44FCD-75A3-3048-93BE-768F15628E7A}" destId="{B0F0E585-4762-B949-96D7-0D957FD48404}" srcOrd="0" destOrd="0" presId="urn:microsoft.com/office/officeart/2005/8/layout/radial6"/>
    <dgm:cxn modelId="{BB008CD6-FFE0-0A45-9878-29F37AAA6CE7}" type="presOf" srcId="{1AE9A7DB-79E8-8C44-B0F2-3B217A89F4F2}" destId="{F68EBAFF-ECD9-5848-AAE0-1196587E5AA8}" srcOrd="0" destOrd="0" presId="urn:microsoft.com/office/officeart/2005/8/layout/radial6"/>
    <dgm:cxn modelId="{40BD84D9-5F33-8649-9A90-EFE02D2CE1BB}" srcId="{C427D5A7-37F4-0D4D-91AB-F3D0A61140B5}" destId="{0D74A99D-3C79-3F45-8F7D-2F7D79021850}" srcOrd="0" destOrd="0" parTransId="{0082CE8B-060F-4E44-ACFB-E65C7CA407CA}" sibTransId="{1AE9A7DB-79E8-8C44-B0F2-3B217A89F4F2}"/>
    <dgm:cxn modelId="{B9D7C3E8-CD86-814C-8315-4F49F954526A}" type="presOf" srcId="{CDFE8C4C-F411-F849-9568-9F14C657D7F1}" destId="{35CABF45-52FD-F54A-A463-567D57F8C30D}" srcOrd="0" destOrd="0" presId="urn:microsoft.com/office/officeart/2005/8/layout/radial6"/>
    <dgm:cxn modelId="{7D6D8AFD-F123-774F-82EE-4D5A84A61580}" srcId="{9E7C8DB0-45A9-1240-9932-A6AD56A8B2A0}" destId="{C427D5A7-37F4-0D4D-91AB-F3D0A61140B5}" srcOrd="0" destOrd="0" parTransId="{83F33A3B-83AE-384A-BD17-6E0E8C2FFEB7}" sibTransId="{64F7AE05-CD68-6A4F-9C49-C6EEB484F12C}"/>
    <dgm:cxn modelId="{BB4A1FE1-9AD3-6A4C-8398-F07E4B0CF371}" type="presParOf" srcId="{F1D35B31-4165-1D44-8004-ADA18C7E3896}" destId="{E013EC44-8CC8-514B-A106-922D19A5B030}" srcOrd="0" destOrd="0" presId="urn:microsoft.com/office/officeart/2005/8/layout/radial6"/>
    <dgm:cxn modelId="{C4052058-5991-9A4E-AF0D-954BF653B0DA}" type="presParOf" srcId="{F1D35B31-4165-1D44-8004-ADA18C7E3896}" destId="{BC8A4930-C96D-FD48-86FF-61D162858276}" srcOrd="1" destOrd="0" presId="urn:microsoft.com/office/officeart/2005/8/layout/radial6"/>
    <dgm:cxn modelId="{26D7AF56-A7D3-7744-8C9A-E7A9DEA4DF23}" type="presParOf" srcId="{F1D35B31-4165-1D44-8004-ADA18C7E3896}" destId="{F5A573EC-5844-6C42-A763-8D89938A63F0}" srcOrd="2" destOrd="0" presId="urn:microsoft.com/office/officeart/2005/8/layout/radial6"/>
    <dgm:cxn modelId="{2CFAB0C4-CBF3-814A-9F7C-9F7670A2A2FF}" type="presParOf" srcId="{F1D35B31-4165-1D44-8004-ADA18C7E3896}" destId="{F68EBAFF-ECD9-5848-AAE0-1196587E5AA8}" srcOrd="3" destOrd="0" presId="urn:microsoft.com/office/officeart/2005/8/layout/radial6"/>
    <dgm:cxn modelId="{6151441D-9FF4-6A43-82D4-3CD6CA5DECD0}" type="presParOf" srcId="{F1D35B31-4165-1D44-8004-ADA18C7E3896}" destId="{0B640A55-F438-F543-BE07-1F8A0893410B}" srcOrd="4" destOrd="0" presId="urn:microsoft.com/office/officeart/2005/8/layout/radial6"/>
    <dgm:cxn modelId="{EF3AA0CF-F7B7-454E-A700-28699C92E312}" type="presParOf" srcId="{F1D35B31-4165-1D44-8004-ADA18C7E3896}" destId="{F55904A0-33B1-594B-8CD2-7C78E3627963}" srcOrd="5" destOrd="0" presId="urn:microsoft.com/office/officeart/2005/8/layout/radial6"/>
    <dgm:cxn modelId="{EAF54338-5F22-B64D-942F-17DF15B21F8E}" type="presParOf" srcId="{F1D35B31-4165-1D44-8004-ADA18C7E3896}" destId="{45A17013-A185-404C-9E56-E53025AE9538}" srcOrd="6" destOrd="0" presId="urn:microsoft.com/office/officeart/2005/8/layout/radial6"/>
    <dgm:cxn modelId="{F094467E-627E-2648-BD0F-56C834E9D530}" type="presParOf" srcId="{F1D35B31-4165-1D44-8004-ADA18C7E3896}" destId="{B0F0E585-4762-B949-96D7-0D957FD48404}" srcOrd="7" destOrd="0" presId="urn:microsoft.com/office/officeart/2005/8/layout/radial6"/>
    <dgm:cxn modelId="{5454C0C5-BF1F-E749-9DA4-42CE35C88711}" type="presParOf" srcId="{F1D35B31-4165-1D44-8004-ADA18C7E3896}" destId="{B05EA68F-7D3E-C74E-A240-2DB5BAA1BC1B}" srcOrd="8" destOrd="0" presId="urn:microsoft.com/office/officeart/2005/8/layout/radial6"/>
    <dgm:cxn modelId="{58619767-A54B-0948-986D-2A38D24ABAAA}" type="presParOf" srcId="{F1D35B31-4165-1D44-8004-ADA18C7E3896}" destId="{268B1F03-9830-DB4F-A5BC-EDE62C4D5BA5}" srcOrd="9" destOrd="0" presId="urn:microsoft.com/office/officeart/2005/8/layout/radial6"/>
    <dgm:cxn modelId="{97858B99-28DC-B543-AE21-41B6DBBF0A48}" type="presParOf" srcId="{F1D35B31-4165-1D44-8004-ADA18C7E3896}" destId="{7AF4C8AC-CFD8-844F-A1CE-0977E66229FA}" srcOrd="10" destOrd="0" presId="urn:microsoft.com/office/officeart/2005/8/layout/radial6"/>
    <dgm:cxn modelId="{D8F94656-CE51-3344-8033-55CC2009AE19}" type="presParOf" srcId="{F1D35B31-4165-1D44-8004-ADA18C7E3896}" destId="{B2B50665-5A4F-8143-8E4E-267DCC336538}" srcOrd="11" destOrd="0" presId="urn:microsoft.com/office/officeart/2005/8/layout/radial6"/>
    <dgm:cxn modelId="{44B82538-7935-D14C-B8AC-8E7A20CCE79A}" type="presParOf" srcId="{F1D35B31-4165-1D44-8004-ADA18C7E3896}" destId="{D5047F6F-04E7-A74C-ACB5-8273373D6E64}" srcOrd="12" destOrd="0" presId="urn:microsoft.com/office/officeart/2005/8/layout/radial6"/>
    <dgm:cxn modelId="{C54A06C8-7749-4940-AD3E-16E552842446}" type="presParOf" srcId="{F1D35B31-4165-1D44-8004-ADA18C7E3896}" destId="{35CABF45-52FD-F54A-A463-567D57F8C30D}" srcOrd="13" destOrd="0" presId="urn:microsoft.com/office/officeart/2005/8/layout/radial6"/>
    <dgm:cxn modelId="{B91E7BFE-FF24-FE4A-AE4D-A8038A2EFA1C}" type="presParOf" srcId="{F1D35B31-4165-1D44-8004-ADA18C7E3896}" destId="{E05C3418-0D64-E140-BF2F-E8579F0B8836}" srcOrd="14" destOrd="0" presId="urn:microsoft.com/office/officeart/2005/8/layout/radial6"/>
    <dgm:cxn modelId="{AF32FECF-2B3B-D14E-AC24-BD726FAF1146}" type="presParOf" srcId="{F1D35B31-4165-1D44-8004-ADA18C7E3896}" destId="{91D032ED-D6F2-6748-AFB4-427BD7B45646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6BFCF-C059-0641-8E04-D59E2EE6ECAE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4A12C2-6B42-D140-AF29-BD921A7C756C}">
      <dgm:prSet phldrT="[Text]"/>
      <dgm:spPr/>
      <dgm:t>
        <a:bodyPr/>
        <a:lstStyle/>
        <a:p>
          <a:r>
            <a:rPr lang="en-US" dirty="0"/>
            <a:t>Frontend</a:t>
          </a:r>
        </a:p>
      </dgm:t>
    </dgm:pt>
    <dgm:pt modelId="{C088FA55-8B52-A246-9C4B-3EA57E507F01}" type="parTrans" cxnId="{6D0E4D2B-0CE4-564F-9F98-8F6AB1E343B4}">
      <dgm:prSet/>
      <dgm:spPr/>
      <dgm:t>
        <a:bodyPr/>
        <a:lstStyle/>
        <a:p>
          <a:endParaRPr lang="en-US"/>
        </a:p>
      </dgm:t>
    </dgm:pt>
    <dgm:pt modelId="{C3810CDF-7975-584A-8BA9-5B0F5C03628D}" type="sibTrans" cxnId="{6D0E4D2B-0CE4-564F-9F98-8F6AB1E343B4}">
      <dgm:prSet/>
      <dgm:spPr/>
      <dgm:t>
        <a:bodyPr/>
        <a:lstStyle/>
        <a:p>
          <a:endParaRPr lang="en-US"/>
        </a:p>
      </dgm:t>
    </dgm:pt>
    <dgm:pt modelId="{F38CC652-A661-6D4C-BDB7-9B25D3E206AA}">
      <dgm:prSet phldrT="[Text]"/>
      <dgm:spPr/>
      <dgm:t>
        <a:bodyPr/>
        <a:lstStyle/>
        <a:p>
          <a:r>
            <a:rPr lang="en-US" dirty="0"/>
            <a:t>Backend</a:t>
          </a:r>
        </a:p>
      </dgm:t>
    </dgm:pt>
    <dgm:pt modelId="{920FC5BD-5E2C-5440-B754-874574E92766}" type="parTrans" cxnId="{4E0D04ED-E819-8447-9A07-FD3E207A2D5B}">
      <dgm:prSet/>
      <dgm:spPr/>
      <dgm:t>
        <a:bodyPr/>
        <a:lstStyle/>
        <a:p>
          <a:endParaRPr lang="en-US"/>
        </a:p>
      </dgm:t>
    </dgm:pt>
    <dgm:pt modelId="{23E080EF-622A-654A-99DC-7C6680500BC4}" type="sibTrans" cxnId="{4E0D04ED-E819-8447-9A07-FD3E207A2D5B}">
      <dgm:prSet/>
      <dgm:spPr/>
      <dgm:t>
        <a:bodyPr/>
        <a:lstStyle/>
        <a:p>
          <a:endParaRPr lang="en-US"/>
        </a:p>
      </dgm:t>
    </dgm:pt>
    <dgm:pt modelId="{3528438F-93F5-074F-952A-895D4FD85C26}">
      <dgm:prSet phldrT="[Text]"/>
      <dgm:spPr/>
      <dgm:t>
        <a:bodyPr/>
        <a:lstStyle/>
        <a:p>
          <a:r>
            <a:rPr lang="en-US" dirty="0"/>
            <a:t>Db</a:t>
          </a:r>
        </a:p>
      </dgm:t>
    </dgm:pt>
    <dgm:pt modelId="{86FDBACA-1BF0-8942-A944-CD638C218D7A}" type="parTrans" cxnId="{69105D39-2EDE-E946-919F-7DD4503ACA32}">
      <dgm:prSet/>
      <dgm:spPr/>
      <dgm:t>
        <a:bodyPr/>
        <a:lstStyle/>
        <a:p>
          <a:endParaRPr lang="en-US"/>
        </a:p>
      </dgm:t>
    </dgm:pt>
    <dgm:pt modelId="{88AC15DD-C6FB-194C-82F6-2EE9E3369EA7}" type="sibTrans" cxnId="{69105D39-2EDE-E946-919F-7DD4503ACA32}">
      <dgm:prSet/>
      <dgm:spPr/>
      <dgm:t>
        <a:bodyPr/>
        <a:lstStyle/>
        <a:p>
          <a:endParaRPr lang="en-US"/>
        </a:p>
      </dgm:t>
    </dgm:pt>
    <dgm:pt modelId="{C3CB17ED-E5FD-1940-A6E2-3C1422B71684}">
      <dgm:prSet phldrT="[Text]"/>
      <dgm:spPr/>
      <dgm:t>
        <a:bodyPr/>
        <a:lstStyle/>
        <a:p>
          <a:r>
            <a:rPr lang="en-US" dirty="0"/>
            <a:t>My APP</a:t>
          </a:r>
        </a:p>
      </dgm:t>
    </dgm:pt>
    <dgm:pt modelId="{F052CED6-50C7-B14D-A566-50D8BB518970}" type="parTrans" cxnId="{738279BE-0B32-EC43-8794-797E40C4813B}">
      <dgm:prSet/>
      <dgm:spPr/>
      <dgm:t>
        <a:bodyPr/>
        <a:lstStyle/>
        <a:p>
          <a:endParaRPr lang="en-US"/>
        </a:p>
      </dgm:t>
    </dgm:pt>
    <dgm:pt modelId="{6DDC67EA-C959-CF41-9DEE-0459F97A707C}" type="sibTrans" cxnId="{738279BE-0B32-EC43-8794-797E40C4813B}">
      <dgm:prSet/>
      <dgm:spPr/>
      <dgm:t>
        <a:bodyPr/>
        <a:lstStyle/>
        <a:p>
          <a:endParaRPr lang="en-US"/>
        </a:p>
      </dgm:t>
    </dgm:pt>
    <dgm:pt modelId="{A3E367B3-92D2-4342-9E3D-42CE7977AA24}" type="pres">
      <dgm:prSet presAssocID="{DD36BFCF-C059-0641-8E04-D59E2EE6ECAE}" presName="Name0" presStyleCnt="0">
        <dgm:presLayoutVars>
          <dgm:chMax val="4"/>
          <dgm:resizeHandles val="exact"/>
        </dgm:presLayoutVars>
      </dgm:prSet>
      <dgm:spPr/>
    </dgm:pt>
    <dgm:pt modelId="{60B213E7-4BCF-C040-8E8F-FD9342942D77}" type="pres">
      <dgm:prSet presAssocID="{DD36BFCF-C059-0641-8E04-D59E2EE6ECAE}" presName="ellipse" presStyleLbl="trBgShp" presStyleIdx="0" presStyleCnt="1"/>
      <dgm:spPr/>
    </dgm:pt>
    <dgm:pt modelId="{5F1FDAF6-9825-2342-AF58-90616057410A}" type="pres">
      <dgm:prSet presAssocID="{DD36BFCF-C059-0641-8E04-D59E2EE6ECAE}" presName="arrow1" presStyleLbl="fgShp" presStyleIdx="0" presStyleCnt="1"/>
      <dgm:spPr/>
    </dgm:pt>
    <dgm:pt modelId="{D764BBCA-3146-8447-84C7-564B62B39447}" type="pres">
      <dgm:prSet presAssocID="{DD36BFCF-C059-0641-8E04-D59E2EE6ECAE}" presName="rectangle" presStyleLbl="revTx" presStyleIdx="0" presStyleCnt="1" custLinFactNeighborY="35353">
        <dgm:presLayoutVars>
          <dgm:bulletEnabled val="1"/>
        </dgm:presLayoutVars>
      </dgm:prSet>
      <dgm:spPr/>
    </dgm:pt>
    <dgm:pt modelId="{1ABD8563-783E-304E-A4C5-A413D082CA74}" type="pres">
      <dgm:prSet presAssocID="{F38CC652-A661-6D4C-BDB7-9B25D3E206AA}" presName="item1" presStyleLbl="node1" presStyleIdx="0" presStyleCnt="3">
        <dgm:presLayoutVars>
          <dgm:bulletEnabled val="1"/>
        </dgm:presLayoutVars>
      </dgm:prSet>
      <dgm:spPr/>
    </dgm:pt>
    <dgm:pt modelId="{7781A67B-3616-5142-B7A7-FF7B4A054798}" type="pres">
      <dgm:prSet presAssocID="{3528438F-93F5-074F-952A-895D4FD85C26}" presName="item2" presStyleLbl="node1" presStyleIdx="1" presStyleCnt="3">
        <dgm:presLayoutVars>
          <dgm:bulletEnabled val="1"/>
        </dgm:presLayoutVars>
      </dgm:prSet>
      <dgm:spPr/>
    </dgm:pt>
    <dgm:pt modelId="{5E243B6E-1A17-E742-AD50-5A5D80C964D8}" type="pres">
      <dgm:prSet presAssocID="{C3CB17ED-E5FD-1940-A6E2-3C1422B71684}" presName="item3" presStyleLbl="node1" presStyleIdx="2" presStyleCnt="3">
        <dgm:presLayoutVars>
          <dgm:bulletEnabled val="1"/>
        </dgm:presLayoutVars>
      </dgm:prSet>
      <dgm:spPr/>
    </dgm:pt>
    <dgm:pt modelId="{3A7FDB97-7BD7-E846-B567-D50FB5B474C2}" type="pres">
      <dgm:prSet presAssocID="{DD36BFCF-C059-0641-8E04-D59E2EE6ECAE}" presName="funnel" presStyleLbl="trAlignAcc1" presStyleIdx="0" presStyleCnt="1" custLinFactNeighborX="119" custLinFactNeighborY="-893"/>
      <dgm:spPr/>
    </dgm:pt>
  </dgm:ptLst>
  <dgm:cxnLst>
    <dgm:cxn modelId="{C368820C-2EEC-214E-9060-37F00382B602}" type="presOf" srcId="{DD36BFCF-C059-0641-8E04-D59E2EE6ECAE}" destId="{A3E367B3-92D2-4342-9E3D-42CE7977AA24}" srcOrd="0" destOrd="0" presId="urn:microsoft.com/office/officeart/2005/8/layout/funnel1"/>
    <dgm:cxn modelId="{6D0E4D2B-0CE4-564F-9F98-8F6AB1E343B4}" srcId="{DD36BFCF-C059-0641-8E04-D59E2EE6ECAE}" destId="{844A12C2-6B42-D140-AF29-BD921A7C756C}" srcOrd="0" destOrd="0" parTransId="{C088FA55-8B52-A246-9C4B-3EA57E507F01}" sibTransId="{C3810CDF-7975-584A-8BA9-5B0F5C03628D}"/>
    <dgm:cxn modelId="{69105D39-2EDE-E946-919F-7DD4503ACA32}" srcId="{DD36BFCF-C059-0641-8E04-D59E2EE6ECAE}" destId="{3528438F-93F5-074F-952A-895D4FD85C26}" srcOrd="2" destOrd="0" parTransId="{86FDBACA-1BF0-8942-A944-CD638C218D7A}" sibTransId="{88AC15DD-C6FB-194C-82F6-2EE9E3369EA7}"/>
    <dgm:cxn modelId="{C0ACFA3E-C2F9-1D49-8104-7CD63BBBFEE3}" type="presOf" srcId="{F38CC652-A661-6D4C-BDB7-9B25D3E206AA}" destId="{7781A67B-3616-5142-B7A7-FF7B4A054798}" srcOrd="0" destOrd="0" presId="urn:microsoft.com/office/officeart/2005/8/layout/funnel1"/>
    <dgm:cxn modelId="{57DC316B-F297-D447-B3AC-EBE6A090428C}" type="presOf" srcId="{C3CB17ED-E5FD-1940-A6E2-3C1422B71684}" destId="{D764BBCA-3146-8447-84C7-564B62B39447}" srcOrd="0" destOrd="0" presId="urn:microsoft.com/office/officeart/2005/8/layout/funnel1"/>
    <dgm:cxn modelId="{738279BE-0B32-EC43-8794-797E40C4813B}" srcId="{DD36BFCF-C059-0641-8E04-D59E2EE6ECAE}" destId="{C3CB17ED-E5FD-1940-A6E2-3C1422B71684}" srcOrd="3" destOrd="0" parTransId="{F052CED6-50C7-B14D-A566-50D8BB518970}" sibTransId="{6DDC67EA-C959-CF41-9DEE-0459F97A707C}"/>
    <dgm:cxn modelId="{4774DED9-D27A-AE49-B2EC-6B2A56F1E1F7}" type="presOf" srcId="{844A12C2-6B42-D140-AF29-BD921A7C756C}" destId="{5E243B6E-1A17-E742-AD50-5A5D80C964D8}" srcOrd="0" destOrd="0" presId="urn:microsoft.com/office/officeart/2005/8/layout/funnel1"/>
    <dgm:cxn modelId="{52B6F1E4-6491-D84A-8429-1DA9911CA10C}" type="presOf" srcId="{3528438F-93F5-074F-952A-895D4FD85C26}" destId="{1ABD8563-783E-304E-A4C5-A413D082CA74}" srcOrd="0" destOrd="0" presId="urn:microsoft.com/office/officeart/2005/8/layout/funnel1"/>
    <dgm:cxn modelId="{4E0D04ED-E819-8447-9A07-FD3E207A2D5B}" srcId="{DD36BFCF-C059-0641-8E04-D59E2EE6ECAE}" destId="{F38CC652-A661-6D4C-BDB7-9B25D3E206AA}" srcOrd="1" destOrd="0" parTransId="{920FC5BD-5E2C-5440-B754-874574E92766}" sibTransId="{23E080EF-622A-654A-99DC-7C6680500BC4}"/>
    <dgm:cxn modelId="{2D7568B2-1C25-4641-A86B-331D3A233D8B}" type="presParOf" srcId="{A3E367B3-92D2-4342-9E3D-42CE7977AA24}" destId="{60B213E7-4BCF-C040-8E8F-FD9342942D77}" srcOrd="0" destOrd="0" presId="urn:microsoft.com/office/officeart/2005/8/layout/funnel1"/>
    <dgm:cxn modelId="{9E407268-6B9B-5346-B768-FC5B05B3E665}" type="presParOf" srcId="{A3E367B3-92D2-4342-9E3D-42CE7977AA24}" destId="{5F1FDAF6-9825-2342-AF58-90616057410A}" srcOrd="1" destOrd="0" presId="urn:microsoft.com/office/officeart/2005/8/layout/funnel1"/>
    <dgm:cxn modelId="{DD2C3648-DA71-D943-89F0-36B9EE7CBAFB}" type="presParOf" srcId="{A3E367B3-92D2-4342-9E3D-42CE7977AA24}" destId="{D764BBCA-3146-8447-84C7-564B62B39447}" srcOrd="2" destOrd="0" presId="urn:microsoft.com/office/officeart/2005/8/layout/funnel1"/>
    <dgm:cxn modelId="{C03E36FA-5309-914A-8514-5D79069E7F10}" type="presParOf" srcId="{A3E367B3-92D2-4342-9E3D-42CE7977AA24}" destId="{1ABD8563-783E-304E-A4C5-A413D082CA74}" srcOrd="3" destOrd="0" presId="urn:microsoft.com/office/officeart/2005/8/layout/funnel1"/>
    <dgm:cxn modelId="{A84E6709-25C7-DF4E-A0C1-0670883C6E94}" type="presParOf" srcId="{A3E367B3-92D2-4342-9E3D-42CE7977AA24}" destId="{7781A67B-3616-5142-B7A7-FF7B4A054798}" srcOrd="4" destOrd="0" presId="urn:microsoft.com/office/officeart/2005/8/layout/funnel1"/>
    <dgm:cxn modelId="{3061C596-9548-A74D-B9C2-429CA3CDFACA}" type="presParOf" srcId="{A3E367B3-92D2-4342-9E3D-42CE7977AA24}" destId="{5E243B6E-1A17-E742-AD50-5A5D80C964D8}" srcOrd="5" destOrd="0" presId="urn:microsoft.com/office/officeart/2005/8/layout/funnel1"/>
    <dgm:cxn modelId="{60AD6778-F3DC-1D4B-9DC2-CC9D5A319CD0}" type="presParOf" srcId="{A3E367B3-92D2-4342-9E3D-42CE7977AA24}" destId="{3A7FDB97-7BD7-E846-B567-D50FB5B474C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032ED-D6F2-6748-AFB4-427BD7B45646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188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47F6F-04E7-A74C-ACB5-8273373D6E64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7560000"/>
            <a:gd name="adj2" fmla="val 1188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B1F03-9830-DB4F-A5BC-EDE62C4D5BA5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3240000"/>
            <a:gd name="adj2" fmla="val 756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17013-A185-404C-9E56-E53025AE9538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20520000"/>
            <a:gd name="adj2" fmla="val 324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EBAFF-ECD9-5848-AAE0-1196587E5AA8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6200000"/>
            <a:gd name="adj2" fmla="val 2052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3EC44-8CC8-514B-A106-922D19A5B030}">
      <dsp:nvSpPr>
        <dsp:cNvPr id="0" name=""/>
        <dsp:cNvSpPr/>
      </dsp:nvSpPr>
      <dsp:spPr>
        <a:xfrm>
          <a:off x="3038078" y="1872401"/>
          <a:ext cx="2051843" cy="2051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Development Life Cycle</a:t>
          </a:r>
        </a:p>
      </dsp:txBody>
      <dsp:txXfrm>
        <a:off x="3338563" y="2172886"/>
        <a:ext cx="1450873" cy="1450873"/>
      </dsp:txXfrm>
    </dsp:sp>
    <dsp:sp modelId="{BC8A4930-C96D-FD48-86FF-61D162858276}">
      <dsp:nvSpPr>
        <dsp:cNvPr id="0" name=""/>
        <dsp:cNvSpPr/>
      </dsp:nvSpPr>
      <dsp:spPr>
        <a:xfrm>
          <a:off x="3345854" y="1626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Requirement gathering and Analysis</a:t>
          </a:r>
        </a:p>
      </dsp:txBody>
      <dsp:txXfrm>
        <a:off x="3556194" y="211966"/>
        <a:ext cx="1015610" cy="1015610"/>
      </dsp:txXfrm>
    </dsp:sp>
    <dsp:sp modelId="{0B640A55-F438-F543-BE07-1F8A0893410B}">
      <dsp:nvSpPr>
        <dsp:cNvPr id="0" name=""/>
        <dsp:cNvSpPr/>
      </dsp:nvSpPr>
      <dsp:spPr>
        <a:xfrm>
          <a:off x="5417780" y="1506968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Designing</a:t>
          </a:r>
        </a:p>
      </dsp:txBody>
      <dsp:txXfrm>
        <a:off x="5628120" y="1717308"/>
        <a:ext cx="1015610" cy="1015610"/>
      </dsp:txXfrm>
    </dsp:sp>
    <dsp:sp modelId="{B0F0E585-4762-B949-96D7-0D957FD48404}">
      <dsp:nvSpPr>
        <dsp:cNvPr id="0" name=""/>
        <dsp:cNvSpPr/>
      </dsp:nvSpPr>
      <dsp:spPr>
        <a:xfrm>
          <a:off x="4626375" y="3942663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Development</a:t>
          </a:r>
        </a:p>
      </dsp:txBody>
      <dsp:txXfrm>
        <a:off x="4836715" y="4153003"/>
        <a:ext cx="1015610" cy="1015610"/>
      </dsp:txXfrm>
    </dsp:sp>
    <dsp:sp modelId="{7AF4C8AC-CFD8-844F-A1CE-0977E66229FA}">
      <dsp:nvSpPr>
        <dsp:cNvPr id="0" name=""/>
        <dsp:cNvSpPr/>
      </dsp:nvSpPr>
      <dsp:spPr>
        <a:xfrm>
          <a:off x="2065334" y="3942663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Testing</a:t>
          </a:r>
        </a:p>
      </dsp:txBody>
      <dsp:txXfrm>
        <a:off x="2275674" y="4153003"/>
        <a:ext cx="1015610" cy="1015610"/>
      </dsp:txXfrm>
    </dsp:sp>
    <dsp:sp modelId="{35CABF45-52FD-F54A-A463-567D57F8C30D}">
      <dsp:nvSpPr>
        <dsp:cNvPr id="0" name=""/>
        <dsp:cNvSpPr/>
      </dsp:nvSpPr>
      <dsp:spPr>
        <a:xfrm>
          <a:off x="1273929" y="1506968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maintenance</a:t>
          </a:r>
        </a:p>
      </dsp:txBody>
      <dsp:txXfrm>
        <a:off x="1484269" y="1717308"/>
        <a:ext cx="1015610" cy="1015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213E7-4BCF-C040-8E8F-FD9342942D77}">
      <dsp:nvSpPr>
        <dsp:cNvPr id="0" name=""/>
        <dsp:cNvSpPr/>
      </dsp:nvSpPr>
      <dsp:spPr>
        <a:xfrm>
          <a:off x="1016810" y="104641"/>
          <a:ext cx="2076739" cy="72122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FDAF6-9825-2342-AF58-90616057410A}">
      <dsp:nvSpPr>
        <dsp:cNvPr id="0" name=""/>
        <dsp:cNvSpPr/>
      </dsp:nvSpPr>
      <dsp:spPr>
        <a:xfrm>
          <a:off x="1857165" y="1870675"/>
          <a:ext cx="402468" cy="2575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4BBCA-3146-8447-84C7-564B62B39447}">
      <dsp:nvSpPr>
        <dsp:cNvPr id="0" name=""/>
        <dsp:cNvSpPr/>
      </dsp:nvSpPr>
      <dsp:spPr>
        <a:xfrm>
          <a:off x="1092474" y="2092838"/>
          <a:ext cx="1931850" cy="482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My APP</a:t>
          </a:r>
        </a:p>
      </dsp:txBody>
      <dsp:txXfrm>
        <a:off x="1092474" y="2092838"/>
        <a:ext cx="1931850" cy="482962"/>
      </dsp:txXfrm>
    </dsp:sp>
    <dsp:sp modelId="{1ABD8563-783E-304E-A4C5-A413D082CA74}">
      <dsp:nvSpPr>
        <dsp:cNvPr id="0" name=""/>
        <dsp:cNvSpPr/>
      </dsp:nvSpPr>
      <dsp:spPr>
        <a:xfrm>
          <a:off x="1771842" y="881567"/>
          <a:ext cx="724444" cy="724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Db</a:t>
          </a:r>
        </a:p>
      </dsp:txBody>
      <dsp:txXfrm>
        <a:off x="1877934" y="987659"/>
        <a:ext cx="512260" cy="512260"/>
      </dsp:txXfrm>
    </dsp:sp>
    <dsp:sp modelId="{7781A67B-3616-5142-B7A7-FF7B4A054798}">
      <dsp:nvSpPr>
        <dsp:cNvPr id="0" name=""/>
        <dsp:cNvSpPr/>
      </dsp:nvSpPr>
      <dsp:spPr>
        <a:xfrm>
          <a:off x="1253462" y="338073"/>
          <a:ext cx="724444" cy="724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Backend</a:t>
          </a:r>
        </a:p>
      </dsp:txBody>
      <dsp:txXfrm>
        <a:off x="1359554" y="444165"/>
        <a:ext cx="512260" cy="512260"/>
      </dsp:txXfrm>
    </dsp:sp>
    <dsp:sp modelId="{5E243B6E-1A17-E742-AD50-5A5D80C964D8}">
      <dsp:nvSpPr>
        <dsp:cNvPr id="0" name=""/>
        <dsp:cNvSpPr/>
      </dsp:nvSpPr>
      <dsp:spPr>
        <a:xfrm>
          <a:off x="1994004" y="162919"/>
          <a:ext cx="724444" cy="724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Frontend</a:t>
          </a:r>
        </a:p>
      </dsp:txBody>
      <dsp:txXfrm>
        <a:off x="2100096" y="269011"/>
        <a:ext cx="512260" cy="512260"/>
      </dsp:txXfrm>
    </dsp:sp>
    <dsp:sp modelId="{3A7FDB97-7BD7-E846-B567-D50FB5B474C2}">
      <dsp:nvSpPr>
        <dsp:cNvPr id="0" name=""/>
        <dsp:cNvSpPr/>
      </dsp:nvSpPr>
      <dsp:spPr>
        <a:xfrm>
          <a:off x="934169" y="0"/>
          <a:ext cx="2253825" cy="18030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9862-05FC-1087-3FDC-F4E1EEA95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3D046-A282-CC34-D70D-33D8A1750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92C0-8E67-7D5A-DB29-0903F614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9C70A-17ED-C8FA-0C71-6F1DC74F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808D-432C-C762-9C9D-FC4C9999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1FB6-97E4-BE36-2B26-D34FF607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883A-49A5-4262-4B63-676CFA19F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9EDB9-3F9C-6300-95D4-B92B5E30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DAD6-70EC-0B44-F017-0C26CF8F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37FD2-AB28-B2ED-1C7A-15F6685B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1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66EAA-F8FE-BA4A-D37D-7A50A1BF2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420BA-542B-6E06-8C25-5D8BC3636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4250E-E3B8-6DBE-6130-5CA724D4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AD64-9128-39FC-9D46-02F137CF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E8F2-0DCD-5869-E2E4-BECEDBBF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FF0E-130C-CCBC-7169-F9A8C9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C6A6-1982-EDC5-2BFE-8E3CD9EB3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628F-2680-A2D9-5D8F-7366467E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EFD9-FBA9-7DCB-95E4-CA972F0E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D7B8-E722-70DF-0935-CD5C4087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E1A6-AC89-A439-7C06-C0F9CE6F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9D1D2-0C78-155C-2909-510A6B7FE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5B6FF-5A34-827C-FA5C-63ED5341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ECF5E-B1F6-FAD4-4EC7-60830AF4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473CE-4CED-1DD3-2178-3D126E6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AA83-EFF5-1CCB-D35B-4A9DF03D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15E3-DAB3-FAD8-C683-4040EF247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433AA-3D92-4208-866B-349B80CF2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CA0CA-5CD2-AB32-8686-2B53C4DB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E1A87-D382-068D-A6E4-9CDE8C2A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B2B4-91C2-DB30-4732-E56A8EFB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6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E69D-E557-E22F-1BA2-25BFB2B7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C77ED-DDF9-8B9B-A1BF-1EED67F0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D1741-01F9-75E5-2172-B92242D8C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33DB9-EBBB-60D3-9BEA-E6C4B937D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895CC-1D80-CF22-EF56-DE609FAE3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E5720-50D0-17C2-F451-710094D3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8841E-CA61-6C5B-2D82-287D0136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5FF5E-3981-73F3-C7F0-43B4EA8A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4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ADCB-E9DE-808A-A243-99FA845A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93A85-67AF-45F5-0BA3-97F529FE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7EBE7-7ED4-8650-452E-5D8D8066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0717B-F87A-0E5F-C263-D68A2456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7B66C-645B-E63B-A888-45A06A23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3DA80-0ED9-D2AF-8A28-A996B654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BEA18-399C-74DD-D262-7D0EBA7E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1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D596-52A5-CA87-C466-9AFD53FB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CB94B-7FC7-06C1-7100-355E3321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82DFE-5787-81DB-200D-03E95D4E8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39B92-A2B1-27B9-F826-87568F8A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73A54-0B9D-4CE3-E9F2-16F03D99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D4C7C-FCB1-D216-1029-6976143F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4528-DCF6-ED85-4BC6-78BB6C2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AEB7A-01AC-E592-5693-9D4196ABA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D8269-726F-68E4-9F78-CDFB2DA48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39DA5-CB60-4C1B-B636-A9A5C5E0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AE64-5EF9-6DE6-D391-6A376765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7A351-2234-F3EE-852F-0EABFE83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6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54ABB-69CD-6A17-4CE9-24B215E8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763BC-1EF2-1404-97AB-A80076BD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BCAB6-1A85-410F-5478-89C8F09D6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02910D-B23A-A04C-B7B6-5251B25A4F2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74463-891F-4EC9-DC42-3E25485F1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61BD-6DB1-0DFC-FDFD-739E25FB1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openxmlformats.org/officeDocument/2006/relationships/image" Target="../media/image16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7.jpe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6.jpeg"/><Relationship Id="rId24" Type="http://schemas.openxmlformats.org/officeDocument/2006/relationships/image" Target="../media/image19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image" Target="../media/image5.jpeg"/><Relationship Id="rId19" Type="http://schemas.openxmlformats.org/officeDocument/2006/relationships/image" Target="../media/image14.png"/><Relationship Id="rId4" Type="http://schemas.openxmlformats.org/officeDocument/2006/relationships/diagramData" Target="../diagrams/data2.xml"/><Relationship Id="rId9" Type="http://schemas.openxmlformats.org/officeDocument/2006/relationships/image" Target="../media/image4.jpe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6134-1C5A-87B6-B8B3-FA377ADE9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the book full stack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6CF3D-FE8E-2FFA-9821-AE632729F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5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ABEA-A4E6-24E2-8BA5-FED9DD1F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-167323"/>
            <a:ext cx="10515600" cy="1325563"/>
          </a:xfrm>
        </p:spPr>
        <p:txBody>
          <a:bodyPr/>
          <a:lstStyle/>
          <a:p>
            <a:r>
              <a:rPr lang="en-US" dirty="0"/>
              <a:t>My code 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58433-55A8-D482-0664-1BEECED304A1}"/>
              </a:ext>
            </a:extLst>
          </p:cNvPr>
          <p:cNvSpPr/>
          <p:nvPr/>
        </p:nvSpPr>
        <p:spPr>
          <a:xfrm>
            <a:off x="518160" y="876300"/>
            <a:ext cx="11277600" cy="5814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SO (System Operating)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4816F-816A-CED7-6393-E2C508EDC45B}"/>
              </a:ext>
            </a:extLst>
          </p:cNvPr>
          <p:cNvSpPr/>
          <p:nvPr/>
        </p:nvSpPr>
        <p:spPr>
          <a:xfrm>
            <a:off x="716280" y="1356360"/>
            <a:ext cx="5379720" cy="5120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Pyenv (Python Version Manager)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A822B-564F-0256-0C8C-32D2C0B0E147}"/>
              </a:ext>
            </a:extLst>
          </p:cNvPr>
          <p:cNvSpPr/>
          <p:nvPr/>
        </p:nvSpPr>
        <p:spPr>
          <a:xfrm>
            <a:off x="6858000" y="1356360"/>
            <a:ext cx="4617720" cy="5120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Poetry (Packaging and dependency manager for Python 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AFBA2-0C92-0584-4A23-4F290D4A356E}"/>
              </a:ext>
            </a:extLst>
          </p:cNvPr>
          <p:cNvSpPr/>
          <p:nvPr/>
        </p:nvSpPr>
        <p:spPr>
          <a:xfrm>
            <a:off x="883920" y="1927860"/>
            <a:ext cx="4922520" cy="208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Python installation (3.10.0)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023DBE-272A-D07E-BD97-05989230941F}"/>
              </a:ext>
            </a:extLst>
          </p:cNvPr>
          <p:cNvSpPr/>
          <p:nvPr/>
        </p:nvSpPr>
        <p:spPr>
          <a:xfrm>
            <a:off x="1059180" y="2549049"/>
            <a:ext cx="2087880" cy="1074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standard </a:t>
            </a:r>
          </a:p>
          <a:p>
            <a:pPr algn="ctr"/>
            <a:r>
              <a:rPr lang="en-US" dirty="0"/>
              <a:t>library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C277B6-0879-2535-B769-39FFAA614ADB}"/>
              </a:ext>
            </a:extLst>
          </p:cNvPr>
          <p:cNvSpPr/>
          <p:nvPr/>
        </p:nvSpPr>
        <p:spPr>
          <a:xfrm>
            <a:off x="3322320" y="2549049"/>
            <a:ext cx="2209800" cy="1074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 Packages</a:t>
            </a:r>
          </a:p>
          <a:p>
            <a:pPr algn="ctr"/>
            <a:r>
              <a:rPr lang="en-US" dirty="0"/>
              <a:t>(Installed from PIP)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DB1046-52D6-2D39-5C5F-C9C1B1708CDC}"/>
              </a:ext>
            </a:extLst>
          </p:cNvPr>
          <p:cNvSpPr/>
          <p:nvPr/>
        </p:nvSpPr>
        <p:spPr>
          <a:xfrm>
            <a:off x="883920" y="4164330"/>
            <a:ext cx="4922520" cy="208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Python installation (3.11.0)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9D429C-9F29-DE1F-8F60-19DFBCCEB07C}"/>
              </a:ext>
            </a:extLst>
          </p:cNvPr>
          <p:cNvSpPr/>
          <p:nvPr/>
        </p:nvSpPr>
        <p:spPr>
          <a:xfrm>
            <a:off x="1059180" y="4785519"/>
            <a:ext cx="2087880" cy="1074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standard </a:t>
            </a:r>
          </a:p>
          <a:p>
            <a:pPr algn="ctr"/>
            <a:r>
              <a:rPr lang="en-US" dirty="0"/>
              <a:t>library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06F1AF-86AE-F1C5-3320-2338C3788E70}"/>
              </a:ext>
            </a:extLst>
          </p:cNvPr>
          <p:cNvSpPr/>
          <p:nvPr/>
        </p:nvSpPr>
        <p:spPr>
          <a:xfrm>
            <a:off x="3322320" y="4785519"/>
            <a:ext cx="2209800" cy="1074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 Packages</a:t>
            </a:r>
          </a:p>
          <a:p>
            <a:pPr algn="ctr"/>
            <a:r>
              <a:rPr lang="en-US" dirty="0"/>
              <a:t>(Installed from PIP)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98ABF5-114B-BFC6-18C2-FE704C18E28E}"/>
              </a:ext>
            </a:extLst>
          </p:cNvPr>
          <p:cNvSpPr/>
          <p:nvPr/>
        </p:nvSpPr>
        <p:spPr>
          <a:xfrm>
            <a:off x="7071360" y="2076450"/>
            <a:ext cx="4061460" cy="417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Poetry environment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ECCE2A-C28B-A137-459E-B50F59988A22}"/>
              </a:ext>
            </a:extLst>
          </p:cNvPr>
          <p:cNvSpPr/>
          <p:nvPr/>
        </p:nvSpPr>
        <p:spPr>
          <a:xfrm>
            <a:off x="7345680" y="2549049"/>
            <a:ext cx="3505200" cy="33108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Site Packages for my project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C241AE5-7DD3-A5DD-CCB3-FF5EBFF6DFCC}"/>
              </a:ext>
            </a:extLst>
          </p:cNvPr>
          <p:cNvSpPr/>
          <p:nvPr/>
        </p:nvSpPr>
        <p:spPr>
          <a:xfrm>
            <a:off x="5806440" y="2819083"/>
            <a:ext cx="1257300" cy="6099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750F4D-149F-B7F5-D86C-F8A8CC1EEAFE}"/>
              </a:ext>
            </a:extLst>
          </p:cNvPr>
          <p:cNvSpPr/>
          <p:nvPr/>
        </p:nvSpPr>
        <p:spPr>
          <a:xfrm>
            <a:off x="7635240" y="3078480"/>
            <a:ext cx="2956560" cy="2423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project</a:t>
            </a:r>
          </a:p>
          <a:p>
            <a:pPr algn="ctr"/>
            <a:r>
              <a:rPr lang="en-US" dirty="0"/>
              <a:t>(python scripts)</a:t>
            </a:r>
          </a:p>
        </p:txBody>
      </p:sp>
    </p:spTree>
    <p:extLst>
      <p:ext uri="{BB962C8B-B14F-4D97-AF65-F5344CB8AC3E}">
        <p14:creationId xmlns:p14="http://schemas.microsoft.com/office/powerpoint/2010/main" val="262364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A2C94A-7A0C-BBD2-397D-C9BB6109B31B}"/>
              </a:ext>
            </a:extLst>
          </p:cNvPr>
          <p:cNvSpPr/>
          <p:nvPr/>
        </p:nvSpPr>
        <p:spPr>
          <a:xfrm>
            <a:off x="583200" y="972000"/>
            <a:ext cx="3931200" cy="84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AD3BBE-8837-6103-61CF-54684CA32938}"/>
              </a:ext>
            </a:extLst>
          </p:cNvPr>
          <p:cNvSpPr/>
          <p:nvPr/>
        </p:nvSpPr>
        <p:spPr>
          <a:xfrm>
            <a:off x="583200" y="1938000"/>
            <a:ext cx="3931200" cy="84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FC433A-4F4F-E2A1-FF6A-94A40A0D0BCB}"/>
              </a:ext>
            </a:extLst>
          </p:cNvPr>
          <p:cNvSpPr/>
          <p:nvPr/>
        </p:nvSpPr>
        <p:spPr>
          <a:xfrm>
            <a:off x="583200" y="2904000"/>
            <a:ext cx="1972800" cy="84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ED64C1-76F5-FF78-1BE3-DBA70B03DE68}"/>
              </a:ext>
            </a:extLst>
          </p:cNvPr>
          <p:cNvSpPr/>
          <p:nvPr/>
        </p:nvSpPr>
        <p:spPr>
          <a:xfrm>
            <a:off x="2642400" y="2904000"/>
            <a:ext cx="1872000" cy="84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94520-31B5-E11E-0C2A-27500682F009}"/>
              </a:ext>
            </a:extLst>
          </p:cNvPr>
          <p:cNvSpPr/>
          <p:nvPr/>
        </p:nvSpPr>
        <p:spPr>
          <a:xfrm>
            <a:off x="590400" y="3870000"/>
            <a:ext cx="3931200" cy="84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4740D1-5AAF-C6C3-AF84-B5331D3C9425}"/>
              </a:ext>
            </a:extLst>
          </p:cNvPr>
          <p:cNvSpPr/>
          <p:nvPr/>
        </p:nvSpPr>
        <p:spPr>
          <a:xfrm>
            <a:off x="583200" y="4836000"/>
            <a:ext cx="3931200" cy="84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C97D051-B278-C32F-DDE2-C42CC057E1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4894949"/>
              </p:ext>
            </p:extLst>
          </p:nvPr>
        </p:nvGraphicFramePr>
        <p:xfrm>
          <a:off x="4064000" y="8420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1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2793-2B58-9C4C-D36F-B4911603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510" y="560135"/>
            <a:ext cx="10515600" cy="888726"/>
          </a:xfrm>
        </p:spPr>
        <p:txBody>
          <a:bodyPr/>
          <a:lstStyle/>
          <a:p>
            <a:r>
              <a:rPr lang="en-US" dirty="0"/>
              <a:t>Server-Based vs Serverless architectures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E07D7B9-38C7-A8EC-F999-F597B239D6D7}"/>
              </a:ext>
            </a:extLst>
          </p:cNvPr>
          <p:cNvSpPr/>
          <p:nvPr/>
        </p:nvSpPr>
        <p:spPr>
          <a:xfrm>
            <a:off x="201601" y="1565556"/>
            <a:ext cx="11502583" cy="820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(UI)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41194-BA8E-E6B7-4524-3C52C3BCDF78}"/>
              </a:ext>
            </a:extLst>
          </p:cNvPr>
          <p:cNvSpPr/>
          <p:nvPr/>
        </p:nvSpPr>
        <p:spPr>
          <a:xfrm>
            <a:off x="2649809" y="2544598"/>
            <a:ext cx="5233924" cy="39426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Microservices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DE7CB-0163-2D40-49DA-929DEF011D5E}"/>
              </a:ext>
            </a:extLst>
          </p:cNvPr>
          <p:cNvSpPr/>
          <p:nvPr/>
        </p:nvSpPr>
        <p:spPr>
          <a:xfrm>
            <a:off x="7940983" y="2554048"/>
            <a:ext cx="3763201" cy="39237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Serverless Application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F0C435-34E1-D37F-4F9B-A44124972855}"/>
              </a:ext>
            </a:extLst>
          </p:cNvPr>
          <p:cNvGrpSpPr/>
          <p:nvPr/>
        </p:nvGrpSpPr>
        <p:grpSpPr>
          <a:xfrm>
            <a:off x="201600" y="2544598"/>
            <a:ext cx="2409613" cy="3906602"/>
            <a:chOff x="396000" y="3429000"/>
            <a:chExt cx="2322867" cy="2583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588627-0E15-5433-79F8-BEFE8A1CFC52}"/>
                </a:ext>
              </a:extLst>
            </p:cNvPr>
            <p:cNvSpPr/>
            <p:nvPr/>
          </p:nvSpPr>
          <p:spPr>
            <a:xfrm>
              <a:off x="396000" y="3429000"/>
              <a:ext cx="2322867" cy="2583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Monolithic Application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C4C2CCEA-9425-6B99-BD03-BBA587DEF955}"/>
                </a:ext>
              </a:extLst>
            </p:cNvPr>
            <p:cNvSpPr/>
            <p:nvPr/>
          </p:nvSpPr>
          <p:spPr>
            <a:xfrm>
              <a:off x="947276" y="5001865"/>
              <a:ext cx="1244179" cy="525600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  <a:endParaRPr lang="en-US" sz="2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BB9C28-FFB1-8CF8-6D2E-4FF31CACD463}"/>
                </a:ext>
              </a:extLst>
            </p:cNvPr>
            <p:cNvSpPr/>
            <p:nvPr/>
          </p:nvSpPr>
          <p:spPr>
            <a:xfrm>
              <a:off x="633600" y="3698075"/>
              <a:ext cx="1871533" cy="53552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layer/logic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EA2150-70A7-8C58-2D3D-AFB07692C342}"/>
                </a:ext>
              </a:extLst>
            </p:cNvPr>
            <p:cNvSpPr/>
            <p:nvPr/>
          </p:nvSpPr>
          <p:spPr>
            <a:xfrm>
              <a:off x="619832" y="4310941"/>
              <a:ext cx="1871533" cy="53552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access layer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F3A4D2-E3D3-44DD-70DC-5CAEDAC4FEA4}"/>
              </a:ext>
            </a:extLst>
          </p:cNvPr>
          <p:cNvGrpSpPr/>
          <p:nvPr/>
        </p:nvGrpSpPr>
        <p:grpSpPr>
          <a:xfrm>
            <a:off x="2781597" y="3871468"/>
            <a:ext cx="1591199" cy="2147731"/>
            <a:chOff x="3758401" y="2800801"/>
            <a:chExt cx="1591199" cy="1735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22ED58-1B9C-026E-2A64-A798C3E07B8D}"/>
                </a:ext>
              </a:extLst>
            </p:cNvPr>
            <p:cNvSpPr/>
            <p:nvPr/>
          </p:nvSpPr>
          <p:spPr>
            <a:xfrm>
              <a:off x="3758401" y="2800801"/>
              <a:ext cx="1591199" cy="1735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Microservice</a:t>
              </a:r>
            </a:p>
          </p:txBody>
        </p:sp>
        <p:sp>
          <p:nvSpPr>
            <p:cNvPr id="29" name="Can 28">
              <a:extLst>
                <a:ext uri="{FF2B5EF4-FFF2-40B4-BE49-F238E27FC236}">
                  <a16:creationId xmlns:a16="http://schemas.microsoft.com/office/drawing/2014/main" id="{F532A315-8023-0B7C-30F5-38323978FF14}"/>
                </a:ext>
              </a:extLst>
            </p:cNvPr>
            <p:cNvSpPr/>
            <p:nvPr/>
          </p:nvSpPr>
          <p:spPr>
            <a:xfrm>
              <a:off x="4093200" y="3971838"/>
              <a:ext cx="921600" cy="460575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Database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03A1FC-0936-BBCD-7A73-A508A29E1BC1}"/>
                </a:ext>
              </a:extLst>
            </p:cNvPr>
            <p:cNvSpPr/>
            <p:nvPr/>
          </p:nvSpPr>
          <p:spPr>
            <a:xfrm>
              <a:off x="3884400" y="3110400"/>
              <a:ext cx="1324800" cy="333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Business layer/logic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386DE4-F4AE-B172-4E94-248D41DB58A9}"/>
                </a:ext>
              </a:extLst>
            </p:cNvPr>
            <p:cNvSpPr/>
            <p:nvPr/>
          </p:nvSpPr>
          <p:spPr>
            <a:xfrm>
              <a:off x="3902400" y="3533919"/>
              <a:ext cx="1324800" cy="333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Data access layer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BE46FC-09C5-AF23-1779-12CFF258B8FB}"/>
              </a:ext>
            </a:extLst>
          </p:cNvPr>
          <p:cNvGrpSpPr/>
          <p:nvPr/>
        </p:nvGrpSpPr>
        <p:grpSpPr>
          <a:xfrm>
            <a:off x="4550307" y="3871469"/>
            <a:ext cx="1591199" cy="2147730"/>
            <a:chOff x="3758401" y="2800801"/>
            <a:chExt cx="1591199" cy="1735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8EDFE54-F708-4FAB-1DA9-BCBBC3FB533B}"/>
                </a:ext>
              </a:extLst>
            </p:cNvPr>
            <p:cNvSpPr/>
            <p:nvPr/>
          </p:nvSpPr>
          <p:spPr>
            <a:xfrm>
              <a:off x="3758401" y="2800801"/>
              <a:ext cx="1591199" cy="1735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Microservice</a:t>
              </a: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CC2DBEE0-D422-759E-888F-02733C6E315E}"/>
                </a:ext>
              </a:extLst>
            </p:cNvPr>
            <p:cNvSpPr/>
            <p:nvPr/>
          </p:nvSpPr>
          <p:spPr>
            <a:xfrm>
              <a:off x="4093200" y="3971838"/>
              <a:ext cx="921600" cy="460575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Database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D143B67-F35E-0CC9-CD82-3CCF84857B36}"/>
                </a:ext>
              </a:extLst>
            </p:cNvPr>
            <p:cNvSpPr/>
            <p:nvPr/>
          </p:nvSpPr>
          <p:spPr>
            <a:xfrm>
              <a:off x="3884400" y="3110400"/>
              <a:ext cx="1324800" cy="333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Business layer/logic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674462-2D05-547A-B8FE-291DDFAC8F9D}"/>
                </a:ext>
              </a:extLst>
            </p:cNvPr>
            <p:cNvSpPr/>
            <p:nvPr/>
          </p:nvSpPr>
          <p:spPr>
            <a:xfrm>
              <a:off x="3902400" y="3533919"/>
              <a:ext cx="1324800" cy="333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Data access layer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BCC7B5-997D-DD72-EB68-9B6BC858B8E2}"/>
              </a:ext>
            </a:extLst>
          </p:cNvPr>
          <p:cNvGrpSpPr/>
          <p:nvPr/>
        </p:nvGrpSpPr>
        <p:grpSpPr>
          <a:xfrm>
            <a:off x="6263433" y="3871468"/>
            <a:ext cx="1591199" cy="2147729"/>
            <a:chOff x="3758401" y="2800801"/>
            <a:chExt cx="1591199" cy="17352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1B3378-678E-7523-D8E7-2C6F6B4BDFB4}"/>
                </a:ext>
              </a:extLst>
            </p:cNvPr>
            <p:cNvSpPr/>
            <p:nvPr/>
          </p:nvSpPr>
          <p:spPr>
            <a:xfrm>
              <a:off x="3758401" y="2800801"/>
              <a:ext cx="1591199" cy="1735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Microservice</a:t>
              </a:r>
            </a:p>
          </p:txBody>
        </p:sp>
        <p:sp>
          <p:nvSpPr>
            <p:cNvPr id="40" name="Can 39">
              <a:extLst>
                <a:ext uri="{FF2B5EF4-FFF2-40B4-BE49-F238E27FC236}">
                  <a16:creationId xmlns:a16="http://schemas.microsoft.com/office/drawing/2014/main" id="{F0544178-88BC-BF86-CD44-460A73251037}"/>
                </a:ext>
              </a:extLst>
            </p:cNvPr>
            <p:cNvSpPr/>
            <p:nvPr/>
          </p:nvSpPr>
          <p:spPr>
            <a:xfrm>
              <a:off x="4093200" y="3971838"/>
              <a:ext cx="921600" cy="460575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Database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EC2702C-BB9D-A84C-B456-9F85CEEF429C}"/>
                </a:ext>
              </a:extLst>
            </p:cNvPr>
            <p:cNvSpPr/>
            <p:nvPr/>
          </p:nvSpPr>
          <p:spPr>
            <a:xfrm>
              <a:off x="3884400" y="3110400"/>
              <a:ext cx="1324800" cy="333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Business layer/logic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7D18E9-3E50-447A-6DA8-3A371323F327}"/>
                </a:ext>
              </a:extLst>
            </p:cNvPr>
            <p:cNvSpPr/>
            <p:nvPr/>
          </p:nvSpPr>
          <p:spPr>
            <a:xfrm>
              <a:off x="3902400" y="3533919"/>
              <a:ext cx="1324800" cy="333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Data access layer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CE3DD62-459B-92AA-DA21-7AE70CDE38B0}"/>
              </a:ext>
            </a:extLst>
          </p:cNvPr>
          <p:cNvSpPr/>
          <p:nvPr/>
        </p:nvSpPr>
        <p:spPr>
          <a:xfrm>
            <a:off x="2724347" y="2712600"/>
            <a:ext cx="5084848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D1F7DC-ED9E-6A58-FE33-7FE481A4AED7}"/>
              </a:ext>
            </a:extLst>
          </p:cNvPr>
          <p:cNvSpPr/>
          <p:nvPr/>
        </p:nvSpPr>
        <p:spPr>
          <a:xfrm>
            <a:off x="8079810" y="2703150"/>
            <a:ext cx="3451575" cy="513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8C91CD-FDE8-2419-1136-A9EA122EAFFE}"/>
              </a:ext>
            </a:extLst>
          </p:cNvPr>
          <p:cNvSpPr/>
          <p:nvPr/>
        </p:nvSpPr>
        <p:spPr>
          <a:xfrm>
            <a:off x="8943114" y="3723863"/>
            <a:ext cx="1506972" cy="513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Function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237ED4AD-A7BC-978E-B96D-D4C166D5B965}"/>
              </a:ext>
            </a:extLst>
          </p:cNvPr>
          <p:cNvSpPr/>
          <p:nvPr/>
        </p:nvSpPr>
        <p:spPr>
          <a:xfrm>
            <a:off x="9546601" y="3267666"/>
            <a:ext cx="273600" cy="40631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CC2A94-B24C-92AD-4BDC-DCD9EA3549E5}"/>
              </a:ext>
            </a:extLst>
          </p:cNvPr>
          <p:cNvSpPr/>
          <p:nvPr/>
        </p:nvSpPr>
        <p:spPr>
          <a:xfrm>
            <a:off x="8143995" y="5083705"/>
            <a:ext cx="1040490" cy="79878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service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B21F1F-9B77-A4BD-410C-73C8546D8874}"/>
              </a:ext>
            </a:extLst>
          </p:cNvPr>
          <p:cNvSpPr/>
          <p:nvPr/>
        </p:nvSpPr>
        <p:spPr>
          <a:xfrm>
            <a:off x="9299956" y="5082941"/>
            <a:ext cx="1040490" cy="79878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Cloud Function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AF6998-007F-F38A-0887-EEFDADB09730}"/>
              </a:ext>
            </a:extLst>
          </p:cNvPr>
          <p:cNvSpPr/>
          <p:nvPr/>
        </p:nvSpPr>
        <p:spPr>
          <a:xfrm>
            <a:off x="10406340" y="5082941"/>
            <a:ext cx="1040490" cy="79878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Storage</a:t>
            </a:r>
          </a:p>
        </p:txBody>
      </p:sp>
      <p:sp>
        <p:nvSpPr>
          <p:cNvPr id="53" name="Left-Right Arrow 52">
            <a:extLst>
              <a:ext uri="{FF2B5EF4-FFF2-40B4-BE49-F238E27FC236}">
                <a16:creationId xmlns:a16="http://schemas.microsoft.com/office/drawing/2014/main" id="{E170C23E-11EF-04D4-56EC-F0915443E016}"/>
              </a:ext>
            </a:extLst>
          </p:cNvPr>
          <p:cNvSpPr/>
          <p:nvPr/>
        </p:nvSpPr>
        <p:spPr>
          <a:xfrm rot="18080523">
            <a:off x="8696752" y="4540607"/>
            <a:ext cx="729765" cy="276713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>
            <a:extLst>
              <a:ext uri="{FF2B5EF4-FFF2-40B4-BE49-F238E27FC236}">
                <a16:creationId xmlns:a16="http://schemas.microsoft.com/office/drawing/2014/main" id="{39C1E6C1-0F78-600E-FEC3-F8C99067D1D9}"/>
              </a:ext>
            </a:extLst>
          </p:cNvPr>
          <p:cNvSpPr/>
          <p:nvPr/>
        </p:nvSpPr>
        <p:spPr>
          <a:xfrm rot="13732717">
            <a:off x="10161596" y="4514255"/>
            <a:ext cx="729765" cy="276713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-Right Arrow 54">
            <a:extLst>
              <a:ext uri="{FF2B5EF4-FFF2-40B4-BE49-F238E27FC236}">
                <a16:creationId xmlns:a16="http://schemas.microsoft.com/office/drawing/2014/main" id="{FF3BA27F-9659-85C0-7710-1B6897F82BA4}"/>
              </a:ext>
            </a:extLst>
          </p:cNvPr>
          <p:cNvSpPr/>
          <p:nvPr/>
        </p:nvSpPr>
        <p:spPr>
          <a:xfrm rot="16200000">
            <a:off x="9508995" y="4503443"/>
            <a:ext cx="622412" cy="285189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7F4534-D1AC-653C-AD7B-786ECC527FD6}"/>
              </a:ext>
            </a:extLst>
          </p:cNvPr>
          <p:cNvSpPr txBox="1"/>
          <p:nvPr/>
        </p:nvSpPr>
        <p:spPr>
          <a:xfrm>
            <a:off x="10560235" y="3338799"/>
            <a:ext cx="100617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Direct Call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7DDAA8-3AAE-EE3B-DD90-BC1CC7E67E33}"/>
              </a:ext>
            </a:extLst>
          </p:cNvPr>
          <p:cNvSpPr txBox="1"/>
          <p:nvPr/>
        </p:nvSpPr>
        <p:spPr>
          <a:xfrm>
            <a:off x="7903991" y="4348630"/>
            <a:ext cx="112960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Indirect Call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79407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E816-907F-9163-9766-B78C31141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EC061C-E826-B7E2-A178-DCFE4F8D8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0" y="836043"/>
            <a:ext cx="10706400" cy="51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14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Docker, Docker Compose, Docker Swarm, Docker Kubernetes">
            <a:extLst>
              <a:ext uri="{FF2B5EF4-FFF2-40B4-BE49-F238E27FC236}">
                <a16:creationId xmlns:a16="http://schemas.microsoft.com/office/drawing/2014/main" id="{C1930AAD-1B05-92A9-9091-BEDC6AC8C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432" y="4799240"/>
            <a:ext cx="6490673" cy="205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B3C1ECD-C3AB-90EB-0DA4-BA9EA8231789}"/>
              </a:ext>
            </a:extLst>
          </p:cNvPr>
          <p:cNvGrpSpPr/>
          <p:nvPr/>
        </p:nvGrpSpPr>
        <p:grpSpPr>
          <a:xfrm>
            <a:off x="4998400" y="2829095"/>
            <a:ext cx="4116800" cy="2575801"/>
            <a:chOff x="2838400" y="2270367"/>
            <a:chExt cx="4116800" cy="2575801"/>
          </a:xfrm>
        </p:grpSpPr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544CEA87-4A92-01EB-AF4E-46201F6B68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3297"/>
            <a:stretch/>
          </p:blipFill>
          <p:spPr>
            <a:xfrm>
              <a:off x="5091769" y="3042931"/>
              <a:ext cx="575663" cy="403200"/>
            </a:xfrm>
            <a:prstGeom prst="rect">
              <a:avLst/>
            </a:prstGeom>
          </p:spPr>
        </p:pic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C7643944-D9C1-14B6-6033-F2D5D5E1F08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56921314"/>
                </p:ext>
              </p:extLst>
            </p:nvPr>
          </p:nvGraphicFramePr>
          <p:xfrm>
            <a:off x="2838400" y="2270367"/>
            <a:ext cx="4116800" cy="25758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E3888C2F-D3BC-1C4A-3DE8-1A262DD11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3297"/>
            <a:stretch/>
          </p:blipFill>
          <p:spPr>
            <a:xfrm>
              <a:off x="4032001" y="2498164"/>
              <a:ext cx="532799" cy="373177"/>
            </a:xfrm>
            <a:prstGeom prst="rect">
              <a:avLst/>
            </a:prstGeom>
          </p:spPr>
        </p:pic>
        <p:pic>
          <p:nvPicPr>
            <p:cNvPr id="7" name="Picture 6" descr="A blue and black logo&#10;&#10;Description automatically generated">
              <a:extLst>
                <a:ext uri="{FF2B5EF4-FFF2-40B4-BE49-F238E27FC236}">
                  <a16:creationId xmlns:a16="http://schemas.microsoft.com/office/drawing/2014/main" id="{A998E5F5-EB38-2D40-B7BA-B64F5A4E92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3297"/>
            <a:stretch/>
          </p:blipFill>
          <p:spPr>
            <a:xfrm>
              <a:off x="5214001" y="2270367"/>
              <a:ext cx="503874" cy="352918"/>
            </a:xfrm>
            <a:prstGeom prst="rect">
              <a:avLst/>
            </a:prstGeom>
          </p:spPr>
        </p:pic>
      </p:grpSp>
      <p:pic>
        <p:nvPicPr>
          <p:cNvPr id="2064" name="Picture 16" descr="Top docker images that I tend to use ad-hoc - DEV Community">
            <a:extLst>
              <a:ext uri="{FF2B5EF4-FFF2-40B4-BE49-F238E27FC236}">
                <a16:creationId xmlns:a16="http://schemas.microsoft.com/office/drawing/2014/main" id="{8C0CE16F-32F8-DCB0-AC7E-9EDD57C9D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85" y="561267"/>
            <a:ext cx="3829206" cy="215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oftware Developer Working With Computers Stock Illustration - Download  Image Now - Software Development, Desktop PC, Business - iStock">
            <a:extLst>
              <a:ext uri="{FF2B5EF4-FFF2-40B4-BE49-F238E27FC236}">
                <a16:creationId xmlns:a16="http://schemas.microsoft.com/office/drawing/2014/main" id="{738D4933-A008-07D5-7D74-9CDDEBDED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2" y="3288578"/>
            <a:ext cx="2700048" cy="135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1,236 Qa Engineer Images, Stock Photos, 3D objects, &amp; Vectors | Shutterstock">
            <a:extLst>
              <a:ext uri="{FF2B5EF4-FFF2-40B4-BE49-F238E27FC236}">
                <a16:creationId xmlns:a16="http://schemas.microsoft.com/office/drawing/2014/main" id="{DCFED5FE-5190-D809-469F-3420B1FBA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5"/>
          <a:stretch/>
        </p:blipFill>
        <p:spPr bwMode="auto">
          <a:xfrm>
            <a:off x="180604" y="362200"/>
            <a:ext cx="1938662" cy="122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Enterprise DevOps: The Crucial Role of DevOps in Enterprise Application  Development | Turing">
            <a:extLst>
              <a:ext uri="{FF2B5EF4-FFF2-40B4-BE49-F238E27FC236}">
                <a16:creationId xmlns:a16="http://schemas.microsoft.com/office/drawing/2014/main" id="{4B17F30B-3174-9A6C-BC92-79362817A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50" y="530017"/>
            <a:ext cx="3033981" cy="14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FE6A19D-DA3E-14E4-6F92-2711DEE4A2E2}"/>
              </a:ext>
            </a:extLst>
          </p:cNvPr>
          <p:cNvSpPr/>
          <p:nvPr/>
        </p:nvSpPr>
        <p:spPr>
          <a:xfrm rot="18042418">
            <a:off x="2154936" y="2912984"/>
            <a:ext cx="542095" cy="13439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1E9D6188-D3E8-AABB-4052-F7EF688FA169}"/>
              </a:ext>
            </a:extLst>
          </p:cNvPr>
          <p:cNvSpPr/>
          <p:nvPr/>
        </p:nvSpPr>
        <p:spPr>
          <a:xfrm rot="12774481">
            <a:off x="2144877" y="1417192"/>
            <a:ext cx="542095" cy="13439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773DB2DF-2239-1676-3042-4DA8E5661D0E}"/>
              </a:ext>
            </a:extLst>
          </p:cNvPr>
          <p:cNvSpPr/>
          <p:nvPr/>
        </p:nvSpPr>
        <p:spPr>
          <a:xfrm>
            <a:off x="6191953" y="1496465"/>
            <a:ext cx="542095" cy="13439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68D5E22-0750-AA0F-A2B6-809810D8913A}"/>
              </a:ext>
            </a:extLst>
          </p:cNvPr>
          <p:cNvSpPr/>
          <p:nvPr/>
        </p:nvSpPr>
        <p:spPr>
          <a:xfrm rot="17755437">
            <a:off x="5713095" y="2311489"/>
            <a:ext cx="224142" cy="7112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4A0E98-790A-0D40-B948-9D6E9586D4DC}"/>
              </a:ext>
            </a:extLst>
          </p:cNvPr>
          <p:cNvSpPr txBox="1"/>
          <p:nvPr/>
        </p:nvSpPr>
        <p:spPr>
          <a:xfrm>
            <a:off x="6152142" y="2402814"/>
            <a:ext cx="55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7DBEB0-B502-3E86-145B-4F0D183C4753}"/>
              </a:ext>
            </a:extLst>
          </p:cNvPr>
          <p:cNvSpPr txBox="1"/>
          <p:nvPr/>
        </p:nvSpPr>
        <p:spPr>
          <a:xfrm>
            <a:off x="6038252" y="1221355"/>
            <a:ext cx="840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Push &amp; Pull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024BD9-06A6-8411-8CC3-27700A94DA53}"/>
              </a:ext>
            </a:extLst>
          </p:cNvPr>
          <p:cNvSpPr txBox="1"/>
          <p:nvPr/>
        </p:nvSpPr>
        <p:spPr>
          <a:xfrm rot="18200723">
            <a:off x="1850779" y="2704651"/>
            <a:ext cx="840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Push &amp; Pull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71ED4-F28A-441B-88F3-B202B585900A}"/>
              </a:ext>
            </a:extLst>
          </p:cNvPr>
          <p:cNvSpPr txBox="1"/>
          <p:nvPr/>
        </p:nvSpPr>
        <p:spPr>
          <a:xfrm rot="2119804">
            <a:off x="2127424" y="1152793"/>
            <a:ext cx="840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Push &amp; Pull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D68639-94AB-8B44-17DD-8A97456A94A8}"/>
              </a:ext>
            </a:extLst>
          </p:cNvPr>
          <p:cNvSpPr txBox="1"/>
          <p:nvPr/>
        </p:nvSpPr>
        <p:spPr>
          <a:xfrm>
            <a:off x="1455997" y="4695032"/>
            <a:ext cx="1391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Software Developers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1C77EC-3B9A-5520-0BF5-2C0C37979788}"/>
              </a:ext>
            </a:extLst>
          </p:cNvPr>
          <p:cNvSpPr txBox="1"/>
          <p:nvPr/>
        </p:nvSpPr>
        <p:spPr>
          <a:xfrm>
            <a:off x="7831771" y="1907756"/>
            <a:ext cx="13901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Dev &amp; Ops Engineers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78F11D-BE65-A626-99D3-BA9AF9BEB6FA}"/>
              </a:ext>
            </a:extLst>
          </p:cNvPr>
          <p:cNvSpPr txBox="1"/>
          <p:nvPr/>
        </p:nvSpPr>
        <p:spPr>
          <a:xfrm>
            <a:off x="242471" y="1688060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QA Engineers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10FD351-D3C3-0789-4F58-8A714ED312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0604" y="2762650"/>
            <a:ext cx="867200" cy="867200"/>
          </a:xfrm>
          <a:prstGeom prst="rect">
            <a:avLst/>
          </a:prstGeom>
        </p:spPr>
      </p:pic>
      <p:pic>
        <p:nvPicPr>
          <p:cNvPr id="2074" name="Picture 26" descr="FastAPI">
            <a:extLst>
              <a:ext uri="{FF2B5EF4-FFF2-40B4-BE49-F238E27FC236}">
                <a16:creationId xmlns:a16="http://schemas.microsoft.com/office/drawing/2014/main" id="{2D49721D-7BB3-1F24-1955-34C40E56D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0" y="2472774"/>
            <a:ext cx="1266590" cy="4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20 Postgresql Icons - Free in SVG, PNG, ICO - IconScout">
            <a:extLst>
              <a:ext uri="{FF2B5EF4-FFF2-40B4-BE49-F238E27FC236}">
                <a16:creationId xmlns:a16="http://schemas.microsoft.com/office/drawing/2014/main" id="{1BD7582B-6CAA-8E24-A8F1-4FC1A7B6B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44" y="2923364"/>
            <a:ext cx="493400" cy="49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TensorFlow&quot; Icon - Download for free – Iconduck">
            <a:extLst>
              <a:ext uri="{FF2B5EF4-FFF2-40B4-BE49-F238E27FC236}">
                <a16:creationId xmlns:a16="http://schemas.microsoft.com/office/drawing/2014/main" id="{FF44B88F-2555-4077-3254-5611741C0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7" y="3493127"/>
            <a:ext cx="406257" cy="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68EE495F-D768-AFBF-E3DD-569D6A38E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427" y="632280"/>
            <a:ext cx="772800" cy="2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>
            <a:extLst>
              <a:ext uri="{FF2B5EF4-FFF2-40B4-BE49-F238E27FC236}">
                <a16:creationId xmlns:a16="http://schemas.microsoft.com/office/drawing/2014/main" id="{68397422-7805-5212-2623-9A5DA78C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200" y="1007257"/>
            <a:ext cx="1104000" cy="26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Go programming language logo | Programming languages, Language logo,  Language">
            <a:extLst>
              <a:ext uri="{FF2B5EF4-FFF2-40B4-BE49-F238E27FC236}">
                <a16:creationId xmlns:a16="http://schemas.microsoft.com/office/drawing/2014/main" id="{C525B8F1-542A-5A0B-4072-35AD88EBA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227" y="353630"/>
            <a:ext cx="557300" cy="5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VMware Logo and symbol, meaning, history, PNG, brand">
            <a:extLst>
              <a:ext uri="{FF2B5EF4-FFF2-40B4-BE49-F238E27FC236}">
                <a16:creationId xmlns:a16="http://schemas.microsoft.com/office/drawing/2014/main" id="{45658254-044E-B845-68AE-AD1D284B2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639" y="1077360"/>
            <a:ext cx="1126200" cy="67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>
            <a:extLst>
              <a:ext uri="{FF2B5EF4-FFF2-40B4-BE49-F238E27FC236}">
                <a16:creationId xmlns:a16="http://schemas.microsoft.com/office/drawing/2014/main" id="{186CAEB2-18A2-173B-3E7E-BFE55B58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231" y="1624463"/>
            <a:ext cx="1052710" cy="25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>
            <a:extLst>
              <a:ext uri="{FF2B5EF4-FFF2-40B4-BE49-F238E27FC236}">
                <a16:creationId xmlns:a16="http://schemas.microsoft.com/office/drawing/2014/main" id="{C4E7B0A9-5029-86B9-6D87-73A8198B2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01" y="99531"/>
            <a:ext cx="926125" cy="22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Mantis Bug Tracker - Wikipedia">
            <a:extLst>
              <a:ext uri="{FF2B5EF4-FFF2-40B4-BE49-F238E27FC236}">
                <a16:creationId xmlns:a16="http://schemas.microsoft.com/office/drawing/2014/main" id="{937D7413-D8DA-4416-9840-36D0F495F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19" y="294910"/>
            <a:ext cx="995600" cy="34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 descr="Bugzilla - MediaWiki">
            <a:extLst>
              <a:ext uri="{FF2B5EF4-FFF2-40B4-BE49-F238E27FC236}">
                <a16:creationId xmlns:a16="http://schemas.microsoft.com/office/drawing/2014/main" id="{D2668804-1A44-C520-86BE-E624C3070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50" y="14748"/>
            <a:ext cx="232545" cy="30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712475B-76B8-2A44-CB1F-6FB9CF4309A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63761" y="74368"/>
            <a:ext cx="575664" cy="575664"/>
          </a:xfrm>
          <a:prstGeom prst="rect">
            <a:avLst/>
          </a:prstGeom>
        </p:spPr>
      </p:pic>
      <p:pic>
        <p:nvPicPr>
          <p:cNvPr id="2098" name="Picture 50" descr="Download Google Cloud Platform (GCP) Logo in SVG Vector or PNG File Format  - Logo.wine">
            <a:extLst>
              <a:ext uri="{FF2B5EF4-FFF2-40B4-BE49-F238E27FC236}">
                <a16:creationId xmlns:a16="http://schemas.microsoft.com/office/drawing/2014/main" id="{F9684C38-6A9E-3957-516C-C6E2487FD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856" y="2863216"/>
            <a:ext cx="3204300" cy="21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52">
            <a:extLst>
              <a:ext uri="{FF2B5EF4-FFF2-40B4-BE49-F238E27FC236}">
                <a16:creationId xmlns:a16="http://schemas.microsoft.com/office/drawing/2014/main" id="{E98B80C4-3EB2-70FB-89BC-0D4C46B98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594" y="4231890"/>
            <a:ext cx="1269791" cy="3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54" descr="Amazon Web Services (AWS): A cloud computing platform that provides a wide  range of services.">
            <a:extLst>
              <a:ext uri="{FF2B5EF4-FFF2-40B4-BE49-F238E27FC236}">
                <a16:creationId xmlns:a16="http://schemas.microsoft.com/office/drawing/2014/main" id="{DB08C80C-A7CA-DD70-0B0D-58858EE8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463" y="2958254"/>
            <a:ext cx="1547690" cy="5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Down Arrow 29">
            <a:extLst>
              <a:ext uri="{FF2B5EF4-FFF2-40B4-BE49-F238E27FC236}">
                <a16:creationId xmlns:a16="http://schemas.microsoft.com/office/drawing/2014/main" id="{E2BBCAC3-396B-537E-9071-00E6B66D054B}"/>
              </a:ext>
            </a:extLst>
          </p:cNvPr>
          <p:cNvSpPr/>
          <p:nvPr/>
        </p:nvSpPr>
        <p:spPr>
          <a:xfrm rot="14251787">
            <a:off x="8520103" y="3559764"/>
            <a:ext cx="224142" cy="20180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DCB48B-B20E-CF93-90CC-DF711F034A83}"/>
              </a:ext>
            </a:extLst>
          </p:cNvPr>
          <p:cNvSpPr txBox="1"/>
          <p:nvPr/>
        </p:nvSpPr>
        <p:spPr>
          <a:xfrm rot="19611978">
            <a:off x="8070017" y="4139823"/>
            <a:ext cx="87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 to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AAC947-1DD6-6702-E942-B89833AA7428}"/>
              </a:ext>
            </a:extLst>
          </p:cNvPr>
          <p:cNvSpPr txBox="1"/>
          <p:nvPr/>
        </p:nvSpPr>
        <p:spPr>
          <a:xfrm>
            <a:off x="10082006" y="4719064"/>
            <a:ext cx="11095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Cloud Providers</a:t>
            </a:r>
          </a:p>
        </p:txBody>
      </p:sp>
    </p:spTree>
    <p:extLst>
      <p:ext uri="{BB962C8B-B14F-4D97-AF65-F5344CB8AC3E}">
        <p14:creationId xmlns:p14="http://schemas.microsoft.com/office/powerpoint/2010/main" val="162169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188</Words>
  <Application>Microsoft Macintosh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Figures for the book full stack AI</vt:lpstr>
      <vt:lpstr>My code environment</vt:lpstr>
      <vt:lpstr>PowerPoint Presentation</vt:lpstr>
      <vt:lpstr>Server-Based vs Serverless architectures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the book full stack AI</dc:title>
  <dc:creator>Ruiz Guzman Sr., Henry Alonso</dc:creator>
  <cp:lastModifiedBy>Ruiz Guzman, Henry Alonso</cp:lastModifiedBy>
  <cp:revision>13</cp:revision>
  <dcterms:created xsi:type="dcterms:W3CDTF">2024-02-28T20:40:07Z</dcterms:created>
  <dcterms:modified xsi:type="dcterms:W3CDTF">2024-02-29T22:35:33Z</dcterms:modified>
</cp:coreProperties>
</file>