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/>
    <p:restoredTop sz="94587"/>
  </p:normalViewPr>
  <p:slideViewPr>
    <p:cSldViewPr snapToGrid="0">
      <p:cViewPr varScale="1">
        <p:scale>
          <a:sx n="145" d="100"/>
          <a:sy n="145" d="100"/>
        </p:scale>
        <p:origin x="3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9862-05FC-1087-3FDC-F4E1EEA9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D046-A282-CC34-D70D-33D8A1750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92C0-8E67-7D5A-DB29-0903F614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C70A-17ED-C8FA-0C71-6F1DC74F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808D-432C-C762-9C9D-FC4C9999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1FB6-97E4-BE36-2B26-D34FF60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883A-49A5-4262-4B63-676CFA19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EDB9-3F9C-6300-95D4-B92B5E30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DAD6-70EC-0B44-F017-0C26CF8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37FD2-AB28-B2ED-1C7A-15F6685B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66EAA-F8FE-BA4A-D37D-7A50A1BF2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420BA-542B-6E06-8C25-5D8BC363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250E-E3B8-6DBE-6130-5CA724D4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AD64-9128-39FC-9D46-02F137C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E8F2-0DCD-5869-E2E4-BECEDBBF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6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FF0E-130C-CCBC-7169-F9A8C9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EC6A6-1982-EDC5-2BFE-8E3CD9EB3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628F-2680-A2D9-5D8F-7366467E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EFD9-FBA9-7DCB-95E4-CA972F0E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D7B8-E722-70DF-0935-CD5C4087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DE1A6-AC89-A439-7C06-C0F9CE6F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D1D2-0C78-155C-2909-510A6B7F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B6FF-5A34-827C-FA5C-63ED534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CF5E-B1F6-FAD4-4EC7-60830AF4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473CE-4CED-1DD3-2178-3D126E6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AA83-EFF5-1CCB-D35B-4A9DF03D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15E3-DAB3-FAD8-C683-4040EF247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433AA-3D92-4208-866B-349B80CF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A0CA-5CD2-AB32-8686-2B53C4D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E1A87-D382-068D-A6E4-9CDE8C2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B2B4-91C2-DB30-4732-E56A8EFB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E69D-E557-E22F-1BA2-25BFB2B7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77ED-DDF9-8B9B-A1BF-1EED67F0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1741-01F9-75E5-2172-B92242D8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33DB9-EBBB-60D3-9BEA-E6C4B937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895CC-1D80-CF22-EF56-DE609FAE3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E5720-50D0-17C2-F451-710094D3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8841E-CA61-6C5B-2D82-287D0136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5FF5E-3981-73F3-C7F0-43B4EA8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ADCB-E9DE-808A-A243-99FA845A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3A85-67AF-45F5-0BA3-97F529F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7EBE7-7ED4-8650-452E-5D8D8066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717B-F87A-0E5F-C263-D68A2456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B66C-645B-E63B-A888-45A06A23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3DA80-0ED9-D2AF-8A28-A996B654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BEA18-399C-74DD-D262-7D0EBA7E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D596-52A5-CA87-C466-9AFD53FB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B94B-7FC7-06C1-7100-355E33215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82DFE-5787-81DB-200D-03E95D4E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39B92-A2B1-27B9-F826-87568F8A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73A54-0B9D-4CE3-E9F2-16F03D99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D4C7C-FCB1-D216-1029-6976143F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4528-DCF6-ED85-4BC6-78BB6C2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AEB7A-01AC-E592-5693-9D4196ABA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D8269-726F-68E4-9F78-CDFB2DA4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9DA5-CB60-4C1B-B636-A9A5C5E0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AE64-5EF9-6DE6-D391-6A376765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7A351-2234-F3EE-852F-0EABFE83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54ABB-69CD-6A17-4CE9-24B215E8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763BC-1EF2-1404-97AB-A80076BDC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CAB6-1A85-410F-5478-89C8F09D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2910D-B23A-A04C-B7B6-5251B25A4F24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4463-891F-4EC9-DC42-3E25485F1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61BD-6DB1-0DFC-FDFD-739E25FB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C6200-B60D-2441-83DC-9B41DD0E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6134-1C5A-87B6-B8B3-FA377ADE9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for the book full stack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6CF3D-FE8E-2FFA-9821-AE632729F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5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ABEA-A4E6-24E2-8BA5-FED9DD1F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-167323"/>
            <a:ext cx="10515600" cy="1325563"/>
          </a:xfrm>
        </p:spPr>
        <p:txBody>
          <a:bodyPr/>
          <a:lstStyle/>
          <a:p>
            <a:r>
              <a:rPr lang="en-US" dirty="0"/>
              <a:t>My code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58433-55A8-D482-0664-1BEECED304A1}"/>
              </a:ext>
            </a:extLst>
          </p:cNvPr>
          <p:cNvSpPr/>
          <p:nvPr/>
        </p:nvSpPr>
        <p:spPr>
          <a:xfrm>
            <a:off x="518160" y="876300"/>
            <a:ext cx="11277600" cy="5814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SO (System Operating)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816F-816A-CED7-6393-E2C508EDC45B}"/>
              </a:ext>
            </a:extLst>
          </p:cNvPr>
          <p:cNvSpPr/>
          <p:nvPr/>
        </p:nvSpPr>
        <p:spPr>
          <a:xfrm>
            <a:off x="716280" y="1356360"/>
            <a:ext cx="5379720" cy="5120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Pyenv (Python Version Manager)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A822B-564F-0256-0C8C-32D2C0B0E147}"/>
              </a:ext>
            </a:extLst>
          </p:cNvPr>
          <p:cNvSpPr/>
          <p:nvPr/>
        </p:nvSpPr>
        <p:spPr>
          <a:xfrm>
            <a:off x="6858000" y="1356360"/>
            <a:ext cx="4617720" cy="5120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Poetry (Packaging and dependency manager for Python 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AFBA2-0C92-0584-4A23-4F290D4A356E}"/>
              </a:ext>
            </a:extLst>
          </p:cNvPr>
          <p:cNvSpPr/>
          <p:nvPr/>
        </p:nvSpPr>
        <p:spPr>
          <a:xfrm>
            <a:off x="883920" y="1927860"/>
            <a:ext cx="4922520" cy="208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installation (3.10.0)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023DBE-272A-D07E-BD97-05989230941F}"/>
              </a:ext>
            </a:extLst>
          </p:cNvPr>
          <p:cNvSpPr/>
          <p:nvPr/>
        </p:nvSpPr>
        <p:spPr>
          <a:xfrm>
            <a:off x="1059180" y="2549049"/>
            <a:ext cx="208788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standard </a:t>
            </a:r>
          </a:p>
          <a:p>
            <a:pPr algn="ctr"/>
            <a:r>
              <a:rPr lang="en-US" dirty="0"/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C277B6-0879-2535-B769-39FFAA614ADB}"/>
              </a:ext>
            </a:extLst>
          </p:cNvPr>
          <p:cNvSpPr/>
          <p:nvPr/>
        </p:nvSpPr>
        <p:spPr>
          <a:xfrm>
            <a:off x="3322320" y="2549049"/>
            <a:ext cx="220980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Packages</a:t>
            </a:r>
          </a:p>
          <a:p>
            <a:pPr algn="ctr"/>
            <a:r>
              <a:rPr lang="en-US" dirty="0"/>
              <a:t>(Installed from PIP)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B1046-52D6-2D39-5C5F-C9C1B1708CDC}"/>
              </a:ext>
            </a:extLst>
          </p:cNvPr>
          <p:cNvSpPr/>
          <p:nvPr/>
        </p:nvSpPr>
        <p:spPr>
          <a:xfrm>
            <a:off x="883920" y="4164330"/>
            <a:ext cx="4922520" cy="208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Python installation (3.11.0)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D429C-9F29-DE1F-8F60-19DFBCCEB07C}"/>
              </a:ext>
            </a:extLst>
          </p:cNvPr>
          <p:cNvSpPr/>
          <p:nvPr/>
        </p:nvSpPr>
        <p:spPr>
          <a:xfrm>
            <a:off x="1059180" y="4785519"/>
            <a:ext cx="208788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standard </a:t>
            </a:r>
          </a:p>
          <a:p>
            <a:pPr algn="ctr"/>
            <a:r>
              <a:rPr lang="en-US" dirty="0"/>
              <a:t>library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06F1AF-86AE-F1C5-3320-2338C3788E70}"/>
              </a:ext>
            </a:extLst>
          </p:cNvPr>
          <p:cNvSpPr/>
          <p:nvPr/>
        </p:nvSpPr>
        <p:spPr>
          <a:xfrm>
            <a:off x="3322320" y="4785519"/>
            <a:ext cx="2209800" cy="107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Packages</a:t>
            </a:r>
          </a:p>
          <a:p>
            <a:pPr algn="ctr"/>
            <a:r>
              <a:rPr lang="en-US" dirty="0"/>
              <a:t>(Installed from PIP)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98ABF5-114B-BFC6-18C2-FE704C18E28E}"/>
              </a:ext>
            </a:extLst>
          </p:cNvPr>
          <p:cNvSpPr/>
          <p:nvPr/>
        </p:nvSpPr>
        <p:spPr>
          <a:xfrm>
            <a:off x="7071360" y="2076450"/>
            <a:ext cx="4061460" cy="417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Poetry environment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ECCE2A-C28B-A137-459E-B50F59988A22}"/>
              </a:ext>
            </a:extLst>
          </p:cNvPr>
          <p:cNvSpPr/>
          <p:nvPr/>
        </p:nvSpPr>
        <p:spPr>
          <a:xfrm>
            <a:off x="7345680" y="2549049"/>
            <a:ext cx="3505200" cy="33108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Site Packages for my project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C241AE5-7DD3-A5DD-CCB3-FF5EBFF6DFCC}"/>
              </a:ext>
            </a:extLst>
          </p:cNvPr>
          <p:cNvSpPr/>
          <p:nvPr/>
        </p:nvSpPr>
        <p:spPr>
          <a:xfrm>
            <a:off x="5806440" y="2819083"/>
            <a:ext cx="1257300" cy="6099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50F4D-149F-B7F5-D86C-F8A8CC1EEAFE}"/>
              </a:ext>
            </a:extLst>
          </p:cNvPr>
          <p:cNvSpPr/>
          <p:nvPr/>
        </p:nvSpPr>
        <p:spPr>
          <a:xfrm>
            <a:off x="7635240" y="3078480"/>
            <a:ext cx="295656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project</a:t>
            </a:r>
          </a:p>
          <a:p>
            <a:pPr algn="ctr"/>
            <a:r>
              <a:rPr lang="en-US" dirty="0"/>
              <a:t>(python scripts)</a:t>
            </a:r>
          </a:p>
        </p:txBody>
      </p:sp>
    </p:spTree>
    <p:extLst>
      <p:ext uri="{BB962C8B-B14F-4D97-AF65-F5344CB8AC3E}">
        <p14:creationId xmlns:p14="http://schemas.microsoft.com/office/powerpoint/2010/main" val="26236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74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Figures for the book full stack AI</vt:lpstr>
      <vt:lpstr>My code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for the book full stack AI</dc:title>
  <dc:creator>Ruiz Guzman Sr., Henry Alonso</dc:creator>
  <cp:lastModifiedBy>Ruiz Guzman, Henry Alonso</cp:lastModifiedBy>
  <cp:revision>6</cp:revision>
  <dcterms:created xsi:type="dcterms:W3CDTF">2024-02-28T20:40:07Z</dcterms:created>
  <dcterms:modified xsi:type="dcterms:W3CDTF">2024-02-29T16:00:10Z</dcterms:modified>
</cp:coreProperties>
</file>