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1" name=""/>
          <p:cNvSpPr/>
          <p:nvPr/>
        </p:nvSpPr>
        <p:spPr>
          <a:xfrm>
            <a:off x="9486720" y="2647800"/>
            <a:ext cx="76680" cy="95400"/>
          </a:xfrm>
          <a:custGeom>
            <a:avLst/>
            <a:gdLst/>
            <a:ahLst/>
            <a:rect l="0" t="0" r="r" b="b"/>
            <a:pathLst>
              <a:path w="213" h="265">
                <a:moveTo>
                  <a:pt x="0" y="0"/>
                </a:moveTo>
                <a:lnTo>
                  <a:pt x="213" y="0"/>
                </a:lnTo>
                <a:lnTo>
                  <a:pt x="213" y="265"/>
                </a:lnTo>
                <a:lnTo>
                  <a:pt x="0" y="265"/>
                </a:lnTo>
                <a:lnTo>
                  <a:pt x="0" y="0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</p:sp>
      <p:sp>
        <p:nvSpPr>
          <p:cNvPr id="42" name=""/>
          <p:cNvSpPr/>
          <p:nvPr/>
        </p:nvSpPr>
        <p:spPr>
          <a:xfrm>
            <a:off x="9486720" y="268596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0" y="0"/>
                </a:moveTo>
                <a:lnTo>
                  <a:pt x="213" y="0"/>
                </a:lnTo>
                <a:lnTo>
                  <a:pt x="213" y="212"/>
                </a:lnTo>
                <a:lnTo>
                  <a:pt x="0" y="212"/>
                </a:lnTo>
                <a:lnTo>
                  <a:pt x="0" y="0"/>
                </a:ln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</p:sp>
      <p:sp>
        <p:nvSpPr>
          <p:cNvPr id="43" name=""/>
          <p:cNvSpPr/>
          <p:nvPr/>
        </p:nvSpPr>
        <p:spPr>
          <a:xfrm>
            <a:off x="9524880" y="2685960"/>
            <a:ext cx="38520" cy="76320"/>
          </a:xfrm>
          <a:custGeom>
            <a:avLst/>
            <a:gdLst/>
            <a:ahLst/>
            <a:rect l="0" t="0" r="r" b="b"/>
            <a:pathLst>
              <a:path w="107" h="212">
                <a:moveTo>
                  <a:pt x="0" y="0"/>
                </a:moveTo>
                <a:lnTo>
                  <a:pt x="107" y="0"/>
                </a:lnTo>
                <a:lnTo>
                  <a:pt x="107" y="212"/>
                </a:lnTo>
                <a:lnTo>
                  <a:pt x="0" y="212"/>
                </a:lnTo>
                <a:lnTo>
                  <a:pt x="0" y="0"/>
                </a:lnTo>
                <a:close/>
              </a:path>
            </a:pathLst>
          </a:custGeom>
          <a:solidFill>
            <a:srgbClr val="a7a9ac"/>
          </a:solidFill>
          <a:ln w="0">
            <a:noFill/>
          </a:ln>
        </p:spPr>
      </p:sp>
      <p:sp>
        <p:nvSpPr>
          <p:cNvPr id="44" name=""/>
          <p:cNvSpPr/>
          <p:nvPr/>
        </p:nvSpPr>
        <p:spPr>
          <a:xfrm>
            <a:off x="9277200" y="3009600"/>
            <a:ext cx="495720" cy="318240"/>
          </a:xfrm>
          <a:custGeom>
            <a:avLst/>
            <a:gdLst/>
            <a:ahLst/>
            <a:rect l="0" t="0" r="r" b="b"/>
            <a:pathLst>
              <a:path w="1377" h="884">
                <a:moveTo>
                  <a:pt x="688" y="0"/>
                </a:moveTo>
                <a:lnTo>
                  <a:pt x="0" y="0"/>
                </a:lnTo>
                <a:cubicBezTo>
                  <a:pt x="0" y="0"/>
                  <a:pt x="72" y="425"/>
                  <a:pt x="258" y="742"/>
                </a:cubicBezTo>
                <a:cubicBezTo>
                  <a:pt x="444" y="1061"/>
                  <a:pt x="688" y="742"/>
                  <a:pt x="688" y="742"/>
                </a:cubicBezTo>
                <a:cubicBezTo>
                  <a:pt x="688" y="742"/>
                  <a:pt x="932" y="1061"/>
                  <a:pt x="1119" y="742"/>
                </a:cubicBezTo>
                <a:cubicBezTo>
                  <a:pt x="1305" y="425"/>
                  <a:pt x="1377" y="0"/>
                  <a:pt x="1377" y="0"/>
                </a:cubicBezTo>
                <a:lnTo>
                  <a:pt x="688" y="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</p:sp>
      <p:sp>
        <p:nvSpPr>
          <p:cNvPr id="45" name=""/>
          <p:cNvSpPr/>
          <p:nvPr/>
        </p:nvSpPr>
        <p:spPr>
          <a:xfrm>
            <a:off x="9277200" y="3009600"/>
            <a:ext cx="248040" cy="318240"/>
          </a:xfrm>
          <a:custGeom>
            <a:avLst/>
            <a:gdLst/>
            <a:ahLst/>
            <a:rect l="0" t="0" r="r" b="b"/>
            <a:pathLst>
              <a:path w="689" h="884">
                <a:moveTo>
                  <a:pt x="689" y="0"/>
                </a:moveTo>
                <a:lnTo>
                  <a:pt x="0" y="0"/>
                </a:lnTo>
                <a:cubicBezTo>
                  <a:pt x="0" y="0"/>
                  <a:pt x="72" y="425"/>
                  <a:pt x="258" y="742"/>
                </a:cubicBezTo>
                <a:cubicBezTo>
                  <a:pt x="444" y="1061"/>
                  <a:pt x="689" y="742"/>
                  <a:pt x="689" y="742"/>
                </a:cubicBezTo>
                <a:lnTo>
                  <a:pt x="689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</p:sp>
      <p:sp>
        <p:nvSpPr>
          <p:cNvPr id="46" name=""/>
          <p:cNvSpPr/>
          <p:nvPr/>
        </p:nvSpPr>
        <p:spPr>
          <a:xfrm>
            <a:off x="9181800" y="3219120"/>
            <a:ext cx="686160" cy="114840"/>
          </a:xfrm>
          <a:custGeom>
            <a:avLst/>
            <a:gdLst/>
            <a:ahLst/>
            <a:rect l="0" t="0" r="r" b="b"/>
            <a:pathLst>
              <a:path w="1906" h="319">
                <a:moveTo>
                  <a:pt x="0" y="0"/>
                </a:moveTo>
                <a:lnTo>
                  <a:pt x="1906" y="0"/>
                </a:lnTo>
                <a:lnTo>
                  <a:pt x="1906" y="319"/>
                </a:lnTo>
                <a:lnTo>
                  <a:pt x="0" y="319"/>
                </a:lnTo>
                <a:lnTo>
                  <a:pt x="0" y="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</p:sp>
      <p:sp>
        <p:nvSpPr>
          <p:cNvPr id="47" name=""/>
          <p:cNvSpPr/>
          <p:nvPr/>
        </p:nvSpPr>
        <p:spPr>
          <a:xfrm>
            <a:off x="9296280" y="2742840"/>
            <a:ext cx="457560" cy="267120"/>
          </a:xfrm>
          <a:custGeom>
            <a:avLst/>
            <a:gdLst/>
            <a:ahLst/>
            <a:rect l="0" t="0" r="r" b="b"/>
            <a:pathLst>
              <a:path w="1271" h="742">
                <a:moveTo>
                  <a:pt x="1271" y="213"/>
                </a:moveTo>
                <a:lnTo>
                  <a:pt x="1141" y="213"/>
                </a:lnTo>
                <a:lnTo>
                  <a:pt x="1128" y="0"/>
                </a:lnTo>
                <a:lnTo>
                  <a:pt x="142" y="0"/>
                </a:lnTo>
                <a:lnTo>
                  <a:pt x="130" y="213"/>
                </a:lnTo>
                <a:lnTo>
                  <a:pt x="0" y="213"/>
                </a:lnTo>
                <a:lnTo>
                  <a:pt x="0" y="531"/>
                </a:lnTo>
                <a:lnTo>
                  <a:pt x="110" y="531"/>
                </a:lnTo>
                <a:lnTo>
                  <a:pt x="98" y="742"/>
                </a:lnTo>
                <a:lnTo>
                  <a:pt x="1173" y="742"/>
                </a:lnTo>
                <a:lnTo>
                  <a:pt x="1160" y="531"/>
                </a:lnTo>
                <a:lnTo>
                  <a:pt x="1271" y="531"/>
                </a:lnTo>
                <a:lnTo>
                  <a:pt x="1271" y="213"/>
                </a:lnTo>
                <a:close/>
              </a:path>
            </a:pathLst>
          </a:custGeom>
          <a:solidFill>
            <a:srgbClr val="e6e7e8"/>
          </a:solidFill>
          <a:ln w="0">
            <a:noFill/>
          </a:ln>
        </p:spPr>
      </p:sp>
      <p:sp>
        <p:nvSpPr>
          <p:cNvPr id="48" name=""/>
          <p:cNvSpPr/>
          <p:nvPr/>
        </p:nvSpPr>
        <p:spPr>
          <a:xfrm>
            <a:off x="9372240" y="2933640"/>
            <a:ext cx="305280" cy="76320"/>
          </a:xfrm>
          <a:custGeom>
            <a:avLst/>
            <a:gdLst/>
            <a:ahLst/>
            <a:rect l="0" t="0" r="r" b="b"/>
            <a:pathLst>
              <a:path w="848" h="212">
                <a:moveTo>
                  <a:pt x="0" y="0"/>
                </a:moveTo>
                <a:lnTo>
                  <a:pt x="848" y="0"/>
                </a:lnTo>
                <a:lnTo>
                  <a:pt x="848" y="212"/>
                </a:lnTo>
                <a:lnTo>
                  <a:pt x="0" y="212"/>
                </a:lnTo>
                <a:lnTo>
                  <a:pt x="0" y="0"/>
                </a:lnTo>
                <a:close/>
              </a:path>
            </a:pathLst>
          </a:custGeom>
          <a:solidFill>
            <a:srgbClr val="d1d3d4"/>
          </a:solidFill>
          <a:ln w="0">
            <a:noFill/>
          </a:ln>
        </p:spPr>
      </p:sp>
      <p:sp>
        <p:nvSpPr>
          <p:cNvPr id="49" name=""/>
          <p:cNvSpPr/>
          <p:nvPr/>
        </p:nvSpPr>
        <p:spPr>
          <a:xfrm>
            <a:off x="9334440" y="2857320"/>
            <a:ext cx="381240" cy="38520"/>
          </a:xfrm>
          <a:custGeom>
            <a:avLst/>
            <a:gdLst/>
            <a:ahLst/>
            <a:rect l="0" t="0" r="r" b="b"/>
            <a:pathLst>
              <a:path w="1059" h="107">
                <a:moveTo>
                  <a:pt x="0" y="0"/>
                </a:moveTo>
                <a:lnTo>
                  <a:pt x="1059" y="0"/>
                </a:lnTo>
                <a:lnTo>
                  <a:pt x="1059" y="107"/>
                </a:lnTo>
                <a:lnTo>
                  <a:pt x="0" y="107"/>
                </a:lnTo>
                <a:lnTo>
                  <a:pt x="0" y="0"/>
                </a:lnTo>
                <a:close/>
              </a:path>
            </a:pathLst>
          </a:custGeom>
          <a:solidFill>
            <a:srgbClr val="6d6e71"/>
          </a:solidFill>
          <a:ln w="0">
            <a:noFill/>
          </a:ln>
        </p:spPr>
      </p:sp>
      <p:sp>
        <p:nvSpPr>
          <p:cNvPr id="50" name=""/>
          <p:cNvSpPr/>
          <p:nvPr/>
        </p:nvSpPr>
        <p:spPr>
          <a:xfrm>
            <a:off x="9372240" y="2781000"/>
            <a:ext cx="305280" cy="38520"/>
          </a:xfrm>
          <a:custGeom>
            <a:avLst/>
            <a:gdLst/>
            <a:ahLst/>
            <a:rect l="0" t="0" r="r" b="b"/>
            <a:pathLst>
              <a:path w="848" h="107">
                <a:moveTo>
                  <a:pt x="0" y="0"/>
                </a:moveTo>
                <a:lnTo>
                  <a:pt x="848" y="0"/>
                </a:lnTo>
                <a:lnTo>
                  <a:pt x="848" y="107"/>
                </a:lnTo>
                <a:lnTo>
                  <a:pt x="0" y="107"/>
                </a:lnTo>
                <a:lnTo>
                  <a:pt x="0" y="0"/>
                </a:lnTo>
                <a:close/>
              </a:path>
            </a:pathLst>
          </a:custGeom>
          <a:solidFill>
            <a:srgbClr val="bcbec0"/>
          </a:solidFill>
          <a:ln w="0">
            <a:noFill/>
          </a:ln>
        </p:spPr>
      </p:sp>
      <p:sp>
        <p:nvSpPr>
          <p:cNvPr id="51" name=""/>
          <p:cNvSpPr/>
          <p:nvPr/>
        </p:nvSpPr>
        <p:spPr>
          <a:xfrm>
            <a:off x="9285120" y="3047760"/>
            <a:ext cx="479880" cy="38520"/>
          </a:xfrm>
          <a:custGeom>
            <a:avLst/>
            <a:gdLst/>
            <a:ahLst/>
            <a:rect l="0" t="0" r="r" b="b"/>
            <a:pathLst>
              <a:path w="1333" h="107">
                <a:moveTo>
                  <a:pt x="26" y="107"/>
                </a:moveTo>
                <a:lnTo>
                  <a:pt x="1306" y="107"/>
                </a:lnTo>
                <a:cubicBezTo>
                  <a:pt x="1317" y="66"/>
                  <a:pt x="1326" y="30"/>
                  <a:pt x="1333" y="0"/>
                </a:cubicBezTo>
                <a:lnTo>
                  <a:pt x="0" y="0"/>
                </a:lnTo>
                <a:cubicBezTo>
                  <a:pt x="7" y="30"/>
                  <a:pt x="16" y="66"/>
                  <a:pt x="26" y="107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</p:sp>
      <p:sp>
        <p:nvSpPr>
          <p:cNvPr id="52" name=""/>
          <p:cNvSpPr/>
          <p:nvPr/>
        </p:nvSpPr>
        <p:spPr>
          <a:xfrm>
            <a:off x="9524880" y="3047760"/>
            <a:ext cx="240120" cy="38520"/>
          </a:xfrm>
          <a:custGeom>
            <a:avLst/>
            <a:gdLst/>
            <a:ahLst/>
            <a:rect l="0" t="0" r="r" b="b"/>
            <a:pathLst>
              <a:path w="667" h="107">
                <a:moveTo>
                  <a:pt x="0" y="107"/>
                </a:moveTo>
                <a:lnTo>
                  <a:pt x="640" y="107"/>
                </a:lnTo>
                <a:cubicBezTo>
                  <a:pt x="651" y="66"/>
                  <a:pt x="660" y="30"/>
                  <a:pt x="667" y="0"/>
                </a:cubicBezTo>
                <a:lnTo>
                  <a:pt x="0" y="0"/>
                </a:lnTo>
                <a:lnTo>
                  <a:pt x="0" y="107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</p:sp>
      <p:sp>
        <p:nvSpPr>
          <p:cNvPr id="53" name=""/>
          <p:cNvSpPr/>
          <p:nvPr/>
        </p:nvSpPr>
        <p:spPr>
          <a:xfrm>
            <a:off x="9410400" y="2971440"/>
            <a:ext cx="228960" cy="38520"/>
          </a:xfrm>
          <a:custGeom>
            <a:avLst/>
            <a:gdLst/>
            <a:ahLst/>
            <a:rect l="0" t="0" r="r" b="b"/>
            <a:pathLst>
              <a:path w="636" h="107">
                <a:moveTo>
                  <a:pt x="0" y="0"/>
                </a:moveTo>
                <a:lnTo>
                  <a:pt x="636" y="0"/>
                </a:lnTo>
                <a:lnTo>
                  <a:pt x="636" y="107"/>
                </a:lnTo>
                <a:lnTo>
                  <a:pt x="0" y="107"/>
                </a:lnTo>
                <a:lnTo>
                  <a:pt x="0" y="0"/>
                </a:lnTo>
                <a:close/>
              </a:path>
            </a:pathLst>
          </a:custGeom>
          <a:solidFill>
            <a:srgbClr val="bcbec0"/>
          </a:solidFill>
          <a:ln w="0">
            <a:noFill/>
          </a:ln>
        </p:spPr>
      </p:sp>
      <p:sp>
        <p:nvSpPr>
          <p:cNvPr id="54" name=""/>
          <p:cNvSpPr/>
          <p:nvPr/>
        </p:nvSpPr>
        <p:spPr>
          <a:xfrm>
            <a:off x="9486720" y="2647800"/>
            <a:ext cx="38520" cy="38520"/>
          </a:xfrm>
          <a:custGeom>
            <a:avLst/>
            <a:gdLst/>
            <a:ahLst/>
            <a:rect l="0" t="0" r="r" b="b"/>
            <a:pathLst>
              <a:path w="107" h="107">
                <a:moveTo>
                  <a:pt x="0" y="0"/>
                </a:moveTo>
                <a:lnTo>
                  <a:pt x="107" y="0"/>
                </a:lnTo>
                <a:lnTo>
                  <a:pt x="107" y="107"/>
                </a:lnTo>
                <a:lnTo>
                  <a:pt x="0" y="107"/>
                </a:lnTo>
                <a:lnTo>
                  <a:pt x="0" y="0"/>
                </a:lnTo>
                <a:close/>
              </a:path>
            </a:pathLst>
          </a:custGeom>
          <a:solidFill>
            <a:srgbClr val="58595b"/>
          </a:solidFill>
          <a:ln w="0">
            <a:noFill/>
          </a:ln>
        </p:spPr>
      </p:sp>
      <p:sp>
        <p:nvSpPr>
          <p:cNvPr id="55" name=""/>
          <p:cNvSpPr txBox="1"/>
          <p:nvPr/>
        </p:nvSpPr>
        <p:spPr>
          <a:xfrm>
            <a:off x="2287800" y="2642040"/>
            <a:ext cx="6956640" cy="8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5430" spc="-1" strike="noStrike">
                <a:solidFill>
                  <a:srgbClr val="1976d2"/>
                </a:solidFill>
                <a:latin typeface="Arial"/>
              </a:rPr>
              <a:t>Kubernetes</a:t>
            </a:r>
            <a:r>
              <a:rPr b="0" lang="zh-CN" sz="5430" spc="-1" strike="noStrike">
                <a:solidFill>
                  <a:srgbClr val="1976d2"/>
                </a:solidFill>
                <a:latin typeface="Arial"/>
              </a:rPr>
              <a:t>って何？</a:t>
            </a:r>
            <a:r>
              <a:rPr b="1" lang="en-US" sz="5430" spc="-1" strike="noStrike">
                <a:solidFill>
                  <a:srgbClr val="1976d2"/>
                </a:solidFill>
                <a:latin typeface="Arial"/>
              </a:rPr>
              <a:t> </a:t>
            </a:r>
            <a:endParaRPr b="0" lang="en-US" sz="5430" spc="-1" strike="noStrike"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3941640" y="3938760"/>
            <a:ext cx="4319640" cy="38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610" spc="-1" strike="noStrike">
                <a:solidFill>
                  <a:srgbClr val="666666"/>
                </a:solidFill>
                <a:latin typeface="Arial"/>
              </a:rPr>
              <a:t>コンテナの世界の船⻑さん！</a:t>
            </a:r>
            <a:endParaRPr b="0" lang="en-US" sz="2610" spc="-1" strike="noStrike"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58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1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266760" y="58320"/>
            <a:ext cx="455364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イントロダクション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60" name=""/>
          <p:cNvSpPr/>
          <p:nvPr/>
        </p:nvSpPr>
        <p:spPr>
          <a:xfrm>
            <a:off x="333360" y="2228760"/>
            <a:ext cx="11525400" cy="9720"/>
          </a:xfrm>
          <a:custGeom>
            <a:avLst/>
            <a:gdLst/>
            <a:ahLst/>
            <a:rect l="0" t="0" r="r" b="b"/>
            <a:pathLst>
              <a:path w="32015" h="27">
                <a:moveTo>
                  <a:pt x="0" y="0"/>
                </a:moveTo>
                <a:lnTo>
                  <a:pt x="32015" y="0"/>
                </a:lnTo>
                <a:lnTo>
                  <a:pt x="320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261" name=""/>
          <p:cNvSpPr/>
          <p:nvPr/>
        </p:nvSpPr>
        <p:spPr>
          <a:xfrm>
            <a:off x="333360" y="4962240"/>
            <a:ext cx="11525400" cy="581400"/>
          </a:xfrm>
          <a:custGeom>
            <a:avLst/>
            <a:gdLst/>
            <a:ahLst/>
            <a:rect l="0" t="0" r="r" b="b"/>
            <a:pathLst>
              <a:path w="32015" h="1615">
                <a:moveTo>
                  <a:pt x="0" y="0"/>
                </a:moveTo>
                <a:lnTo>
                  <a:pt x="32015" y="0"/>
                </a:lnTo>
                <a:lnTo>
                  <a:pt x="32015" y="1615"/>
                </a:lnTo>
                <a:lnTo>
                  <a:pt x="0" y="1615"/>
                </a:lnTo>
                <a:lnTo>
                  <a:pt x="0" y="0"/>
                </a:lnTo>
                <a:close/>
              </a:path>
            </a:pathLst>
          </a:custGeom>
          <a:solidFill>
            <a:srgbClr val="fff3cd"/>
          </a:solidFill>
          <a:ln w="0">
            <a:noFill/>
          </a:ln>
        </p:spPr>
      </p:sp>
      <p:sp>
        <p:nvSpPr>
          <p:cNvPr id="262" name=""/>
          <p:cNvSpPr/>
          <p:nvPr/>
        </p:nvSpPr>
        <p:spPr>
          <a:xfrm>
            <a:off x="333360" y="4962240"/>
            <a:ext cx="38160" cy="581400"/>
          </a:xfrm>
          <a:custGeom>
            <a:avLst/>
            <a:gdLst/>
            <a:ahLst/>
            <a:rect l="0" t="0" r="r" b="b"/>
            <a:pathLst>
              <a:path w="106" h="1615">
                <a:moveTo>
                  <a:pt x="0" y="0"/>
                </a:moveTo>
                <a:lnTo>
                  <a:pt x="106" y="0"/>
                </a:lnTo>
                <a:lnTo>
                  <a:pt x="106" y="1615"/>
                </a:lnTo>
                <a:lnTo>
                  <a:pt x="0" y="1615"/>
                </a:lnTo>
                <a:lnTo>
                  <a:pt x="0" y="0"/>
                </a:lnTo>
                <a:close/>
              </a:path>
            </a:pathLst>
          </a:custGeom>
          <a:solidFill>
            <a:srgbClr val="ffc107"/>
          </a:solidFill>
          <a:ln w="0">
            <a:noFill/>
          </a:ln>
        </p:spPr>
      </p:sp>
      <p:sp>
        <p:nvSpPr>
          <p:cNvPr id="263" name=""/>
          <p:cNvSpPr/>
          <p:nvPr/>
        </p:nvSpPr>
        <p:spPr>
          <a:xfrm>
            <a:off x="1872000" y="1922400"/>
            <a:ext cx="158760" cy="170640"/>
          </a:xfrm>
          <a:custGeom>
            <a:avLst/>
            <a:gdLst/>
            <a:ahLst/>
            <a:rect l="0" t="0" r="r" b="b"/>
            <a:pathLst>
              <a:path w="441" h="474">
                <a:moveTo>
                  <a:pt x="441" y="339"/>
                </a:moveTo>
                <a:cubicBezTo>
                  <a:pt x="441" y="413"/>
                  <a:pt x="414" y="474"/>
                  <a:pt x="339" y="474"/>
                </a:cubicBezTo>
                <a:lnTo>
                  <a:pt x="101" y="474"/>
                </a:lnTo>
                <a:cubicBezTo>
                  <a:pt x="-34" y="474"/>
                  <a:pt x="-34" y="0"/>
                  <a:pt x="101" y="0"/>
                </a:cubicBezTo>
                <a:lnTo>
                  <a:pt x="339" y="0"/>
                </a:lnTo>
                <a:cubicBezTo>
                  <a:pt x="414" y="0"/>
                  <a:pt x="441" y="60"/>
                  <a:pt x="441" y="136"/>
                </a:cubicBezTo>
                <a:lnTo>
                  <a:pt x="441" y="339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</p:sp>
      <p:sp>
        <p:nvSpPr>
          <p:cNvPr id="264" name=""/>
          <p:cNvSpPr/>
          <p:nvPr/>
        </p:nvSpPr>
        <p:spPr>
          <a:xfrm>
            <a:off x="1932840" y="1922400"/>
            <a:ext cx="341280" cy="170640"/>
          </a:xfrm>
          <a:custGeom>
            <a:avLst/>
            <a:gdLst/>
            <a:ahLst/>
            <a:rect l="0" t="0" r="r" b="b"/>
            <a:pathLst>
              <a:path w="948" h="474">
                <a:moveTo>
                  <a:pt x="914" y="406"/>
                </a:moveTo>
                <a:lnTo>
                  <a:pt x="880" y="406"/>
                </a:lnTo>
                <a:lnTo>
                  <a:pt x="880" y="67"/>
                </a:lnTo>
                <a:lnTo>
                  <a:pt x="914" y="67"/>
                </a:lnTo>
                <a:cubicBezTo>
                  <a:pt x="933" y="67"/>
                  <a:pt x="948" y="52"/>
                  <a:pt x="948" y="33"/>
                </a:cubicBezTo>
                <a:cubicBezTo>
                  <a:pt x="948" y="15"/>
                  <a:pt x="933" y="0"/>
                  <a:pt x="914" y="0"/>
                </a:cubicBezTo>
                <a:lnTo>
                  <a:pt x="101" y="0"/>
                </a:lnTo>
                <a:cubicBezTo>
                  <a:pt x="-34" y="0"/>
                  <a:pt x="-34" y="474"/>
                  <a:pt x="101" y="474"/>
                </a:cubicBezTo>
                <a:lnTo>
                  <a:pt x="914" y="474"/>
                </a:lnTo>
                <a:cubicBezTo>
                  <a:pt x="933" y="474"/>
                  <a:pt x="948" y="459"/>
                  <a:pt x="948" y="440"/>
                </a:cubicBezTo>
                <a:cubicBezTo>
                  <a:pt x="948" y="421"/>
                  <a:pt x="933" y="406"/>
                  <a:pt x="914" y="406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</p:sp>
      <p:sp>
        <p:nvSpPr>
          <p:cNvPr id="265" name=""/>
          <p:cNvSpPr/>
          <p:nvPr/>
        </p:nvSpPr>
        <p:spPr>
          <a:xfrm>
            <a:off x="1963440" y="1946520"/>
            <a:ext cx="310680" cy="122040"/>
          </a:xfrm>
          <a:custGeom>
            <a:avLst/>
            <a:gdLst/>
            <a:ahLst/>
            <a:rect l="0" t="0" r="r" b="b"/>
            <a:pathLst>
              <a:path w="863" h="339">
                <a:moveTo>
                  <a:pt x="835" y="339"/>
                </a:moveTo>
                <a:lnTo>
                  <a:pt x="50" y="339"/>
                </a:lnTo>
                <a:cubicBezTo>
                  <a:pt x="-17" y="339"/>
                  <a:pt x="-17" y="0"/>
                  <a:pt x="50" y="0"/>
                </a:cubicBezTo>
                <a:lnTo>
                  <a:pt x="835" y="0"/>
                </a:lnTo>
                <a:cubicBezTo>
                  <a:pt x="872" y="0"/>
                  <a:pt x="872" y="339"/>
                  <a:pt x="835" y="339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</p:sp>
      <p:sp>
        <p:nvSpPr>
          <p:cNvPr id="266" name=""/>
          <p:cNvSpPr/>
          <p:nvPr/>
        </p:nvSpPr>
        <p:spPr>
          <a:xfrm>
            <a:off x="1963440" y="1946520"/>
            <a:ext cx="308880" cy="112320"/>
          </a:xfrm>
          <a:custGeom>
            <a:avLst/>
            <a:gdLst/>
            <a:ahLst/>
            <a:rect l="0" t="0" r="r" b="b"/>
            <a:pathLst>
              <a:path w="858" h="312">
                <a:moveTo>
                  <a:pt x="67" y="69"/>
                </a:moveTo>
                <a:lnTo>
                  <a:pt x="858" y="69"/>
                </a:lnTo>
                <a:cubicBezTo>
                  <a:pt x="853" y="29"/>
                  <a:pt x="845" y="0"/>
                  <a:pt x="835" y="0"/>
                </a:cubicBezTo>
                <a:lnTo>
                  <a:pt x="50" y="0"/>
                </a:lnTo>
                <a:cubicBezTo>
                  <a:pt x="-6" y="0"/>
                  <a:pt x="-15" y="231"/>
                  <a:pt x="21" y="312"/>
                </a:cubicBezTo>
                <a:cubicBezTo>
                  <a:pt x="8" y="212"/>
                  <a:pt x="23" y="69"/>
                  <a:pt x="67" y="69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</p:sp>
      <p:sp>
        <p:nvSpPr>
          <p:cNvPr id="267" name=""/>
          <p:cNvSpPr/>
          <p:nvPr/>
        </p:nvSpPr>
        <p:spPr>
          <a:xfrm>
            <a:off x="1859760" y="1679040"/>
            <a:ext cx="134280" cy="133920"/>
          </a:xfrm>
          <a:custGeom>
            <a:avLst/>
            <a:gdLst/>
            <a:ahLst/>
            <a:rect l="0" t="0" r="r" b="b"/>
            <a:pathLst>
              <a:path w="373" h="372">
                <a:moveTo>
                  <a:pt x="373" y="236"/>
                </a:moveTo>
                <a:cubicBezTo>
                  <a:pt x="373" y="311"/>
                  <a:pt x="313" y="372"/>
                  <a:pt x="238" y="372"/>
                </a:cubicBezTo>
                <a:lnTo>
                  <a:pt x="102" y="372"/>
                </a:lnTo>
                <a:cubicBezTo>
                  <a:pt x="-34" y="372"/>
                  <a:pt x="-34" y="0"/>
                  <a:pt x="102" y="0"/>
                </a:cubicBezTo>
                <a:lnTo>
                  <a:pt x="238" y="0"/>
                </a:lnTo>
                <a:cubicBezTo>
                  <a:pt x="313" y="0"/>
                  <a:pt x="373" y="60"/>
                  <a:pt x="373" y="135"/>
                </a:cubicBezTo>
                <a:lnTo>
                  <a:pt x="373" y="236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</p:sp>
      <p:sp>
        <p:nvSpPr>
          <p:cNvPr id="268" name=""/>
          <p:cNvSpPr/>
          <p:nvPr/>
        </p:nvSpPr>
        <p:spPr>
          <a:xfrm>
            <a:off x="1896480" y="1679040"/>
            <a:ext cx="340920" cy="133920"/>
          </a:xfrm>
          <a:custGeom>
            <a:avLst/>
            <a:gdLst/>
            <a:ahLst/>
            <a:rect l="0" t="0" r="r" b="b"/>
            <a:pathLst>
              <a:path w="947" h="372">
                <a:moveTo>
                  <a:pt x="913" y="304"/>
                </a:moveTo>
                <a:lnTo>
                  <a:pt x="879" y="304"/>
                </a:lnTo>
                <a:lnTo>
                  <a:pt x="879" y="67"/>
                </a:lnTo>
                <a:lnTo>
                  <a:pt x="913" y="67"/>
                </a:lnTo>
                <a:cubicBezTo>
                  <a:pt x="932" y="67"/>
                  <a:pt x="947" y="52"/>
                  <a:pt x="947" y="33"/>
                </a:cubicBezTo>
                <a:cubicBezTo>
                  <a:pt x="947" y="15"/>
                  <a:pt x="932" y="0"/>
                  <a:pt x="913" y="0"/>
                </a:cubicBezTo>
                <a:lnTo>
                  <a:pt x="101" y="0"/>
                </a:lnTo>
                <a:cubicBezTo>
                  <a:pt x="-34" y="0"/>
                  <a:pt x="-34" y="372"/>
                  <a:pt x="101" y="372"/>
                </a:cubicBezTo>
                <a:lnTo>
                  <a:pt x="913" y="372"/>
                </a:lnTo>
                <a:cubicBezTo>
                  <a:pt x="932" y="372"/>
                  <a:pt x="947" y="357"/>
                  <a:pt x="947" y="338"/>
                </a:cubicBezTo>
                <a:cubicBezTo>
                  <a:pt x="947" y="319"/>
                  <a:pt x="932" y="304"/>
                  <a:pt x="913" y="304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</p:sp>
      <p:sp>
        <p:nvSpPr>
          <p:cNvPr id="269" name=""/>
          <p:cNvSpPr/>
          <p:nvPr/>
        </p:nvSpPr>
        <p:spPr>
          <a:xfrm>
            <a:off x="1926720" y="1703160"/>
            <a:ext cx="311040" cy="85680"/>
          </a:xfrm>
          <a:custGeom>
            <a:avLst/>
            <a:gdLst/>
            <a:ahLst/>
            <a:rect l="0" t="0" r="r" b="b"/>
            <a:pathLst>
              <a:path w="864" h="238">
                <a:moveTo>
                  <a:pt x="835" y="238"/>
                </a:moveTo>
                <a:lnTo>
                  <a:pt x="51" y="238"/>
                </a:lnTo>
                <a:cubicBezTo>
                  <a:pt x="-17" y="238"/>
                  <a:pt x="-17" y="0"/>
                  <a:pt x="51" y="0"/>
                </a:cubicBezTo>
                <a:lnTo>
                  <a:pt x="835" y="0"/>
                </a:lnTo>
                <a:cubicBezTo>
                  <a:pt x="873" y="0"/>
                  <a:pt x="873" y="238"/>
                  <a:pt x="835" y="238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</p:sp>
      <p:sp>
        <p:nvSpPr>
          <p:cNvPr id="270" name=""/>
          <p:cNvSpPr/>
          <p:nvPr/>
        </p:nvSpPr>
        <p:spPr>
          <a:xfrm>
            <a:off x="1926720" y="1703160"/>
            <a:ext cx="309960" cy="55080"/>
          </a:xfrm>
          <a:custGeom>
            <a:avLst/>
            <a:gdLst/>
            <a:ahLst/>
            <a:rect l="0" t="0" r="r" b="b"/>
            <a:pathLst>
              <a:path w="861" h="153">
                <a:moveTo>
                  <a:pt x="51" y="69"/>
                </a:moveTo>
                <a:lnTo>
                  <a:pt x="861" y="69"/>
                </a:lnTo>
                <a:cubicBezTo>
                  <a:pt x="857" y="30"/>
                  <a:pt x="848" y="0"/>
                  <a:pt x="835" y="0"/>
                </a:cubicBezTo>
                <a:lnTo>
                  <a:pt x="51" y="0"/>
                </a:lnTo>
                <a:cubicBezTo>
                  <a:pt x="11" y="0"/>
                  <a:pt x="-6" y="85"/>
                  <a:pt x="2" y="153"/>
                </a:cubicBezTo>
                <a:cubicBezTo>
                  <a:pt x="8" y="107"/>
                  <a:pt x="24" y="69"/>
                  <a:pt x="51" y="69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</p:sp>
      <p:sp>
        <p:nvSpPr>
          <p:cNvPr id="271" name=""/>
          <p:cNvSpPr/>
          <p:nvPr/>
        </p:nvSpPr>
        <p:spPr>
          <a:xfrm>
            <a:off x="1884240" y="1812600"/>
            <a:ext cx="207360" cy="110160"/>
          </a:xfrm>
          <a:custGeom>
            <a:avLst/>
            <a:gdLst/>
            <a:ahLst/>
            <a:rect l="0" t="0" r="r" b="b"/>
            <a:pathLst>
              <a:path w="576" h="306">
                <a:moveTo>
                  <a:pt x="576" y="169"/>
                </a:moveTo>
                <a:cubicBezTo>
                  <a:pt x="576" y="244"/>
                  <a:pt x="515" y="306"/>
                  <a:pt x="440" y="306"/>
                </a:cubicBezTo>
                <a:lnTo>
                  <a:pt x="101" y="306"/>
                </a:lnTo>
                <a:cubicBezTo>
                  <a:pt x="-34" y="306"/>
                  <a:pt x="-34" y="0"/>
                  <a:pt x="101" y="0"/>
                </a:cubicBezTo>
                <a:lnTo>
                  <a:pt x="440" y="0"/>
                </a:lnTo>
                <a:cubicBezTo>
                  <a:pt x="515" y="0"/>
                  <a:pt x="576" y="61"/>
                  <a:pt x="576" y="136"/>
                </a:cubicBezTo>
                <a:lnTo>
                  <a:pt x="576" y="169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</p:sp>
      <p:sp>
        <p:nvSpPr>
          <p:cNvPr id="272" name=""/>
          <p:cNvSpPr/>
          <p:nvPr/>
        </p:nvSpPr>
        <p:spPr>
          <a:xfrm>
            <a:off x="1993680" y="1812600"/>
            <a:ext cx="292320" cy="110160"/>
          </a:xfrm>
          <a:custGeom>
            <a:avLst/>
            <a:gdLst/>
            <a:ahLst/>
            <a:rect l="0" t="0" r="r" b="b"/>
            <a:pathLst>
              <a:path w="812" h="306">
                <a:moveTo>
                  <a:pt x="779" y="237"/>
                </a:moveTo>
                <a:lnTo>
                  <a:pt x="745" y="237"/>
                </a:lnTo>
                <a:lnTo>
                  <a:pt x="745" y="68"/>
                </a:lnTo>
                <a:lnTo>
                  <a:pt x="779" y="68"/>
                </a:lnTo>
                <a:cubicBezTo>
                  <a:pt x="797" y="68"/>
                  <a:pt x="812" y="53"/>
                  <a:pt x="812" y="34"/>
                </a:cubicBezTo>
                <a:cubicBezTo>
                  <a:pt x="812" y="16"/>
                  <a:pt x="797" y="0"/>
                  <a:pt x="779" y="0"/>
                </a:cubicBezTo>
                <a:lnTo>
                  <a:pt x="102" y="0"/>
                </a:lnTo>
                <a:cubicBezTo>
                  <a:pt x="-34" y="0"/>
                  <a:pt x="-34" y="306"/>
                  <a:pt x="102" y="306"/>
                </a:cubicBezTo>
                <a:lnTo>
                  <a:pt x="779" y="306"/>
                </a:lnTo>
                <a:cubicBezTo>
                  <a:pt x="797" y="306"/>
                  <a:pt x="812" y="291"/>
                  <a:pt x="812" y="271"/>
                </a:cubicBezTo>
                <a:cubicBezTo>
                  <a:pt x="812" y="252"/>
                  <a:pt x="797" y="237"/>
                  <a:pt x="779" y="23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</p:sp>
      <p:sp>
        <p:nvSpPr>
          <p:cNvPr id="273" name=""/>
          <p:cNvSpPr/>
          <p:nvPr/>
        </p:nvSpPr>
        <p:spPr>
          <a:xfrm>
            <a:off x="2024280" y="1837080"/>
            <a:ext cx="262080" cy="61200"/>
          </a:xfrm>
          <a:custGeom>
            <a:avLst/>
            <a:gdLst/>
            <a:ahLst/>
            <a:rect l="0" t="0" r="r" b="b"/>
            <a:pathLst>
              <a:path w="728" h="170">
                <a:moveTo>
                  <a:pt x="700" y="170"/>
                </a:moveTo>
                <a:lnTo>
                  <a:pt x="50" y="170"/>
                </a:lnTo>
                <a:cubicBezTo>
                  <a:pt x="-17" y="170"/>
                  <a:pt x="-17" y="0"/>
                  <a:pt x="50" y="0"/>
                </a:cubicBezTo>
                <a:lnTo>
                  <a:pt x="700" y="0"/>
                </a:lnTo>
                <a:cubicBezTo>
                  <a:pt x="737" y="0"/>
                  <a:pt x="737" y="170"/>
                  <a:pt x="700" y="17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</p:sp>
      <p:sp>
        <p:nvSpPr>
          <p:cNvPr id="274" name=""/>
          <p:cNvSpPr/>
          <p:nvPr/>
        </p:nvSpPr>
        <p:spPr>
          <a:xfrm>
            <a:off x="2024280" y="1837080"/>
            <a:ext cx="261720" cy="42840"/>
          </a:xfrm>
          <a:custGeom>
            <a:avLst/>
            <a:gdLst/>
            <a:ahLst/>
            <a:rect l="0" t="0" r="r" b="b"/>
            <a:pathLst>
              <a:path w="727" h="119">
                <a:moveTo>
                  <a:pt x="50" y="69"/>
                </a:moveTo>
                <a:lnTo>
                  <a:pt x="727" y="69"/>
                </a:lnTo>
                <a:cubicBezTo>
                  <a:pt x="725" y="33"/>
                  <a:pt x="716" y="0"/>
                  <a:pt x="700" y="0"/>
                </a:cubicBezTo>
                <a:lnTo>
                  <a:pt x="50" y="0"/>
                </a:lnTo>
                <a:cubicBezTo>
                  <a:pt x="7" y="0"/>
                  <a:pt x="-8" y="70"/>
                  <a:pt x="4" y="119"/>
                </a:cubicBezTo>
                <a:cubicBezTo>
                  <a:pt x="10" y="91"/>
                  <a:pt x="26" y="69"/>
                  <a:pt x="50" y="69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</p:sp>
      <p:sp>
        <p:nvSpPr>
          <p:cNvPr id="275" name=""/>
          <p:cNvSpPr txBox="1"/>
          <p:nvPr/>
        </p:nvSpPr>
        <p:spPr>
          <a:xfrm>
            <a:off x="333360" y="1666800"/>
            <a:ext cx="14806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まとめ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333360" y="3008880"/>
            <a:ext cx="4219560" cy="4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976d2"/>
                </a:solidFill>
                <a:latin typeface="Arial"/>
              </a:rPr>
              <a:t>Kubernetes</a:t>
            </a:r>
            <a:r>
              <a:rPr b="0" lang="zh-CN" sz="2830" spc="-1" strike="noStrike">
                <a:solidFill>
                  <a:srgbClr val="1976d2"/>
                </a:solidFill>
                <a:latin typeface="Arial"/>
              </a:rPr>
              <a:t>の</a:t>
            </a:r>
            <a:r>
              <a:rPr b="1" lang="en-US" sz="2830" spc="-1" strike="noStrike">
                <a:solidFill>
                  <a:srgbClr val="1976d2"/>
                </a:solidFill>
                <a:latin typeface="Arial"/>
              </a:rPr>
              <a:t>3</a:t>
            </a:r>
            <a:r>
              <a:rPr b="0" lang="zh-CN" sz="2830" spc="-1" strike="noStrike">
                <a:solidFill>
                  <a:srgbClr val="1976d2"/>
                </a:solidFill>
                <a:latin typeface="Arial"/>
              </a:rPr>
              <a:t>つの特徴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609480" y="3670560"/>
            <a:ext cx="182268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1. 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⾃動化の達⼈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609480" y="4080240"/>
            <a:ext cx="231948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2. 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環境の違いを吸収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609480" y="4489920"/>
            <a:ext cx="182268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3. 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宣⾔的な管理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691920" y="5112000"/>
            <a:ext cx="11046960" cy="2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次のステップ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**: 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実際のクラスターを作ってみよう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簡単なアプリケーションをデプロイしてみよう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282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10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266760" y="58320"/>
            <a:ext cx="455364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イントロダクション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87" name=""/>
          <p:cNvSpPr/>
          <p:nvPr/>
        </p:nvSpPr>
        <p:spPr>
          <a:xfrm>
            <a:off x="333360" y="2600280"/>
            <a:ext cx="11525400" cy="9720"/>
          </a:xfrm>
          <a:custGeom>
            <a:avLst/>
            <a:gdLst/>
            <a:ahLst/>
            <a:rect l="0" t="0" r="r" b="b"/>
            <a:pathLst>
              <a:path w="32015" h="27">
                <a:moveTo>
                  <a:pt x="0" y="0"/>
                </a:moveTo>
                <a:lnTo>
                  <a:pt x="32015" y="0"/>
                </a:lnTo>
                <a:lnTo>
                  <a:pt x="320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288" name=""/>
          <p:cNvSpPr/>
          <p:nvPr/>
        </p:nvSpPr>
        <p:spPr>
          <a:xfrm>
            <a:off x="7032240" y="2305800"/>
            <a:ext cx="159480" cy="171000"/>
          </a:xfrm>
          <a:custGeom>
            <a:avLst/>
            <a:gdLst/>
            <a:ahLst/>
            <a:rect l="0" t="0" r="r" b="b"/>
            <a:pathLst>
              <a:path w="443" h="475">
                <a:moveTo>
                  <a:pt x="240" y="0"/>
                </a:moveTo>
                <a:cubicBezTo>
                  <a:pt x="138" y="0"/>
                  <a:pt x="13" y="240"/>
                  <a:pt x="2" y="338"/>
                </a:cubicBezTo>
                <a:cubicBezTo>
                  <a:pt x="-12" y="472"/>
                  <a:pt x="70" y="475"/>
                  <a:pt x="70" y="475"/>
                </a:cubicBezTo>
                <a:lnTo>
                  <a:pt x="443" y="475"/>
                </a:lnTo>
                <a:lnTo>
                  <a:pt x="443" y="136"/>
                </a:lnTo>
                <a:cubicBezTo>
                  <a:pt x="443" y="136"/>
                  <a:pt x="326" y="0"/>
                  <a:pt x="240" y="0"/>
                </a:cubicBezTo>
                <a:close/>
              </a:path>
            </a:pathLst>
          </a:custGeom>
          <a:solidFill>
            <a:srgbClr val="50a5e6"/>
          </a:solidFill>
          <a:ln w="0">
            <a:noFill/>
          </a:ln>
        </p:spPr>
      </p:sp>
      <p:sp>
        <p:nvSpPr>
          <p:cNvPr id="289" name=""/>
          <p:cNvSpPr/>
          <p:nvPr/>
        </p:nvSpPr>
        <p:spPr>
          <a:xfrm>
            <a:off x="7049160" y="2322360"/>
            <a:ext cx="79200" cy="125280"/>
          </a:xfrm>
          <a:custGeom>
            <a:avLst/>
            <a:gdLst/>
            <a:ahLst/>
            <a:rect l="0" t="0" r="r" b="b"/>
            <a:pathLst>
              <a:path w="220" h="348">
                <a:moveTo>
                  <a:pt x="210" y="3"/>
                </a:moveTo>
                <a:cubicBezTo>
                  <a:pt x="213" y="4"/>
                  <a:pt x="215" y="7"/>
                  <a:pt x="217" y="11"/>
                </a:cubicBezTo>
                <a:cubicBezTo>
                  <a:pt x="219" y="15"/>
                  <a:pt x="220" y="20"/>
                  <a:pt x="220" y="26"/>
                </a:cubicBezTo>
                <a:cubicBezTo>
                  <a:pt x="221" y="32"/>
                  <a:pt x="220" y="39"/>
                  <a:pt x="219" y="47"/>
                </a:cubicBezTo>
                <a:cubicBezTo>
                  <a:pt x="218" y="55"/>
                  <a:pt x="217" y="63"/>
                  <a:pt x="214" y="72"/>
                </a:cubicBezTo>
                <a:cubicBezTo>
                  <a:pt x="212" y="81"/>
                  <a:pt x="209" y="91"/>
                  <a:pt x="205" y="102"/>
                </a:cubicBezTo>
                <a:cubicBezTo>
                  <a:pt x="202" y="112"/>
                  <a:pt x="198" y="123"/>
                  <a:pt x="193" y="134"/>
                </a:cubicBezTo>
                <a:cubicBezTo>
                  <a:pt x="188" y="145"/>
                  <a:pt x="183" y="156"/>
                  <a:pt x="177" y="168"/>
                </a:cubicBezTo>
                <a:cubicBezTo>
                  <a:pt x="171" y="179"/>
                  <a:pt x="165" y="190"/>
                  <a:pt x="159" y="201"/>
                </a:cubicBezTo>
                <a:cubicBezTo>
                  <a:pt x="152" y="213"/>
                  <a:pt x="145" y="224"/>
                  <a:pt x="138" y="234"/>
                </a:cubicBezTo>
                <a:cubicBezTo>
                  <a:pt x="131" y="245"/>
                  <a:pt x="124" y="255"/>
                  <a:pt x="117" y="265"/>
                </a:cubicBezTo>
                <a:cubicBezTo>
                  <a:pt x="110" y="275"/>
                  <a:pt x="103" y="284"/>
                  <a:pt x="96" y="292"/>
                </a:cubicBezTo>
                <a:cubicBezTo>
                  <a:pt x="88" y="301"/>
                  <a:pt x="81" y="309"/>
                  <a:pt x="75" y="315"/>
                </a:cubicBezTo>
                <a:cubicBezTo>
                  <a:pt x="68" y="322"/>
                  <a:pt x="61" y="328"/>
                  <a:pt x="55" y="333"/>
                </a:cubicBezTo>
                <a:cubicBezTo>
                  <a:pt x="49" y="337"/>
                  <a:pt x="43" y="341"/>
                  <a:pt x="38" y="344"/>
                </a:cubicBezTo>
                <a:cubicBezTo>
                  <a:pt x="32" y="346"/>
                  <a:pt x="27" y="348"/>
                  <a:pt x="23" y="348"/>
                </a:cubicBezTo>
                <a:cubicBezTo>
                  <a:pt x="18" y="348"/>
                  <a:pt x="14" y="348"/>
                  <a:pt x="11" y="346"/>
                </a:cubicBezTo>
                <a:cubicBezTo>
                  <a:pt x="8" y="344"/>
                  <a:pt x="5" y="341"/>
                  <a:pt x="3" y="337"/>
                </a:cubicBezTo>
                <a:cubicBezTo>
                  <a:pt x="2" y="333"/>
                  <a:pt x="0" y="328"/>
                  <a:pt x="0" y="322"/>
                </a:cubicBezTo>
                <a:cubicBezTo>
                  <a:pt x="0" y="316"/>
                  <a:pt x="0" y="309"/>
                  <a:pt x="1" y="302"/>
                </a:cubicBezTo>
                <a:cubicBezTo>
                  <a:pt x="2" y="293"/>
                  <a:pt x="3" y="284"/>
                  <a:pt x="6" y="275"/>
                </a:cubicBezTo>
                <a:cubicBezTo>
                  <a:pt x="8" y="266"/>
                  <a:pt x="11" y="256"/>
                  <a:pt x="15" y="246"/>
                </a:cubicBezTo>
                <a:cubicBezTo>
                  <a:pt x="18" y="235"/>
                  <a:pt x="24" y="225"/>
                  <a:pt x="29" y="214"/>
                </a:cubicBezTo>
                <a:cubicBezTo>
                  <a:pt x="33" y="203"/>
                  <a:pt x="39" y="191"/>
                  <a:pt x="44" y="180"/>
                </a:cubicBezTo>
                <a:cubicBezTo>
                  <a:pt x="50" y="169"/>
                  <a:pt x="56" y="157"/>
                  <a:pt x="63" y="146"/>
                </a:cubicBezTo>
                <a:cubicBezTo>
                  <a:pt x="69" y="135"/>
                  <a:pt x="76" y="124"/>
                  <a:pt x="83" y="113"/>
                </a:cubicBezTo>
                <a:cubicBezTo>
                  <a:pt x="90" y="103"/>
                  <a:pt x="97" y="92"/>
                  <a:pt x="104" y="83"/>
                </a:cubicBezTo>
                <a:cubicBezTo>
                  <a:pt x="111" y="73"/>
                  <a:pt x="119" y="64"/>
                  <a:pt x="126" y="56"/>
                </a:cubicBezTo>
                <a:cubicBezTo>
                  <a:pt x="133" y="47"/>
                  <a:pt x="140" y="40"/>
                  <a:pt x="147" y="33"/>
                </a:cubicBezTo>
                <a:cubicBezTo>
                  <a:pt x="153" y="26"/>
                  <a:pt x="160" y="21"/>
                  <a:pt x="166" y="16"/>
                </a:cubicBezTo>
                <a:cubicBezTo>
                  <a:pt x="172" y="11"/>
                  <a:pt x="178" y="8"/>
                  <a:pt x="184" y="5"/>
                </a:cubicBezTo>
                <a:cubicBezTo>
                  <a:pt x="189" y="2"/>
                  <a:pt x="194" y="1"/>
                  <a:pt x="198" y="0"/>
                </a:cubicBezTo>
                <a:cubicBezTo>
                  <a:pt x="203" y="0"/>
                  <a:pt x="206" y="1"/>
                  <a:pt x="210" y="3"/>
                </a:cubicBezTo>
                <a:close/>
              </a:path>
            </a:pathLst>
          </a:custGeom>
          <a:solidFill>
            <a:srgbClr val="1c6399"/>
          </a:solidFill>
          <a:ln w="0">
            <a:noFill/>
          </a:ln>
        </p:spPr>
      </p:sp>
      <p:sp>
        <p:nvSpPr>
          <p:cNvPr id="290" name=""/>
          <p:cNvSpPr/>
          <p:nvPr/>
        </p:nvSpPr>
        <p:spPr>
          <a:xfrm>
            <a:off x="6971400" y="2038320"/>
            <a:ext cx="60480" cy="219240"/>
          </a:xfrm>
          <a:custGeom>
            <a:avLst/>
            <a:gdLst/>
            <a:ahLst/>
            <a:rect l="0" t="0" r="r" b="b"/>
            <a:pathLst>
              <a:path w="168" h="609">
                <a:moveTo>
                  <a:pt x="73" y="0"/>
                </a:moveTo>
                <a:cubicBezTo>
                  <a:pt x="113" y="0"/>
                  <a:pt x="146" y="32"/>
                  <a:pt x="146" y="72"/>
                </a:cubicBezTo>
                <a:cubicBezTo>
                  <a:pt x="146" y="99"/>
                  <a:pt x="168" y="439"/>
                  <a:pt x="168" y="439"/>
                </a:cubicBezTo>
                <a:lnTo>
                  <a:pt x="0" y="609"/>
                </a:lnTo>
                <a:lnTo>
                  <a:pt x="0" y="72"/>
                </a:lnTo>
                <a:cubicBezTo>
                  <a:pt x="0" y="32"/>
                  <a:pt x="33" y="0"/>
                  <a:pt x="73" y="0"/>
                </a:cubicBez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</p:sp>
      <p:sp>
        <p:nvSpPr>
          <p:cNvPr id="291" name=""/>
          <p:cNvSpPr/>
          <p:nvPr/>
        </p:nvSpPr>
        <p:spPr>
          <a:xfrm>
            <a:off x="6972480" y="2066400"/>
            <a:ext cx="155160" cy="375120"/>
          </a:xfrm>
          <a:custGeom>
            <a:avLst/>
            <a:gdLst/>
            <a:ahLst/>
            <a:rect l="0" t="0" r="r" b="b"/>
            <a:pathLst>
              <a:path w="431" h="1042">
                <a:moveTo>
                  <a:pt x="29" y="68"/>
                </a:moveTo>
                <a:cubicBezTo>
                  <a:pt x="29" y="31"/>
                  <a:pt x="57" y="0"/>
                  <a:pt x="93" y="0"/>
                </a:cubicBezTo>
                <a:cubicBezTo>
                  <a:pt x="128" y="0"/>
                  <a:pt x="157" y="31"/>
                  <a:pt x="157" y="68"/>
                </a:cubicBezTo>
                <a:cubicBezTo>
                  <a:pt x="157" y="68"/>
                  <a:pt x="175" y="269"/>
                  <a:pt x="199" y="385"/>
                </a:cubicBezTo>
                <a:cubicBezTo>
                  <a:pt x="228" y="448"/>
                  <a:pt x="245" y="543"/>
                  <a:pt x="241" y="596"/>
                </a:cubicBezTo>
                <a:cubicBezTo>
                  <a:pt x="243" y="609"/>
                  <a:pt x="431" y="765"/>
                  <a:pt x="431" y="765"/>
                </a:cubicBezTo>
                <a:cubicBezTo>
                  <a:pt x="422" y="826"/>
                  <a:pt x="355" y="973"/>
                  <a:pt x="270" y="1042"/>
                </a:cubicBezTo>
                <a:lnTo>
                  <a:pt x="150" y="942"/>
                </a:lnTo>
                <a:cubicBezTo>
                  <a:pt x="53" y="928"/>
                  <a:pt x="0" y="829"/>
                  <a:pt x="0" y="798"/>
                </a:cubicBezTo>
                <a:cubicBezTo>
                  <a:pt x="0" y="697"/>
                  <a:pt x="29" y="68"/>
                  <a:pt x="29" y="68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</p:sp>
      <p:sp>
        <p:nvSpPr>
          <p:cNvPr id="292" name=""/>
          <p:cNvSpPr/>
          <p:nvPr/>
        </p:nvSpPr>
        <p:spPr>
          <a:xfrm>
            <a:off x="6752880" y="2305800"/>
            <a:ext cx="159480" cy="171000"/>
          </a:xfrm>
          <a:custGeom>
            <a:avLst/>
            <a:gdLst/>
            <a:ahLst/>
            <a:rect l="0" t="0" r="r" b="b"/>
            <a:pathLst>
              <a:path w="443" h="475">
                <a:moveTo>
                  <a:pt x="203" y="0"/>
                </a:moveTo>
                <a:cubicBezTo>
                  <a:pt x="305" y="0"/>
                  <a:pt x="430" y="240"/>
                  <a:pt x="441" y="338"/>
                </a:cubicBezTo>
                <a:cubicBezTo>
                  <a:pt x="455" y="472"/>
                  <a:pt x="372" y="475"/>
                  <a:pt x="372" y="475"/>
                </a:cubicBezTo>
                <a:lnTo>
                  <a:pt x="0" y="475"/>
                </a:lnTo>
                <a:lnTo>
                  <a:pt x="0" y="136"/>
                </a:lnTo>
                <a:cubicBezTo>
                  <a:pt x="0" y="136"/>
                  <a:pt x="117" y="0"/>
                  <a:pt x="203" y="0"/>
                </a:cubicBezTo>
                <a:close/>
              </a:path>
            </a:pathLst>
          </a:custGeom>
          <a:solidFill>
            <a:srgbClr val="50a5e6"/>
          </a:solidFill>
          <a:ln w="0">
            <a:noFill/>
          </a:ln>
        </p:spPr>
      </p:sp>
      <p:sp>
        <p:nvSpPr>
          <p:cNvPr id="293" name=""/>
          <p:cNvSpPr/>
          <p:nvPr/>
        </p:nvSpPr>
        <p:spPr>
          <a:xfrm>
            <a:off x="6815880" y="2322360"/>
            <a:ext cx="79560" cy="125280"/>
          </a:xfrm>
          <a:custGeom>
            <a:avLst/>
            <a:gdLst/>
            <a:ahLst/>
            <a:rect l="0" t="0" r="r" b="b"/>
            <a:pathLst>
              <a:path w="221" h="348">
                <a:moveTo>
                  <a:pt x="159" y="146"/>
                </a:moveTo>
                <a:cubicBezTo>
                  <a:pt x="166" y="157"/>
                  <a:pt x="172" y="169"/>
                  <a:pt x="178" y="180"/>
                </a:cubicBezTo>
                <a:cubicBezTo>
                  <a:pt x="183" y="191"/>
                  <a:pt x="189" y="203"/>
                  <a:pt x="193" y="214"/>
                </a:cubicBezTo>
                <a:cubicBezTo>
                  <a:pt x="198" y="225"/>
                  <a:pt x="202" y="235"/>
                  <a:pt x="206" y="246"/>
                </a:cubicBezTo>
                <a:cubicBezTo>
                  <a:pt x="210" y="256"/>
                  <a:pt x="213" y="266"/>
                  <a:pt x="215" y="275"/>
                </a:cubicBezTo>
                <a:cubicBezTo>
                  <a:pt x="217" y="284"/>
                  <a:pt x="219" y="293"/>
                  <a:pt x="220" y="302"/>
                </a:cubicBezTo>
                <a:cubicBezTo>
                  <a:pt x="221" y="309"/>
                  <a:pt x="221" y="316"/>
                  <a:pt x="221" y="322"/>
                </a:cubicBezTo>
                <a:cubicBezTo>
                  <a:pt x="221" y="328"/>
                  <a:pt x="219" y="333"/>
                  <a:pt x="218" y="337"/>
                </a:cubicBezTo>
                <a:cubicBezTo>
                  <a:pt x="216" y="341"/>
                  <a:pt x="213" y="344"/>
                  <a:pt x="210" y="346"/>
                </a:cubicBezTo>
                <a:cubicBezTo>
                  <a:pt x="207" y="348"/>
                  <a:pt x="203" y="348"/>
                  <a:pt x="199" y="348"/>
                </a:cubicBezTo>
                <a:cubicBezTo>
                  <a:pt x="195" y="348"/>
                  <a:pt x="190" y="346"/>
                  <a:pt x="184" y="343"/>
                </a:cubicBezTo>
                <a:cubicBezTo>
                  <a:pt x="179" y="341"/>
                  <a:pt x="173" y="337"/>
                  <a:pt x="167" y="332"/>
                </a:cubicBezTo>
                <a:cubicBezTo>
                  <a:pt x="161" y="328"/>
                  <a:pt x="154" y="322"/>
                  <a:pt x="147" y="315"/>
                </a:cubicBezTo>
                <a:cubicBezTo>
                  <a:pt x="140" y="309"/>
                  <a:pt x="134" y="301"/>
                  <a:pt x="126" y="292"/>
                </a:cubicBezTo>
                <a:cubicBezTo>
                  <a:pt x="119" y="284"/>
                  <a:pt x="112" y="274"/>
                  <a:pt x="105" y="265"/>
                </a:cubicBezTo>
                <a:cubicBezTo>
                  <a:pt x="98" y="255"/>
                  <a:pt x="91" y="245"/>
                  <a:pt x="84" y="234"/>
                </a:cubicBezTo>
                <a:cubicBezTo>
                  <a:pt x="77" y="224"/>
                  <a:pt x="70" y="213"/>
                  <a:pt x="63" y="201"/>
                </a:cubicBezTo>
                <a:cubicBezTo>
                  <a:pt x="57" y="190"/>
                  <a:pt x="51" y="179"/>
                  <a:pt x="45" y="167"/>
                </a:cubicBezTo>
                <a:cubicBezTo>
                  <a:pt x="39" y="156"/>
                  <a:pt x="34" y="145"/>
                  <a:pt x="29" y="134"/>
                </a:cubicBezTo>
                <a:cubicBezTo>
                  <a:pt x="24" y="123"/>
                  <a:pt x="20" y="112"/>
                  <a:pt x="17" y="102"/>
                </a:cubicBezTo>
                <a:cubicBezTo>
                  <a:pt x="13" y="91"/>
                  <a:pt x="9" y="81"/>
                  <a:pt x="7" y="72"/>
                </a:cubicBezTo>
                <a:cubicBezTo>
                  <a:pt x="4" y="63"/>
                  <a:pt x="2" y="54"/>
                  <a:pt x="1" y="47"/>
                </a:cubicBezTo>
                <a:cubicBezTo>
                  <a:pt x="0" y="39"/>
                  <a:pt x="0" y="32"/>
                  <a:pt x="1" y="26"/>
                </a:cubicBezTo>
                <a:cubicBezTo>
                  <a:pt x="1" y="20"/>
                  <a:pt x="2" y="15"/>
                  <a:pt x="4" y="11"/>
                </a:cubicBezTo>
                <a:cubicBezTo>
                  <a:pt x="6" y="7"/>
                  <a:pt x="8" y="4"/>
                  <a:pt x="12" y="2"/>
                </a:cubicBezTo>
                <a:cubicBezTo>
                  <a:pt x="16" y="1"/>
                  <a:pt x="19" y="0"/>
                  <a:pt x="24" y="0"/>
                </a:cubicBezTo>
                <a:cubicBezTo>
                  <a:pt x="28" y="1"/>
                  <a:pt x="33" y="2"/>
                  <a:pt x="38" y="5"/>
                </a:cubicBezTo>
                <a:cubicBezTo>
                  <a:pt x="44" y="8"/>
                  <a:pt x="50" y="11"/>
                  <a:pt x="56" y="16"/>
                </a:cubicBezTo>
                <a:cubicBezTo>
                  <a:pt x="62" y="21"/>
                  <a:pt x="69" y="26"/>
                  <a:pt x="75" y="33"/>
                </a:cubicBezTo>
                <a:cubicBezTo>
                  <a:pt x="82" y="40"/>
                  <a:pt x="89" y="47"/>
                  <a:pt x="96" y="56"/>
                </a:cubicBezTo>
                <a:cubicBezTo>
                  <a:pt x="103" y="64"/>
                  <a:pt x="111" y="73"/>
                  <a:pt x="118" y="83"/>
                </a:cubicBezTo>
                <a:cubicBezTo>
                  <a:pt x="125" y="92"/>
                  <a:pt x="132" y="102"/>
                  <a:pt x="139" y="113"/>
                </a:cubicBezTo>
                <a:cubicBezTo>
                  <a:pt x="146" y="124"/>
                  <a:pt x="153" y="135"/>
                  <a:pt x="159" y="146"/>
                </a:cubicBezTo>
                <a:close/>
              </a:path>
            </a:pathLst>
          </a:custGeom>
          <a:solidFill>
            <a:srgbClr val="1c6399"/>
          </a:solidFill>
          <a:ln w="0">
            <a:noFill/>
          </a:ln>
        </p:spPr>
      </p:sp>
      <p:sp>
        <p:nvSpPr>
          <p:cNvPr id="294" name=""/>
          <p:cNvSpPr/>
          <p:nvPr/>
        </p:nvSpPr>
        <p:spPr>
          <a:xfrm>
            <a:off x="6917760" y="2038320"/>
            <a:ext cx="54360" cy="219240"/>
          </a:xfrm>
          <a:custGeom>
            <a:avLst/>
            <a:gdLst/>
            <a:ahLst/>
            <a:rect l="0" t="0" r="r" b="b"/>
            <a:pathLst>
              <a:path w="151" h="609">
                <a:moveTo>
                  <a:pt x="86" y="0"/>
                </a:moveTo>
                <a:cubicBezTo>
                  <a:pt x="43" y="-4"/>
                  <a:pt x="7" y="29"/>
                  <a:pt x="7" y="71"/>
                </a:cubicBezTo>
                <a:cubicBezTo>
                  <a:pt x="7" y="97"/>
                  <a:pt x="0" y="421"/>
                  <a:pt x="0" y="421"/>
                </a:cubicBezTo>
                <a:lnTo>
                  <a:pt x="148" y="609"/>
                </a:lnTo>
                <a:lnTo>
                  <a:pt x="151" y="75"/>
                </a:lnTo>
                <a:cubicBezTo>
                  <a:pt x="151" y="38"/>
                  <a:pt x="124" y="4"/>
                  <a:pt x="86" y="0"/>
                </a:cubicBez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</p:sp>
      <p:sp>
        <p:nvSpPr>
          <p:cNvPr id="295" name=""/>
          <p:cNvSpPr/>
          <p:nvPr/>
        </p:nvSpPr>
        <p:spPr>
          <a:xfrm>
            <a:off x="6816960" y="2066400"/>
            <a:ext cx="155160" cy="375120"/>
          </a:xfrm>
          <a:custGeom>
            <a:avLst/>
            <a:gdLst/>
            <a:ahLst/>
            <a:rect l="0" t="0" r="r" b="b"/>
            <a:pathLst>
              <a:path w="431" h="1042">
                <a:moveTo>
                  <a:pt x="402" y="68"/>
                </a:moveTo>
                <a:cubicBezTo>
                  <a:pt x="402" y="31"/>
                  <a:pt x="374" y="0"/>
                  <a:pt x="338" y="0"/>
                </a:cubicBezTo>
                <a:cubicBezTo>
                  <a:pt x="303" y="0"/>
                  <a:pt x="274" y="31"/>
                  <a:pt x="274" y="68"/>
                </a:cubicBezTo>
                <a:cubicBezTo>
                  <a:pt x="274" y="68"/>
                  <a:pt x="256" y="269"/>
                  <a:pt x="233" y="385"/>
                </a:cubicBezTo>
                <a:cubicBezTo>
                  <a:pt x="204" y="448"/>
                  <a:pt x="186" y="543"/>
                  <a:pt x="190" y="596"/>
                </a:cubicBezTo>
                <a:cubicBezTo>
                  <a:pt x="188" y="609"/>
                  <a:pt x="0" y="765"/>
                  <a:pt x="0" y="765"/>
                </a:cubicBezTo>
                <a:cubicBezTo>
                  <a:pt x="9" y="826"/>
                  <a:pt x="76" y="973"/>
                  <a:pt x="161" y="1042"/>
                </a:cubicBezTo>
                <a:lnTo>
                  <a:pt x="281" y="942"/>
                </a:lnTo>
                <a:cubicBezTo>
                  <a:pt x="378" y="928"/>
                  <a:pt x="431" y="829"/>
                  <a:pt x="431" y="798"/>
                </a:cubicBezTo>
                <a:cubicBezTo>
                  <a:pt x="431" y="697"/>
                  <a:pt x="402" y="68"/>
                  <a:pt x="402" y="68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</p:sp>
      <p:sp>
        <p:nvSpPr>
          <p:cNvPr id="296" name=""/>
          <p:cNvSpPr/>
          <p:nvPr/>
        </p:nvSpPr>
        <p:spPr>
          <a:xfrm>
            <a:off x="6962400" y="2063160"/>
            <a:ext cx="18720" cy="289800"/>
          </a:xfrm>
          <a:custGeom>
            <a:avLst/>
            <a:gdLst/>
            <a:ahLst/>
            <a:rect l="0" t="0" r="r" b="b"/>
            <a:pathLst>
              <a:path w="52" h="805">
                <a:moveTo>
                  <a:pt x="26" y="805"/>
                </a:moveTo>
                <a:cubicBezTo>
                  <a:pt x="12" y="805"/>
                  <a:pt x="0" y="793"/>
                  <a:pt x="0" y="779"/>
                </a:cubicBezTo>
                <a:lnTo>
                  <a:pt x="0" y="25"/>
                </a:lnTo>
                <a:cubicBezTo>
                  <a:pt x="0" y="11"/>
                  <a:pt x="12" y="0"/>
                  <a:pt x="26" y="0"/>
                </a:cubicBezTo>
                <a:cubicBezTo>
                  <a:pt x="41" y="0"/>
                  <a:pt x="52" y="11"/>
                  <a:pt x="52" y="25"/>
                </a:cubicBezTo>
                <a:lnTo>
                  <a:pt x="52" y="779"/>
                </a:lnTo>
                <a:cubicBezTo>
                  <a:pt x="52" y="793"/>
                  <a:pt x="41" y="805"/>
                  <a:pt x="26" y="805"/>
                </a:cubicBez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</p:sp>
      <p:sp>
        <p:nvSpPr>
          <p:cNvPr id="297" name=""/>
          <p:cNvSpPr txBox="1"/>
          <p:nvPr/>
        </p:nvSpPr>
        <p:spPr>
          <a:xfrm>
            <a:off x="333360" y="2028960"/>
            <a:ext cx="634212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ご清聴ありがとうございました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666720" y="415260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1"/>
                  <a:pt x="181" y="182"/>
                </a:cubicBezTo>
                <a:cubicBezTo>
                  <a:pt x="171" y="192"/>
                  <a:pt x="160" y="200"/>
                  <a:pt x="146" y="205"/>
                </a:cubicBezTo>
                <a:cubicBezTo>
                  <a:pt x="133" y="210"/>
                  <a:pt x="119" y="213"/>
                  <a:pt x="105" y="213"/>
                </a:cubicBezTo>
                <a:cubicBezTo>
                  <a:pt x="91" y="213"/>
                  <a:pt x="78" y="210"/>
                  <a:pt x="65" y="205"/>
                </a:cubicBezTo>
                <a:cubicBezTo>
                  <a:pt x="52" y="200"/>
                  <a:pt x="41" y="192"/>
                  <a:pt x="31" y="182"/>
                </a:cubicBezTo>
                <a:cubicBezTo>
                  <a:pt x="21" y="171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1" y="0"/>
                  <a:pt x="105" y="0"/>
                </a:cubicBezTo>
                <a:cubicBezTo>
                  <a:pt x="119" y="0"/>
                  <a:pt x="133" y="3"/>
                  <a:pt x="146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299" name=""/>
          <p:cNvSpPr txBox="1"/>
          <p:nvPr/>
        </p:nvSpPr>
        <p:spPr>
          <a:xfrm>
            <a:off x="333360" y="3380400"/>
            <a:ext cx="2158560" cy="4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830" spc="-1" strike="noStrike">
                <a:solidFill>
                  <a:srgbClr val="1976d2"/>
                </a:solidFill>
                <a:latin typeface="Arial"/>
              </a:rPr>
              <a:t>次のステップ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666720" y="456228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6" y="205"/>
                </a:cubicBezTo>
                <a:cubicBezTo>
                  <a:pt x="133" y="210"/>
                  <a:pt x="119" y="213"/>
                  <a:pt x="105" y="213"/>
                </a:cubicBezTo>
                <a:cubicBezTo>
                  <a:pt x="91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1" y="0"/>
                  <a:pt x="105" y="0"/>
                </a:cubicBezTo>
                <a:cubicBezTo>
                  <a:pt x="119" y="0"/>
                  <a:pt x="133" y="3"/>
                  <a:pt x="146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301" name=""/>
          <p:cNvSpPr txBox="1"/>
          <p:nvPr/>
        </p:nvSpPr>
        <p:spPr>
          <a:xfrm>
            <a:off x="885960" y="4042080"/>
            <a:ext cx="372708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実際のクラスターを作ってみよう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666720" y="497196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1"/>
                  <a:pt x="160" y="199"/>
                  <a:pt x="146" y="204"/>
                </a:cubicBezTo>
                <a:cubicBezTo>
                  <a:pt x="133" y="210"/>
                  <a:pt x="119" y="212"/>
                  <a:pt x="105" y="212"/>
                </a:cubicBezTo>
                <a:cubicBezTo>
                  <a:pt x="91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1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1" y="42"/>
                  <a:pt x="31" y="32"/>
                </a:cubicBezTo>
                <a:cubicBezTo>
                  <a:pt x="41" y="22"/>
                  <a:pt x="52" y="14"/>
                  <a:pt x="65" y="8"/>
                </a:cubicBezTo>
                <a:cubicBezTo>
                  <a:pt x="78" y="2"/>
                  <a:pt x="91" y="0"/>
                  <a:pt x="105" y="0"/>
                </a:cubicBezTo>
                <a:cubicBezTo>
                  <a:pt x="119" y="0"/>
                  <a:pt x="133" y="2"/>
                  <a:pt x="146" y="8"/>
                </a:cubicBezTo>
                <a:cubicBezTo>
                  <a:pt x="160" y="14"/>
                  <a:pt x="171" y="22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303" name=""/>
          <p:cNvSpPr txBox="1"/>
          <p:nvPr/>
        </p:nvSpPr>
        <p:spPr>
          <a:xfrm>
            <a:off x="885960" y="4451760"/>
            <a:ext cx="521748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簡単なアプリケーションをデプロイしてみよう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885960" y="4861440"/>
            <a:ext cx="322992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スケーリングを試してみよう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306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11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266760" y="58320"/>
            <a:ext cx="455364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イントロダクション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3" name=""/>
          <p:cNvSpPr/>
          <p:nvPr/>
        </p:nvSpPr>
        <p:spPr>
          <a:xfrm>
            <a:off x="333360" y="2009520"/>
            <a:ext cx="11525400" cy="10080"/>
          </a:xfrm>
          <a:custGeom>
            <a:avLst/>
            <a:gdLst/>
            <a:ahLst/>
            <a:rect l="0" t="0" r="r" b="b"/>
            <a:pathLst>
              <a:path w="32015" h="28">
                <a:moveTo>
                  <a:pt x="0" y="0"/>
                </a:moveTo>
                <a:lnTo>
                  <a:pt x="32015" y="0"/>
                </a:lnTo>
                <a:lnTo>
                  <a:pt x="320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64" name=""/>
          <p:cNvSpPr/>
          <p:nvPr/>
        </p:nvSpPr>
        <p:spPr>
          <a:xfrm>
            <a:off x="1579320" y="1447560"/>
            <a:ext cx="198360" cy="198360"/>
          </a:xfrm>
          <a:custGeom>
            <a:avLst/>
            <a:gdLst/>
            <a:ahLst/>
            <a:rect l="0" t="0" r="r" b="b"/>
            <a:pathLst>
              <a:path w="551" h="551">
                <a:moveTo>
                  <a:pt x="531" y="325"/>
                </a:moveTo>
                <a:lnTo>
                  <a:pt x="226" y="20"/>
                </a:lnTo>
                <a:cubicBezTo>
                  <a:pt x="214" y="8"/>
                  <a:pt x="197" y="0"/>
                  <a:pt x="178" y="0"/>
                </a:cubicBezTo>
                <a:cubicBezTo>
                  <a:pt x="141" y="0"/>
                  <a:pt x="110" y="30"/>
                  <a:pt x="110" y="68"/>
                </a:cubicBezTo>
                <a:cubicBezTo>
                  <a:pt x="110" y="86"/>
                  <a:pt x="118" y="103"/>
                  <a:pt x="130" y="117"/>
                </a:cubicBezTo>
                <a:lnTo>
                  <a:pt x="0" y="247"/>
                </a:lnTo>
                <a:lnTo>
                  <a:pt x="305" y="551"/>
                </a:lnTo>
                <a:lnTo>
                  <a:pt x="435" y="421"/>
                </a:lnTo>
                <a:cubicBezTo>
                  <a:pt x="448" y="433"/>
                  <a:pt x="465" y="441"/>
                  <a:pt x="483" y="441"/>
                </a:cubicBezTo>
                <a:cubicBezTo>
                  <a:pt x="521" y="441"/>
                  <a:pt x="551" y="410"/>
                  <a:pt x="551" y="373"/>
                </a:cubicBezTo>
                <a:cubicBezTo>
                  <a:pt x="551" y="354"/>
                  <a:pt x="543" y="337"/>
                  <a:pt x="531" y="325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</p:sp>
      <p:sp>
        <p:nvSpPr>
          <p:cNvPr id="65" name=""/>
          <p:cNvSpPr/>
          <p:nvPr/>
        </p:nvSpPr>
        <p:spPr>
          <a:xfrm>
            <a:off x="1412280" y="1447560"/>
            <a:ext cx="365400" cy="438480"/>
          </a:xfrm>
          <a:custGeom>
            <a:avLst/>
            <a:gdLst/>
            <a:ahLst/>
            <a:rect l="0" t="0" r="r" b="b"/>
            <a:pathLst>
              <a:path w="1015" h="1218">
                <a:moveTo>
                  <a:pt x="643" y="0"/>
                </a:moveTo>
                <a:lnTo>
                  <a:pt x="135" y="0"/>
                </a:lnTo>
                <a:cubicBezTo>
                  <a:pt x="60" y="0"/>
                  <a:pt x="0" y="61"/>
                  <a:pt x="0" y="135"/>
                </a:cubicBezTo>
                <a:lnTo>
                  <a:pt x="0" y="1083"/>
                </a:lnTo>
                <a:cubicBezTo>
                  <a:pt x="0" y="1158"/>
                  <a:pt x="60" y="1218"/>
                  <a:pt x="135" y="1218"/>
                </a:cubicBezTo>
                <a:lnTo>
                  <a:pt x="880" y="1218"/>
                </a:lnTo>
                <a:cubicBezTo>
                  <a:pt x="954" y="1218"/>
                  <a:pt x="1015" y="1158"/>
                  <a:pt x="1015" y="1083"/>
                </a:cubicBezTo>
                <a:lnTo>
                  <a:pt x="1015" y="373"/>
                </a:lnTo>
                <a:lnTo>
                  <a:pt x="711" y="373"/>
                </a:lnTo>
                <a:cubicBezTo>
                  <a:pt x="677" y="373"/>
                  <a:pt x="643" y="339"/>
                  <a:pt x="643" y="305"/>
                </a:cubicBezTo>
                <a:lnTo>
                  <a:pt x="643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</p:sp>
      <p:sp>
        <p:nvSpPr>
          <p:cNvPr id="66" name=""/>
          <p:cNvSpPr/>
          <p:nvPr/>
        </p:nvSpPr>
        <p:spPr>
          <a:xfrm>
            <a:off x="1460880" y="1447560"/>
            <a:ext cx="316800" cy="353520"/>
          </a:xfrm>
          <a:custGeom>
            <a:avLst/>
            <a:gdLst/>
            <a:ahLst/>
            <a:rect l="0" t="0" r="r" b="b"/>
            <a:pathLst>
              <a:path w="880" h="982">
                <a:moveTo>
                  <a:pt x="507" y="0"/>
                </a:moveTo>
                <a:lnTo>
                  <a:pt x="439" y="0"/>
                </a:lnTo>
                <a:lnTo>
                  <a:pt x="439" y="304"/>
                </a:lnTo>
                <a:cubicBezTo>
                  <a:pt x="439" y="379"/>
                  <a:pt x="500" y="441"/>
                  <a:pt x="575" y="441"/>
                </a:cubicBezTo>
                <a:lnTo>
                  <a:pt x="880" y="441"/>
                </a:lnTo>
                <a:lnTo>
                  <a:pt x="880" y="372"/>
                </a:lnTo>
                <a:lnTo>
                  <a:pt x="575" y="372"/>
                </a:lnTo>
                <a:cubicBezTo>
                  <a:pt x="541" y="372"/>
                  <a:pt x="507" y="338"/>
                  <a:pt x="507" y="304"/>
                </a:cubicBezTo>
                <a:lnTo>
                  <a:pt x="507" y="0"/>
                </a:lnTo>
                <a:moveTo>
                  <a:pt x="338" y="271"/>
                </a:moveTo>
                <a:cubicBezTo>
                  <a:pt x="338" y="289"/>
                  <a:pt x="323" y="304"/>
                  <a:pt x="304" y="304"/>
                </a:cubicBezTo>
                <a:lnTo>
                  <a:pt x="34" y="304"/>
                </a:lnTo>
                <a:cubicBezTo>
                  <a:pt x="15" y="304"/>
                  <a:pt x="0" y="289"/>
                  <a:pt x="0" y="271"/>
                </a:cubicBezTo>
                <a:cubicBezTo>
                  <a:pt x="0" y="252"/>
                  <a:pt x="15" y="237"/>
                  <a:pt x="34" y="237"/>
                </a:cubicBezTo>
                <a:lnTo>
                  <a:pt x="304" y="237"/>
                </a:lnTo>
                <a:cubicBezTo>
                  <a:pt x="323" y="237"/>
                  <a:pt x="338" y="252"/>
                  <a:pt x="338" y="271"/>
                </a:cubicBezTo>
                <a:moveTo>
                  <a:pt x="338" y="407"/>
                </a:moveTo>
                <a:cubicBezTo>
                  <a:pt x="338" y="426"/>
                  <a:pt x="323" y="441"/>
                  <a:pt x="304" y="441"/>
                </a:cubicBezTo>
                <a:lnTo>
                  <a:pt x="34" y="441"/>
                </a:lnTo>
                <a:cubicBezTo>
                  <a:pt x="15" y="441"/>
                  <a:pt x="0" y="426"/>
                  <a:pt x="0" y="407"/>
                </a:cubicBezTo>
                <a:cubicBezTo>
                  <a:pt x="0" y="387"/>
                  <a:pt x="15" y="372"/>
                  <a:pt x="34" y="372"/>
                </a:cubicBezTo>
                <a:lnTo>
                  <a:pt x="304" y="372"/>
                </a:lnTo>
                <a:cubicBezTo>
                  <a:pt x="323" y="372"/>
                  <a:pt x="338" y="387"/>
                  <a:pt x="338" y="407"/>
                </a:cubicBezTo>
                <a:moveTo>
                  <a:pt x="744" y="542"/>
                </a:moveTo>
                <a:cubicBezTo>
                  <a:pt x="744" y="561"/>
                  <a:pt x="729" y="576"/>
                  <a:pt x="710" y="576"/>
                </a:cubicBezTo>
                <a:lnTo>
                  <a:pt x="34" y="576"/>
                </a:lnTo>
                <a:cubicBezTo>
                  <a:pt x="15" y="576"/>
                  <a:pt x="0" y="561"/>
                  <a:pt x="0" y="542"/>
                </a:cubicBezTo>
                <a:cubicBezTo>
                  <a:pt x="0" y="523"/>
                  <a:pt x="15" y="508"/>
                  <a:pt x="34" y="508"/>
                </a:cubicBezTo>
                <a:lnTo>
                  <a:pt x="710" y="508"/>
                </a:lnTo>
                <a:cubicBezTo>
                  <a:pt x="729" y="508"/>
                  <a:pt x="744" y="523"/>
                  <a:pt x="744" y="542"/>
                </a:cubicBezTo>
                <a:moveTo>
                  <a:pt x="744" y="677"/>
                </a:moveTo>
                <a:cubicBezTo>
                  <a:pt x="744" y="696"/>
                  <a:pt x="729" y="711"/>
                  <a:pt x="710" y="711"/>
                </a:cubicBezTo>
                <a:lnTo>
                  <a:pt x="34" y="711"/>
                </a:lnTo>
                <a:cubicBezTo>
                  <a:pt x="15" y="711"/>
                  <a:pt x="0" y="696"/>
                  <a:pt x="0" y="677"/>
                </a:cubicBezTo>
                <a:cubicBezTo>
                  <a:pt x="0" y="659"/>
                  <a:pt x="15" y="644"/>
                  <a:pt x="34" y="644"/>
                </a:cubicBezTo>
                <a:lnTo>
                  <a:pt x="710" y="644"/>
                </a:lnTo>
                <a:cubicBezTo>
                  <a:pt x="729" y="644"/>
                  <a:pt x="744" y="659"/>
                  <a:pt x="744" y="677"/>
                </a:cubicBezTo>
                <a:moveTo>
                  <a:pt x="744" y="813"/>
                </a:moveTo>
                <a:cubicBezTo>
                  <a:pt x="744" y="831"/>
                  <a:pt x="729" y="846"/>
                  <a:pt x="710" y="846"/>
                </a:cubicBezTo>
                <a:lnTo>
                  <a:pt x="34" y="846"/>
                </a:lnTo>
                <a:cubicBezTo>
                  <a:pt x="15" y="846"/>
                  <a:pt x="0" y="831"/>
                  <a:pt x="0" y="813"/>
                </a:cubicBezTo>
                <a:cubicBezTo>
                  <a:pt x="0" y="794"/>
                  <a:pt x="15" y="779"/>
                  <a:pt x="34" y="779"/>
                </a:cubicBezTo>
                <a:lnTo>
                  <a:pt x="710" y="779"/>
                </a:lnTo>
                <a:cubicBezTo>
                  <a:pt x="729" y="779"/>
                  <a:pt x="744" y="794"/>
                  <a:pt x="744" y="813"/>
                </a:cubicBezTo>
                <a:moveTo>
                  <a:pt x="744" y="948"/>
                </a:moveTo>
                <a:cubicBezTo>
                  <a:pt x="744" y="966"/>
                  <a:pt x="729" y="982"/>
                  <a:pt x="710" y="982"/>
                </a:cubicBezTo>
                <a:lnTo>
                  <a:pt x="34" y="982"/>
                </a:lnTo>
                <a:cubicBezTo>
                  <a:pt x="15" y="982"/>
                  <a:pt x="0" y="966"/>
                  <a:pt x="0" y="948"/>
                </a:cubicBezTo>
                <a:cubicBezTo>
                  <a:pt x="0" y="929"/>
                  <a:pt x="15" y="914"/>
                  <a:pt x="34" y="914"/>
                </a:cubicBezTo>
                <a:lnTo>
                  <a:pt x="710" y="914"/>
                </a:lnTo>
                <a:cubicBezTo>
                  <a:pt x="729" y="914"/>
                  <a:pt x="744" y="929"/>
                  <a:pt x="744" y="948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</p:sp>
      <p:sp>
        <p:nvSpPr>
          <p:cNvPr id="67" name=""/>
          <p:cNvSpPr/>
          <p:nvPr/>
        </p:nvSpPr>
        <p:spPr>
          <a:xfrm>
            <a:off x="1655640" y="1678680"/>
            <a:ext cx="122400" cy="122040"/>
          </a:xfrm>
          <a:custGeom>
            <a:avLst/>
            <a:gdLst/>
            <a:ahLst/>
            <a:rect l="0" t="0" r="r" b="b"/>
            <a:pathLst>
              <a:path w="340" h="339">
                <a:moveTo>
                  <a:pt x="340" y="0"/>
                </a:moveTo>
                <a:cubicBezTo>
                  <a:pt x="340" y="0"/>
                  <a:pt x="139" y="-1"/>
                  <a:pt x="138" y="0"/>
                </a:cubicBezTo>
                <a:cubicBezTo>
                  <a:pt x="128" y="0"/>
                  <a:pt x="108" y="5"/>
                  <a:pt x="96" y="20"/>
                </a:cubicBezTo>
                <a:lnTo>
                  <a:pt x="17" y="119"/>
                </a:lnTo>
                <a:cubicBezTo>
                  <a:pt x="-5" y="146"/>
                  <a:pt x="-5" y="191"/>
                  <a:pt x="17" y="218"/>
                </a:cubicBezTo>
                <a:lnTo>
                  <a:pt x="96" y="318"/>
                </a:lnTo>
                <a:cubicBezTo>
                  <a:pt x="108" y="333"/>
                  <a:pt x="128" y="339"/>
                  <a:pt x="138" y="339"/>
                </a:cubicBezTo>
                <a:cubicBezTo>
                  <a:pt x="139" y="339"/>
                  <a:pt x="258" y="339"/>
                  <a:pt x="340" y="339"/>
                </a:cubicBezTo>
                <a:lnTo>
                  <a:pt x="340" y="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</p:sp>
      <p:sp>
        <p:nvSpPr>
          <p:cNvPr id="68" name=""/>
          <p:cNvSpPr/>
          <p:nvPr/>
        </p:nvSpPr>
        <p:spPr>
          <a:xfrm>
            <a:off x="1653840" y="1678680"/>
            <a:ext cx="172800" cy="97560"/>
          </a:xfrm>
          <a:custGeom>
            <a:avLst/>
            <a:gdLst/>
            <a:ahLst/>
            <a:rect l="0" t="0" r="r" b="b"/>
            <a:pathLst>
              <a:path w="480" h="271">
                <a:moveTo>
                  <a:pt x="412" y="0"/>
                </a:moveTo>
                <a:cubicBezTo>
                  <a:pt x="412" y="0"/>
                  <a:pt x="139" y="-1"/>
                  <a:pt x="138" y="0"/>
                </a:cubicBezTo>
                <a:cubicBezTo>
                  <a:pt x="128" y="0"/>
                  <a:pt x="107" y="4"/>
                  <a:pt x="96" y="16"/>
                </a:cubicBezTo>
                <a:lnTo>
                  <a:pt x="17" y="96"/>
                </a:lnTo>
                <a:cubicBezTo>
                  <a:pt x="-5" y="118"/>
                  <a:pt x="-5" y="153"/>
                  <a:pt x="17" y="175"/>
                </a:cubicBezTo>
                <a:lnTo>
                  <a:pt x="96" y="255"/>
                </a:lnTo>
                <a:cubicBezTo>
                  <a:pt x="107" y="266"/>
                  <a:pt x="128" y="271"/>
                  <a:pt x="138" y="271"/>
                </a:cubicBezTo>
                <a:cubicBezTo>
                  <a:pt x="139" y="271"/>
                  <a:pt x="412" y="271"/>
                  <a:pt x="412" y="271"/>
                </a:cubicBezTo>
                <a:cubicBezTo>
                  <a:pt x="450" y="271"/>
                  <a:pt x="480" y="241"/>
                  <a:pt x="480" y="203"/>
                </a:cubicBezTo>
                <a:lnTo>
                  <a:pt x="480" y="68"/>
                </a:lnTo>
                <a:cubicBezTo>
                  <a:pt x="480" y="30"/>
                  <a:pt x="450" y="0"/>
                  <a:pt x="412" y="0"/>
                </a:cubicBezTo>
                <a:close/>
              </a:path>
            </a:pathLst>
          </a:custGeom>
          <a:solidFill>
            <a:srgbClr val="744eaa"/>
          </a:solidFill>
          <a:ln w="0">
            <a:noFill/>
          </a:ln>
        </p:spPr>
      </p:sp>
      <p:sp>
        <p:nvSpPr>
          <p:cNvPr id="69" name=""/>
          <p:cNvSpPr txBox="1"/>
          <p:nvPr/>
        </p:nvSpPr>
        <p:spPr>
          <a:xfrm>
            <a:off x="333360" y="1447920"/>
            <a:ext cx="10386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⽬次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547920" y="2239560"/>
            <a:ext cx="414072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390" spc="-1" strike="noStrike">
                <a:solidFill>
                  <a:srgbClr val="333333"/>
                </a:solidFill>
                <a:latin typeface="Arial"/>
              </a:rPr>
              <a:t>1. </a:t>
            </a:r>
            <a:r>
              <a:rPr b="0" lang="zh-CN" sz="2390" spc="-1" strike="noStrike">
                <a:solidFill>
                  <a:srgbClr val="333333"/>
                </a:solidFill>
                <a:latin typeface="Arial"/>
              </a:rPr>
              <a:t>コンテナの世界の困りごと</a:t>
            </a:r>
            <a:r>
              <a:rPr b="0" lang="en-US" sz="239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2390" spc="-1" strike="noStrike"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4736880" y="2294640"/>
            <a:ext cx="242640" cy="2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666666"/>
                </a:solidFill>
                <a:latin typeface="Arial"/>
              </a:rPr>
              <a:t>3</a:t>
            </a:r>
            <a:endParaRPr b="0" lang="en-US" sz="1920" spc="-1" strike="noStrike"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547920" y="2820600"/>
            <a:ext cx="417888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390" spc="-1" strike="noStrike">
                <a:solidFill>
                  <a:srgbClr val="333333"/>
                </a:solidFill>
                <a:latin typeface="Arial"/>
              </a:rPr>
              <a:t>2. Kubernetes</a:t>
            </a:r>
            <a:r>
              <a:rPr b="0" lang="zh-CN" sz="2390" spc="-1" strike="noStrike">
                <a:solidFill>
                  <a:srgbClr val="333333"/>
                </a:solidFill>
                <a:latin typeface="Arial"/>
              </a:rPr>
              <a:t>が解決する問題</a:t>
            </a:r>
            <a:r>
              <a:rPr b="0" lang="en-US" sz="239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2390" spc="-1" strike="noStrike"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4771800" y="2875680"/>
            <a:ext cx="242640" cy="2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666666"/>
                </a:solidFill>
                <a:latin typeface="Arial"/>
              </a:rPr>
              <a:t>4</a:t>
            </a:r>
            <a:endParaRPr b="0" lang="en-US" sz="1920" spc="-1" strike="noStrike"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547920" y="3392280"/>
            <a:ext cx="357228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390" spc="-1" strike="noStrike">
                <a:solidFill>
                  <a:srgbClr val="333333"/>
                </a:solidFill>
                <a:latin typeface="Arial"/>
              </a:rPr>
              <a:t>3. Kubernetes</a:t>
            </a:r>
            <a:r>
              <a:rPr b="0" lang="zh-CN" sz="2390" spc="-1" strike="noStrike">
                <a:solidFill>
                  <a:srgbClr val="333333"/>
                </a:solidFill>
                <a:latin typeface="Arial"/>
              </a:rPr>
              <a:t>って何者？</a:t>
            </a:r>
            <a:r>
              <a:rPr b="0" lang="en-US" sz="239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2390" spc="-1" strike="noStrike"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4149000" y="3447000"/>
            <a:ext cx="242640" cy="2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666666"/>
                </a:solidFill>
                <a:latin typeface="Arial"/>
              </a:rPr>
              <a:t>5</a:t>
            </a:r>
            <a:endParaRPr b="0" lang="en-US" sz="1920" spc="-1" strike="noStrike"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547920" y="3973320"/>
            <a:ext cx="357228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390" spc="-1" strike="noStrike">
                <a:solidFill>
                  <a:srgbClr val="333333"/>
                </a:solidFill>
                <a:latin typeface="Arial"/>
              </a:rPr>
              <a:t>4. Kubernetes</a:t>
            </a:r>
            <a:r>
              <a:rPr b="0" lang="zh-CN" sz="2390" spc="-1" strike="noStrike">
                <a:solidFill>
                  <a:srgbClr val="333333"/>
                </a:solidFill>
                <a:latin typeface="Arial"/>
              </a:rPr>
              <a:t>の主な機能</a:t>
            </a:r>
            <a:r>
              <a:rPr b="0" lang="en-US" sz="239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2390" spc="-1" strike="noStrike"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4164120" y="4028040"/>
            <a:ext cx="352800" cy="2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666666"/>
                </a:solidFill>
                <a:latin typeface="Arial"/>
              </a:rPr>
              <a:t>6-7</a:t>
            </a:r>
            <a:endParaRPr b="0" lang="en-US" sz="1920" spc="-1" strike="noStrike"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547920" y="4544640"/>
            <a:ext cx="462060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390" spc="-1" strike="noStrike">
                <a:solidFill>
                  <a:srgbClr val="333333"/>
                </a:solidFill>
                <a:latin typeface="Arial"/>
              </a:rPr>
              <a:t>5. </a:t>
            </a:r>
            <a:r>
              <a:rPr b="0" lang="zh-CN" sz="2390" spc="-1" strike="noStrike">
                <a:solidFill>
                  <a:srgbClr val="333333"/>
                </a:solidFill>
                <a:latin typeface="Arial"/>
              </a:rPr>
              <a:t>なぜ</a:t>
            </a:r>
            <a:r>
              <a:rPr b="0" lang="en-US" sz="2390" spc="-1" strike="noStrike">
                <a:solidFill>
                  <a:srgbClr val="333333"/>
                </a:solidFill>
                <a:latin typeface="Arial"/>
              </a:rPr>
              <a:t>Kubernetes</a:t>
            </a:r>
            <a:r>
              <a:rPr b="0" lang="zh-CN" sz="2390" spc="-1" strike="noStrike">
                <a:solidFill>
                  <a:srgbClr val="333333"/>
                </a:solidFill>
                <a:latin typeface="Arial"/>
              </a:rPr>
              <a:t>が必要なの？</a:t>
            </a:r>
            <a:r>
              <a:rPr b="0" lang="en-US" sz="239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2390" spc="-1" strike="noStrike"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5075640" y="4599720"/>
            <a:ext cx="242640" cy="2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666666"/>
                </a:solidFill>
                <a:latin typeface="Arial"/>
              </a:rPr>
              <a:t>8</a:t>
            </a:r>
            <a:endParaRPr b="0" lang="en-US" sz="1920" spc="-1" strike="noStrike"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547920" y="5125680"/>
            <a:ext cx="232128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390" spc="-1" strike="noStrike">
                <a:solidFill>
                  <a:srgbClr val="333333"/>
                </a:solidFill>
                <a:latin typeface="Arial"/>
              </a:rPr>
              <a:t>6. </a:t>
            </a:r>
            <a:r>
              <a:rPr b="0" lang="zh-CN" sz="2390" spc="-1" strike="noStrike">
                <a:solidFill>
                  <a:srgbClr val="333333"/>
                </a:solidFill>
                <a:latin typeface="Arial"/>
              </a:rPr>
              <a:t>実際の使⽤例</a:t>
            </a:r>
            <a:r>
              <a:rPr b="0" lang="en-US" sz="239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2390" spc="-1" strike="noStrike"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2914200" y="5180760"/>
            <a:ext cx="242640" cy="2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666666"/>
                </a:solidFill>
                <a:latin typeface="Arial"/>
              </a:rPr>
              <a:t>9</a:t>
            </a:r>
            <a:endParaRPr b="0" lang="en-US" sz="1920" spc="-1" strike="noStrike"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547920" y="5706720"/>
            <a:ext cx="141120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390" spc="-1" strike="noStrike">
                <a:solidFill>
                  <a:srgbClr val="333333"/>
                </a:solidFill>
                <a:latin typeface="Arial"/>
              </a:rPr>
              <a:t>7. </a:t>
            </a:r>
            <a:r>
              <a:rPr b="0" lang="zh-CN" sz="2390" spc="-1" strike="noStrike">
                <a:solidFill>
                  <a:srgbClr val="333333"/>
                </a:solidFill>
                <a:latin typeface="Arial"/>
              </a:rPr>
              <a:t>まとめ</a:t>
            </a:r>
            <a:r>
              <a:rPr b="0" lang="en-US" sz="239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2390" spc="-1" strike="noStrike"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2003040" y="5761800"/>
            <a:ext cx="272160" cy="2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20" spc="-1" strike="noStrike">
                <a:solidFill>
                  <a:srgbClr val="666666"/>
                </a:solidFill>
                <a:latin typeface="Arial"/>
              </a:rPr>
              <a:t>10</a:t>
            </a:r>
            <a:endParaRPr b="0" lang="en-US" sz="1920" spc="-1" strike="noStrike"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85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2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266760" y="58320"/>
            <a:ext cx="455364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イントロダクション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0" name=""/>
          <p:cNvSpPr/>
          <p:nvPr/>
        </p:nvSpPr>
        <p:spPr>
          <a:xfrm>
            <a:off x="333360" y="2552400"/>
            <a:ext cx="11525400" cy="10080"/>
          </a:xfrm>
          <a:custGeom>
            <a:avLst/>
            <a:gdLst/>
            <a:ahLst/>
            <a:rect l="0" t="0" r="r" b="b"/>
            <a:pathLst>
              <a:path w="32015" h="28">
                <a:moveTo>
                  <a:pt x="0" y="0"/>
                </a:moveTo>
                <a:lnTo>
                  <a:pt x="32015" y="0"/>
                </a:lnTo>
                <a:lnTo>
                  <a:pt x="320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91" name=""/>
          <p:cNvSpPr/>
          <p:nvPr/>
        </p:nvSpPr>
        <p:spPr>
          <a:xfrm>
            <a:off x="333360" y="3238200"/>
            <a:ext cx="11525400" cy="933840"/>
          </a:xfrm>
          <a:custGeom>
            <a:avLst/>
            <a:gdLst/>
            <a:ahLst/>
            <a:rect l="0" t="0" r="r" b="b"/>
            <a:pathLst>
              <a:path w="32015" h="2594">
                <a:moveTo>
                  <a:pt x="0" y="0"/>
                </a:moveTo>
                <a:lnTo>
                  <a:pt x="32015" y="0"/>
                </a:lnTo>
                <a:lnTo>
                  <a:pt x="32015" y="2594"/>
                </a:lnTo>
                <a:lnTo>
                  <a:pt x="0" y="2594"/>
                </a:lnTo>
                <a:lnTo>
                  <a:pt x="0" y="0"/>
                </a:lnTo>
                <a:close/>
              </a:path>
            </a:pathLst>
          </a:custGeom>
          <a:solidFill>
            <a:srgbClr val="ffebee"/>
          </a:solidFill>
          <a:ln w="0">
            <a:noFill/>
          </a:ln>
        </p:spPr>
      </p:sp>
      <p:sp>
        <p:nvSpPr>
          <p:cNvPr id="92" name=""/>
          <p:cNvSpPr/>
          <p:nvPr/>
        </p:nvSpPr>
        <p:spPr>
          <a:xfrm>
            <a:off x="333360" y="3238200"/>
            <a:ext cx="38160" cy="933840"/>
          </a:xfrm>
          <a:custGeom>
            <a:avLst/>
            <a:gdLst/>
            <a:ahLst/>
            <a:rect l="0" t="0" r="r" b="b"/>
            <a:pathLst>
              <a:path w="106" h="2594">
                <a:moveTo>
                  <a:pt x="0" y="0"/>
                </a:moveTo>
                <a:lnTo>
                  <a:pt x="106" y="0"/>
                </a:lnTo>
                <a:lnTo>
                  <a:pt x="106" y="2594"/>
                </a:lnTo>
                <a:lnTo>
                  <a:pt x="0" y="2594"/>
                </a:lnTo>
                <a:lnTo>
                  <a:pt x="0" y="0"/>
                </a:lnTo>
                <a:close/>
              </a:path>
            </a:pathLst>
          </a:custGeom>
          <a:solidFill>
            <a:srgbClr val="f44336"/>
          </a:solidFill>
          <a:ln w="0">
            <a:noFill/>
          </a:ln>
        </p:spPr>
      </p:sp>
      <p:sp>
        <p:nvSpPr>
          <p:cNvPr id="93" name=""/>
          <p:cNvSpPr/>
          <p:nvPr/>
        </p:nvSpPr>
        <p:spPr>
          <a:xfrm>
            <a:off x="333360" y="4295520"/>
            <a:ext cx="11525400" cy="933840"/>
          </a:xfrm>
          <a:custGeom>
            <a:avLst/>
            <a:gdLst/>
            <a:ahLst/>
            <a:rect l="0" t="0" r="r" b="b"/>
            <a:pathLst>
              <a:path w="32015" h="2594">
                <a:moveTo>
                  <a:pt x="0" y="0"/>
                </a:moveTo>
                <a:lnTo>
                  <a:pt x="32015" y="0"/>
                </a:lnTo>
                <a:lnTo>
                  <a:pt x="32015" y="2594"/>
                </a:lnTo>
                <a:lnTo>
                  <a:pt x="0" y="2594"/>
                </a:lnTo>
                <a:lnTo>
                  <a:pt x="0" y="0"/>
                </a:lnTo>
                <a:close/>
              </a:path>
            </a:pathLst>
          </a:custGeom>
          <a:solidFill>
            <a:srgbClr val="ffebee"/>
          </a:solidFill>
          <a:ln w="0">
            <a:noFill/>
          </a:ln>
        </p:spPr>
      </p:sp>
      <p:sp>
        <p:nvSpPr>
          <p:cNvPr id="94" name=""/>
          <p:cNvSpPr/>
          <p:nvPr/>
        </p:nvSpPr>
        <p:spPr>
          <a:xfrm>
            <a:off x="333360" y="4295520"/>
            <a:ext cx="38160" cy="933840"/>
          </a:xfrm>
          <a:custGeom>
            <a:avLst/>
            <a:gdLst/>
            <a:ahLst/>
            <a:rect l="0" t="0" r="r" b="b"/>
            <a:pathLst>
              <a:path w="106" h="2594">
                <a:moveTo>
                  <a:pt x="0" y="0"/>
                </a:moveTo>
                <a:lnTo>
                  <a:pt x="106" y="0"/>
                </a:lnTo>
                <a:lnTo>
                  <a:pt x="106" y="2594"/>
                </a:lnTo>
                <a:lnTo>
                  <a:pt x="0" y="2594"/>
                </a:lnTo>
                <a:lnTo>
                  <a:pt x="0" y="0"/>
                </a:lnTo>
                <a:close/>
              </a:path>
            </a:pathLst>
          </a:custGeom>
          <a:solidFill>
            <a:srgbClr val="f44336"/>
          </a:solidFill>
          <a:ln w="0">
            <a:noFill/>
          </a:ln>
        </p:spPr>
      </p:sp>
      <p:sp>
        <p:nvSpPr>
          <p:cNvPr id="95" name=""/>
          <p:cNvSpPr/>
          <p:nvPr/>
        </p:nvSpPr>
        <p:spPr>
          <a:xfrm>
            <a:off x="5857560" y="1981080"/>
            <a:ext cx="448200" cy="447840"/>
          </a:xfrm>
          <a:custGeom>
            <a:avLst/>
            <a:gdLst/>
            <a:ahLst/>
            <a:rect l="0" t="0" r="r" b="b"/>
            <a:pathLst>
              <a:path w="1245" h="1244">
                <a:moveTo>
                  <a:pt x="1245" y="623"/>
                </a:moveTo>
                <a:cubicBezTo>
                  <a:pt x="1245" y="966"/>
                  <a:pt x="967" y="1244"/>
                  <a:pt x="623" y="1244"/>
                </a:cubicBezTo>
                <a:cubicBezTo>
                  <a:pt x="279" y="1244"/>
                  <a:pt x="0" y="966"/>
                  <a:pt x="0" y="623"/>
                </a:cubicBezTo>
                <a:cubicBezTo>
                  <a:pt x="0" y="279"/>
                  <a:pt x="279" y="0"/>
                  <a:pt x="623" y="0"/>
                </a:cubicBezTo>
                <a:cubicBezTo>
                  <a:pt x="967" y="0"/>
                  <a:pt x="1245" y="279"/>
                  <a:pt x="1245" y="62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</p:sp>
      <p:sp>
        <p:nvSpPr>
          <p:cNvPr id="96" name=""/>
          <p:cNvSpPr/>
          <p:nvPr/>
        </p:nvSpPr>
        <p:spPr>
          <a:xfrm>
            <a:off x="5932440" y="2030760"/>
            <a:ext cx="298800" cy="329760"/>
          </a:xfrm>
          <a:custGeom>
            <a:avLst/>
            <a:gdLst/>
            <a:ahLst/>
            <a:rect l="0" t="0" r="r" b="b"/>
            <a:pathLst>
              <a:path w="830" h="916">
                <a:moveTo>
                  <a:pt x="414" y="606"/>
                </a:moveTo>
                <a:cubicBezTo>
                  <a:pt x="92" y="606"/>
                  <a:pt x="52" y="894"/>
                  <a:pt x="52" y="897"/>
                </a:cubicBezTo>
                <a:cubicBezTo>
                  <a:pt x="51" y="903"/>
                  <a:pt x="53" y="909"/>
                  <a:pt x="58" y="912"/>
                </a:cubicBezTo>
                <a:cubicBezTo>
                  <a:pt x="61" y="915"/>
                  <a:pt x="65" y="916"/>
                  <a:pt x="69" y="916"/>
                </a:cubicBezTo>
                <a:cubicBezTo>
                  <a:pt x="71" y="916"/>
                  <a:pt x="72" y="916"/>
                  <a:pt x="74" y="916"/>
                </a:cubicBezTo>
                <a:cubicBezTo>
                  <a:pt x="76" y="915"/>
                  <a:pt x="280" y="847"/>
                  <a:pt x="414" y="847"/>
                </a:cubicBezTo>
                <a:cubicBezTo>
                  <a:pt x="608" y="847"/>
                  <a:pt x="752" y="914"/>
                  <a:pt x="753" y="915"/>
                </a:cubicBezTo>
                <a:cubicBezTo>
                  <a:pt x="759" y="917"/>
                  <a:pt x="766" y="917"/>
                  <a:pt x="771" y="913"/>
                </a:cubicBezTo>
                <a:cubicBezTo>
                  <a:pt x="776" y="909"/>
                  <a:pt x="779" y="903"/>
                  <a:pt x="778" y="897"/>
                </a:cubicBezTo>
                <a:cubicBezTo>
                  <a:pt x="777" y="894"/>
                  <a:pt x="738" y="606"/>
                  <a:pt x="414" y="606"/>
                </a:cubicBezTo>
                <a:moveTo>
                  <a:pt x="795" y="207"/>
                </a:moveTo>
                <a:cubicBezTo>
                  <a:pt x="603" y="207"/>
                  <a:pt x="526" y="56"/>
                  <a:pt x="522" y="50"/>
                </a:cubicBezTo>
                <a:cubicBezTo>
                  <a:pt x="513" y="33"/>
                  <a:pt x="521" y="12"/>
                  <a:pt x="538" y="4"/>
                </a:cubicBezTo>
                <a:cubicBezTo>
                  <a:pt x="555" y="-5"/>
                  <a:pt x="576" y="2"/>
                  <a:pt x="584" y="19"/>
                </a:cubicBezTo>
                <a:cubicBezTo>
                  <a:pt x="587" y="24"/>
                  <a:pt x="647" y="138"/>
                  <a:pt x="795" y="138"/>
                </a:cubicBezTo>
                <a:cubicBezTo>
                  <a:pt x="814" y="138"/>
                  <a:pt x="830" y="154"/>
                  <a:pt x="830" y="173"/>
                </a:cubicBezTo>
                <a:cubicBezTo>
                  <a:pt x="830" y="192"/>
                  <a:pt x="814" y="207"/>
                  <a:pt x="795" y="207"/>
                </a:cubicBezTo>
                <a:moveTo>
                  <a:pt x="34" y="207"/>
                </a:moveTo>
                <a:cubicBezTo>
                  <a:pt x="15" y="207"/>
                  <a:pt x="0" y="192"/>
                  <a:pt x="0" y="173"/>
                </a:cubicBezTo>
                <a:cubicBezTo>
                  <a:pt x="0" y="154"/>
                  <a:pt x="15" y="138"/>
                  <a:pt x="34" y="138"/>
                </a:cubicBezTo>
                <a:cubicBezTo>
                  <a:pt x="210" y="138"/>
                  <a:pt x="241" y="30"/>
                  <a:pt x="243" y="26"/>
                </a:cubicBezTo>
                <a:cubicBezTo>
                  <a:pt x="248" y="8"/>
                  <a:pt x="266" y="-3"/>
                  <a:pt x="285" y="1"/>
                </a:cubicBezTo>
                <a:cubicBezTo>
                  <a:pt x="303" y="6"/>
                  <a:pt x="314" y="25"/>
                  <a:pt x="309" y="43"/>
                </a:cubicBezTo>
                <a:cubicBezTo>
                  <a:pt x="308" y="50"/>
                  <a:pt x="266" y="207"/>
                  <a:pt x="34" y="207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</p:sp>
      <p:sp>
        <p:nvSpPr>
          <p:cNvPr id="97" name=""/>
          <p:cNvSpPr/>
          <p:nvPr/>
        </p:nvSpPr>
        <p:spPr>
          <a:xfrm>
            <a:off x="6006960" y="2266920"/>
            <a:ext cx="149400" cy="25200"/>
          </a:xfrm>
          <a:custGeom>
            <a:avLst/>
            <a:gdLst/>
            <a:ahLst/>
            <a:rect l="0" t="0" r="r" b="b"/>
            <a:pathLst>
              <a:path w="415" h="70">
                <a:moveTo>
                  <a:pt x="208" y="0"/>
                </a:moveTo>
                <a:cubicBezTo>
                  <a:pt x="346" y="0"/>
                  <a:pt x="415" y="70"/>
                  <a:pt x="415" y="70"/>
                </a:cubicBezTo>
                <a:lnTo>
                  <a:pt x="0" y="70"/>
                </a:lnTo>
                <a:cubicBezTo>
                  <a:pt x="0" y="70"/>
                  <a:pt x="69" y="0"/>
                  <a:pt x="208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</p:sp>
      <p:sp>
        <p:nvSpPr>
          <p:cNvPr id="98" name=""/>
          <p:cNvSpPr/>
          <p:nvPr/>
        </p:nvSpPr>
        <p:spPr>
          <a:xfrm>
            <a:off x="5919840" y="2117880"/>
            <a:ext cx="323640" cy="99720"/>
          </a:xfrm>
          <a:custGeom>
            <a:avLst/>
            <a:gdLst/>
            <a:ahLst/>
            <a:rect l="0" t="0" r="r" b="b"/>
            <a:pathLst>
              <a:path w="899" h="277">
                <a:moveTo>
                  <a:pt x="35" y="277"/>
                </a:moveTo>
                <a:cubicBezTo>
                  <a:pt x="24" y="277"/>
                  <a:pt x="14" y="272"/>
                  <a:pt x="7" y="263"/>
                </a:cubicBezTo>
                <a:cubicBezTo>
                  <a:pt x="-4" y="248"/>
                  <a:pt x="-1" y="226"/>
                  <a:pt x="14" y="215"/>
                </a:cubicBezTo>
                <a:cubicBezTo>
                  <a:pt x="19" y="211"/>
                  <a:pt x="116" y="140"/>
                  <a:pt x="252" y="114"/>
                </a:cubicBezTo>
                <a:cubicBezTo>
                  <a:pt x="165" y="71"/>
                  <a:pt x="70" y="70"/>
                  <a:pt x="69" y="70"/>
                </a:cubicBezTo>
                <a:cubicBezTo>
                  <a:pt x="50" y="70"/>
                  <a:pt x="35" y="54"/>
                  <a:pt x="35" y="34"/>
                </a:cubicBezTo>
                <a:cubicBezTo>
                  <a:pt x="35" y="15"/>
                  <a:pt x="50" y="0"/>
                  <a:pt x="69" y="0"/>
                </a:cubicBezTo>
                <a:cubicBezTo>
                  <a:pt x="77" y="0"/>
                  <a:pt x="259" y="1"/>
                  <a:pt x="371" y="115"/>
                </a:cubicBezTo>
                <a:cubicBezTo>
                  <a:pt x="381" y="124"/>
                  <a:pt x="384" y="139"/>
                  <a:pt x="378" y="152"/>
                </a:cubicBezTo>
                <a:cubicBezTo>
                  <a:pt x="373" y="165"/>
                  <a:pt x="360" y="174"/>
                  <a:pt x="347" y="174"/>
                </a:cubicBezTo>
                <a:cubicBezTo>
                  <a:pt x="187" y="174"/>
                  <a:pt x="57" y="269"/>
                  <a:pt x="55" y="270"/>
                </a:cubicBezTo>
                <a:cubicBezTo>
                  <a:pt x="49" y="275"/>
                  <a:pt x="42" y="277"/>
                  <a:pt x="35" y="277"/>
                </a:cubicBezTo>
                <a:moveTo>
                  <a:pt x="865" y="277"/>
                </a:moveTo>
                <a:cubicBezTo>
                  <a:pt x="857" y="277"/>
                  <a:pt x="850" y="275"/>
                  <a:pt x="844" y="270"/>
                </a:cubicBezTo>
                <a:cubicBezTo>
                  <a:pt x="843" y="269"/>
                  <a:pt x="712" y="174"/>
                  <a:pt x="554" y="174"/>
                </a:cubicBezTo>
                <a:cubicBezTo>
                  <a:pt x="540" y="174"/>
                  <a:pt x="527" y="165"/>
                  <a:pt x="522" y="152"/>
                </a:cubicBezTo>
                <a:cubicBezTo>
                  <a:pt x="517" y="139"/>
                  <a:pt x="519" y="124"/>
                  <a:pt x="529" y="115"/>
                </a:cubicBezTo>
                <a:cubicBezTo>
                  <a:pt x="642" y="1"/>
                  <a:pt x="822" y="0"/>
                  <a:pt x="830" y="0"/>
                </a:cubicBezTo>
                <a:cubicBezTo>
                  <a:pt x="849" y="0"/>
                  <a:pt x="865" y="15"/>
                  <a:pt x="865" y="34"/>
                </a:cubicBezTo>
                <a:cubicBezTo>
                  <a:pt x="865" y="54"/>
                  <a:pt x="849" y="70"/>
                  <a:pt x="830" y="70"/>
                </a:cubicBezTo>
                <a:cubicBezTo>
                  <a:pt x="829" y="70"/>
                  <a:pt x="734" y="71"/>
                  <a:pt x="649" y="114"/>
                </a:cubicBezTo>
                <a:cubicBezTo>
                  <a:pt x="783" y="140"/>
                  <a:pt x="880" y="211"/>
                  <a:pt x="885" y="215"/>
                </a:cubicBezTo>
                <a:cubicBezTo>
                  <a:pt x="901" y="226"/>
                  <a:pt x="904" y="248"/>
                  <a:pt x="892" y="263"/>
                </a:cubicBezTo>
                <a:cubicBezTo>
                  <a:pt x="886" y="272"/>
                  <a:pt x="875" y="277"/>
                  <a:pt x="865" y="277"/>
                </a:cubicBezTo>
                <a:close/>
              </a:path>
            </a:pathLst>
          </a:custGeom>
          <a:solidFill>
            <a:srgbClr val="664500"/>
          </a:solidFill>
          <a:ln w="0">
            <a:noFill/>
          </a:ln>
        </p:spPr>
      </p:sp>
      <p:sp>
        <p:nvSpPr>
          <p:cNvPr id="99" name=""/>
          <p:cNvSpPr txBox="1"/>
          <p:nvPr/>
        </p:nvSpPr>
        <p:spPr>
          <a:xfrm>
            <a:off x="333360" y="1981440"/>
            <a:ext cx="545832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コンテナの世界の困りごと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691920" y="3387960"/>
            <a:ext cx="11241360" cy="2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困りごと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1**: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コンテナが増えすぎて管理が⼤変！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どのコンテナがどこで動いているか把握できない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-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606240" y="3740400"/>
            <a:ext cx="3286440" cy="2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⼿動で管理するのは限界がある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691920" y="4445280"/>
            <a:ext cx="11124360" cy="2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困りごと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2**: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アプリケーションのスケールが難しい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アクセスが増えたらどうする？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サーバーが壊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606240" y="4797720"/>
            <a:ext cx="1878120" cy="2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れたらどうする？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105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3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266760" y="58320"/>
            <a:ext cx="455364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イントロダクション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0" name=""/>
          <p:cNvSpPr/>
          <p:nvPr/>
        </p:nvSpPr>
        <p:spPr>
          <a:xfrm>
            <a:off x="333360" y="2724120"/>
            <a:ext cx="11525400" cy="9720"/>
          </a:xfrm>
          <a:custGeom>
            <a:avLst/>
            <a:gdLst/>
            <a:ahLst/>
            <a:rect l="0" t="0" r="r" b="b"/>
            <a:pathLst>
              <a:path w="32015" h="27">
                <a:moveTo>
                  <a:pt x="0" y="0"/>
                </a:moveTo>
                <a:lnTo>
                  <a:pt x="32015" y="0"/>
                </a:lnTo>
                <a:lnTo>
                  <a:pt x="320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111" name=""/>
          <p:cNvSpPr/>
          <p:nvPr/>
        </p:nvSpPr>
        <p:spPr>
          <a:xfrm>
            <a:off x="333360" y="3409920"/>
            <a:ext cx="11525400" cy="590760"/>
          </a:xfrm>
          <a:custGeom>
            <a:avLst/>
            <a:gdLst/>
            <a:ahLst/>
            <a:rect l="0" t="0" r="r" b="b"/>
            <a:pathLst>
              <a:path w="32015" h="1641">
                <a:moveTo>
                  <a:pt x="0" y="0"/>
                </a:moveTo>
                <a:lnTo>
                  <a:pt x="32015" y="0"/>
                </a:lnTo>
                <a:lnTo>
                  <a:pt x="32015" y="1641"/>
                </a:lnTo>
                <a:lnTo>
                  <a:pt x="0" y="1641"/>
                </a:lnTo>
                <a:lnTo>
                  <a:pt x="0" y="0"/>
                </a:lnTo>
                <a:close/>
              </a:path>
            </a:pathLst>
          </a:custGeom>
          <a:solidFill>
            <a:srgbClr val="e8f5e9"/>
          </a:solidFill>
          <a:ln w="0">
            <a:noFill/>
          </a:ln>
        </p:spPr>
      </p:sp>
      <p:sp>
        <p:nvSpPr>
          <p:cNvPr id="112" name=""/>
          <p:cNvSpPr/>
          <p:nvPr/>
        </p:nvSpPr>
        <p:spPr>
          <a:xfrm>
            <a:off x="333360" y="3409920"/>
            <a:ext cx="38160" cy="590760"/>
          </a:xfrm>
          <a:custGeom>
            <a:avLst/>
            <a:gdLst/>
            <a:ahLst/>
            <a:rect l="0" t="0" r="r" b="b"/>
            <a:pathLst>
              <a:path w="106" h="1641">
                <a:moveTo>
                  <a:pt x="0" y="0"/>
                </a:moveTo>
                <a:lnTo>
                  <a:pt x="106" y="0"/>
                </a:lnTo>
                <a:lnTo>
                  <a:pt x="106" y="1641"/>
                </a:lnTo>
                <a:lnTo>
                  <a:pt x="0" y="1641"/>
                </a:lnTo>
                <a:lnTo>
                  <a:pt x="0" y="0"/>
                </a:lnTo>
                <a:close/>
              </a:path>
            </a:pathLst>
          </a:custGeom>
          <a:solidFill>
            <a:srgbClr val="4caf50"/>
          </a:solidFill>
          <a:ln w="0">
            <a:noFill/>
          </a:ln>
        </p:spPr>
      </p:sp>
      <p:sp>
        <p:nvSpPr>
          <p:cNvPr id="113" name=""/>
          <p:cNvSpPr/>
          <p:nvPr/>
        </p:nvSpPr>
        <p:spPr>
          <a:xfrm>
            <a:off x="333360" y="4114440"/>
            <a:ext cx="11525400" cy="943560"/>
          </a:xfrm>
          <a:custGeom>
            <a:avLst/>
            <a:gdLst/>
            <a:ahLst/>
            <a:rect l="0" t="0" r="r" b="b"/>
            <a:pathLst>
              <a:path w="32015" h="2621">
                <a:moveTo>
                  <a:pt x="0" y="0"/>
                </a:moveTo>
                <a:lnTo>
                  <a:pt x="32015" y="0"/>
                </a:lnTo>
                <a:lnTo>
                  <a:pt x="32015" y="2621"/>
                </a:lnTo>
                <a:lnTo>
                  <a:pt x="0" y="2621"/>
                </a:lnTo>
                <a:lnTo>
                  <a:pt x="0" y="0"/>
                </a:lnTo>
                <a:close/>
              </a:path>
            </a:pathLst>
          </a:custGeom>
          <a:solidFill>
            <a:srgbClr val="e8f5e9"/>
          </a:solidFill>
          <a:ln w="0">
            <a:noFill/>
          </a:ln>
        </p:spPr>
      </p:sp>
      <p:sp>
        <p:nvSpPr>
          <p:cNvPr id="114" name=""/>
          <p:cNvSpPr/>
          <p:nvPr/>
        </p:nvSpPr>
        <p:spPr>
          <a:xfrm>
            <a:off x="333360" y="4114440"/>
            <a:ext cx="38160" cy="943560"/>
          </a:xfrm>
          <a:custGeom>
            <a:avLst/>
            <a:gdLst/>
            <a:ahLst/>
            <a:rect l="0" t="0" r="r" b="b"/>
            <a:pathLst>
              <a:path w="106" h="2621">
                <a:moveTo>
                  <a:pt x="0" y="0"/>
                </a:moveTo>
                <a:lnTo>
                  <a:pt x="106" y="0"/>
                </a:lnTo>
                <a:lnTo>
                  <a:pt x="106" y="2621"/>
                </a:lnTo>
                <a:lnTo>
                  <a:pt x="0" y="2621"/>
                </a:lnTo>
                <a:lnTo>
                  <a:pt x="0" y="0"/>
                </a:lnTo>
                <a:close/>
              </a:path>
            </a:pathLst>
          </a:custGeom>
          <a:solidFill>
            <a:srgbClr val="4caf50"/>
          </a:solidFill>
          <a:ln w="0">
            <a:noFill/>
          </a:ln>
        </p:spPr>
      </p:sp>
      <p:sp>
        <p:nvSpPr>
          <p:cNvPr id="115" name=""/>
          <p:cNvSpPr/>
          <p:nvPr/>
        </p:nvSpPr>
        <p:spPr>
          <a:xfrm>
            <a:off x="6105240" y="2162160"/>
            <a:ext cx="438480" cy="438480"/>
          </a:xfrm>
          <a:custGeom>
            <a:avLst/>
            <a:gdLst/>
            <a:ahLst/>
            <a:rect l="0" t="0" r="r" b="b"/>
            <a:pathLst>
              <a:path w="1218" h="1218">
                <a:moveTo>
                  <a:pt x="1218" y="608"/>
                </a:moveTo>
                <a:cubicBezTo>
                  <a:pt x="1218" y="628"/>
                  <a:pt x="1217" y="648"/>
                  <a:pt x="1215" y="668"/>
                </a:cubicBezTo>
                <a:cubicBezTo>
                  <a:pt x="1213" y="689"/>
                  <a:pt x="1211" y="708"/>
                  <a:pt x="1207" y="728"/>
                </a:cubicBezTo>
                <a:cubicBezTo>
                  <a:pt x="1203" y="747"/>
                  <a:pt x="1198" y="767"/>
                  <a:pt x="1192" y="786"/>
                </a:cubicBezTo>
                <a:cubicBezTo>
                  <a:pt x="1186" y="805"/>
                  <a:pt x="1180" y="824"/>
                  <a:pt x="1172" y="842"/>
                </a:cubicBezTo>
                <a:cubicBezTo>
                  <a:pt x="1164" y="860"/>
                  <a:pt x="1156" y="878"/>
                  <a:pt x="1147" y="896"/>
                </a:cubicBezTo>
                <a:cubicBezTo>
                  <a:pt x="1137" y="914"/>
                  <a:pt x="1127" y="931"/>
                  <a:pt x="1116" y="947"/>
                </a:cubicBezTo>
                <a:cubicBezTo>
                  <a:pt x="1105" y="964"/>
                  <a:pt x="1093" y="980"/>
                  <a:pt x="1080" y="995"/>
                </a:cubicBezTo>
                <a:cubicBezTo>
                  <a:pt x="1068" y="1011"/>
                  <a:pt x="1054" y="1025"/>
                  <a:pt x="1040" y="1039"/>
                </a:cubicBezTo>
                <a:cubicBezTo>
                  <a:pt x="1026" y="1053"/>
                  <a:pt x="1011" y="1067"/>
                  <a:pt x="996" y="1079"/>
                </a:cubicBezTo>
                <a:cubicBezTo>
                  <a:pt x="980" y="1092"/>
                  <a:pt x="964" y="1104"/>
                  <a:pt x="948" y="1115"/>
                </a:cubicBezTo>
                <a:cubicBezTo>
                  <a:pt x="931" y="1126"/>
                  <a:pt x="914" y="1136"/>
                  <a:pt x="897" y="1146"/>
                </a:cubicBezTo>
                <a:cubicBezTo>
                  <a:pt x="879" y="1155"/>
                  <a:pt x="861" y="1164"/>
                  <a:pt x="843" y="1171"/>
                </a:cubicBezTo>
                <a:cubicBezTo>
                  <a:pt x="824" y="1179"/>
                  <a:pt x="806" y="1186"/>
                  <a:pt x="786" y="1191"/>
                </a:cubicBezTo>
                <a:cubicBezTo>
                  <a:pt x="767" y="1197"/>
                  <a:pt x="748" y="1202"/>
                  <a:pt x="729" y="1206"/>
                </a:cubicBezTo>
                <a:cubicBezTo>
                  <a:pt x="709" y="1210"/>
                  <a:pt x="689" y="1213"/>
                  <a:pt x="668" y="1215"/>
                </a:cubicBezTo>
                <a:cubicBezTo>
                  <a:pt x="649" y="1217"/>
                  <a:pt x="629" y="1218"/>
                  <a:pt x="609" y="1218"/>
                </a:cubicBezTo>
                <a:cubicBezTo>
                  <a:pt x="589" y="1218"/>
                  <a:pt x="569" y="1217"/>
                  <a:pt x="549" y="1215"/>
                </a:cubicBezTo>
                <a:cubicBezTo>
                  <a:pt x="529" y="1213"/>
                  <a:pt x="510" y="1210"/>
                  <a:pt x="490" y="1206"/>
                </a:cubicBezTo>
                <a:cubicBezTo>
                  <a:pt x="471" y="1202"/>
                  <a:pt x="451" y="1197"/>
                  <a:pt x="432" y="1191"/>
                </a:cubicBezTo>
                <a:cubicBezTo>
                  <a:pt x="413" y="1186"/>
                  <a:pt x="394" y="1179"/>
                  <a:pt x="376" y="1171"/>
                </a:cubicBezTo>
                <a:cubicBezTo>
                  <a:pt x="358" y="1164"/>
                  <a:pt x="340" y="1155"/>
                  <a:pt x="322" y="1146"/>
                </a:cubicBezTo>
                <a:cubicBezTo>
                  <a:pt x="304" y="1136"/>
                  <a:pt x="287" y="1126"/>
                  <a:pt x="271" y="1115"/>
                </a:cubicBezTo>
                <a:cubicBezTo>
                  <a:pt x="254" y="1104"/>
                  <a:pt x="238" y="1092"/>
                  <a:pt x="223" y="1079"/>
                </a:cubicBezTo>
                <a:cubicBezTo>
                  <a:pt x="207" y="1067"/>
                  <a:pt x="193" y="1053"/>
                  <a:pt x="179" y="1039"/>
                </a:cubicBezTo>
                <a:cubicBezTo>
                  <a:pt x="164" y="1025"/>
                  <a:pt x="151" y="1011"/>
                  <a:pt x="138" y="995"/>
                </a:cubicBezTo>
                <a:cubicBezTo>
                  <a:pt x="126" y="980"/>
                  <a:pt x="114" y="964"/>
                  <a:pt x="103" y="947"/>
                </a:cubicBezTo>
                <a:cubicBezTo>
                  <a:pt x="92" y="931"/>
                  <a:pt x="82" y="914"/>
                  <a:pt x="72" y="896"/>
                </a:cubicBezTo>
                <a:cubicBezTo>
                  <a:pt x="63" y="878"/>
                  <a:pt x="54" y="860"/>
                  <a:pt x="47" y="842"/>
                </a:cubicBezTo>
                <a:cubicBezTo>
                  <a:pt x="39" y="824"/>
                  <a:pt x="32" y="805"/>
                  <a:pt x="26" y="786"/>
                </a:cubicBezTo>
                <a:cubicBezTo>
                  <a:pt x="21" y="767"/>
                  <a:pt x="16" y="747"/>
                  <a:pt x="12" y="728"/>
                </a:cubicBezTo>
                <a:cubicBezTo>
                  <a:pt x="8" y="708"/>
                  <a:pt x="5" y="689"/>
                  <a:pt x="3" y="668"/>
                </a:cubicBezTo>
                <a:cubicBezTo>
                  <a:pt x="1" y="648"/>
                  <a:pt x="0" y="628"/>
                  <a:pt x="0" y="608"/>
                </a:cubicBezTo>
                <a:cubicBezTo>
                  <a:pt x="0" y="588"/>
                  <a:pt x="1" y="568"/>
                  <a:pt x="3" y="548"/>
                </a:cubicBezTo>
                <a:cubicBezTo>
                  <a:pt x="5" y="529"/>
                  <a:pt x="8" y="509"/>
                  <a:pt x="12" y="489"/>
                </a:cubicBezTo>
                <a:cubicBezTo>
                  <a:pt x="16" y="470"/>
                  <a:pt x="21" y="451"/>
                  <a:pt x="26" y="431"/>
                </a:cubicBezTo>
                <a:cubicBezTo>
                  <a:pt x="32" y="412"/>
                  <a:pt x="39" y="394"/>
                  <a:pt x="47" y="375"/>
                </a:cubicBezTo>
                <a:cubicBezTo>
                  <a:pt x="54" y="357"/>
                  <a:pt x="63" y="339"/>
                  <a:pt x="72" y="321"/>
                </a:cubicBezTo>
                <a:cubicBezTo>
                  <a:pt x="82" y="304"/>
                  <a:pt x="92" y="287"/>
                  <a:pt x="103" y="270"/>
                </a:cubicBezTo>
                <a:cubicBezTo>
                  <a:pt x="114" y="253"/>
                  <a:pt x="126" y="237"/>
                  <a:pt x="138" y="222"/>
                </a:cubicBezTo>
                <a:cubicBezTo>
                  <a:pt x="151" y="207"/>
                  <a:pt x="164" y="192"/>
                  <a:pt x="179" y="178"/>
                </a:cubicBezTo>
                <a:cubicBezTo>
                  <a:pt x="193" y="164"/>
                  <a:pt x="207" y="150"/>
                  <a:pt x="223" y="138"/>
                </a:cubicBezTo>
                <a:cubicBezTo>
                  <a:pt x="238" y="125"/>
                  <a:pt x="254" y="113"/>
                  <a:pt x="271" y="102"/>
                </a:cubicBezTo>
                <a:cubicBezTo>
                  <a:pt x="287" y="91"/>
                  <a:pt x="304" y="81"/>
                  <a:pt x="322" y="71"/>
                </a:cubicBezTo>
                <a:cubicBezTo>
                  <a:pt x="340" y="62"/>
                  <a:pt x="358" y="53"/>
                  <a:pt x="376" y="46"/>
                </a:cubicBezTo>
                <a:cubicBezTo>
                  <a:pt x="394" y="38"/>
                  <a:pt x="413" y="32"/>
                  <a:pt x="432" y="26"/>
                </a:cubicBezTo>
                <a:cubicBezTo>
                  <a:pt x="451" y="20"/>
                  <a:pt x="471" y="15"/>
                  <a:pt x="490" y="11"/>
                </a:cubicBezTo>
                <a:cubicBezTo>
                  <a:pt x="510" y="7"/>
                  <a:pt x="529" y="4"/>
                  <a:pt x="549" y="2"/>
                </a:cubicBezTo>
                <a:cubicBezTo>
                  <a:pt x="569" y="1"/>
                  <a:pt x="589" y="0"/>
                  <a:pt x="609" y="0"/>
                </a:cubicBezTo>
                <a:cubicBezTo>
                  <a:pt x="629" y="0"/>
                  <a:pt x="649" y="1"/>
                  <a:pt x="668" y="2"/>
                </a:cubicBezTo>
                <a:cubicBezTo>
                  <a:pt x="689" y="4"/>
                  <a:pt x="709" y="7"/>
                  <a:pt x="729" y="11"/>
                </a:cubicBezTo>
                <a:cubicBezTo>
                  <a:pt x="748" y="15"/>
                  <a:pt x="767" y="20"/>
                  <a:pt x="786" y="26"/>
                </a:cubicBezTo>
                <a:cubicBezTo>
                  <a:pt x="806" y="32"/>
                  <a:pt x="824" y="38"/>
                  <a:pt x="843" y="46"/>
                </a:cubicBezTo>
                <a:cubicBezTo>
                  <a:pt x="861" y="53"/>
                  <a:pt x="879" y="62"/>
                  <a:pt x="897" y="71"/>
                </a:cubicBezTo>
                <a:cubicBezTo>
                  <a:pt x="914" y="81"/>
                  <a:pt x="931" y="91"/>
                  <a:pt x="948" y="102"/>
                </a:cubicBezTo>
                <a:cubicBezTo>
                  <a:pt x="964" y="113"/>
                  <a:pt x="980" y="125"/>
                  <a:pt x="996" y="138"/>
                </a:cubicBezTo>
                <a:cubicBezTo>
                  <a:pt x="1011" y="150"/>
                  <a:pt x="1026" y="164"/>
                  <a:pt x="1040" y="178"/>
                </a:cubicBezTo>
                <a:cubicBezTo>
                  <a:pt x="1054" y="192"/>
                  <a:pt x="1068" y="207"/>
                  <a:pt x="1080" y="222"/>
                </a:cubicBezTo>
                <a:cubicBezTo>
                  <a:pt x="1093" y="237"/>
                  <a:pt x="1105" y="253"/>
                  <a:pt x="1116" y="270"/>
                </a:cubicBezTo>
                <a:cubicBezTo>
                  <a:pt x="1127" y="287"/>
                  <a:pt x="1137" y="304"/>
                  <a:pt x="1147" y="321"/>
                </a:cubicBezTo>
                <a:cubicBezTo>
                  <a:pt x="1156" y="339"/>
                  <a:pt x="1164" y="357"/>
                  <a:pt x="1172" y="375"/>
                </a:cubicBezTo>
                <a:cubicBezTo>
                  <a:pt x="1180" y="394"/>
                  <a:pt x="1186" y="412"/>
                  <a:pt x="1192" y="431"/>
                </a:cubicBezTo>
                <a:cubicBezTo>
                  <a:pt x="1198" y="451"/>
                  <a:pt x="1203" y="470"/>
                  <a:pt x="1207" y="489"/>
                </a:cubicBezTo>
                <a:cubicBezTo>
                  <a:pt x="1211" y="509"/>
                  <a:pt x="1213" y="529"/>
                  <a:pt x="1215" y="548"/>
                </a:cubicBezTo>
                <a:cubicBezTo>
                  <a:pt x="1217" y="568"/>
                  <a:pt x="1218" y="588"/>
                  <a:pt x="1218" y="608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</p:sp>
      <p:sp>
        <p:nvSpPr>
          <p:cNvPr id="116" name=""/>
          <p:cNvSpPr/>
          <p:nvPr/>
        </p:nvSpPr>
        <p:spPr>
          <a:xfrm>
            <a:off x="6159960" y="2216880"/>
            <a:ext cx="329040" cy="328680"/>
          </a:xfrm>
          <a:custGeom>
            <a:avLst/>
            <a:gdLst/>
            <a:ahLst/>
            <a:rect l="0" t="0" r="r" b="b"/>
            <a:pathLst>
              <a:path w="914" h="913">
                <a:moveTo>
                  <a:pt x="914" y="456"/>
                </a:moveTo>
                <a:cubicBezTo>
                  <a:pt x="914" y="486"/>
                  <a:pt x="911" y="516"/>
                  <a:pt x="905" y="545"/>
                </a:cubicBezTo>
                <a:cubicBezTo>
                  <a:pt x="900" y="575"/>
                  <a:pt x="891" y="603"/>
                  <a:pt x="879" y="631"/>
                </a:cubicBezTo>
                <a:cubicBezTo>
                  <a:pt x="868" y="658"/>
                  <a:pt x="854" y="686"/>
                  <a:pt x="837" y="711"/>
                </a:cubicBezTo>
                <a:cubicBezTo>
                  <a:pt x="821" y="736"/>
                  <a:pt x="802" y="759"/>
                  <a:pt x="781" y="780"/>
                </a:cubicBezTo>
                <a:cubicBezTo>
                  <a:pt x="759" y="801"/>
                  <a:pt x="736" y="820"/>
                  <a:pt x="711" y="837"/>
                </a:cubicBezTo>
                <a:cubicBezTo>
                  <a:pt x="686" y="853"/>
                  <a:pt x="659" y="867"/>
                  <a:pt x="631" y="879"/>
                </a:cubicBezTo>
                <a:cubicBezTo>
                  <a:pt x="604" y="890"/>
                  <a:pt x="575" y="899"/>
                  <a:pt x="546" y="905"/>
                </a:cubicBezTo>
                <a:cubicBezTo>
                  <a:pt x="516" y="911"/>
                  <a:pt x="487" y="913"/>
                  <a:pt x="457" y="913"/>
                </a:cubicBezTo>
                <a:cubicBezTo>
                  <a:pt x="427" y="913"/>
                  <a:pt x="397" y="911"/>
                  <a:pt x="368" y="905"/>
                </a:cubicBezTo>
                <a:cubicBezTo>
                  <a:pt x="338" y="899"/>
                  <a:pt x="310" y="890"/>
                  <a:pt x="282" y="879"/>
                </a:cubicBezTo>
                <a:cubicBezTo>
                  <a:pt x="254" y="867"/>
                  <a:pt x="228" y="853"/>
                  <a:pt x="203" y="837"/>
                </a:cubicBezTo>
                <a:cubicBezTo>
                  <a:pt x="178" y="820"/>
                  <a:pt x="155" y="801"/>
                  <a:pt x="134" y="780"/>
                </a:cubicBezTo>
                <a:cubicBezTo>
                  <a:pt x="113" y="759"/>
                  <a:pt x="94" y="736"/>
                  <a:pt x="77" y="711"/>
                </a:cubicBezTo>
                <a:cubicBezTo>
                  <a:pt x="61" y="686"/>
                  <a:pt x="47" y="658"/>
                  <a:pt x="35" y="631"/>
                </a:cubicBezTo>
                <a:cubicBezTo>
                  <a:pt x="24" y="603"/>
                  <a:pt x="15" y="575"/>
                  <a:pt x="9" y="545"/>
                </a:cubicBezTo>
                <a:cubicBezTo>
                  <a:pt x="3" y="516"/>
                  <a:pt x="0" y="486"/>
                  <a:pt x="0" y="456"/>
                </a:cubicBezTo>
                <a:cubicBezTo>
                  <a:pt x="0" y="426"/>
                  <a:pt x="3" y="396"/>
                  <a:pt x="9" y="367"/>
                </a:cubicBezTo>
                <a:cubicBezTo>
                  <a:pt x="15" y="338"/>
                  <a:pt x="24" y="309"/>
                  <a:pt x="35" y="281"/>
                </a:cubicBezTo>
                <a:cubicBezTo>
                  <a:pt x="47" y="254"/>
                  <a:pt x="61" y="227"/>
                  <a:pt x="77" y="203"/>
                </a:cubicBezTo>
                <a:cubicBezTo>
                  <a:pt x="94" y="178"/>
                  <a:pt x="113" y="155"/>
                  <a:pt x="134" y="133"/>
                </a:cubicBezTo>
                <a:cubicBezTo>
                  <a:pt x="155" y="112"/>
                  <a:pt x="178" y="93"/>
                  <a:pt x="203" y="77"/>
                </a:cubicBezTo>
                <a:cubicBezTo>
                  <a:pt x="228" y="60"/>
                  <a:pt x="254" y="46"/>
                  <a:pt x="282" y="34"/>
                </a:cubicBezTo>
                <a:cubicBezTo>
                  <a:pt x="310" y="23"/>
                  <a:pt x="338" y="14"/>
                  <a:pt x="368" y="8"/>
                </a:cubicBezTo>
                <a:cubicBezTo>
                  <a:pt x="397" y="3"/>
                  <a:pt x="427" y="0"/>
                  <a:pt x="457" y="0"/>
                </a:cubicBezTo>
                <a:cubicBezTo>
                  <a:pt x="487" y="0"/>
                  <a:pt x="516" y="3"/>
                  <a:pt x="546" y="8"/>
                </a:cubicBezTo>
                <a:cubicBezTo>
                  <a:pt x="575" y="14"/>
                  <a:pt x="604" y="23"/>
                  <a:pt x="631" y="34"/>
                </a:cubicBezTo>
                <a:cubicBezTo>
                  <a:pt x="659" y="46"/>
                  <a:pt x="686" y="60"/>
                  <a:pt x="711" y="77"/>
                </a:cubicBezTo>
                <a:cubicBezTo>
                  <a:pt x="736" y="93"/>
                  <a:pt x="759" y="112"/>
                  <a:pt x="781" y="133"/>
                </a:cubicBezTo>
                <a:cubicBezTo>
                  <a:pt x="802" y="155"/>
                  <a:pt x="821" y="178"/>
                  <a:pt x="837" y="203"/>
                </a:cubicBezTo>
                <a:cubicBezTo>
                  <a:pt x="854" y="227"/>
                  <a:pt x="868" y="254"/>
                  <a:pt x="879" y="281"/>
                </a:cubicBezTo>
                <a:cubicBezTo>
                  <a:pt x="891" y="309"/>
                  <a:pt x="900" y="338"/>
                  <a:pt x="905" y="367"/>
                </a:cubicBezTo>
                <a:cubicBezTo>
                  <a:pt x="911" y="396"/>
                  <a:pt x="914" y="426"/>
                  <a:pt x="914" y="45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7" name=""/>
          <p:cNvSpPr/>
          <p:nvPr/>
        </p:nvSpPr>
        <p:spPr>
          <a:xfrm>
            <a:off x="6202800" y="2259360"/>
            <a:ext cx="243720" cy="243720"/>
          </a:xfrm>
          <a:custGeom>
            <a:avLst/>
            <a:gdLst/>
            <a:ahLst/>
            <a:rect l="0" t="0" r="r" b="b"/>
            <a:pathLst>
              <a:path w="677" h="677">
                <a:moveTo>
                  <a:pt x="677" y="339"/>
                </a:moveTo>
                <a:cubicBezTo>
                  <a:pt x="677" y="361"/>
                  <a:pt x="675" y="383"/>
                  <a:pt x="670" y="405"/>
                </a:cubicBezTo>
                <a:cubicBezTo>
                  <a:pt x="666" y="427"/>
                  <a:pt x="660" y="448"/>
                  <a:pt x="651" y="468"/>
                </a:cubicBezTo>
                <a:cubicBezTo>
                  <a:pt x="643" y="489"/>
                  <a:pt x="632" y="508"/>
                  <a:pt x="620" y="527"/>
                </a:cubicBezTo>
                <a:cubicBezTo>
                  <a:pt x="608" y="545"/>
                  <a:pt x="594" y="562"/>
                  <a:pt x="578" y="578"/>
                </a:cubicBezTo>
                <a:cubicBezTo>
                  <a:pt x="562" y="594"/>
                  <a:pt x="545" y="608"/>
                  <a:pt x="527" y="620"/>
                </a:cubicBezTo>
                <a:cubicBezTo>
                  <a:pt x="508" y="633"/>
                  <a:pt x="489" y="643"/>
                  <a:pt x="468" y="651"/>
                </a:cubicBezTo>
                <a:cubicBezTo>
                  <a:pt x="448" y="660"/>
                  <a:pt x="427" y="666"/>
                  <a:pt x="405" y="671"/>
                </a:cubicBezTo>
                <a:cubicBezTo>
                  <a:pt x="383" y="675"/>
                  <a:pt x="361" y="677"/>
                  <a:pt x="339" y="677"/>
                </a:cubicBezTo>
                <a:cubicBezTo>
                  <a:pt x="317" y="677"/>
                  <a:pt x="295" y="675"/>
                  <a:pt x="273" y="671"/>
                </a:cubicBezTo>
                <a:cubicBezTo>
                  <a:pt x="251" y="666"/>
                  <a:pt x="230" y="660"/>
                  <a:pt x="209" y="651"/>
                </a:cubicBezTo>
                <a:cubicBezTo>
                  <a:pt x="189" y="643"/>
                  <a:pt x="169" y="633"/>
                  <a:pt x="151" y="620"/>
                </a:cubicBezTo>
                <a:cubicBezTo>
                  <a:pt x="133" y="608"/>
                  <a:pt x="115" y="594"/>
                  <a:pt x="100" y="578"/>
                </a:cubicBezTo>
                <a:cubicBezTo>
                  <a:pt x="84" y="562"/>
                  <a:pt x="70" y="545"/>
                  <a:pt x="58" y="527"/>
                </a:cubicBezTo>
                <a:cubicBezTo>
                  <a:pt x="45" y="508"/>
                  <a:pt x="35" y="489"/>
                  <a:pt x="26" y="468"/>
                </a:cubicBezTo>
                <a:cubicBezTo>
                  <a:pt x="18" y="448"/>
                  <a:pt x="12" y="427"/>
                  <a:pt x="6" y="405"/>
                </a:cubicBezTo>
                <a:cubicBezTo>
                  <a:pt x="2" y="383"/>
                  <a:pt x="0" y="361"/>
                  <a:pt x="0" y="339"/>
                </a:cubicBezTo>
                <a:cubicBezTo>
                  <a:pt x="0" y="317"/>
                  <a:pt x="2" y="295"/>
                  <a:pt x="6" y="273"/>
                </a:cubicBezTo>
                <a:cubicBezTo>
                  <a:pt x="12" y="251"/>
                  <a:pt x="18" y="230"/>
                  <a:pt x="26" y="210"/>
                </a:cubicBezTo>
                <a:cubicBezTo>
                  <a:pt x="35" y="189"/>
                  <a:pt x="45" y="170"/>
                  <a:pt x="58" y="151"/>
                </a:cubicBezTo>
                <a:cubicBezTo>
                  <a:pt x="70" y="132"/>
                  <a:pt x="84" y="115"/>
                  <a:pt x="100" y="99"/>
                </a:cubicBezTo>
                <a:cubicBezTo>
                  <a:pt x="115" y="83"/>
                  <a:pt x="133" y="69"/>
                  <a:pt x="151" y="57"/>
                </a:cubicBezTo>
                <a:cubicBezTo>
                  <a:pt x="169" y="45"/>
                  <a:pt x="189" y="34"/>
                  <a:pt x="209" y="26"/>
                </a:cubicBezTo>
                <a:cubicBezTo>
                  <a:pt x="230" y="17"/>
                  <a:pt x="251" y="11"/>
                  <a:pt x="273" y="7"/>
                </a:cubicBezTo>
                <a:cubicBezTo>
                  <a:pt x="295" y="2"/>
                  <a:pt x="317" y="0"/>
                  <a:pt x="339" y="0"/>
                </a:cubicBezTo>
                <a:cubicBezTo>
                  <a:pt x="361" y="0"/>
                  <a:pt x="383" y="2"/>
                  <a:pt x="405" y="7"/>
                </a:cubicBezTo>
                <a:cubicBezTo>
                  <a:pt x="427" y="11"/>
                  <a:pt x="448" y="17"/>
                  <a:pt x="468" y="26"/>
                </a:cubicBezTo>
                <a:cubicBezTo>
                  <a:pt x="489" y="34"/>
                  <a:pt x="508" y="45"/>
                  <a:pt x="527" y="57"/>
                </a:cubicBezTo>
                <a:cubicBezTo>
                  <a:pt x="545" y="69"/>
                  <a:pt x="562" y="83"/>
                  <a:pt x="578" y="99"/>
                </a:cubicBezTo>
                <a:cubicBezTo>
                  <a:pt x="594" y="115"/>
                  <a:pt x="608" y="132"/>
                  <a:pt x="620" y="151"/>
                </a:cubicBezTo>
                <a:cubicBezTo>
                  <a:pt x="632" y="170"/>
                  <a:pt x="643" y="189"/>
                  <a:pt x="651" y="210"/>
                </a:cubicBezTo>
                <a:cubicBezTo>
                  <a:pt x="660" y="230"/>
                  <a:pt x="666" y="251"/>
                  <a:pt x="670" y="273"/>
                </a:cubicBezTo>
                <a:cubicBezTo>
                  <a:pt x="675" y="295"/>
                  <a:pt x="677" y="317"/>
                  <a:pt x="677" y="339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</p:sp>
      <p:sp>
        <p:nvSpPr>
          <p:cNvPr id="118" name=""/>
          <p:cNvSpPr/>
          <p:nvPr/>
        </p:nvSpPr>
        <p:spPr>
          <a:xfrm>
            <a:off x="6251400" y="2307960"/>
            <a:ext cx="146520" cy="146520"/>
          </a:xfrm>
          <a:custGeom>
            <a:avLst/>
            <a:gdLst/>
            <a:ahLst/>
            <a:rect l="0" t="0" r="r" b="b"/>
            <a:pathLst>
              <a:path w="407" h="407">
                <a:moveTo>
                  <a:pt x="407" y="203"/>
                </a:moveTo>
                <a:cubicBezTo>
                  <a:pt x="407" y="216"/>
                  <a:pt x="405" y="230"/>
                  <a:pt x="403" y="243"/>
                </a:cubicBezTo>
                <a:cubicBezTo>
                  <a:pt x="400" y="256"/>
                  <a:pt x="396" y="268"/>
                  <a:pt x="391" y="282"/>
                </a:cubicBezTo>
                <a:cubicBezTo>
                  <a:pt x="386" y="294"/>
                  <a:pt x="380" y="306"/>
                  <a:pt x="372" y="317"/>
                </a:cubicBezTo>
                <a:cubicBezTo>
                  <a:pt x="365" y="328"/>
                  <a:pt x="357" y="338"/>
                  <a:pt x="347" y="348"/>
                </a:cubicBezTo>
                <a:cubicBezTo>
                  <a:pt x="338" y="357"/>
                  <a:pt x="328" y="365"/>
                  <a:pt x="317" y="373"/>
                </a:cubicBezTo>
                <a:cubicBezTo>
                  <a:pt x="305" y="380"/>
                  <a:pt x="294" y="386"/>
                  <a:pt x="281" y="391"/>
                </a:cubicBezTo>
                <a:cubicBezTo>
                  <a:pt x="269" y="397"/>
                  <a:pt x="256" y="400"/>
                  <a:pt x="242" y="403"/>
                </a:cubicBezTo>
                <a:cubicBezTo>
                  <a:pt x="229" y="406"/>
                  <a:pt x="216" y="407"/>
                  <a:pt x="203" y="407"/>
                </a:cubicBezTo>
                <a:cubicBezTo>
                  <a:pt x="190" y="407"/>
                  <a:pt x="176" y="406"/>
                  <a:pt x="163" y="403"/>
                </a:cubicBezTo>
                <a:cubicBezTo>
                  <a:pt x="150" y="400"/>
                  <a:pt x="138" y="397"/>
                  <a:pt x="125" y="391"/>
                </a:cubicBezTo>
                <a:cubicBezTo>
                  <a:pt x="113" y="386"/>
                  <a:pt x="101" y="380"/>
                  <a:pt x="90" y="373"/>
                </a:cubicBezTo>
                <a:cubicBezTo>
                  <a:pt x="79" y="365"/>
                  <a:pt x="69" y="357"/>
                  <a:pt x="59" y="348"/>
                </a:cubicBezTo>
                <a:cubicBezTo>
                  <a:pt x="50" y="338"/>
                  <a:pt x="42" y="328"/>
                  <a:pt x="34" y="317"/>
                </a:cubicBezTo>
                <a:cubicBezTo>
                  <a:pt x="27" y="306"/>
                  <a:pt x="21" y="294"/>
                  <a:pt x="15" y="282"/>
                </a:cubicBezTo>
                <a:cubicBezTo>
                  <a:pt x="10" y="268"/>
                  <a:pt x="6" y="256"/>
                  <a:pt x="4" y="243"/>
                </a:cubicBezTo>
                <a:cubicBezTo>
                  <a:pt x="1" y="230"/>
                  <a:pt x="0" y="216"/>
                  <a:pt x="0" y="203"/>
                </a:cubicBezTo>
                <a:cubicBezTo>
                  <a:pt x="0" y="190"/>
                  <a:pt x="1" y="177"/>
                  <a:pt x="4" y="164"/>
                </a:cubicBezTo>
                <a:cubicBezTo>
                  <a:pt x="6" y="150"/>
                  <a:pt x="10" y="138"/>
                  <a:pt x="15" y="125"/>
                </a:cubicBezTo>
                <a:cubicBezTo>
                  <a:pt x="21" y="113"/>
                  <a:pt x="27" y="101"/>
                  <a:pt x="34" y="90"/>
                </a:cubicBezTo>
                <a:cubicBezTo>
                  <a:pt x="42" y="79"/>
                  <a:pt x="50" y="69"/>
                  <a:pt x="59" y="60"/>
                </a:cubicBezTo>
                <a:cubicBezTo>
                  <a:pt x="69" y="50"/>
                  <a:pt x="79" y="42"/>
                  <a:pt x="90" y="34"/>
                </a:cubicBezTo>
                <a:cubicBezTo>
                  <a:pt x="101" y="27"/>
                  <a:pt x="113" y="21"/>
                  <a:pt x="125" y="16"/>
                </a:cubicBezTo>
                <a:cubicBezTo>
                  <a:pt x="138" y="11"/>
                  <a:pt x="150" y="7"/>
                  <a:pt x="163" y="4"/>
                </a:cubicBezTo>
                <a:cubicBezTo>
                  <a:pt x="176" y="2"/>
                  <a:pt x="190" y="0"/>
                  <a:pt x="203" y="0"/>
                </a:cubicBezTo>
                <a:cubicBezTo>
                  <a:pt x="216" y="0"/>
                  <a:pt x="229" y="2"/>
                  <a:pt x="242" y="4"/>
                </a:cubicBezTo>
                <a:cubicBezTo>
                  <a:pt x="256" y="7"/>
                  <a:pt x="269" y="11"/>
                  <a:pt x="281" y="16"/>
                </a:cubicBezTo>
                <a:cubicBezTo>
                  <a:pt x="294" y="21"/>
                  <a:pt x="305" y="27"/>
                  <a:pt x="317" y="34"/>
                </a:cubicBezTo>
                <a:cubicBezTo>
                  <a:pt x="328" y="42"/>
                  <a:pt x="338" y="50"/>
                  <a:pt x="347" y="60"/>
                </a:cubicBezTo>
                <a:cubicBezTo>
                  <a:pt x="357" y="69"/>
                  <a:pt x="365" y="79"/>
                  <a:pt x="372" y="90"/>
                </a:cubicBezTo>
                <a:cubicBezTo>
                  <a:pt x="380" y="101"/>
                  <a:pt x="386" y="113"/>
                  <a:pt x="391" y="125"/>
                </a:cubicBezTo>
                <a:cubicBezTo>
                  <a:pt x="396" y="138"/>
                  <a:pt x="400" y="150"/>
                  <a:pt x="403" y="164"/>
                </a:cubicBezTo>
                <a:cubicBezTo>
                  <a:pt x="405" y="177"/>
                  <a:pt x="407" y="190"/>
                  <a:pt x="407" y="20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9" name=""/>
          <p:cNvSpPr/>
          <p:nvPr/>
        </p:nvSpPr>
        <p:spPr>
          <a:xfrm>
            <a:off x="6287760" y="2344680"/>
            <a:ext cx="73440" cy="73440"/>
          </a:xfrm>
          <a:custGeom>
            <a:avLst/>
            <a:gdLst/>
            <a:ahLst/>
            <a:rect l="0" t="0" r="r" b="b"/>
            <a:pathLst>
              <a:path w="204" h="204">
                <a:moveTo>
                  <a:pt x="204" y="102"/>
                </a:moveTo>
                <a:cubicBezTo>
                  <a:pt x="204" y="116"/>
                  <a:pt x="202" y="128"/>
                  <a:pt x="197" y="141"/>
                </a:cubicBezTo>
                <a:cubicBezTo>
                  <a:pt x="191" y="153"/>
                  <a:pt x="184" y="164"/>
                  <a:pt x="175" y="174"/>
                </a:cubicBezTo>
                <a:cubicBezTo>
                  <a:pt x="165" y="183"/>
                  <a:pt x="154" y="191"/>
                  <a:pt x="142" y="196"/>
                </a:cubicBezTo>
                <a:cubicBezTo>
                  <a:pt x="129" y="201"/>
                  <a:pt x="116" y="204"/>
                  <a:pt x="103" y="204"/>
                </a:cubicBezTo>
                <a:cubicBezTo>
                  <a:pt x="89" y="204"/>
                  <a:pt x="76" y="201"/>
                  <a:pt x="64" y="196"/>
                </a:cubicBezTo>
                <a:cubicBezTo>
                  <a:pt x="52" y="191"/>
                  <a:pt x="41" y="183"/>
                  <a:pt x="31" y="174"/>
                </a:cubicBezTo>
                <a:cubicBezTo>
                  <a:pt x="22" y="164"/>
                  <a:pt x="14" y="153"/>
                  <a:pt x="9" y="141"/>
                </a:cubicBezTo>
                <a:cubicBezTo>
                  <a:pt x="3" y="128"/>
                  <a:pt x="0" y="116"/>
                  <a:pt x="0" y="102"/>
                </a:cubicBezTo>
                <a:cubicBezTo>
                  <a:pt x="0" y="89"/>
                  <a:pt x="3" y="76"/>
                  <a:pt x="9" y="63"/>
                </a:cubicBezTo>
                <a:cubicBezTo>
                  <a:pt x="14" y="50"/>
                  <a:pt x="22" y="39"/>
                  <a:pt x="31" y="29"/>
                </a:cubicBezTo>
                <a:cubicBezTo>
                  <a:pt x="41" y="20"/>
                  <a:pt x="52" y="13"/>
                  <a:pt x="64" y="7"/>
                </a:cubicBezTo>
                <a:cubicBezTo>
                  <a:pt x="76" y="2"/>
                  <a:pt x="89" y="0"/>
                  <a:pt x="103" y="0"/>
                </a:cubicBezTo>
                <a:cubicBezTo>
                  <a:pt x="116" y="0"/>
                  <a:pt x="129" y="2"/>
                  <a:pt x="142" y="7"/>
                </a:cubicBezTo>
                <a:cubicBezTo>
                  <a:pt x="154" y="13"/>
                  <a:pt x="165" y="20"/>
                  <a:pt x="175" y="29"/>
                </a:cubicBezTo>
                <a:cubicBezTo>
                  <a:pt x="184" y="39"/>
                  <a:pt x="191" y="50"/>
                  <a:pt x="197" y="63"/>
                </a:cubicBezTo>
                <a:cubicBezTo>
                  <a:pt x="202" y="76"/>
                  <a:pt x="204" y="89"/>
                  <a:pt x="204" y="102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</p:sp>
      <p:sp>
        <p:nvSpPr>
          <p:cNvPr id="120" name=""/>
          <p:cNvSpPr/>
          <p:nvPr/>
        </p:nvSpPr>
        <p:spPr>
          <a:xfrm>
            <a:off x="6319440" y="2384640"/>
            <a:ext cx="168120" cy="205560"/>
          </a:xfrm>
          <a:custGeom>
            <a:avLst/>
            <a:gdLst/>
            <a:ahLst/>
            <a:rect l="0" t="0" r="r" b="b"/>
            <a:pathLst>
              <a:path w="467" h="571">
                <a:moveTo>
                  <a:pt x="22" y="0"/>
                </a:moveTo>
                <a:lnTo>
                  <a:pt x="467" y="397"/>
                </a:lnTo>
                <a:cubicBezTo>
                  <a:pt x="467" y="397"/>
                  <a:pt x="377" y="512"/>
                  <a:pt x="200" y="571"/>
                </a:cubicBezTo>
                <a:lnTo>
                  <a:pt x="0" y="4"/>
                </a:lnTo>
                <a:lnTo>
                  <a:pt x="22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</p:sp>
      <p:sp>
        <p:nvSpPr>
          <p:cNvPr id="121" name=""/>
          <p:cNvSpPr/>
          <p:nvPr/>
        </p:nvSpPr>
        <p:spPr>
          <a:xfrm>
            <a:off x="6315840" y="2362320"/>
            <a:ext cx="31680" cy="31680"/>
          </a:xfrm>
          <a:custGeom>
            <a:avLst/>
            <a:gdLst/>
            <a:ahLst/>
            <a:rect l="0" t="0" r="r" b="b"/>
            <a:pathLst>
              <a:path w="88" h="88">
                <a:moveTo>
                  <a:pt x="34" y="88"/>
                </a:moveTo>
                <a:cubicBezTo>
                  <a:pt x="25" y="88"/>
                  <a:pt x="17" y="85"/>
                  <a:pt x="10" y="78"/>
                </a:cubicBezTo>
                <a:cubicBezTo>
                  <a:pt x="-3" y="65"/>
                  <a:pt x="-3" y="44"/>
                  <a:pt x="10" y="30"/>
                </a:cubicBezTo>
                <a:lnTo>
                  <a:pt x="29" y="10"/>
                </a:lnTo>
                <a:cubicBezTo>
                  <a:pt x="42" y="-3"/>
                  <a:pt x="64" y="-3"/>
                  <a:pt x="78" y="10"/>
                </a:cubicBezTo>
                <a:cubicBezTo>
                  <a:pt x="91" y="25"/>
                  <a:pt x="91" y="46"/>
                  <a:pt x="78" y="59"/>
                </a:cubicBezTo>
                <a:lnTo>
                  <a:pt x="59" y="78"/>
                </a:lnTo>
                <a:cubicBezTo>
                  <a:pt x="52" y="85"/>
                  <a:pt x="42" y="88"/>
                  <a:pt x="34" y="88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</p:sp>
      <p:sp>
        <p:nvSpPr>
          <p:cNvPr id="122" name=""/>
          <p:cNvSpPr/>
          <p:nvPr/>
        </p:nvSpPr>
        <p:spPr>
          <a:xfrm>
            <a:off x="6395400" y="2162160"/>
            <a:ext cx="148320" cy="148320"/>
          </a:xfrm>
          <a:custGeom>
            <a:avLst/>
            <a:gdLst/>
            <a:ahLst/>
            <a:rect l="0" t="0" r="r" b="b"/>
            <a:pathLst>
              <a:path w="412" h="412">
                <a:moveTo>
                  <a:pt x="6" y="236"/>
                </a:moveTo>
                <a:cubicBezTo>
                  <a:pt x="-7" y="306"/>
                  <a:pt x="6" y="395"/>
                  <a:pt x="6" y="395"/>
                </a:cubicBezTo>
                <a:lnTo>
                  <a:pt x="246" y="144"/>
                </a:lnTo>
                <a:cubicBezTo>
                  <a:pt x="256" y="95"/>
                  <a:pt x="228" y="11"/>
                  <a:pt x="188" y="1"/>
                </a:cubicBezTo>
                <a:cubicBezTo>
                  <a:pt x="147" y="-9"/>
                  <a:pt x="49" y="28"/>
                  <a:pt x="6" y="236"/>
                </a:cubicBezTo>
                <a:moveTo>
                  <a:pt x="176" y="406"/>
                </a:moveTo>
                <a:cubicBezTo>
                  <a:pt x="106" y="419"/>
                  <a:pt x="17" y="406"/>
                  <a:pt x="17" y="406"/>
                </a:cubicBezTo>
                <a:lnTo>
                  <a:pt x="268" y="166"/>
                </a:lnTo>
                <a:cubicBezTo>
                  <a:pt x="317" y="156"/>
                  <a:pt x="400" y="184"/>
                  <a:pt x="411" y="224"/>
                </a:cubicBezTo>
                <a:cubicBezTo>
                  <a:pt x="421" y="265"/>
                  <a:pt x="384" y="363"/>
                  <a:pt x="176" y="40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</p:sp>
      <p:sp>
        <p:nvSpPr>
          <p:cNvPr id="123" name=""/>
          <p:cNvSpPr/>
          <p:nvPr/>
        </p:nvSpPr>
        <p:spPr>
          <a:xfrm>
            <a:off x="6326640" y="2200680"/>
            <a:ext cx="182520" cy="181800"/>
          </a:xfrm>
          <a:custGeom>
            <a:avLst/>
            <a:gdLst/>
            <a:ahLst/>
            <a:rect l="0" t="0" r="r" b="b"/>
            <a:pathLst>
              <a:path w="507" h="505">
                <a:moveTo>
                  <a:pt x="495" y="44"/>
                </a:moveTo>
                <a:lnTo>
                  <a:pt x="101" y="488"/>
                </a:lnTo>
                <a:cubicBezTo>
                  <a:pt x="89" y="500"/>
                  <a:pt x="45" y="518"/>
                  <a:pt x="16" y="490"/>
                </a:cubicBezTo>
                <a:cubicBezTo>
                  <a:pt x="-12" y="461"/>
                  <a:pt x="2" y="419"/>
                  <a:pt x="14" y="407"/>
                </a:cubicBezTo>
                <a:lnTo>
                  <a:pt x="462" y="11"/>
                </a:lnTo>
                <a:cubicBezTo>
                  <a:pt x="462" y="11"/>
                  <a:pt x="485" y="-11"/>
                  <a:pt x="501" y="6"/>
                </a:cubicBezTo>
                <a:cubicBezTo>
                  <a:pt x="517" y="22"/>
                  <a:pt x="495" y="44"/>
                  <a:pt x="495" y="44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</p:sp>
      <p:sp>
        <p:nvSpPr>
          <p:cNvPr id="124" name=""/>
          <p:cNvSpPr txBox="1"/>
          <p:nvPr/>
        </p:nvSpPr>
        <p:spPr>
          <a:xfrm>
            <a:off x="333360" y="2152800"/>
            <a:ext cx="577656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Kubernetes</a:t>
            </a:r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が解決する問題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691920" y="3559320"/>
            <a:ext cx="10654560" cy="2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解決策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1**: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コンテナの⾃動管理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コンテナの配置を⾃動で最適化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障害が発⽣したら⾃動で復旧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691920" y="4264200"/>
            <a:ext cx="11124000" cy="2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解決策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2**: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簡単なスケーリング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アクセスが増えたら⾃動でスケールアップ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負荷が減ったら⾃動で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606240" y="4616640"/>
            <a:ext cx="1643760" cy="2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スケールダウン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129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4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266760" y="58320"/>
            <a:ext cx="455364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イントロダクション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34" name=""/>
          <p:cNvSpPr/>
          <p:nvPr/>
        </p:nvSpPr>
        <p:spPr>
          <a:xfrm>
            <a:off x="333360" y="2590560"/>
            <a:ext cx="11525400" cy="10080"/>
          </a:xfrm>
          <a:custGeom>
            <a:avLst/>
            <a:gdLst/>
            <a:ahLst/>
            <a:rect l="0" t="0" r="r" b="b"/>
            <a:pathLst>
              <a:path w="32015" h="28">
                <a:moveTo>
                  <a:pt x="0" y="0"/>
                </a:moveTo>
                <a:lnTo>
                  <a:pt x="32015" y="0"/>
                </a:lnTo>
                <a:lnTo>
                  <a:pt x="320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135" name=""/>
          <p:cNvSpPr/>
          <p:nvPr/>
        </p:nvSpPr>
        <p:spPr>
          <a:xfrm>
            <a:off x="333360" y="4600440"/>
            <a:ext cx="11525400" cy="581400"/>
          </a:xfrm>
          <a:custGeom>
            <a:avLst/>
            <a:gdLst/>
            <a:ahLst/>
            <a:rect l="0" t="0" r="r" b="b"/>
            <a:pathLst>
              <a:path w="32015" h="1615">
                <a:moveTo>
                  <a:pt x="0" y="0"/>
                </a:moveTo>
                <a:lnTo>
                  <a:pt x="32015" y="0"/>
                </a:lnTo>
                <a:lnTo>
                  <a:pt x="32015" y="1615"/>
                </a:lnTo>
                <a:lnTo>
                  <a:pt x="0" y="1615"/>
                </a:lnTo>
                <a:lnTo>
                  <a:pt x="0" y="0"/>
                </a:lnTo>
                <a:close/>
              </a:path>
            </a:pathLst>
          </a:custGeom>
          <a:solidFill>
            <a:srgbClr val="fff3cd"/>
          </a:solidFill>
          <a:ln w="0">
            <a:noFill/>
          </a:ln>
        </p:spPr>
      </p:sp>
      <p:sp>
        <p:nvSpPr>
          <p:cNvPr id="136" name=""/>
          <p:cNvSpPr/>
          <p:nvPr/>
        </p:nvSpPr>
        <p:spPr>
          <a:xfrm>
            <a:off x="333360" y="4600440"/>
            <a:ext cx="38160" cy="581400"/>
          </a:xfrm>
          <a:custGeom>
            <a:avLst/>
            <a:gdLst/>
            <a:ahLst/>
            <a:rect l="0" t="0" r="r" b="b"/>
            <a:pathLst>
              <a:path w="106" h="1615">
                <a:moveTo>
                  <a:pt x="0" y="0"/>
                </a:moveTo>
                <a:lnTo>
                  <a:pt x="106" y="0"/>
                </a:lnTo>
                <a:lnTo>
                  <a:pt x="106" y="1615"/>
                </a:lnTo>
                <a:lnTo>
                  <a:pt x="0" y="1615"/>
                </a:lnTo>
                <a:lnTo>
                  <a:pt x="0" y="0"/>
                </a:lnTo>
                <a:close/>
              </a:path>
            </a:pathLst>
          </a:custGeom>
          <a:solidFill>
            <a:srgbClr val="ffc107"/>
          </a:solidFill>
          <a:ln w="0">
            <a:noFill/>
          </a:ln>
        </p:spPr>
      </p:sp>
      <p:sp>
        <p:nvSpPr>
          <p:cNvPr id="137" name=""/>
          <p:cNvSpPr/>
          <p:nvPr/>
        </p:nvSpPr>
        <p:spPr>
          <a:xfrm>
            <a:off x="5203080" y="2028960"/>
            <a:ext cx="414360" cy="414000"/>
          </a:xfrm>
          <a:custGeom>
            <a:avLst/>
            <a:gdLst/>
            <a:ahLst/>
            <a:rect l="0" t="0" r="r" b="b"/>
            <a:pathLst>
              <a:path w="1151" h="1150">
                <a:moveTo>
                  <a:pt x="1151" y="574"/>
                </a:moveTo>
                <a:cubicBezTo>
                  <a:pt x="1151" y="593"/>
                  <a:pt x="1150" y="612"/>
                  <a:pt x="1148" y="631"/>
                </a:cubicBezTo>
                <a:cubicBezTo>
                  <a:pt x="1146" y="650"/>
                  <a:pt x="1143" y="668"/>
                  <a:pt x="1140" y="688"/>
                </a:cubicBezTo>
                <a:cubicBezTo>
                  <a:pt x="1136" y="706"/>
                  <a:pt x="1131" y="724"/>
                  <a:pt x="1126" y="742"/>
                </a:cubicBezTo>
                <a:cubicBezTo>
                  <a:pt x="1120" y="760"/>
                  <a:pt x="1114" y="778"/>
                  <a:pt x="1107" y="795"/>
                </a:cubicBezTo>
                <a:cubicBezTo>
                  <a:pt x="1100" y="813"/>
                  <a:pt x="1092" y="830"/>
                  <a:pt x="1083" y="846"/>
                </a:cubicBezTo>
                <a:cubicBezTo>
                  <a:pt x="1074" y="863"/>
                  <a:pt x="1064" y="879"/>
                  <a:pt x="1053" y="895"/>
                </a:cubicBezTo>
                <a:cubicBezTo>
                  <a:pt x="1042" y="910"/>
                  <a:pt x="1031" y="926"/>
                  <a:pt x="1019" y="940"/>
                </a:cubicBezTo>
                <a:cubicBezTo>
                  <a:pt x="1007" y="955"/>
                  <a:pt x="995" y="969"/>
                  <a:pt x="981" y="982"/>
                </a:cubicBezTo>
                <a:cubicBezTo>
                  <a:pt x="968" y="995"/>
                  <a:pt x="954" y="1008"/>
                  <a:pt x="939" y="1020"/>
                </a:cubicBezTo>
                <a:cubicBezTo>
                  <a:pt x="925" y="1032"/>
                  <a:pt x="910" y="1043"/>
                  <a:pt x="894" y="1053"/>
                </a:cubicBezTo>
                <a:cubicBezTo>
                  <a:pt x="878" y="1064"/>
                  <a:pt x="862" y="1073"/>
                  <a:pt x="846" y="1082"/>
                </a:cubicBezTo>
                <a:cubicBezTo>
                  <a:pt x="829" y="1091"/>
                  <a:pt x="812" y="1099"/>
                  <a:pt x="795" y="1106"/>
                </a:cubicBezTo>
                <a:cubicBezTo>
                  <a:pt x="777" y="1114"/>
                  <a:pt x="760" y="1120"/>
                  <a:pt x="742" y="1125"/>
                </a:cubicBezTo>
                <a:cubicBezTo>
                  <a:pt x="724" y="1131"/>
                  <a:pt x="705" y="1135"/>
                  <a:pt x="687" y="1139"/>
                </a:cubicBezTo>
                <a:cubicBezTo>
                  <a:pt x="668" y="1143"/>
                  <a:pt x="650" y="1146"/>
                  <a:pt x="631" y="1147"/>
                </a:cubicBezTo>
                <a:cubicBezTo>
                  <a:pt x="612" y="1149"/>
                  <a:pt x="594" y="1150"/>
                  <a:pt x="575" y="1150"/>
                </a:cubicBezTo>
                <a:cubicBezTo>
                  <a:pt x="556" y="1150"/>
                  <a:pt x="537" y="1149"/>
                  <a:pt x="518" y="1147"/>
                </a:cubicBezTo>
                <a:cubicBezTo>
                  <a:pt x="500" y="1146"/>
                  <a:pt x="481" y="1143"/>
                  <a:pt x="463" y="1139"/>
                </a:cubicBezTo>
                <a:cubicBezTo>
                  <a:pt x="444" y="1135"/>
                  <a:pt x="426" y="1131"/>
                  <a:pt x="408" y="1125"/>
                </a:cubicBezTo>
                <a:cubicBezTo>
                  <a:pt x="390" y="1120"/>
                  <a:pt x="372" y="1114"/>
                  <a:pt x="355" y="1106"/>
                </a:cubicBezTo>
                <a:cubicBezTo>
                  <a:pt x="338" y="1099"/>
                  <a:pt x="321" y="1091"/>
                  <a:pt x="304" y="1082"/>
                </a:cubicBezTo>
                <a:cubicBezTo>
                  <a:pt x="287" y="1073"/>
                  <a:pt x="271" y="1064"/>
                  <a:pt x="256" y="1053"/>
                </a:cubicBezTo>
                <a:cubicBezTo>
                  <a:pt x="240" y="1043"/>
                  <a:pt x="225" y="1032"/>
                  <a:pt x="210" y="1020"/>
                </a:cubicBezTo>
                <a:cubicBezTo>
                  <a:pt x="196" y="1008"/>
                  <a:pt x="182" y="995"/>
                  <a:pt x="168" y="982"/>
                </a:cubicBezTo>
                <a:cubicBezTo>
                  <a:pt x="155" y="969"/>
                  <a:pt x="142" y="955"/>
                  <a:pt x="131" y="940"/>
                </a:cubicBezTo>
                <a:cubicBezTo>
                  <a:pt x="119" y="926"/>
                  <a:pt x="107" y="910"/>
                  <a:pt x="97" y="895"/>
                </a:cubicBezTo>
                <a:cubicBezTo>
                  <a:pt x="87" y="879"/>
                  <a:pt x="77" y="863"/>
                  <a:pt x="68" y="846"/>
                </a:cubicBezTo>
                <a:cubicBezTo>
                  <a:pt x="59" y="830"/>
                  <a:pt x="51" y="813"/>
                  <a:pt x="44" y="795"/>
                </a:cubicBezTo>
                <a:cubicBezTo>
                  <a:pt x="37" y="778"/>
                  <a:pt x="30" y="760"/>
                  <a:pt x="25" y="742"/>
                </a:cubicBezTo>
                <a:cubicBezTo>
                  <a:pt x="19" y="724"/>
                  <a:pt x="15" y="706"/>
                  <a:pt x="11" y="688"/>
                </a:cubicBezTo>
                <a:cubicBezTo>
                  <a:pt x="7" y="668"/>
                  <a:pt x="5" y="650"/>
                  <a:pt x="3" y="631"/>
                </a:cubicBezTo>
                <a:cubicBezTo>
                  <a:pt x="1" y="612"/>
                  <a:pt x="0" y="593"/>
                  <a:pt x="0" y="574"/>
                </a:cubicBezTo>
                <a:cubicBezTo>
                  <a:pt x="0" y="556"/>
                  <a:pt x="1" y="537"/>
                  <a:pt x="3" y="518"/>
                </a:cubicBezTo>
                <a:cubicBezTo>
                  <a:pt x="5" y="499"/>
                  <a:pt x="7" y="481"/>
                  <a:pt x="11" y="462"/>
                </a:cubicBezTo>
                <a:cubicBezTo>
                  <a:pt x="15" y="444"/>
                  <a:pt x="19" y="426"/>
                  <a:pt x="25" y="408"/>
                </a:cubicBezTo>
                <a:cubicBezTo>
                  <a:pt x="30" y="390"/>
                  <a:pt x="37" y="372"/>
                  <a:pt x="44" y="355"/>
                </a:cubicBezTo>
                <a:cubicBezTo>
                  <a:pt x="51" y="337"/>
                  <a:pt x="59" y="320"/>
                  <a:pt x="68" y="304"/>
                </a:cubicBezTo>
                <a:cubicBezTo>
                  <a:pt x="77" y="287"/>
                  <a:pt x="87" y="271"/>
                  <a:pt x="97" y="255"/>
                </a:cubicBezTo>
                <a:cubicBezTo>
                  <a:pt x="107" y="240"/>
                  <a:pt x="119" y="224"/>
                  <a:pt x="131" y="210"/>
                </a:cubicBezTo>
                <a:cubicBezTo>
                  <a:pt x="142" y="195"/>
                  <a:pt x="155" y="181"/>
                  <a:pt x="168" y="168"/>
                </a:cubicBezTo>
                <a:cubicBezTo>
                  <a:pt x="182" y="155"/>
                  <a:pt x="196" y="142"/>
                  <a:pt x="210" y="130"/>
                </a:cubicBezTo>
                <a:cubicBezTo>
                  <a:pt x="225" y="118"/>
                  <a:pt x="240" y="107"/>
                  <a:pt x="256" y="97"/>
                </a:cubicBezTo>
                <a:cubicBezTo>
                  <a:pt x="271" y="86"/>
                  <a:pt x="287" y="76"/>
                  <a:pt x="304" y="68"/>
                </a:cubicBezTo>
                <a:cubicBezTo>
                  <a:pt x="321" y="59"/>
                  <a:pt x="338" y="51"/>
                  <a:pt x="355" y="43"/>
                </a:cubicBezTo>
                <a:cubicBezTo>
                  <a:pt x="372" y="36"/>
                  <a:pt x="390" y="30"/>
                  <a:pt x="408" y="24"/>
                </a:cubicBezTo>
                <a:cubicBezTo>
                  <a:pt x="426" y="19"/>
                  <a:pt x="444" y="14"/>
                  <a:pt x="463" y="11"/>
                </a:cubicBezTo>
                <a:cubicBezTo>
                  <a:pt x="481" y="7"/>
                  <a:pt x="500" y="4"/>
                  <a:pt x="518" y="3"/>
                </a:cubicBezTo>
                <a:cubicBezTo>
                  <a:pt x="537" y="1"/>
                  <a:pt x="556" y="0"/>
                  <a:pt x="575" y="0"/>
                </a:cubicBezTo>
                <a:cubicBezTo>
                  <a:pt x="594" y="0"/>
                  <a:pt x="612" y="1"/>
                  <a:pt x="631" y="3"/>
                </a:cubicBezTo>
                <a:cubicBezTo>
                  <a:pt x="650" y="4"/>
                  <a:pt x="668" y="7"/>
                  <a:pt x="687" y="11"/>
                </a:cubicBezTo>
                <a:cubicBezTo>
                  <a:pt x="705" y="14"/>
                  <a:pt x="724" y="19"/>
                  <a:pt x="742" y="24"/>
                </a:cubicBezTo>
                <a:cubicBezTo>
                  <a:pt x="760" y="30"/>
                  <a:pt x="777" y="36"/>
                  <a:pt x="795" y="43"/>
                </a:cubicBezTo>
                <a:cubicBezTo>
                  <a:pt x="812" y="51"/>
                  <a:pt x="829" y="59"/>
                  <a:pt x="846" y="68"/>
                </a:cubicBezTo>
                <a:cubicBezTo>
                  <a:pt x="862" y="76"/>
                  <a:pt x="878" y="86"/>
                  <a:pt x="894" y="97"/>
                </a:cubicBezTo>
                <a:cubicBezTo>
                  <a:pt x="910" y="107"/>
                  <a:pt x="925" y="118"/>
                  <a:pt x="939" y="130"/>
                </a:cubicBezTo>
                <a:cubicBezTo>
                  <a:pt x="954" y="142"/>
                  <a:pt x="968" y="155"/>
                  <a:pt x="981" y="168"/>
                </a:cubicBezTo>
                <a:cubicBezTo>
                  <a:pt x="995" y="181"/>
                  <a:pt x="1007" y="195"/>
                  <a:pt x="1019" y="210"/>
                </a:cubicBezTo>
                <a:cubicBezTo>
                  <a:pt x="1031" y="224"/>
                  <a:pt x="1042" y="240"/>
                  <a:pt x="1053" y="255"/>
                </a:cubicBezTo>
                <a:cubicBezTo>
                  <a:pt x="1064" y="271"/>
                  <a:pt x="1074" y="287"/>
                  <a:pt x="1083" y="304"/>
                </a:cubicBezTo>
                <a:cubicBezTo>
                  <a:pt x="1092" y="320"/>
                  <a:pt x="1100" y="337"/>
                  <a:pt x="1107" y="355"/>
                </a:cubicBezTo>
                <a:cubicBezTo>
                  <a:pt x="1114" y="372"/>
                  <a:pt x="1120" y="390"/>
                  <a:pt x="1126" y="408"/>
                </a:cubicBezTo>
                <a:cubicBezTo>
                  <a:pt x="1131" y="426"/>
                  <a:pt x="1136" y="444"/>
                  <a:pt x="1140" y="462"/>
                </a:cubicBezTo>
                <a:cubicBezTo>
                  <a:pt x="1143" y="481"/>
                  <a:pt x="1146" y="499"/>
                  <a:pt x="1148" y="518"/>
                </a:cubicBezTo>
                <a:cubicBezTo>
                  <a:pt x="1150" y="537"/>
                  <a:pt x="1151" y="556"/>
                  <a:pt x="1151" y="574"/>
                </a:cubicBezTo>
                <a:close/>
              </a:path>
            </a:pathLst>
          </a:custGeom>
          <a:solidFill>
            <a:srgbClr val="ffcb4c"/>
          </a:solidFill>
          <a:ln w="0">
            <a:noFill/>
          </a:ln>
        </p:spPr>
      </p:sp>
      <p:sp>
        <p:nvSpPr>
          <p:cNvPr id="138" name=""/>
          <p:cNvSpPr/>
          <p:nvPr/>
        </p:nvSpPr>
        <p:spPr>
          <a:xfrm>
            <a:off x="5363640" y="2263680"/>
            <a:ext cx="105840" cy="39600"/>
          </a:xfrm>
          <a:custGeom>
            <a:avLst/>
            <a:gdLst/>
            <a:ahLst/>
            <a:rect l="0" t="0" r="r" b="b"/>
            <a:pathLst>
              <a:path w="294" h="110">
                <a:moveTo>
                  <a:pt x="11" y="59"/>
                </a:moveTo>
                <a:cubicBezTo>
                  <a:pt x="6" y="55"/>
                  <a:pt x="3" y="50"/>
                  <a:pt x="1" y="44"/>
                </a:cubicBezTo>
                <a:cubicBezTo>
                  <a:pt x="-4" y="27"/>
                  <a:pt x="5" y="12"/>
                  <a:pt x="21" y="8"/>
                </a:cubicBezTo>
                <a:cubicBezTo>
                  <a:pt x="174" y="-26"/>
                  <a:pt x="278" y="55"/>
                  <a:pt x="282" y="59"/>
                </a:cubicBezTo>
                <a:cubicBezTo>
                  <a:pt x="295" y="69"/>
                  <a:pt x="298" y="87"/>
                  <a:pt x="288" y="99"/>
                </a:cubicBezTo>
                <a:cubicBezTo>
                  <a:pt x="278" y="111"/>
                  <a:pt x="260" y="113"/>
                  <a:pt x="247" y="103"/>
                </a:cubicBezTo>
                <a:cubicBezTo>
                  <a:pt x="243" y="100"/>
                  <a:pt x="161" y="38"/>
                  <a:pt x="37" y="66"/>
                </a:cubicBezTo>
                <a:cubicBezTo>
                  <a:pt x="28" y="68"/>
                  <a:pt x="18" y="65"/>
                  <a:pt x="11" y="59"/>
                </a:cubicBezTo>
                <a:close/>
              </a:path>
            </a:pathLst>
          </a:custGeom>
          <a:solidFill>
            <a:srgbClr val="65471b"/>
          </a:solidFill>
          <a:ln w="0">
            <a:noFill/>
          </a:ln>
        </p:spPr>
      </p:sp>
      <p:sp>
        <p:nvSpPr>
          <p:cNvPr id="139" name=""/>
          <p:cNvSpPr/>
          <p:nvPr/>
        </p:nvSpPr>
        <p:spPr>
          <a:xfrm>
            <a:off x="5324760" y="2132280"/>
            <a:ext cx="52200" cy="65160"/>
          </a:xfrm>
          <a:custGeom>
            <a:avLst/>
            <a:gdLst/>
            <a:ahLst/>
            <a:rect l="0" t="0" r="r" b="b"/>
            <a:pathLst>
              <a:path w="145" h="181">
                <a:moveTo>
                  <a:pt x="145" y="91"/>
                </a:moveTo>
                <a:cubicBezTo>
                  <a:pt x="145" y="103"/>
                  <a:pt x="143" y="114"/>
                  <a:pt x="139" y="125"/>
                </a:cubicBezTo>
                <a:cubicBezTo>
                  <a:pt x="136" y="136"/>
                  <a:pt x="130" y="146"/>
                  <a:pt x="124" y="154"/>
                </a:cubicBezTo>
                <a:cubicBezTo>
                  <a:pt x="117" y="163"/>
                  <a:pt x="109" y="169"/>
                  <a:pt x="100" y="174"/>
                </a:cubicBezTo>
                <a:cubicBezTo>
                  <a:pt x="92" y="178"/>
                  <a:pt x="82" y="181"/>
                  <a:pt x="73" y="181"/>
                </a:cubicBezTo>
                <a:cubicBezTo>
                  <a:pt x="63" y="181"/>
                  <a:pt x="54" y="178"/>
                  <a:pt x="45" y="174"/>
                </a:cubicBezTo>
                <a:cubicBezTo>
                  <a:pt x="37" y="169"/>
                  <a:pt x="29" y="163"/>
                  <a:pt x="22" y="154"/>
                </a:cubicBezTo>
                <a:cubicBezTo>
                  <a:pt x="15" y="146"/>
                  <a:pt x="9" y="136"/>
                  <a:pt x="5" y="125"/>
                </a:cubicBezTo>
                <a:cubicBezTo>
                  <a:pt x="2" y="114"/>
                  <a:pt x="0" y="103"/>
                  <a:pt x="0" y="91"/>
                </a:cubicBezTo>
                <a:cubicBezTo>
                  <a:pt x="0" y="79"/>
                  <a:pt x="2" y="67"/>
                  <a:pt x="5" y="56"/>
                </a:cubicBezTo>
                <a:cubicBezTo>
                  <a:pt x="9" y="45"/>
                  <a:pt x="15" y="35"/>
                  <a:pt x="22" y="26"/>
                </a:cubicBezTo>
                <a:cubicBezTo>
                  <a:pt x="29" y="18"/>
                  <a:pt x="37" y="11"/>
                  <a:pt x="45" y="7"/>
                </a:cubicBezTo>
                <a:cubicBezTo>
                  <a:pt x="54" y="2"/>
                  <a:pt x="63" y="0"/>
                  <a:pt x="73" y="0"/>
                </a:cubicBezTo>
                <a:cubicBezTo>
                  <a:pt x="82" y="0"/>
                  <a:pt x="92" y="2"/>
                  <a:pt x="100" y="7"/>
                </a:cubicBezTo>
                <a:cubicBezTo>
                  <a:pt x="109" y="11"/>
                  <a:pt x="117" y="18"/>
                  <a:pt x="124" y="26"/>
                </a:cubicBezTo>
                <a:cubicBezTo>
                  <a:pt x="130" y="35"/>
                  <a:pt x="136" y="45"/>
                  <a:pt x="139" y="56"/>
                </a:cubicBezTo>
                <a:cubicBezTo>
                  <a:pt x="143" y="67"/>
                  <a:pt x="145" y="79"/>
                  <a:pt x="145" y="91"/>
                </a:cubicBezTo>
                <a:close/>
              </a:path>
            </a:pathLst>
          </a:custGeom>
          <a:solidFill>
            <a:srgbClr val="65471b"/>
          </a:solidFill>
          <a:ln w="0">
            <a:noFill/>
          </a:ln>
        </p:spPr>
      </p:sp>
      <p:sp>
        <p:nvSpPr>
          <p:cNvPr id="140" name=""/>
          <p:cNvSpPr/>
          <p:nvPr/>
        </p:nvSpPr>
        <p:spPr>
          <a:xfrm>
            <a:off x="5461920" y="2145240"/>
            <a:ext cx="51840" cy="65160"/>
          </a:xfrm>
          <a:custGeom>
            <a:avLst/>
            <a:gdLst/>
            <a:ahLst/>
            <a:rect l="0" t="0" r="r" b="b"/>
            <a:pathLst>
              <a:path w="144" h="181">
                <a:moveTo>
                  <a:pt x="144" y="91"/>
                </a:moveTo>
                <a:cubicBezTo>
                  <a:pt x="144" y="103"/>
                  <a:pt x="142" y="114"/>
                  <a:pt x="139" y="125"/>
                </a:cubicBezTo>
                <a:cubicBezTo>
                  <a:pt x="135" y="136"/>
                  <a:pt x="130" y="146"/>
                  <a:pt x="123" y="154"/>
                </a:cubicBezTo>
                <a:cubicBezTo>
                  <a:pt x="116" y="163"/>
                  <a:pt x="109" y="169"/>
                  <a:pt x="100" y="174"/>
                </a:cubicBezTo>
                <a:cubicBezTo>
                  <a:pt x="91" y="178"/>
                  <a:pt x="82" y="181"/>
                  <a:pt x="72" y="181"/>
                </a:cubicBezTo>
                <a:cubicBezTo>
                  <a:pt x="63" y="181"/>
                  <a:pt x="53" y="178"/>
                  <a:pt x="44" y="174"/>
                </a:cubicBezTo>
                <a:cubicBezTo>
                  <a:pt x="35" y="169"/>
                  <a:pt x="27" y="163"/>
                  <a:pt x="21" y="154"/>
                </a:cubicBezTo>
                <a:cubicBezTo>
                  <a:pt x="14" y="146"/>
                  <a:pt x="9" y="136"/>
                  <a:pt x="5" y="125"/>
                </a:cubicBezTo>
                <a:cubicBezTo>
                  <a:pt x="1" y="114"/>
                  <a:pt x="0" y="103"/>
                  <a:pt x="0" y="91"/>
                </a:cubicBezTo>
                <a:cubicBezTo>
                  <a:pt x="0" y="79"/>
                  <a:pt x="1" y="67"/>
                  <a:pt x="5" y="56"/>
                </a:cubicBezTo>
                <a:cubicBezTo>
                  <a:pt x="9" y="45"/>
                  <a:pt x="14" y="35"/>
                  <a:pt x="21" y="26"/>
                </a:cubicBezTo>
                <a:cubicBezTo>
                  <a:pt x="27" y="18"/>
                  <a:pt x="35" y="11"/>
                  <a:pt x="44" y="7"/>
                </a:cubicBezTo>
                <a:cubicBezTo>
                  <a:pt x="53" y="2"/>
                  <a:pt x="63" y="0"/>
                  <a:pt x="72" y="0"/>
                </a:cubicBezTo>
                <a:cubicBezTo>
                  <a:pt x="82" y="0"/>
                  <a:pt x="91" y="2"/>
                  <a:pt x="100" y="7"/>
                </a:cubicBezTo>
                <a:cubicBezTo>
                  <a:pt x="109" y="11"/>
                  <a:pt x="116" y="18"/>
                  <a:pt x="123" y="26"/>
                </a:cubicBezTo>
                <a:cubicBezTo>
                  <a:pt x="130" y="35"/>
                  <a:pt x="135" y="45"/>
                  <a:pt x="139" y="56"/>
                </a:cubicBezTo>
                <a:cubicBezTo>
                  <a:pt x="142" y="67"/>
                  <a:pt x="144" y="79"/>
                  <a:pt x="144" y="91"/>
                </a:cubicBezTo>
                <a:close/>
              </a:path>
            </a:pathLst>
          </a:custGeom>
          <a:solidFill>
            <a:srgbClr val="65471b"/>
          </a:solidFill>
          <a:ln w="0">
            <a:noFill/>
          </a:ln>
        </p:spPr>
      </p:sp>
      <p:sp>
        <p:nvSpPr>
          <p:cNvPr id="141" name=""/>
          <p:cNvSpPr/>
          <p:nvPr/>
        </p:nvSpPr>
        <p:spPr>
          <a:xfrm>
            <a:off x="5263200" y="2246040"/>
            <a:ext cx="233280" cy="221040"/>
          </a:xfrm>
          <a:custGeom>
            <a:avLst/>
            <a:gdLst/>
            <a:ahLst/>
            <a:rect l="0" t="0" r="r" b="b"/>
            <a:pathLst>
              <a:path w="648" h="614">
                <a:moveTo>
                  <a:pt x="383" y="586"/>
                </a:moveTo>
                <a:cubicBezTo>
                  <a:pt x="383" y="586"/>
                  <a:pt x="426" y="573"/>
                  <a:pt x="432" y="541"/>
                </a:cubicBezTo>
                <a:cubicBezTo>
                  <a:pt x="438" y="508"/>
                  <a:pt x="411" y="501"/>
                  <a:pt x="411" y="501"/>
                </a:cubicBezTo>
                <a:cubicBezTo>
                  <a:pt x="411" y="501"/>
                  <a:pt x="446" y="494"/>
                  <a:pt x="450" y="455"/>
                </a:cubicBezTo>
                <a:cubicBezTo>
                  <a:pt x="454" y="418"/>
                  <a:pt x="421" y="409"/>
                  <a:pt x="421" y="409"/>
                </a:cubicBezTo>
                <a:cubicBezTo>
                  <a:pt x="421" y="409"/>
                  <a:pt x="454" y="395"/>
                  <a:pt x="455" y="357"/>
                </a:cubicBezTo>
                <a:cubicBezTo>
                  <a:pt x="457" y="324"/>
                  <a:pt x="422" y="308"/>
                  <a:pt x="422" y="308"/>
                </a:cubicBezTo>
                <a:cubicBezTo>
                  <a:pt x="422" y="308"/>
                  <a:pt x="593" y="267"/>
                  <a:pt x="611" y="263"/>
                </a:cubicBezTo>
                <a:cubicBezTo>
                  <a:pt x="628" y="259"/>
                  <a:pt x="655" y="242"/>
                  <a:pt x="647" y="206"/>
                </a:cubicBezTo>
                <a:cubicBezTo>
                  <a:pt x="638" y="168"/>
                  <a:pt x="606" y="167"/>
                  <a:pt x="589" y="171"/>
                </a:cubicBezTo>
                <a:cubicBezTo>
                  <a:pt x="572" y="175"/>
                  <a:pt x="360" y="225"/>
                  <a:pt x="288" y="242"/>
                </a:cubicBezTo>
                <a:lnTo>
                  <a:pt x="239" y="253"/>
                </a:lnTo>
                <a:cubicBezTo>
                  <a:pt x="221" y="257"/>
                  <a:pt x="212" y="249"/>
                  <a:pt x="225" y="236"/>
                </a:cubicBezTo>
                <a:cubicBezTo>
                  <a:pt x="242" y="218"/>
                  <a:pt x="253" y="197"/>
                  <a:pt x="257" y="163"/>
                </a:cubicBezTo>
                <a:cubicBezTo>
                  <a:pt x="261" y="128"/>
                  <a:pt x="249" y="85"/>
                  <a:pt x="243" y="68"/>
                </a:cubicBezTo>
                <a:cubicBezTo>
                  <a:pt x="230" y="37"/>
                  <a:pt x="209" y="13"/>
                  <a:pt x="184" y="4"/>
                </a:cubicBezTo>
                <a:cubicBezTo>
                  <a:pt x="145" y="-9"/>
                  <a:pt x="118" y="15"/>
                  <a:pt x="132" y="57"/>
                </a:cubicBezTo>
                <a:cubicBezTo>
                  <a:pt x="152" y="120"/>
                  <a:pt x="139" y="171"/>
                  <a:pt x="104" y="203"/>
                </a:cubicBezTo>
                <a:cubicBezTo>
                  <a:pt x="21" y="276"/>
                  <a:pt x="-18" y="328"/>
                  <a:pt x="8" y="439"/>
                </a:cubicBezTo>
                <a:cubicBezTo>
                  <a:pt x="36" y="560"/>
                  <a:pt x="156" y="637"/>
                  <a:pt x="277" y="609"/>
                </a:cubicBezTo>
                <a:lnTo>
                  <a:pt x="383" y="586"/>
                </a:lnTo>
                <a:close/>
              </a:path>
            </a:pathLst>
          </a:custGeom>
          <a:solidFill>
            <a:srgbClr val="f19020"/>
          </a:solidFill>
          <a:ln w="0">
            <a:noFill/>
          </a:ln>
        </p:spPr>
      </p:sp>
      <p:sp>
        <p:nvSpPr>
          <p:cNvPr id="142" name=""/>
          <p:cNvSpPr/>
          <p:nvPr/>
        </p:nvSpPr>
        <p:spPr>
          <a:xfrm>
            <a:off x="5298120" y="2077560"/>
            <a:ext cx="255600" cy="82080"/>
          </a:xfrm>
          <a:custGeom>
            <a:avLst/>
            <a:gdLst/>
            <a:ahLst/>
            <a:rect l="0" t="0" r="r" b="b"/>
            <a:pathLst>
              <a:path w="710" h="228">
                <a:moveTo>
                  <a:pt x="17" y="79"/>
                </a:moveTo>
                <a:cubicBezTo>
                  <a:pt x="11" y="76"/>
                  <a:pt x="6" y="71"/>
                  <a:pt x="3" y="65"/>
                </a:cubicBezTo>
                <a:cubicBezTo>
                  <a:pt x="-4" y="51"/>
                  <a:pt x="2" y="34"/>
                  <a:pt x="17" y="28"/>
                </a:cubicBezTo>
                <a:cubicBezTo>
                  <a:pt x="161" y="-35"/>
                  <a:pt x="277" y="26"/>
                  <a:pt x="282" y="29"/>
                </a:cubicBezTo>
                <a:cubicBezTo>
                  <a:pt x="296" y="37"/>
                  <a:pt x="302" y="54"/>
                  <a:pt x="295" y="68"/>
                </a:cubicBezTo>
                <a:cubicBezTo>
                  <a:pt x="288" y="82"/>
                  <a:pt x="270" y="86"/>
                  <a:pt x="255" y="79"/>
                </a:cubicBezTo>
                <a:cubicBezTo>
                  <a:pt x="251" y="77"/>
                  <a:pt x="160" y="30"/>
                  <a:pt x="43" y="80"/>
                </a:cubicBezTo>
                <a:cubicBezTo>
                  <a:pt x="34" y="84"/>
                  <a:pt x="25" y="83"/>
                  <a:pt x="17" y="79"/>
                </a:cubicBezTo>
                <a:moveTo>
                  <a:pt x="427" y="206"/>
                </a:moveTo>
                <a:cubicBezTo>
                  <a:pt x="422" y="202"/>
                  <a:pt x="417" y="197"/>
                  <a:pt x="415" y="191"/>
                </a:cubicBezTo>
                <a:cubicBezTo>
                  <a:pt x="408" y="176"/>
                  <a:pt x="415" y="160"/>
                  <a:pt x="430" y="155"/>
                </a:cubicBezTo>
                <a:cubicBezTo>
                  <a:pt x="580" y="103"/>
                  <a:pt x="691" y="171"/>
                  <a:pt x="696" y="174"/>
                </a:cubicBezTo>
                <a:cubicBezTo>
                  <a:pt x="710" y="183"/>
                  <a:pt x="715" y="200"/>
                  <a:pt x="706" y="214"/>
                </a:cubicBezTo>
                <a:cubicBezTo>
                  <a:pt x="698" y="228"/>
                  <a:pt x="680" y="231"/>
                  <a:pt x="666" y="223"/>
                </a:cubicBezTo>
                <a:cubicBezTo>
                  <a:pt x="662" y="220"/>
                  <a:pt x="574" y="167"/>
                  <a:pt x="453" y="209"/>
                </a:cubicBezTo>
                <a:cubicBezTo>
                  <a:pt x="444" y="212"/>
                  <a:pt x="435" y="210"/>
                  <a:pt x="427" y="206"/>
                </a:cubicBezTo>
                <a:close/>
              </a:path>
            </a:pathLst>
          </a:custGeom>
          <a:solidFill>
            <a:srgbClr val="65471b"/>
          </a:solidFill>
          <a:ln w="0">
            <a:noFill/>
          </a:ln>
        </p:spPr>
      </p:sp>
      <p:sp>
        <p:nvSpPr>
          <p:cNvPr id="143" name=""/>
          <p:cNvSpPr/>
          <p:nvPr/>
        </p:nvSpPr>
        <p:spPr>
          <a:xfrm>
            <a:off x="666720" y="341928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6" y="205"/>
                </a:cubicBezTo>
                <a:cubicBezTo>
                  <a:pt x="133" y="210"/>
                  <a:pt x="119" y="213"/>
                  <a:pt x="105" y="213"/>
                </a:cubicBezTo>
                <a:cubicBezTo>
                  <a:pt x="91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1" y="0"/>
                  <a:pt x="105" y="0"/>
                </a:cubicBezTo>
                <a:cubicBezTo>
                  <a:pt x="119" y="0"/>
                  <a:pt x="133" y="3"/>
                  <a:pt x="146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44" name=""/>
          <p:cNvSpPr txBox="1"/>
          <p:nvPr/>
        </p:nvSpPr>
        <p:spPr>
          <a:xfrm>
            <a:off x="333360" y="2028960"/>
            <a:ext cx="48924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Kubernetes</a:t>
            </a:r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って何者？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666720" y="382896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1"/>
                  <a:pt x="160" y="199"/>
                  <a:pt x="146" y="204"/>
                </a:cubicBezTo>
                <a:cubicBezTo>
                  <a:pt x="133" y="210"/>
                  <a:pt x="119" y="212"/>
                  <a:pt x="105" y="212"/>
                </a:cubicBezTo>
                <a:cubicBezTo>
                  <a:pt x="91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1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1" y="42"/>
                  <a:pt x="31" y="32"/>
                </a:cubicBezTo>
                <a:cubicBezTo>
                  <a:pt x="41" y="22"/>
                  <a:pt x="52" y="13"/>
                  <a:pt x="65" y="8"/>
                </a:cubicBezTo>
                <a:cubicBezTo>
                  <a:pt x="78" y="2"/>
                  <a:pt x="91" y="0"/>
                  <a:pt x="105" y="0"/>
                </a:cubicBezTo>
                <a:cubicBezTo>
                  <a:pt x="119" y="0"/>
                  <a:pt x="133" y="2"/>
                  <a:pt x="146" y="8"/>
                </a:cubicBezTo>
                <a:cubicBezTo>
                  <a:pt x="160" y="13"/>
                  <a:pt x="171" y="22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46" name=""/>
          <p:cNvSpPr txBox="1"/>
          <p:nvPr/>
        </p:nvSpPr>
        <p:spPr>
          <a:xfrm>
            <a:off x="885960" y="3308760"/>
            <a:ext cx="596268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ギリシャ語で「操舵⼿」や「⽔先案内⼈」を意味する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666720" y="423828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6" y="205"/>
                </a:cubicBezTo>
                <a:cubicBezTo>
                  <a:pt x="133" y="210"/>
                  <a:pt x="119" y="213"/>
                  <a:pt x="105" y="213"/>
                </a:cubicBezTo>
                <a:cubicBezTo>
                  <a:pt x="91" y="213"/>
                  <a:pt x="78" y="210"/>
                  <a:pt x="65" y="205"/>
                </a:cubicBezTo>
                <a:cubicBezTo>
                  <a:pt x="52" y="200"/>
                  <a:pt x="41" y="192"/>
                  <a:pt x="31" y="182"/>
                </a:cubicBezTo>
                <a:cubicBezTo>
                  <a:pt x="21" y="172"/>
                  <a:pt x="13" y="161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2"/>
                  <a:pt x="52" y="14"/>
                  <a:pt x="65" y="9"/>
                </a:cubicBezTo>
                <a:cubicBezTo>
                  <a:pt x="78" y="3"/>
                  <a:pt x="91" y="0"/>
                  <a:pt x="105" y="0"/>
                </a:cubicBezTo>
                <a:cubicBezTo>
                  <a:pt x="119" y="0"/>
                  <a:pt x="133" y="3"/>
                  <a:pt x="146" y="9"/>
                </a:cubicBezTo>
                <a:cubicBezTo>
                  <a:pt x="160" y="14"/>
                  <a:pt x="171" y="22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48" name=""/>
          <p:cNvSpPr txBox="1"/>
          <p:nvPr/>
        </p:nvSpPr>
        <p:spPr>
          <a:xfrm>
            <a:off x="885960" y="3718440"/>
            <a:ext cx="322992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コンテナの世界の船⻑さん！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885960" y="4127760"/>
            <a:ext cx="302796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略して「</a:t>
            </a:r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K8s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」と呼ばれる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691920" y="4750200"/>
            <a:ext cx="10621080" cy="2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⾖知識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**: 2014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年に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Google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がオープンソース化し、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Google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の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15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年以上の経験が詰まっています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152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5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266760" y="58320"/>
            <a:ext cx="455364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イントロダクション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57" name=""/>
          <p:cNvSpPr/>
          <p:nvPr/>
        </p:nvSpPr>
        <p:spPr>
          <a:xfrm>
            <a:off x="333360" y="1780920"/>
            <a:ext cx="11525400" cy="10080"/>
          </a:xfrm>
          <a:custGeom>
            <a:avLst/>
            <a:gdLst/>
            <a:ahLst/>
            <a:rect l="0" t="0" r="r" b="b"/>
            <a:pathLst>
              <a:path w="32015" h="28">
                <a:moveTo>
                  <a:pt x="0" y="0"/>
                </a:moveTo>
                <a:lnTo>
                  <a:pt x="32015" y="0"/>
                </a:lnTo>
                <a:lnTo>
                  <a:pt x="320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158" name=""/>
          <p:cNvSpPr/>
          <p:nvPr/>
        </p:nvSpPr>
        <p:spPr>
          <a:xfrm>
            <a:off x="6291000" y="1218960"/>
            <a:ext cx="424440" cy="415440"/>
          </a:xfrm>
          <a:custGeom>
            <a:avLst/>
            <a:gdLst/>
            <a:ahLst/>
            <a:rect l="0" t="0" r="r" b="b"/>
            <a:pathLst>
              <a:path w="1179" h="1154">
                <a:moveTo>
                  <a:pt x="1118" y="214"/>
                </a:moveTo>
                <a:lnTo>
                  <a:pt x="1023" y="307"/>
                </a:lnTo>
                <a:cubicBezTo>
                  <a:pt x="1023" y="307"/>
                  <a:pt x="960" y="338"/>
                  <a:pt x="897" y="276"/>
                </a:cubicBezTo>
                <a:cubicBezTo>
                  <a:pt x="834" y="214"/>
                  <a:pt x="865" y="152"/>
                  <a:pt x="865" y="152"/>
                </a:cubicBezTo>
                <a:lnTo>
                  <a:pt x="960" y="59"/>
                </a:lnTo>
                <a:cubicBezTo>
                  <a:pt x="992" y="28"/>
                  <a:pt x="954" y="0"/>
                  <a:pt x="925" y="0"/>
                </a:cubicBezTo>
                <a:cubicBezTo>
                  <a:pt x="785" y="0"/>
                  <a:pt x="671" y="111"/>
                  <a:pt x="671" y="248"/>
                </a:cubicBezTo>
                <a:cubicBezTo>
                  <a:pt x="671" y="267"/>
                  <a:pt x="673" y="286"/>
                  <a:pt x="678" y="304"/>
                </a:cubicBezTo>
                <a:lnTo>
                  <a:pt x="464" y="514"/>
                </a:lnTo>
                <a:lnTo>
                  <a:pt x="653" y="700"/>
                </a:lnTo>
                <a:lnTo>
                  <a:pt x="868" y="489"/>
                </a:lnTo>
                <a:cubicBezTo>
                  <a:pt x="887" y="494"/>
                  <a:pt x="906" y="496"/>
                  <a:pt x="925" y="496"/>
                </a:cubicBezTo>
                <a:cubicBezTo>
                  <a:pt x="1065" y="496"/>
                  <a:pt x="1179" y="385"/>
                  <a:pt x="1179" y="248"/>
                </a:cubicBezTo>
                <a:cubicBezTo>
                  <a:pt x="1179" y="220"/>
                  <a:pt x="1150" y="183"/>
                  <a:pt x="1118" y="214"/>
                </a:cubicBezTo>
                <a:moveTo>
                  <a:pt x="460" y="520"/>
                </a:moveTo>
                <a:lnTo>
                  <a:pt x="39" y="933"/>
                </a:lnTo>
                <a:cubicBezTo>
                  <a:pt x="-13" y="983"/>
                  <a:pt x="-13" y="1065"/>
                  <a:pt x="39" y="1116"/>
                </a:cubicBezTo>
                <a:cubicBezTo>
                  <a:pt x="90" y="1166"/>
                  <a:pt x="174" y="1166"/>
                  <a:pt x="226" y="1116"/>
                </a:cubicBezTo>
                <a:lnTo>
                  <a:pt x="647" y="704"/>
                </a:lnTo>
                <a:lnTo>
                  <a:pt x="460" y="520"/>
                </a:lnTo>
                <a:moveTo>
                  <a:pt x="133" y="1078"/>
                </a:moveTo>
                <a:cubicBezTo>
                  <a:pt x="105" y="1078"/>
                  <a:pt x="82" y="1055"/>
                  <a:pt x="82" y="1027"/>
                </a:cubicBezTo>
                <a:cubicBezTo>
                  <a:pt x="82" y="1000"/>
                  <a:pt x="105" y="977"/>
                  <a:pt x="133" y="977"/>
                </a:cubicBezTo>
                <a:cubicBezTo>
                  <a:pt x="161" y="977"/>
                  <a:pt x="184" y="1000"/>
                  <a:pt x="184" y="1027"/>
                </a:cubicBezTo>
                <a:cubicBezTo>
                  <a:pt x="184" y="1055"/>
                  <a:pt x="161" y="1078"/>
                  <a:pt x="133" y="107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</p:sp>
      <p:sp>
        <p:nvSpPr>
          <p:cNvPr id="159" name=""/>
          <p:cNvSpPr/>
          <p:nvPr/>
        </p:nvSpPr>
        <p:spPr>
          <a:xfrm>
            <a:off x="6350040" y="1281240"/>
            <a:ext cx="362160" cy="354600"/>
          </a:xfrm>
          <a:custGeom>
            <a:avLst/>
            <a:gdLst/>
            <a:ahLst/>
            <a:rect l="0" t="0" r="r" b="b"/>
            <a:pathLst>
              <a:path w="1006" h="985">
                <a:moveTo>
                  <a:pt x="835" y="954"/>
                </a:moveTo>
                <a:cubicBezTo>
                  <a:pt x="875" y="994"/>
                  <a:pt x="940" y="996"/>
                  <a:pt x="978" y="958"/>
                </a:cubicBezTo>
                <a:cubicBezTo>
                  <a:pt x="1016" y="921"/>
                  <a:pt x="1014" y="857"/>
                  <a:pt x="974" y="818"/>
                </a:cubicBezTo>
                <a:lnTo>
                  <a:pt x="170" y="31"/>
                </a:lnTo>
                <a:cubicBezTo>
                  <a:pt x="129" y="-8"/>
                  <a:pt x="65" y="-10"/>
                  <a:pt x="27" y="27"/>
                </a:cubicBezTo>
                <a:cubicBezTo>
                  <a:pt x="-11" y="65"/>
                  <a:pt x="-9" y="127"/>
                  <a:pt x="31" y="167"/>
                </a:cubicBezTo>
                <a:lnTo>
                  <a:pt x="835" y="954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</p:sp>
      <p:sp>
        <p:nvSpPr>
          <p:cNvPr id="160" name=""/>
          <p:cNvSpPr/>
          <p:nvPr/>
        </p:nvSpPr>
        <p:spPr>
          <a:xfrm>
            <a:off x="6267240" y="1218960"/>
            <a:ext cx="270000" cy="211320"/>
          </a:xfrm>
          <a:custGeom>
            <a:avLst/>
            <a:gdLst/>
            <a:ahLst/>
            <a:rect l="0" t="0" r="r" b="b"/>
            <a:pathLst>
              <a:path w="750" h="587">
                <a:moveTo>
                  <a:pt x="742" y="30"/>
                </a:moveTo>
                <a:cubicBezTo>
                  <a:pt x="742" y="30"/>
                  <a:pt x="535" y="-71"/>
                  <a:pt x="362" y="98"/>
                </a:cubicBezTo>
                <a:lnTo>
                  <a:pt x="119" y="335"/>
                </a:lnTo>
                <a:cubicBezTo>
                  <a:pt x="119" y="335"/>
                  <a:pt x="85" y="301"/>
                  <a:pt x="50" y="335"/>
                </a:cubicBezTo>
                <a:lnTo>
                  <a:pt x="15" y="368"/>
                </a:lnTo>
                <a:cubicBezTo>
                  <a:pt x="15" y="368"/>
                  <a:pt x="-19" y="402"/>
                  <a:pt x="15" y="437"/>
                </a:cubicBezTo>
                <a:lnTo>
                  <a:pt x="154" y="572"/>
                </a:lnTo>
                <a:cubicBezTo>
                  <a:pt x="154" y="572"/>
                  <a:pt x="188" y="606"/>
                  <a:pt x="224" y="572"/>
                </a:cubicBezTo>
                <a:lnTo>
                  <a:pt x="258" y="538"/>
                </a:lnTo>
                <a:cubicBezTo>
                  <a:pt x="258" y="538"/>
                  <a:pt x="293" y="505"/>
                  <a:pt x="258" y="471"/>
                </a:cubicBezTo>
                <a:lnTo>
                  <a:pt x="256" y="468"/>
                </a:lnTo>
                <a:cubicBezTo>
                  <a:pt x="282" y="443"/>
                  <a:pt x="322" y="418"/>
                  <a:pt x="362" y="437"/>
                </a:cubicBezTo>
                <a:lnTo>
                  <a:pt x="500" y="301"/>
                </a:lnTo>
                <a:cubicBezTo>
                  <a:pt x="500" y="301"/>
                  <a:pt x="465" y="199"/>
                  <a:pt x="535" y="132"/>
                </a:cubicBezTo>
                <a:cubicBezTo>
                  <a:pt x="604" y="64"/>
                  <a:pt x="638" y="64"/>
                  <a:pt x="707" y="64"/>
                </a:cubicBezTo>
                <a:cubicBezTo>
                  <a:pt x="776" y="64"/>
                  <a:pt x="742" y="30"/>
                  <a:pt x="742" y="3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</p:sp>
      <p:sp>
        <p:nvSpPr>
          <p:cNvPr id="161" name=""/>
          <p:cNvSpPr txBox="1"/>
          <p:nvPr/>
        </p:nvSpPr>
        <p:spPr>
          <a:xfrm>
            <a:off x="333360" y="1219320"/>
            <a:ext cx="60282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Kubernetes</a:t>
            </a:r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の主な機能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(1/2) 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666720" y="333360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6" y="205"/>
                </a:cubicBezTo>
                <a:cubicBezTo>
                  <a:pt x="133" y="210"/>
                  <a:pt x="119" y="213"/>
                  <a:pt x="105" y="213"/>
                </a:cubicBezTo>
                <a:cubicBezTo>
                  <a:pt x="91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1" y="0"/>
                  <a:pt x="105" y="0"/>
                </a:cubicBezTo>
                <a:cubicBezTo>
                  <a:pt x="119" y="0"/>
                  <a:pt x="133" y="3"/>
                  <a:pt x="146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63" name=""/>
          <p:cNvSpPr txBox="1"/>
          <p:nvPr/>
        </p:nvSpPr>
        <p:spPr>
          <a:xfrm>
            <a:off x="333360" y="2561040"/>
            <a:ext cx="2158560" cy="4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830" spc="-1" strike="noStrike">
                <a:solidFill>
                  <a:srgbClr val="1976d2"/>
                </a:solidFill>
                <a:latin typeface="Arial"/>
              </a:rPr>
              <a:t>⾃動化の達⼈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666720" y="374328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1"/>
                  <a:pt x="160" y="199"/>
                  <a:pt x="146" y="204"/>
                </a:cubicBezTo>
                <a:cubicBezTo>
                  <a:pt x="133" y="210"/>
                  <a:pt x="119" y="212"/>
                  <a:pt x="105" y="212"/>
                </a:cubicBezTo>
                <a:cubicBezTo>
                  <a:pt x="91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1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1" y="0"/>
                  <a:pt x="105" y="0"/>
                </a:cubicBezTo>
                <a:cubicBezTo>
                  <a:pt x="119" y="0"/>
                  <a:pt x="133" y="2"/>
                  <a:pt x="146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65" name=""/>
          <p:cNvSpPr txBox="1"/>
          <p:nvPr/>
        </p:nvSpPr>
        <p:spPr>
          <a:xfrm>
            <a:off x="885960" y="3223080"/>
            <a:ext cx="198792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デプロイの⾃動化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666720" y="415260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1"/>
                  <a:pt x="181" y="182"/>
                </a:cubicBezTo>
                <a:cubicBezTo>
                  <a:pt x="171" y="192"/>
                  <a:pt x="160" y="200"/>
                  <a:pt x="146" y="205"/>
                </a:cubicBezTo>
                <a:cubicBezTo>
                  <a:pt x="133" y="210"/>
                  <a:pt x="119" y="213"/>
                  <a:pt x="105" y="213"/>
                </a:cubicBezTo>
                <a:cubicBezTo>
                  <a:pt x="91" y="213"/>
                  <a:pt x="78" y="210"/>
                  <a:pt x="65" y="205"/>
                </a:cubicBezTo>
                <a:cubicBezTo>
                  <a:pt x="52" y="200"/>
                  <a:pt x="41" y="192"/>
                  <a:pt x="31" y="182"/>
                </a:cubicBezTo>
                <a:cubicBezTo>
                  <a:pt x="21" y="171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1" y="0"/>
                  <a:pt x="105" y="0"/>
                </a:cubicBezTo>
                <a:cubicBezTo>
                  <a:pt x="119" y="0"/>
                  <a:pt x="133" y="3"/>
                  <a:pt x="146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67" name=""/>
          <p:cNvSpPr txBox="1"/>
          <p:nvPr/>
        </p:nvSpPr>
        <p:spPr>
          <a:xfrm>
            <a:off x="885960" y="3632760"/>
            <a:ext cx="248472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スケーリングの⾃動化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885960" y="4042080"/>
            <a:ext cx="198792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障害復旧の⾃動化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666720" y="538128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6" y="205"/>
                </a:cubicBezTo>
                <a:cubicBezTo>
                  <a:pt x="133" y="210"/>
                  <a:pt x="119" y="213"/>
                  <a:pt x="105" y="213"/>
                </a:cubicBezTo>
                <a:cubicBezTo>
                  <a:pt x="91" y="213"/>
                  <a:pt x="78" y="210"/>
                  <a:pt x="65" y="205"/>
                </a:cubicBezTo>
                <a:cubicBezTo>
                  <a:pt x="52" y="200"/>
                  <a:pt x="41" y="192"/>
                  <a:pt x="31" y="182"/>
                </a:cubicBezTo>
                <a:cubicBezTo>
                  <a:pt x="21" y="172"/>
                  <a:pt x="13" y="161"/>
                  <a:pt x="8" y="148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2"/>
                  <a:pt x="52" y="14"/>
                  <a:pt x="65" y="9"/>
                </a:cubicBezTo>
                <a:cubicBezTo>
                  <a:pt x="78" y="3"/>
                  <a:pt x="91" y="0"/>
                  <a:pt x="105" y="0"/>
                </a:cubicBezTo>
                <a:cubicBezTo>
                  <a:pt x="119" y="0"/>
                  <a:pt x="133" y="3"/>
                  <a:pt x="146" y="9"/>
                </a:cubicBezTo>
                <a:cubicBezTo>
                  <a:pt x="160" y="14"/>
                  <a:pt x="171" y="22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70" name=""/>
          <p:cNvSpPr txBox="1"/>
          <p:nvPr/>
        </p:nvSpPr>
        <p:spPr>
          <a:xfrm>
            <a:off x="333360" y="4609080"/>
            <a:ext cx="2878200" cy="4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830" spc="-1" strike="noStrike">
                <a:solidFill>
                  <a:srgbClr val="1976d2"/>
                </a:solidFill>
                <a:latin typeface="Arial"/>
              </a:rPr>
              <a:t>環境の違いを吸収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666720" y="579096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6" y="205"/>
                </a:cubicBezTo>
                <a:cubicBezTo>
                  <a:pt x="133" y="210"/>
                  <a:pt x="119" y="213"/>
                  <a:pt x="105" y="213"/>
                </a:cubicBezTo>
                <a:cubicBezTo>
                  <a:pt x="91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3" y="160"/>
                  <a:pt x="8" y="147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1" y="0"/>
                  <a:pt x="105" y="0"/>
                </a:cubicBezTo>
                <a:cubicBezTo>
                  <a:pt x="119" y="0"/>
                  <a:pt x="133" y="3"/>
                  <a:pt x="146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72" name=""/>
          <p:cNvSpPr txBox="1"/>
          <p:nvPr/>
        </p:nvSpPr>
        <p:spPr>
          <a:xfrm>
            <a:off x="885960" y="5270760"/>
            <a:ext cx="198792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クラウドでも動く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885960" y="5680440"/>
            <a:ext cx="248472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オンプレミスでも動く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175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6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266760" y="58320"/>
            <a:ext cx="455364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イントロダクション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80" name=""/>
          <p:cNvSpPr/>
          <p:nvPr/>
        </p:nvSpPr>
        <p:spPr>
          <a:xfrm>
            <a:off x="333360" y="1780920"/>
            <a:ext cx="11525400" cy="10080"/>
          </a:xfrm>
          <a:custGeom>
            <a:avLst/>
            <a:gdLst/>
            <a:ahLst/>
            <a:rect l="0" t="0" r="r" b="b"/>
            <a:pathLst>
              <a:path w="32015" h="28">
                <a:moveTo>
                  <a:pt x="0" y="0"/>
                </a:moveTo>
                <a:lnTo>
                  <a:pt x="32015" y="0"/>
                </a:lnTo>
                <a:lnTo>
                  <a:pt x="320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181" name=""/>
          <p:cNvSpPr/>
          <p:nvPr/>
        </p:nvSpPr>
        <p:spPr>
          <a:xfrm>
            <a:off x="6291000" y="1218960"/>
            <a:ext cx="424440" cy="415440"/>
          </a:xfrm>
          <a:custGeom>
            <a:avLst/>
            <a:gdLst/>
            <a:ahLst/>
            <a:rect l="0" t="0" r="r" b="b"/>
            <a:pathLst>
              <a:path w="1179" h="1154">
                <a:moveTo>
                  <a:pt x="1118" y="214"/>
                </a:moveTo>
                <a:lnTo>
                  <a:pt x="1023" y="307"/>
                </a:lnTo>
                <a:cubicBezTo>
                  <a:pt x="1023" y="307"/>
                  <a:pt x="960" y="338"/>
                  <a:pt x="897" y="276"/>
                </a:cubicBezTo>
                <a:cubicBezTo>
                  <a:pt x="834" y="214"/>
                  <a:pt x="865" y="152"/>
                  <a:pt x="865" y="152"/>
                </a:cubicBezTo>
                <a:lnTo>
                  <a:pt x="960" y="59"/>
                </a:lnTo>
                <a:cubicBezTo>
                  <a:pt x="992" y="28"/>
                  <a:pt x="954" y="0"/>
                  <a:pt x="925" y="0"/>
                </a:cubicBezTo>
                <a:cubicBezTo>
                  <a:pt x="785" y="0"/>
                  <a:pt x="671" y="111"/>
                  <a:pt x="671" y="248"/>
                </a:cubicBezTo>
                <a:cubicBezTo>
                  <a:pt x="671" y="267"/>
                  <a:pt x="673" y="286"/>
                  <a:pt x="678" y="304"/>
                </a:cubicBezTo>
                <a:lnTo>
                  <a:pt x="464" y="514"/>
                </a:lnTo>
                <a:lnTo>
                  <a:pt x="653" y="700"/>
                </a:lnTo>
                <a:lnTo>
                  <a:pt x="868" y="489"/>
                </a:lnTo>
                <a:cubicBezTo>
                  <a:pt x="887" y="494"/>
                  <a:pt x="906" y="496"/>
                  <a:pt x="925" y="496"/>
                </a:cubicBezTo>
                <a:cubicBezTo>
                  <a:pt x="1065" y="496"/>
                  <a:pt x="1179" y="385"/>
                  <a:pt x="1179" y="248"/>
                </a:cubicBezTo>
                <a:cubicBezTo>
                  <a:pt x="1179" y="220"/>
                  <a:pt x="1150" y="183"/>
                  <a:pt x="1118" y="214"/>
                </a:cubicBezTo>
                <a:moveTo>
                  <a:pt x="460" y="520"/>
                </a:moveTo>
                <a:lnTo>
                  <a:pt x="39" y="933"/>
                </a:lnTo>
                <a:cubicBezTo>
                  <a:pt x="-13" y="983"/>
                  <a:pt x="-13" y="1065"/>
                  <a:pt x="39" y="1116"/>
                </a:cubicBezTo>
                <a:cubicBezTo>
                  <a:pt x="90" y="1166"/>
                  <a:pt x="174" y="1166"/>
                  <a:pt x="226" y="1116"/>
                </a:cubicBezTo>
                <a:lnTo>
                  <a:pt x="647" y="704"/>
                </a:lnTo>
                <a:lnTo>
                  <a:pt x="460" y="520"/>
                </a:lnTo>
                <a:moveTo>
                  <a:pt x="133" y="1078"/>
                </a:moveTo>
                <a:cubicBezTo>
                  <a:pt x="105" y="1078"/>
                  <a:pt x="82" y="1055"/>
                  <a:pt x="82" y="1027"/>
                </a:cubicBezTo>
                <a:cubicBezTo>
                  <a:pt x="82" y="1000"/>
                  <a:pt x="105" y="977"/>
                  <a:pt x="133" y="977"/>
                </a:cubicBezTo>
                <a:cubicBezTo>
                  <a:pt x="161" y="977"/>
                  <a:pt x="184" y="1000"/>
                  <a:pt x="184" y="1027"/>
                </a:cubicBezTo>
                <a:cubicBezTo>
                  <a:pt x="184" y="1055"/>
                  <a:pt x="161" y="1078"/>
                  <a:pt x="133" y="107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</p:sp>
      <p:sp>
        <p:nvSpPr>
          <p:cNvPr id="182" name=""/>
          <p:cNvSpPr/>
          <p:nvPr/>
        </p:nvSpPr>
        <p:spPr>
          <a:xfrm>
            <a:off x="6350040" y="1281240"/>
            <a:ext cx="362160" cy="354600"/>
          </a:xfrm>
          <a:custGeom>
            <a:avLst/>
            <a:gdLst/>
            <a:ahLst/>
            <a:rect l="0" t="0" r="r" b="b"/>
            <a:pathLst>
              <a:path w="1006" h="985">
                <a:moveTo>
                  <a:pt x="835" y="954"/>
                </a:moveTo>
                <a:cubicBezTo>
                  <a:pt x="875" y="994"/>
                  <a:pt x="940" y="996"/>
                  <a:pt x="978" y="958"/>
                </a:cubicBezTo>
                <a:cubicBezTo>
                  <a:pt x="1016" y="921"/>
                  <a:pt x="1014" y="857"/>
                  <a:pt x="974" y="818"/>
                </a:cubicBezTo>
                <a:lnTo>
                  <a:pt x="170" y="31"/>
                </a:lnTo>
                <a:cubicBezTo>
                  <a:pt x="129" y="-8"/>
                  <a:pt x="65" y="-10"/>
                  <a:pt x="27" y="27"/>
                </a:cubicBezTo>
                <a:cubicBezTo>
                  <a:pt x="-11" y="65"/>
                  <a:pt x="-9" y="127"/>
                  <a:pt x="31" y="167"/>
                </a:cubicBezTo>
                <a:lnTo>
                  <a:pt x="835" y="954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</p:sp>
      <p:sp>
        <p:nvSpPr>
          <p:cNvPr id="183" name=""/>
          <p:cNvSpPr/>
          <p:nvPr/>
        </p:nvSpPr>
        <p:spPr>
          <a:xfrm>
            <a:off x="6267240" y="1218960"/>
            <a:ext cx="270000" cy="211320"/>
          </a:xfrm>
          <a:custGeom>
            <a:avLst/>
            <a:gdLst/>
            <a:ahLst/>
            <a:rect l="0" t="0" r="r" b="b"/>
            <a:pathLst>
              <a:path w="750" h="587">
                <a:moveTo>
                  <a:pt x="742" y="30"/>
                </a:moveTo>
                <a:cubicBezTo>
                  <a:pt x="742" y="30"/>
                  <a:pt x="535" y="-71"/>
                  <a:pt x="362" y="98"/>
                </a:cubicBezTo>
                <a:lnTo>
                  <a:pt x="119" y="335"/>
                </a:lnTo>
                <a:cubicBezTo>
                  <a:pt x="119" y="335"/>
                  <a:pt x="85" y="301"/>
                  <a:pt x="50" y="335"/>
                </a:cubicBezTo>
                <a:lnTo>
                  <a:pt x="15" y="368"/>
                </a:lnTo>
                <a:cubicBezTo>
                  <a:pt x="15" y="368"/>
                  <a:pt x="-19" y="402"/>
                  <a:pt x="15" y="437"/>
                </a:cubicBezTo>
                <a:lnTo>
                  <a:pt x="154" y="572"/>
                </a:lnTo>
                <a:cubicBezTo>
                  <a:pt x="154" y="572"/>
                  <a:pt x="188" y="606"/>
                  <a:pt x="224" y="572"/>
                </a:cubicBezTo>
                <a:lnTo>
                  <a:pt x="258" y="538"/>
                </a:lnTo>
                <a:cubicBezTo>
                  <a:pt x="258" y="538"/>
                  <a:pt x="293" y="505"/>
                  <a:pt x="258" y="471"/>
                </a:cubicBezTo>
                <a:lnTo>
                  <a:pt x="256" y="468"/>
                </a:lnTo>
                <a:cubicBezTo>
                  <a:pt x="282" y="443"/>
                  <a:pt x="322" y="418"/>
                  <a:pt x="362" y="437"/>
                </a:cubicBezTo>
                <a:lnTo>
                  <a:pt x="500" y="301"/>
                </a:lnTo>
                <a:cubicBezTo>
                  <a:pt x="500" y="301"/>
                  <a:pt x="465" y="199"/>
                  <a:pt x="535" y="132"/>
                </a:cubicBezTo>
                <a:cubicBezTo>
                  <a:pt x="604" y="64"/>
                  <a:pt x="638" y="64"/>
                  <a:pt x="707" y="64"/>
                </a:cubicBezTo>
                <a:cubicBezTo>
                  <a:pt x="776" y="64"/>
                  <a:pt x="742" y="30"/>
                  <a:pt x="742" y="3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</p:sp>
      <p:sp>
        <p:nvSpPr>
          <p:cNvPr id="184" name=""/>
          <p:cNvSpPr txBox="1"/>
          <p:nvPr/>
        </p:nvSpPr>
        <p:spPr>
          <a:xfrm>
            <a:off x="333360" y="1219320"/>
            <a:ext cx="602820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Kubernetes</a:t>
            </a:r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の主な機能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(2/2) 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666720" y="333360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6" y="205"/>
                </a:cubicBezTo>
                <a:cubicBezTo>
                  <a:pt x="133" y="210"/>
                  <a:pt x="119" y="213"/>
                  <a:pt x="105" y="213"/>
                </a:cubicBezTo>
                <a:cubicBezTo>
                  <a:pt x="91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1" y="0"/>
                  <a:pt x="105" y="0"/>
                </a:cubicBezTo>
                <a:cubicBezTo>
                  <a:pt x="119" y="0"/>
                  <a:pt x="133" y="3"/>
                  <a:pt x="146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86" name=""/>
          <p:cNvSpPr txBox="1"/>
          <p:nvPr/>
        </p:nvSpPr>
        <p:spPr>
          <a:xfrm>
            <a:off x="333360" y="2561040"/>
            <a:ext cx="2158560" cy="4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830" spc="-1" strike="noStrike">
                <a:solidFill>
                  <a:srgbClr val="1976d2"/>
                </a:solidFill>
                <a:latin typeface="Arial"/>
              </a:rPr>
              <a:t>宣⾔的な管理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666720" y="374328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1"/>
                  <a:pt x="160" y="199"/>
                  <a:pt x="146" y="204"/>
                </a:cubicBezTo>
                <a:cubicBezTo>
                  <a:pt x="133" y="210"/>
                  <a:pt x="119" y="212"/>
                  <a:pt x="105" y="212"/>
                </a:cubicBezTo>
                <a:cubicBezTo>
                  <a:pt x="91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1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1" y="0"/>
                  <a:pt x="105" y="0"/>
                </a:cubicBezTo>
                <a:cubicBezTo>
                  <a:pt x="119" y="0"/>
                  <a:pt x="133" y="2"/>
                  <a:pt x="146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88" name=""/>
          <p:cNvSpPr txBox="1"/>
          <p:nvPr/>
        </p:nvSpPr>
        <p:spPr>
          <a:xfrm>
            <a:off x="885960" y="3223080"/>
            <a:ext cx="322992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望ましい状態を宣⾔するだけ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885960" y="3632760"/>
            <a:ext cx="362376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あとは</a:t>
            </a:r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Kubernetes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が⾃動で実現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666720" y="497196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1"/>
                  <a:pt x="160" y="199"/>
                  <a:pt x="146" y="204"/>
                </a:cubicBezTo>
                <a:cubicBezTo>
                  <a:pt x="133" y="210"/>
                  <a:pt x="119" y="212"/>
                  <a:pt x="105" y="212"/>
                </a:cubicBezTo>
                <a:cubicBezTo>
                  <a:pt x="91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1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1" y="42"/>
                  <a:pt x="31" y="32"/>
                </a:cubicBezTo>
                <a:cubicBezTo>
                  <a:pt x="41" y="22"/>
                  <a:pt x="52" y="14"/>
                  <a:pt x="65" y="8"/>
                </a:cubicBezTo>
                <a:cubicBezTo>
                  <a:pt x="78" y="2"/>
                  <a:pt x="91" y="0"/>
                  <a:pt x="105" y="0"/>
                </a:cubicBezTo>
                <a:cubicBezTo>
                  <a:pt x="119" y="0"/>
                  <a:pt x="133" y="2"/>
                  <a:pt x="146" y="8"/>
                </a:cubicBezTo>
                <a:cubicBezTo>
                  <a:pt x="160" y="14"/>
                  <a:pt x="171" y="22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91" name=""/>
          <p:cNvSpPr txBox="1"/>
          <p:nvPr/>
        </p:nvSpPr>
        <p:spPr>
          <a:xfrm>
            <a:off x="333360" y="4199400"/>
            <a:ext cx="2158560" cy="4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830" spc="-1" strike="noStrike">
                <a:solidFill>
                  <a:srgbClr val="1976d2"/>
                </a:solidFill>
                <a:latin typeface="Arial"/>
              </a:rPr>
              <a:t>セキュリティ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666720" y="538128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6" y="205"/>
                </a:cubicBezTo>
                <a:cubicBezTo>
                  <a:pt x="133" y="210"/>
                  <a:pt x="119" y="213"/>
                  <a:pt x="105" y="213"/>
                </a:cubicBezTo>
                <a:cubicBezTo>
                  <a:pt x="91" y="213"/>
                  <a:pt x="78" y="210"/>
                  <a:pt x="65" y="205"/>
                </a:cubicBezTo>
                <a:cubicBezTo>
                  <a:pt x="52" y="200"/>
                  <a:pt x="41" y="192"/>
                  <a:pt x="31" y="182"/>
                </a:cubicBezTo>
                <a:cubicBezTo>
                  <a:pt x="21" y="172"/>
                  <a:pt x="13" y="161"/>
                  <a:pt x="8" y="148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2"/>
                  <a:pt x="52" y="14"/>
                  <a:pt x="65" y="9"/>
                </a:cubicBezTo>
                <a:cubicBezTo>
                  <a:pt x="78" y="3"/>
                  <a:pt x="91" y="0"/>
                  <a:pt x="105" y="0"/>
                </a:cubicBezTo>
                <a:cubicBezTo>
                  <a:pt x="119" y="0"/>
                  <a:pt x="133" y="3"/>
                  <a:pt x="146" y="9"/>
                </a:cubicBezTo>
                <a:cubicBezTo>
                  <a:pt x="160" y="14"/>
                  <a:pt x="171" y="22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93" name=""/>
          <p:cNvSpPr txBox="1"/>
          <p:nvPr/>
        </p:nvSpPr>
        <p:spPr>
          <a:xfrm>
            <a:off x="885960" y="4861440"/>
            <a:ext cx="248472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コンテナ間の通信制御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666720" y="579096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6" y="205"/>
                </a:cubicBezTo>
                <a:cubicBezTo>
                  <a:pt x="133" y="210"/>
                  <a:pt x="119" y="213"/>
                  <a:pt x="105" y="213"/>
                </a:cubicBezTo>
                <a:cubicBezTo>
                  <a:pt x="91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3" y="160"/>
                  <a:pt x="8" y="147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1" y="0"/>
                  <a:pt x="105" y="0"/>
                </a:cubicBezTo>
                <a:cubicBezTo>
                  <a:pt x="119" y="0"/>
                  <a:pt x="133" y="3"/>
                  <a:pt x="146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95" name=""/>
          <p:cNvSpPr txBox="1"/>
          <p:nvPr/>
        </p:nvSpPr>
        <p:spPr>
          <a:xfrm>
            <a:off x="885960" y="5270760"/>
            <a:ext cx="149112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アクセス制御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885960" y="5680440"/>
            <a:ext cx="198792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シークレット管理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198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7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266760" y="58320"/>
            <a:ext cx="455364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イントロダクション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03" name=""/>
          <p:cNvSpPr/>
          <p:nvPr/>
        </p:nvSpPr>
        <p:spPr>
          <a:xfrm>
            <a:off x="333360" y="2057040"/>
            <a:ext cx="11525400" cy="10080"/>
          </a:xfrm>
          <a:custGeom>
            <a:avLst/>
            <a:gdLst/>
            <a:ahLst/>
            <a:rect l="0" t="0" r="r" b="b"/>
            <a:pathLst>
              <a:path w="32015" h="28">
                <a:moveTo>
                  <a:pt x="0" y="0"/>
                </a:moveTo>
                <a:lnTo>
                  <a:pt x="32015" y="0"/>
                </a:lnTo>
                <a:lnTo>
                  <a:pt x="320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204" name=""/>
          <p:cNvSpPr/>
          <p:nvPr/>
        </p:nvSpPr>
        <p:spPr>
          <a:xfrm>
            <a:off x="333360" y="4781520"/>
            <a:ext cx="11525400" cy="943200"/>
          </a:xfrm>
          <a:custGeom>
            <a:avLst/>
            <a:gdLst/>
            <a:ahLst/>
            <a:rect l="0" t="0" r="r" b="b"/>
            <a:pathLst>
              <a:path w="32015" h="2620">
                <a:moveTo>
                  <a:pt x="0" y="0"/>
                </a:moveTo>
                <a:lnTo>
                  <a:pt x="32015" y="0"/>
                </a:lnTo>
                <a:lnTo>
                  <a:pt x="32015" y="2620"/>
                </a:lnTo>
                <a:lnTo>
                  <a:pt x="0" y="2620"/>
                </a:lnTo>
                <a:lnTo>
                  <a:pt x="0" y="0"/>
                </a:lnTo>
                <a:close/>
              </a:path>
            </a:pathLst>
          </a:custGeom>
          <a:solidFill>
            <a:srgbClr val="fff3cd"/>
          </a:solidFill>
          <a:ln w="0">
            <a:noFill/>
          </a:ln>
        </p:spPr>
      </p:sp>
      <p:sp>
        <p:nvSpPr>
          <p:cNvPr id="205" name=""/>
          <p:cNvSpPr/>
          <p:nvPr/>
        </p:nvSpPr>
        <p:spPr>
          <a:xfrm>
            <a:off x="333360" y="4781520"/>
            <a:ext cx="38160" cy="943200"/>
          </a:xfrm>
          <a:custGeom>
            <a:avLst/>
            <a:gdLst/>
            <a:ahLst/>
            <a:rect l="0" t="0" r="r" b="b"/>
            <a:pathLst>
              <a:path w="106" h="2620">
                <a:moveTo>
                  <a:pt x="0" y="0"/>
                </a:moveTo>
                <a:lnTo>
                  <a:pt x="106" y="0"/>
                </a:lnTo>
                <a:lnTo>
                  <a:pt x="106" y="2620"/>
                </a:lnTo>
                <a:lnTo>
                  <a:pt x="0" y="2620"/>
                </a:lnTo>
                <a:lnTo>
                  <a:pt x="0" y="0"/>
                </a:lnTo>
                <a:close/>
              </a:path>
            </a:pathLst>
          </a:custGeom>
          <a:solidFill>
            <a:srgbClr val="ffc107"/>
          </a:solidFill>
          <a:ln w="0">
            <a:noFill/>
          </a:ln>
        </p:spPr>
      </p:sp>
      <p:sp>
        <p:nvSpPr>
          <p:cNvPr id="206" name=""/>
          <p:cNvSpPr/>
          <p:nvPr/>
        </p:nvSpPr>
        <p:spPr>
          <a:xfrm>
            <a:off x="6613920" y="1746720"/>
            <a:ext cx="316800" cy="187200"/>
          </a:xfrm>
          <a:custGeom>
            <a:avLst/>
            <a:gdLst/>
            <a:ahLst/>
            <a:rect l="0" t="0" r="r" b="b"/>
            <a:pathLst>
              <a:path w="880" h="520">
                <a:moveTo>
                  <a:pt x="745" y="0"/>
                </a:moveTo>
                <a:lnTo>
                  <a:pt x="135" y="0"/>
                </a:lnTo>
                <a:cubicBezTo>
                  <a:pt x="60" y="0"/>
                  <a:pt x="0" y="62"/>
                  <a:pt x="0" y="140"/>
                </a:cubicBezTo>
                <a:lnTo>
                  <a:pt x="0" y="520"/>
                </a:lnTo>
                <a:lnTo>
                  <a:pt x="880" y="520"/>
                </a:lnTo>
                <a:lnTo>
                  <a:pt x="880" y="140"/>
                </a:lnTo>
                <a:cubicBezTo>
                  <a:pt x="880" y="62"/>
                  <a:pt x="819" y="0"/>
                  <a:pt x="745" y="0"/>
                </a:cubicBezTo>
                <a:close/>
              </a:path>
            </a:pathLst>
          </a:custGeom>
          <a:solidFill>
            <a:srgbClr val="4289c1"/>
          </a:solidFill>
          <a:ln w="0">
            <a:noFill/>
          </a:ln>
        </p:spPr>
      </p:sp>
      <p:sp>
        <p:nvSpPr>
          <p:cNvPr id="207" name=""/>
          <p:cNvSpPr/>
          <p:nvPr/>
        </p:nvSpPr>
        <p:spPr>
          <a:xfrm>
            <a:off x="6674760" y="1821600"/>
            <a:ext cx="12600" cy="112320"/>
          </a:xfrm>
          <a:custGeom>
            <a:avLst/>
            <a:gdLst/>
            <a:ahLst/>
            <a:rect l="0" t="0" r="r" b="b"/>
            <a:pathLst>
              <a:path w="35" h="312">
                <a:moveTo>
                  <a:pt x="0" y="0"/>
                </a:moveTo>
                <a:lnTo>
                  <a:pt x="35" y="0"/>
                </a:lnTo>
                <a:lnTo>
                  <a:pt x="35" y="312"/>
                </a:lnTo>
                <a:lnTo>
                  <a:pt x="0" y="312"/>
                </a:lnTo>
                <a:lnTo>
                  <a:pt x="0" y="0"/>
                </a:ln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</p:sp>
      <p:sp>
        <p:nvSpPr>
          <p:cNvPr id="208" name=""/>
          <p:cNvSpPr/>
          <p:nvPr/>
        </p:nvSpPr>
        <p:spPr>
          <a:xfrm>
            <a:off x="6595200" y="1789560"/>
            <a:ext cx="79920" cy="45000"/>
          </a:xfrm>
          <a:custGeom>
            <a:avLst/>
            <a:gdLst/>
            <a:ahLst/>
            <a:rect l="0" t="0" r="r" b="b"/>
            <a:pathLst>
              <a:path w="222" h="125">
                <a:moveTo>
                  <a:pt x="42" y="73"/>
                </a:moveTo>
                <a:lnTo>
                  <a:pt x="32" y="71"/>
                </a:lnTo>
                <a:lnTo>
                  <a:pt x="15" y="71"/>
                </a:lnTo>
                <a:cubicBezTo>
                  <a:pt x="15" y="69"/>
                  <a:pt x="16" y="67"/>
                  <a:pt x="16" y="65"/>
                </a:cubicBezTo>
                <a:cubicBezTo>
                  <a:pt x="4" y="58"/>
                  <a:pt x="-2" y="44"/>
                  <a:pt x="1" y="29"/>
                </a:cubicBezTo>
                <a:cubicBezTo>
                  <a:pt x="4" y="9"/>
                  <a:pt x="22" y="-3"/>
                  <a:pt x="41" y="1"/>
                </a:cubicBezTo>
                <a:lnTo>
                  <a:pt x="112" y="17"/>
                </a:lnTo>
                <a:lnTo>
                  <a:pt x="169" y="17"/>
                </a:lnTo>
                <a:cubicBezTo>
                  <a:pt x="198" y="17"/>
                  <a:pt x="222" y="41"/>
                  <a:pt x="222" y="71"/>
                </a:cubicBezTo>
                <a:lnTo>
                  <a:pt x="222" y="125"/>
                </a:lnTo>
                <a:lnTo>
                  <a:pt x="95" y="125"/>
                </a:lnTo>
                <a:cubicBezTo>
                  <a:pt x="95" y="125"/>
                  <a:pt x="44" y="102"/>
                  <a:pt x="42" y="73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</p:sp>
      <p:sp>
        <p:nvSpPr>
          <p:cNvPr id="209" name=""/>
          <p:cNvSpPr/>
          <p:nvPr/>
        </p:nvSpPr>
        <p:spPr>
          <a:xfrm>
            <a:off x="6553080" y="1794960"/>
            <a:ext cx="122040" cy="39240"/>
          </a:xfrm>
          <a:custGeom>
            <a:avLst/>
            <a:gdLst/>
            <a:ahLst/>
            <a:rect l="0" t="0" r="r" b="b"/>
            <a:pathLst>
              <a:path w="339" h="109">
                <a:moveTo>
                  <a:pt x="0" y="27"/>
                </a:moveTo>
                <a:cubicBezTo>
                  <a:pt x="0" y="12"/>
                  <a:pt x="12" y="0"/>
                  <a:pt x="26" y="0"/>
                </a:cubicBezTo>
                <a:lnTo>
                  <a:pt x="185" y="27"/>
                </a:lnTo>
                <a:lnTo>
                  <a:pt x="312" y="27"/>
                </a:lnTo>
                <a:cubicBezTo>
                  <a:pt x="327" y="27"/>
                  <a:pt x="339" y="40"/>
                  <a:pt x="339" y="55"/>
                </a:cubicBezTo>
                <a:lnTo>
                  <a:pt x="339" y="109"/>
                </a:lnTo>
                <a:lnTo>
                  <a:pt x="169" y="109"/>
                </a:lnTo>
                <a:lnTo>
                  <a:pt x="26" y="55"/>
                </a:lnTo>
                <a:cubicBezTo>
                  <a:pt x="26" y="55"/>
                  <a:pt x="0" y="43"/>
                  <a:pt x="0" y="27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</p:sp>
      <p:sp>
        <p:nvSpPr>
          <p:cNvPr id="210" name=""/>
          <p:cNvSpPr/>
          <p:nvPr/>
        </p:nvSpPr>
        <p:spPr>
          <a:xfrm>
            <a:off x="6601680" y="1833840"/>
            <a:ext cx="73440" cy="100080"/>
          </a:xfrm>
          <a:custGeom>
            <a:avLst/>
            <a:gdLst/>
            <a:ahLst/>
            <a:rect l="0" t="0" r="r" b="b"/>
            <a:pathLst>
              <a:path w="204" h="278">
                <a:moveTo>
                  <a:pt x="0" y="278"/>
                </a:moveTo>
                <a:lnTo>
                  <a:pt x="204" y="278"/>
                </a:lnTo>
                <a:lnTo>
                  <a:pt x="204" y="0"/>
                </a:lnTo>
                <a:lnTo>
                  <a:pt x="34" y="0"/>
                </a:lnTo>
                <a:lnTo>
                  <a:pt x="0" y="278"/>
                </a:lnTo>
                <a:close/>
              </a:path>
            </a:pathLst>
          </a:custGeom>
          <a:solidFill>
            <a:srgbClr val="4289c1"/>
          </a:solidFill>
          <a:ln w="0">
            <a:noFill/>
          </a:ln>
        </p:spPr>
      </p:sp>
      <p:sp>
        <p:nvSpPr>
          <p:cNvPr id="211" name=""/>
          <p:cNvSpPr/>
          <p:nvPr/>
        </p:nvSpPr>
        <p:spPr>
          <a:xfrm>
            <a:off x="6857280" y="1821600"/>
            <a:ext cx="12600" cy="112320"/>
          </a:xfrm>
          <a:custGeom>
            <a:avLst/>
            <a:gdLst/>
            <a:ahLst/>
            <a:rect l="0" t="0" r="r" b="b"/>
            <a:pathLst>
              <a:path w="35" h="312">
                <a:moveTo>
                  <a:pt x="0" y="0"/>
                </a:moveTo>
                <a:lnTo>
                  <a:pt x="35" y="0"/>
                </a:lnTo>
                <a:lnTo>
                  <a:pt x="35" y="312"/>
                </a:lnTo>
                <a:lnTo>
                  <a:pt x="0" y="312"/>
                </a:lnTo>
                <a:lnTo>
                  <a:pt x="0" y="0"/>
                </a:ln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</p:sp>
      <p:sp>
        <p:nvSpPr>
          <p:cNvPr id="212" name=""/>
          <p:cNvSpPr/>
          <p:nvPr/>
        </p:nvSpPr>
        <p:spPr>
          <a:xfrm>
            <a:off x="6869520" y="1789560"/>
            <a:ext cx="79920" cy="45000"/>
          </a:xfrm>
          <a:custGeom>
            <a:avLst/>
            <a:gdLst/>
            <a:ahLst/>
            <a:rect l="0" t="0" r="r" b="b"/>
            <a:pathLst>
              <a:path w="222" h="125">
                <a:moveTo>
                  <a:pt x="180" y="73"/>
                </a:moveTo>
                <a:lnTo>
                  <a:pt x="190" y="71"/>
                </a:lnTo>
                <a:lnTo>
                  <a:pt x="207" y="71"/>
                </a:lnTo>
                <a:cubicBezTo>
                  <a:pt x="207" y="69"/>
                  <a:pt x="206" y="67"/>
                  <a:pt x="206" y="65"/>
                </a:cubicBezTo>
                <a:cubicBezTo>
                  <a:pt x="217" y="58"/>
                  <a:pt x="224" y="44"/>
                  <a:pt x="221" y="29"/>
                </a:cubicBezTo>
                <a:cubicBezTo>
                  <a:pt x="217" y="9"/>
                  <a:pt x="199" y="-3"/>
                  <a:pt x="181" y="1"/>
                </a:cubicBezTo>
                <a:lnTo>
                  <a:pt x="109" y="17"/>
                </a:lnTo>
                <a:lnTo>
                  <a:pt x="53" y="17"/>
                </a:lnTo>
                <a:cubicBezTo>
                  <a:pt x="24" y="17"/>
                  <a:pt x="0" y="41"/>
                  <a:pt x="0" y="71"/>
                </a:cubicBezTo>
                <a:lnTo>
                  <a:pt x="0" y="125"/>
                </a:lnTo>
                <a:lnTo>
                  <a:pt x="127" y="125"/>
                </a:lnTo>
                <a:cubicBezTo>
                  <a:pt x="127" y="125"/>
                  <a:pt x="178" y="102"/>
                  <a:pt x="180" y="73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</p:sp>
      <p:sp>
        <p:nvSpPr>
          <p:cNvPr id="213" name=""/>
          <p:cNvSpPr/>
          <p:nvPr/>
        </p:nvSpPr>
        <p:spPr>
          <a:xfrm>
            <a:off x="6869520" y="1794960"/>
            <a:ext cx="122040" cy="39240"/>
          </a:xfrm>
          <a:custGeom>
            <a:avLst/>
            <a:gdLst/>
            <a:ahLst/>
            <a:rect l="0" t="0" r="r" b="b"/>
            <a:pathLst>
              <a:path w="339" h="109">
                <a:moveTo>
                  <a:pt x="339" y="27"/>
                </a:moveTo>
                <a:cubicBezTo>
                  <a:pt x="339" y="12"/>
                  <a:pt x="327" y="0"/>
                  <a:pt x="313" y="0"/>
                </a:cubicBezTo>
                <a:lnTo>
                  <a:pt x="154" y="27"/>
                </a:lnTo>
                <a:lnTo>
                  <a:pt x="27" y="27"/>
                </a:lnTo>
                <a:cubicBezTo>
                  <a:pt x="12" y="27"/>
                  <a:pt x="0" y="40"/>
                  <a:pt x="0" y="55"/>
                </a:cubicBezTo>
                <a:lnTo>
                  <a:pt x="0" y="109"/>
                </a:lnTo>
                <a:lnTo>
                  <a:pt x="170" y="109"/>
                </a:lnTo>
                <a:lnTo>
                  <a:pt x="313" y="55"/>
                </a:lnTo>
                <a:cubicBezTo>
                  <a:pt x="313" y="55"/>
                  <a:pt x="339" y="43"/>
                  <a:pt x="339" y="27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</p:sp>
      <p:sp>
        <p:nvSpPr>
          <p:cNvPr id="214" name=""/>
          <p:cNvSpPr/>
          <p:nvPr/>
        </p:nvSpPr>
        <p:spPr>
          <a:xfrm>
            <a:off x="6869520" y="1833840"/>
            <a:ext cx="73440" cy="100080"/>
          </a:xfrm>
          <a:custGeom>
            <a:avLst/>
            <a:gdLst/>
            <a:ahLst/>
            <a:rect l="0" t="0" r="r" b="b"/>
            <a:pathLst>
              <a:path w="204" h="278">
                <a:moveTo>
                  <a:pt x="204" y="278"/>
                </a:moveTo>
                <a:lnTo>
                  <a:pt x="0" y="278"/>
                </a:lnTo>
                <a:lnTo>
                  <a:pt x="0" y="0"/>
                </a:lnTo>
                <a:lnTo>
                  <a:pt x="170" y="0"/>
                </a:lnTo>
                <a:lnTo>
                  <a:pt x="204" y="278"/>
                </a:lnTo>
                <a:close/>
              </a:path>
            </a:pathLst>
          </a:custGeom>
          <a:solidFill>
            <a:srgbClr val="4289c1"/>
          </a:solidFill>
          <a:ln w="0">
            <a:noFill/>
          </a:ln>
        </p:spPr>
      </p:sp>
      <p:sp>
        <p:nvSpPr>
          <p:cNvPr id="215" name=""/>
          <p:cNvSpPr/>
          <p:nvPr/>
        </p:nvSpPr>
        <p:spPr>
          <a:xfrm>
            <a:off x="6662520" y="1572840"/>
            <a:ext cx="219600" cy="236520"/>
          </a:xfrm>
          <a:custGeom>
            <a:avLst/>
            <a:gdLst/>
            <a:ahLst/>
            <a:rect l="0" t="0" r="r" b="b"/>
            <a:pathLst>
              <a:path w="610" h="657">
                <a:moveTo>
                  <a:pt x="0" y="0"/>
                </a:moveTo>
                <a:lnTo>
                  <a:pt x="0" y="345"/>
                </a:lnTo>
                <a:cubicBezTo>
                  <a:pt x="0" y="517"/>
                  <a:pt x="137" y="657"/>
                  <a:pt x="305" y="657"/>
                </a:cubicBezTo>
                <a:cubicBezTo>
                  <a:pt x="473" y="657"/>
                  <a:pt x="610" y="517"/>
                  <a:pt x="610" y="345"/>
                </a:cubicBezTo>
                <a:lnTo>
                  <a:pt x="61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</p:sp>
      <p:sp>
        <p:nvSpPr>
          <p:cNvPr id="216" name=""/>
          <p:cNvSpPr/>
          <p:nvPr/>
        </p:nvSpPr>
        <p:spPr>
          <a:xfrm>
            <a:off x="6641640" y="1620720"/>
            <a:ext cx="261360" cy="71640"/>
          </a:xfrm>
          <a:custGeom>
            <a:avLst/>
            <a:gdLst/>
            <a:ahLst/>
            <a:rect l="0" t="0" r="r" b="b"/>
            <a:pathLst>
              <a:path w="726" h="199">
                <a:moveTo>
                  <a:pt x="122" y="99"/>
                </a:moveTo>
                <a:cubicBezTo>
                  <a:pt x="122" y="154"/>
                  <a:pt x="95" y="199"/>
                  <a:pt x="61" y="199"/>
                </a:cubicBezTo>
                <a:cubicBezTo>
                  <a:pt x="27" y="199"/>
                  <a:pt x="0" y="154"/>
                  <a:pt x="0" y="99"/>
                </a:cubicBezTo>
                <a:cubicBezTo>
                  <a:pt x="0" y="44"/>
                  <a:pt x="27" y="0"/>
                  <a:pt x="61" y="0"/>
                </a:cubicBezTo>
                <a:cubicBezTo>
                  <a:pt x="94" y="0"/>
                  <a:pt x="122" y="44"/>
                  <a:pt x="122" y="99"/>
                </a:cubicBezTo>
                <a:moveTo>
                  <a:pt x="726" y="99"/>
                </a:moveTo>
                <a:cubicBezTo>
                  <a:pt x="726" y="154"/>
                  <a:pt x="699" y="199"/>
                  <a:pt x="666" y="199"/>
                </a:cubicBezTo>
                <a:cubicBezTo>
                  <a:pt x="632" y="199"/>
                  <a:pt x="605" y="154"/>
                  <a:pt x="605" y="99"/>
                </a:cubicBezTo>
                <a:cubicBezTo>
                  <a:pt x="605" y="44"/>
                  <a:pt x="632" y="0"/>
                  <a:pt x="666" y="0"/>
                </a:cubicBezTo>
                <a:cubicBezTo>
                  <a:pt x="699" y="0"/>
                  <a:pt x="726" y="44"/>
                  <a:pt x="726" y="99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</p:sp>
      <p:sp>
        <p:nvSpPr>
          <p:cNvPr id="217" name=""/>
          <p:cNvSpPr/>
          <p:nvPr/>
        </p:nvSpPr>
        <p:spPr>
          <a:xfrm>
            <a:off x="6648840" y="1495800"/>
            <a:ext cx="246960" cy="163440"/>
          </a:xfrm>
          <a:custGeom>
            <a:avLst/>
            <a:gdLst/>
            <a:ahLst/>
            <a:rect l="0" t="0" r="r" b="b"/>
            <a:pathLst>
              <a:path w="686" h="454">
                <a:moveTo>
                  <a:pt x="342" y="0"/>
                </a:moveTo>
                <a:cubicBezTo>
                  <a:pt x="105" y="0"/>
                  <a:pt x="0" y="163"/>
                  <a:pt x="0" y="298"/>
                </a:cubicBezTo>
                <a:cubicBezTo>
                  <a:pt x="0" y="433"/>
                  <a:pt x="45" y="470"/>
                  <a:pt x="52" y="433"/>
                </a:cubicBezTo>
                <a:cubicBezTo>
                  <a:pt x="79" y="298"/>
                  <a:pt x="158" y="257"/>
                  <a:pt x="158" y="257"/>
                </a:cubicBezTo>
                <a:cubicBezTo>
                  <a:pt x="316" y="392"/>
                  <a:pt x="290" y="284"/>
                  <a:pt x="290" y="284"/>
                </a:cubicBezTo>
                <a:cubicBezTo>
                  <a:pt x="449" y="445"/>
                  <a:pt x="370" y="284"/>
                  <a:pt x="370" y="284"/>
                </a:cubicBezTo>
                <a:cubicBezTo>
                  <a:pt x="423" y="338"/>
                  <a:pt x="581" y="338"/>
                  <a:pt x="581" y="338"/>
                </a:cubicBezTo>
                <a:cubicBezTo>
                  <a:pt x="581" y="338"/>
                  <a:pt x="607" y="379"/>
                  <a:pt x="633" y="433"/>
                </a:cubicBezTo>
                <a:cubicBezTo>
                  <a:pt x="660" y="487"/>
                  <a:pt x="686" y="433"/>
                  <a:pt x="686" y="298"/>
                </a:cubicBezTo>
                <a:cubicBezTo>
                  <a:pt x="686" y="163"/>
                  <a:pt x="554" y="0"/>
                  <a:pt x="342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</p:sp>
      <p:sp>
        <p:nvSpPr>
          <p:cNvPr id="218" name=""/>
          <p:cNvSpPr/>
          <p:nvPr/>
        </p:nvSpPr>
        <p:spPr>
          <a:xfrm>
            <a:off x="6753960" y="1715760"/>
            <a:ext cx="55080" cy="56160"/>
          </a:xfrm>
          <a:custGeom>
            <a:avLst/>
            <a:gdLst/>
            <a:ahLst/>
            <a:rect l="0" t="0" r="r" b="b"/>
            <a:pathLst>
              <a:path w="153" h="156">
                <a:moveTo>
                  <a:pt x="85" y="35"/>
                </a:moveTo>
                <a:lnTo>
                  <a:pt x="18" y="35"/>
                </a:lnTo>
                <a:cubicBezTo>
                  <a:pt x="7" y="35"/>
                  <a:pt x="0" y="27"/>
                  <a:pt x="0" y="17"/>
                </a:cubicBezTo>
                <a:cubicBezTo>
                  <a:pt x="0" y="8"/>
                  <a:pt x="7" y="0"/>
                  <a:pt x="18" y="0"/>
                </a:cubicBezTo>
                <a:lnTo>
                  <a:pt x="85" y="0"/>
                </a:lnTo>
                <a:cubicBezTo>
                  <a:pt x="95" y="0"/>
                  <a:pt x="102" y="8"/>
                  <a:pt x="102" y="17"/>
                </a:cubicBezTo>
                <a:cubicBezTo>
                  <a:pt x="102" y="27"/>
                  <a:pt x="95" y="35"/>
                  <a:pt x="85" y="35"/>
                </a:cubicBezTo>
                <a:moveTo>
                  <a:pt x="136" y="156"/>
                </a:moveTo>
                <a:lnTo>
                  <a:pt x="119" y="156"/>
                </a:lnTo>
                <a:cubicBezTo>
                  <a:pt x="110" y="156"/>
                  <a:pt x="102" y="149"/>
                  <a:pt x="102" y="139"/>
                </a:cubicBezTo>
                <a:cubicBezTo>
                  <a:pt x="102" y="130"/>
                  <a:pt x="110" y="122"/>
                  <a:pt x="119" y="122"/>
                </a:cubicBezTo>
                <a:lnTo>
                  <a:pt x="136" y="122"/>
                </a:lnTo>
                <a:cubicBezTo>
                  <a:pt x="145" y="122"/>
                  <a:pt x="153" y="130"/>
                  <a:pt x="153" y="139"/>
                </a:cubicBezTo>
                <a:cubicBezTo>
                  <a:pt x="153" y="149"/>
                  <a:pt x="145" y="156"/>
                  <a:pt x="136" y="156"/>
                </a:cubicBezTo>
                <a:close/>
              </a:path>
            </a:pathLst>
          </a:custGeom>
          <a:solidFill>
            <a:srgbClr val="bf6952"/>
          </a:solidFill>
          <a:ln w="0">
            <a:noFill/>
          </a:ln>
        </p:spPr>
      </p:sp>
      <p:sp>
        <p:nvSpPr>
          <p:cNvPr id="219" name=""/>
          <p:cNvSpPr/>
          <p:nvPr/>
        </p:nvSpPr>
        <p:spPr>
          <a:xfrm>
            <a:off x="6711120" y="1647360"/>
            <a:ext cx="122040" cy="37800"/>
          </a:xfrm>
          <a:custGeom>
            <a:avLst/>
            <a:gdLst/>
            <a:ahLst/>
            <a:rect l="0" t="0" r="r" b="b"/>
            <a:pathLst>
              <a:path w="339" h="105">
                <a:moveTo>
                  <a:pt x="34" y="105"/>
                </a:moveTo>
                <a:cubicBezTo>
                  <a:pt x="15" y="105"/>
                  <a:pt x="0" y="89"/>
                  <a:pt x="0" y="70"/>
                </a:cubicBezTo>
                <a:lnTo>
                  <a:pt x="0" y="36"/>
                </a:lnTo>
                <a:cubicBezTo>
                  <a:pt x="0" y="17"/>
                  <a:pt x="15" y="0"/>
                  <a:pt x="34" y="0"/>
                </a:cubicBezTo>
                <a:cubicBezTo>
                  <a:pt x="53" y="0"/>
                  <a:pt x="68" y="17"/>
                  <a:pt x="68" y="36"/>
                </a:cubicBezTo>
                <a:lnTo>
                  <a:pt x="68" y="70"/>
                </a:lnTo>
                <a:cubicBezTo>
                  <a:pt x="68" y="89"/>
                  <a:pt x="53" y="105"/>
                  <a:pt x="34" y="105"/>
                </a:cubicBezTo>
                <a:moveTo>
                  <a:pt x="306" y="105"/>
                </a:moveTo>
                <a:cubicBezTo>
                  <a:pt x="287" y="105"/>
                  <a:pt x="272" y="89"/>
                  <a:pt x="272" y="70"/>
                </a:cubicBezTo>
                <a:lnTo>
                  <a:pt x="272" y="36"/>
                </a:lnTo>
                <a:cubicBezTo>
                  <a:pt x="272" y="17"/>
                  <a:pt x="287" y="0"/>
                  <a:pt x="306" y="0"/>
                </a:cubicBezTo>
                <a:cubicBezTo>
                  <a:pt x="324" y="0"/>
                  <a:pt x="339" y="17"/>
                  <a:pt x="339" y="36"/>
                </a:cubicBezTo>
                <a:lnTo>
                  <a:pt x="339" y="70"/>
                </a:lnTo>
                <a:cubicBezTo>
                  <a:pt x="339" y="89"/>
                  <a:pt x="324" y="105"/>
                  <a:pt x="306" y="105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</p:sp>
      <p:sp>
        <p:nvSpPr>
          <p:cNvPr id="220" name=""/>
          <p:cNvSpPr txBox="1"/>
          <p:nvPr/>
        </p:nvSpPr>
        <p:spPr>
          <a:xfrm>
            <a:off x="333360" y="1486080"/>
            <a:ext cx="632088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なぜ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Kubernetes</a:t>
            </a:r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が必要なの？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333360" y="2837160"/>
            <a:ext cx="1439280" cy="4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830" spc="-1" strike="noStrike">
                <a:solidFill>
                  <a:srgbClr val="1976d2"/>
                </a:solidFill>
                <a:latin typeface="Arial"/>
              </a:rPr>
              <a:t>主な理由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609480" y="3499200"/>
            <a:ext cx="281628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1. 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運⽤の⼿間を減らせる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609480" y="3908880"/>
            <a:ext cx="430704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2. 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アプリケーションの可⽤性が上がる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609480" y="4318560"/>
            <a:ext cx="331308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3. 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スケーリングが簡単になる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691920" y="4940640"/>
            <a:ext cx="11046960" cy="2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開発者と運⽤チームの両⽅にメリット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**: 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開発者はアプリケーションに集中できる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運⽤チームの負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606240" y="5293080"/>
            <a:ext cx="939600" cy="27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担が減る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228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8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266760" y="58320"/>
            <a:ext cx="455364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イントロダクション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33" name=""/>
          <p:cNvSpPr/>
          <p:nvPr/>
        </p:nvSpPr>
        <p:spPr>
          <a:xfrm>
            <a:off x="333360" y="1990440"/>
            <a:ext cx="11525400" cy="10080"/>
          </a:xfrm>
          <a:custGeom>
            <a:avLst/>
            <a:gdLst/>
            <a:ahLst/>
            <a:rect l="0" t="0" r="r" b="b"/>
            <a:pathLst>
              <a:path w="32015" h="28">
                <a:moveTo>
                  <a:pt x="0" y="0"/>
                </a:moveTo>
                <a:lnTo>
                  <a:pt x="32015" y="0"/>
                </a:lnTo>
                <a:lnTo>
                  <a:pt x="320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234" name=""/>
          <p:cNvSpPr/>
          <p:nvPr/>
        </p:nvSpPr>
        <p:spPr>
          <a:xfrm>
            <a:off x="3193560" y="1419120"/>
            <a:ext cx="373320" cy="447840"/>
          </a:xfrm>
          <a:custGeom>
            <a:avLst/>
            <a:gdLst/>
            <a:ahLst/>
            <a:rect l="0" t="0" r="r" b="b"/>
            <a:pathLst>
              <a:path w="1037" h="1244">
                <a:moveTo>
                  <a:pt x="1037" y="1106"/>
                </a:moveTo>
                <a:cubicBezTo>
                  <a:pt x="1037" y="1182"/>
                  <a:pt x="976" y="1244"/>
                  <a:pt x="898" y="1244"/>
                </a:cubicBezTo>
                <a:lnTo>
                  <a:pt x="138" y="1244"/>
                </a:lnTo>
                <a:cubicBezTo>
                  <a:pt x="62" y="1244"/>
                  <a:pt x="0" y="1182"/>
                  <a:pt x="0" y="1106"/>
                </a:cubicBezTo>
                <a:lnTo>
                  <a:pt x="0" y="138"/>
                </a:lnTo>
                <a:cubicBezTo>
                  <a:pt x="0" y="62"/>
                  <a:pt x="62" y="0"/>
                  <a:pt x="138" y="0"/>
                </a:cubicBezTo>
                <a:lnTo>
                  <a:pt x="898" y="0"/>
                </a:lnTo>
                <a:cubicBezTo>
                  <a:pt x="976" y="0"/>
                  <a:pt x="1037" y="62"/>
                  <a:pt x="1037" y="138"/>
                </a:cubicBezTo>
                <a:lnTo>
                  <a:pt x="1037" y="1106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</p:sp>
      <p:sp>
        <p:nvSpPr>
          <p:cNvPr id="235" name=""/>
          <p:cNvSpPr/>
          <p:nvPr/>
        </p:nvSpPr>
        <p:spPr>
          <a:xfrm>
            <a:off x="3243240" y="1506240"/>
            <a:ext cx="273960" cy="273960"/>
          </a:xfrm>
          <a:custGeom>
            <a:avLst/>
            <a:gdLst/>
            <a:ahLst/>
            <a:rect l="0" t="0" r="r" b="b"/>
            <a:pathLst>
              <a:path w="761" h="761">
                <a:moveTo>
                  <a:pt x="761" y="587"/>
                </a:moveTo>
                <a:cubicBezTo>
                  <a:pt x="761" y="606"/>
                  <a:pt x="746" y="621"/>
                  <a:pt x="727" y="621"/>
                </a:cubicBezTo>
                <a:lnTo>
                  <a:pt x="35" y="621"/>
                </a:lnTo>
                <a:cubicBezTo>
                  <a:pt x="16" y="621"/>
                  <a:pt x="0" y="606"/>
                  <a:pt x="0" y="587"/>
                </a:cubicBezTo>
                <a:cubicBezTo>
                  <a:pt x="0" y="568"/>
                  <a:pt x="16" y="552"/>
                  <a:pt x="35" y="552"/>
                </a:cubicBezTo>
                <a:lnTo>
                  <a:pt x="727" y="552"/>
                </a:lnTo>
                <a:cubicBezTo>
                  <a:pt x="746" y="552"/>
                  <a:pt x="761" y="568"/>
                  <a:pt x="761" y="587"/>
                </a:cubicBezTo>
                <a:moveTo>
                  <a:pt x="208" y="725"/>
                </a:moveTo>
                <a:cubicBezTo>
                  <a:pt x="208" y="744"/>
                  <a:pt x="192" y="761"/>
                  <a:pt x="173" y="761"/>
                </a:cubicBezTo>
                <a:lnTo>
                  <a:pt x="35" y="761"/>
                </a:lnTo>
                <a:cubicBezTo>
                  <a:pt x="16" y="761"/>
                  <a:pt x="0" y="744"/>
                  <a:pt x="0" y="725"/>
                </a:cubicBezTo>
                <a:cubicBezTo>
                  <a:pt x="0" y="706"/>
                  <a:pt x="16" y="690"/>
                  <a:pt x="35" y="690"/>
                </a:cubicBezTo>
                <a:lnTo>
                  <a:pt x="173" y="690"/>
                </a:lnTo>
                <a:cubicBezTo>
                  <a:pt x="192" y="690"/>
                  <a:pt x="208" y="706"/>
                  <a:pt x="208" y="725"/>
                </a:cubicBezTo>
                <a:moveTo>
                  <a:pt x="761" y="34"/>
                </a:moveTo>
                <a:cubicBezTo>
                  <a:pt x="761" y="53"/>
                  <a:pt x="746" y="69"/>
                  <a:pt x="727" y="69"/>
                </a:cubicBezTo>
                <a:lnTo>
                  <a:pt x="35" y="69"/>
                </a:lnTo>
                <a:cubicBezTo>
                  <a:pt x="16" y="69"/>
                  <a:pt x="0" y="53"/>
                  <a:pt x="0" y="34"/>
                </a:cubicBezTo>
                <a:cubicBezTo>
                  <a:pt x="0" y="15"/>
                  <a:pt x="16" y="0"/>
                  <a:pt x="35" y="0"/>
                </a:cubicBezTo>
                <a:lnTo>
                  <a:pt x="727" y="0"/>
                </a:lnTo>
                <a:cubicBezTo>
                  <a:pt x="746" y="0"/>
                  <a:pt x="761" y="15"/>
                  <a:pt x="761" y="34"/>
                </a:cubicBezTo>
                <a:moveTo>
                  <a:pt x="761" y="172"/>
                </a:moveTo>
                <a:cubicBezTo>
                  <a:pt x="761" y="191"/>
                  <a:pt x="746" y="207"/>
                  <a:pt x="727" y="207"/>
                </a:cubicBezTo>
                <a:lnTo>
                  <a:pt x="35" y="207"/>
                </a:lnTo>
                <a:cubicBezTo>
                  <a:pt x="16" y="207"/>
                  <a:pt x="0" y="191"/>
                  <a:pt x="0" y="172"/>
                </a:cubicBezTo>
                <a:cubicBezTo>
                  <a:pt x="0" y="153"/>
                  <a:pt x="16" y="138"/>
                  <a:pt x="35" y="138"/>
                </a:cubicBezTo>
                <a:lnTo>
                  <a:pt x="727" y="138"/>
                </a:lnTo>
                <a:cubicBezTo>
                  <a:pt x="746" y="138"/>
                  <a:pt x="761" y="153"/>
                  <a:pt x="761" y="172"/>
                </a:cubicBezTo>
                <a:moveTo>
                  <a:pt x="761" y="310"/>
                </a:moveTo>
                <a:cubicBezTo>
                  <a:pt x="761" y="330"/>
                  <a:pt x="746" y="345"/>
                  <a:pt x="727" y="345"/>
                </a:cubicBezTo>
                <a:lnTo>
                  <a:pt x="35" y="345"/>
                </a:lnTo>
                <a:cubicBezTo>
                  <a:pt x="16" y="345"/>
                  <a:pt x="0" y="330"/>
                  <a:pt x="0" y="310"/>
                </a:cubicBezTo>
                <a:cubicBezTo>
                  <a:pt x="0" y="291"/>
                  <a:pt x="16" y="276"/>
                  <a:pt x="35" y="276"/>
                </a:cubicBezTo>
                <a:lnTo>
                  <a:pt x="727" y="276"/>
                </a:lnTo>
                <a:cubicBezTo>
                  <a:pt x="746" y="276"/>
                  <a:pt x="761" y="291"/>
                  <a:pt x="761" y="310"/>
                </a:cubicBezTo>
                <a:moveTo>
                  <a:pt x="761" y="449"/>
                </a:moveTo>
                <a:cubicBezTo>
                  <a:pt x="761" y="468"/>
                  <a:pt x="746" y="483"/>
                  <a:pt x="727" y="483"/>
                </a:cubicBezTo>
                <a:lnTo>
                  <a:pt x="35" y="483"/>
                </a:lnTo>
                <a:cubicBezTo>
                  <a:pt x="16" y="483"/>
                  <a:pt x="0" y="468"/>
                  <a:pt x="0" y="449"/>
                </a:cubicBezTo>
                <a:cubicBezTo>
                  <a:pt x="0" y="430"/>
                  <a:pt x="16" y="414"/>
                  <a:pt x="35" y="414"/>
                </a:cubicBezTo>
                <a:lnTo>
                  <a:pt x="727" y="414"/>
                </a:lnTo>
                <a:cubicBezTo>
                  <a:pt x="746" y="414"/>
                  <a:pt x="761" y="430"/>
                  <a:pt x="761" y="449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</p:sp>
      <p:sp>
        <p:nvSpPr>
          <p:cNvPr id="236" name=""/>
          <p:cNvSpPr/>
          <p:nvPr/>
        </p:nvSpPr>
        <p:spPr>
          <a:xfrm>
            <a:off x="3287160" y="1491840"/>
            <a:ext cx="279720" cy="288360"/>
          </a:xfrm>
          <a:custGeom>
            <a:avLst/>
            <a:gdLst/>
            <a:ahLst/>
            <a:rect l="0" t="0" r="r" b="b"/>
            <a:pathLst>
              <a:path w="777" h="801">
                <a:moveTo>
                  <a:pt x="777" y="14"/>
                </a:moveTo>
                <a:cubicBezTo>
                  <a:pt x="749" y="-4"/>
                  <a:pt x="714" y="-6"/>
                  <a:pt x="690" y="14"/>
                </a:cubicBezTo>
                <a:lnTo>
                  <a:pt x="663" y="36"/>
                </a:lnTo>
                <a:lnTo>
                  <a:pt x="612" y="78"/>
                </a:lnTo>
                <a:lnTo>
                  <a:pt x="608" y="81"/>
                </a:lnTo>
                <a:lnTo>
                  <a:pt x="525" y="148"/>
                </a:lnTo>
                <a:lnTo>
                  <a:pt x="115" y="483"/>
                </a:lnTo>
                <a:cubicBezTo>
                  <a:pt x="100" y="495"/>
                  <a:pt x="87" y="525"/>
                  <a:pt x="74" y="555"/>
                </a:cubicBezTo>
                <a:cubicBezTo>
                  <a:pt x="61" y="584"/>
                  <a:pt x="41" y="653"/>
                  <a:pt x="25" y="706"/>
                </a:cubicBezTo>
                <a:cubicBezTo>
                  <a:pt x="19" y="715"/>
                  <a:pt x="-12" y="770"/>
                  <a:pt x="5" y="791"/>
                </a:cubicBezTo>
                <a:cubicBezTo>
                  <a:pt x="23" y="812"/>
                  <a:pt x="86" y="791"/>
                  <a:pt x="94" y="789"/>
                </a:cubicBezTo>
                <a:cubicBezTo>
                  <a:pt x="150" y="783"/>
                  <a:pt x="223" y="776"/>
                  <a:pt x="255" y="768"/>
                </a:cubicBezTo>
                <a:cubicBezTo>
                  <a:pt x="287" y="761"/>
                  <a:pt x="319" y="755"/>
                  <a:pt x="334" y="743"/>
                </a:cubicBezTo>
                <a:cubicBezTo>
                  <a:pt x="334" y="742"/>
                  <a:pt x="334" y="742"/>
                  <a:pt x="334" y="742"/>
                </a:cubicBezTo>
                <a:lnTo>
                  <a:pt x="745" y="408"/>
                </a:lnTo>
                <a:lnTo>
                  <a:pt x="772" y="386"/>
                </a:lnTo>
                <a:lnTo>
                  <a:pt x="777" y="381"/>
                </a:lnTo>
                <a:lnTo>
                  <a:pt x="777" y="14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</p:sp>
      <p:sp>
        <p:nvSpPr>
          <p:cNvPr id="237" name=""/>
          <p:cNvSpPr/>
          <p:nvPr/>
        </p:nvSpPr>
        <p:spPr>
          <a:xfrm>
            <a:off x="3291840" y="1636560"/>
            <a:ext cx="119880" cy="119880"/>
          </a:xfrm>
          <a:custGeom>
            <a:avLst/>
            <a:gdLst/>
            <a:ahLst/>
            <a:rect l="0" t="0" r="r" b="b"/>
            <a:pathLst>
              <a:path w="333" h="333">
                <a:moveTo>
                  <a:pt x="320" y="174"/>
                </a:moveTo>
                <a:cubicBezTo>
                  <a:pt x="320" y="174"/>
                  <a:pt x="275" y="109"/>
                  <a:pt x="246" y="86"/>
                </a:cubicBezTo>
                <a:cubicBezTo>
                  <a:pt x="223" y="57"/>
                  <a:pt x="158" y="13"/>
                  <a:pt x="158" y="13"/>
                </a:cubicBezTo>
                <a:cubicBezTo>
                  <a:pt x="143" y="-3"/>
                  <a:pt x="117" y="-4"/>
                  <a:pt x="102" y="11"/>
                </a:cubicBezTo>
                <a:cubicBezTo>
                  <a:pt x="87" y="26"/>
                  <a:pt x="75" y="58"/>
                  <a:pt x="61" y="90"/>
                </a:cubicBezTo>
                <a:cubicBezTo>
                  <a:pt x="45" y="130"/>
                  <a:pt x="17" y="234"/>
                  <a:pt x="0" y="290"/>
                </a:cubicBezTo>
                <a:cubicBezTo>
                  <a:pt x="-3" y="299"/>
                  <a:pt x="18" y="274"/>
                  <a:pt x="18" y="283"/>
                </a:cubicBezTo>
                <a:cubicBezTo>
                  <a:pt x="17" y="289"/>
                  <a:pt x="19" y="296"/>
                  <a:pt x="20" y="303"/>
                </a:cubicBezTo>
                <a:lnTo>
                  <a:pt x="15" y="308"/>
                </a:lnTo>
                <a:lnTo>
                  <a:pt x="22" y="311"/>
                </a:lnTo>
                <a:cubicBezTo>
                  <a:pt x="23" y="313"/>
                  <a:pt x="24" y="316"/>
                  <a:pt x="25" y="318"/>
                </a:cubicBezTo>
                <a:lnTo>
                  <a:pt x="30" y="313"/>
                </a:lnTo>
                <a:cubicBezTo>
                  <a:pt x="37" y="314"/>
                  <a:pt x="44" y="316"/>
                  <a:pt x="50" y="315"/>
                </a:cubicBezTo>
                <a:cubicBezTo>
                  <a:pt x="59" y="315"/>
                  <a:pt x="34" y="336"/>
                  <a:pt x="43" y="333"/>
                </a:cubicBezTo>
                <a:cubicBezTo>
                  <a:pt x="98" y="316"/>
                  <a:pt x="202" y="288"/>
                  <a:pt x="242" y="272"/>
                </a:cubicBezTo>
                <a:cubicBezTo>
                  <a:pt x="274" y="258"/>
                  <a:pt x="307" y="245"/>
                  <a:pt x="322" y="230"/>
                </a:cubicBezTo>
                <a:cubicBezTo>
                  <a:pt x="337" y="215"/>
                  <a:pt x="336" y="189"/>
                  <a:pt x="320" y="174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</p:sp>
      <p:sp>
        <p:nvSpPr>
          <p:cNvPr id="238" name=""/>
          <p:cNvSpPr/>
          <p:nvPr/>
        </p:nvSpPr>
        <p:spPr>
          <a:xfrm>
            <a:off x="3487680" y="1425600"/>
            <a:ext cx="134640" cy="135000"/>
          </a:xfrm>
          <a:custGeom>
            <a:avLst/>
            <a:gdLst/>
            <a:ahLst/>
            <a:rect l="0" t="0" r="r" b="b"/>
            <a:pathLst>
              <a:path w="374" h="375">
                <a:moveTo>
                  <a:pt x="23" y="132"/>
                </a:moveTo>
                <a:cubicBezTo>
                  <a:pt x="-7" y="162"/>
                  <a:pt x="-7" y="211"/>
                  <a:pt x="23" y="242"/>
                </a:cubicBezTo>
                <a:lnTo>
                  <a:pt x="132" y="352"/>
                </a:lnTo>
                <a:cubicBezTo>
                  <a:pt x="163" y="382"/>
                  <a:pt x="213" y="382"/>
                  <a:pt x="243" y="352"/>
                </a:cubicBezTo>
                <a:lnTo>
                  <a:pt x="352" y="242"/>
                </a:lnTo>
                <a:cubicBezTo>
                  <a:pt x="382" y="211"/>
                  <a:pt x="382" y="162"/>
                  <a:pt x="352" y="132"/>
                </a:cubicBezTo>
                <a:lnTo>
                  <a:pt x="243" y="23"/>
                </a:lnTo>
                <a:cubicBezTo>
                  <a:pt x="213" y="-8"/>
                  <a:pt x="163" y="-8"/>
                  <a:pt x="132" y="23"/>
                </a:cubicBezTo>
                <a:lnTo>
                  <a:pt x="23" y="132"/>
                </a:ln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</p:sp>
      <p:sp>
        <p:nvSpPr>
          <p:cNvPr id="239" name=""/>
          <p:cNvSpPr/>
          <p:nvPr/>
        </p:nvSpPr>
        <p:spPr>
          <a:xfrm>
            <a:off x="3328560" y="1492920"/>
            <a:ext cx="226800" cy="226800"/>
          </a:xfrm>
          <a:custGeom>
            <a:avLst/>
            <a:gdLst/>
            <a:ahLst/>
            <a:rect l="0" t="0" r="r" b="b"/>
            <a:pathLst>
              <a:path w="630" h="630">
                <a:moveTo>
                  <a:pt x="0" y="410"/>
                </a:moveTo>
                <a:lnTo>
                  <a:pt x="109" y="520"/>
                </a:lnTo>
                <a:lnTo>
                  <a:pt x="219" y="630"/>
                </a:lnTo>
                <a:lnTo>
                  <a:pt x="630" y="219"/>
                </a:lnTo>
                <a:lnTo>
                  <a:pt x="410" y="0"/>
                </a:lnTo>
                <a:lnTo>
                  <a:pt x="0" y="410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</p:sp>
      <p:sp>
        <p:nvSpPr>
          <p:cNvPr id="240" name=""/>
          <p:cNvSpPr/>
          <p:nvPr/>
        </p:nvSpPr>
        <p:spPr>
          <a:xfrm>
            <a:off x="3287160" y="1726200"/>
            <a:ext cx="34920" cy="34920"/>
          </a:xfrm>
          <a:custGeom>
            <a:avLst/>
            <a:gdLst/>
            <a:ahLst/>
            <a:rect l="0" t="0" r="r" b="b"/>
            <a:pathLst>
              <a:path w="97" h="97">
                <a:moveTo>
                  <a:pt x="97" y="72"/>
                </a:moveTo>
                <a:cubicBezTo>
                  <a:pt x="97" y="72"/>
                  <a:pt x="25" y="112"/>
                  <a:pt x="5" y="91"/>
                </a:cubicBezTo>
                <a:cubicBezTo>
                  <a:pt x="-14" y="72"/>
                  <a:pt x="26" y="0"/>
                  <a:pt x="26" y="0"/>
                </a:cubicBezTo>
                <a:cubicBezTo>
                  <a:pt x="26" y="0"/>
                  <a:pt x="94" y="1"/>
                  <a:pt x="97" y="7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</p:sp>
      <p:sp>
        <p:nvSpPr>
          <p:cNvPr id="241" name=""/>
          <p:cNvSpPr/>
          <p:nvPr/>
        </p:nvSpPr>
        <p:spPr>
          <a:xfrm>
            <a:off x="3476160" y="1443600"/>
            <a:ext cx="128520" cy="128520"/>
          </a:xfrm>
          <a:custGeom>
            <a:avLst/>
            <a:gdLst/>
            <a:ahLst/>
            <a:rect l="0" t="0" r="r" b="b"/>
            <a:pathLst>
              <a:path w="357" h="357">
                <a:moveTo>
                  <a:pt x="0" y="138"/>
                </a:moveTo>
                <a:lnTo>
                  <a:pt x="138" y="0"/>
                </a:lnTo>
                <a:lnTo>
                  <a:pt x="357" y="220"/>
                </a:lnTo>
                <a:lnTo>
                  <a:pt x="220" y="357"/>
                </a:lnTo>
                <a:lnTo>
                  <a:pt x="0" y="138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</p:sp>
      <p:sp>
        <p:nvSpPr>
          <p:cNvPr id="242" name=""/>
          <p:cNvSpPr/>
          <p:nvPr/>
        </p:nvSpPr>
        <p:spPr>
          <a:xfrm>
            <a:off x="3486240" y="1453320"/>
            <a:ext cx="108360" cy="108720"/>
          </a:xfrm>
          <a:custGeom>
            <a:avLst/>
            <a:gdLst/>
            <a:ahLst/>
            <a:rect l="0" t="0" r="r" b="b"/>
            <a:pathLst>
              <a:path w="301" h="302">
                <a:moveTo>
                  <a:pt x="54" y="29"/>
                </a:moveTo>
                <a:lnTo>
                  <a:pt x="83" y="0"/>
                </a:lnTo>
                <a:lnTo>
                  <a:pt x="301" y="220"/>
                </a:lnTo>
                <a:lnTo>
                  <a:pt x="274" y="248"/>
                </a:lnTo>
                <a:lnTo>
                  <a:pt x="54" y="29"/>
                </a:lnTo>
                <a:moveTo>
                  <a:pt x="0" y="83"/>
                </a:moveTo>
                <a:lnTo>
                  <a:pt x="27" y="56"/>
                </a:lnTo>
                <a:lnTo>
                  <a:pt x="247" y="275"/>
                </a:lnTo>
                <a:lnTo>
                  <a:pt x="219" y="302"/>
                </a:lnTo>
                <a:lnTo>
                  <a:pt x="0" y="83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</p:sp>
      <p:sp>
        <p:nvSpPr>
          <p:cNvPr id="243" name=""/>
          <p:cNvSpPr txBox="1"/>
          <p:nvPr/>
        </p:nvSpPr>
        <p:spPr>
          <a:xfrm>
            <a:off x="333360" y="1419480"/>
            <a:ext cx="2806560" cy="5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実際の使⽤例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 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666720" y="35431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3"/>
                  <a:pt x="204" y="146"/>
                </a:cubicBezTo>
                <a:cubicBezTo>
                  <a:pt x="199" y="159"/>
                  <a:pt x="191" y="171"/>
                  <a:pt x="181" y="182"/>
                </a:cubicBezTo>
                <a:cubicBezTo>
                  <a:pt x="171" y="192"/>
                  <a:pt x="160" y="199"/>
                  <a:pt x="146" y="205"/>
                </a:cubicBezTo>
                <a:cubicBezTo>
                  <a:pt x="133" y="210"/>
                  <a:pt x="119" y="213"/>
                  <a:pt x="105" y="213"/>
                </a:cubicBezTo>
                <a:cubicBezTo>
                  <a:pt x="91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1"/>
                  <a:pt x="13" y="159"/>
                  <a:pt x="8" y="146"/>
                </a:cubicBezTo>
                <a:cubicBezTo>
                  <a:pt x="2" y="133"/>
                  <a:pt x="0" y="120"/>
                  <a:pt x="0" y="106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1" y="0"/>
                  <a:pt x="105" y="0"/>
                </a:cubicBezTo>
                <a:cubicBezTo>
                  <a:pt x="119" y="0"/>
                  <a:pt x="133" y="3"/>
                  <a:pt x="146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245" name=""/>
          <p:cNvSpPr txBox="1"/>
          <p:nvPr/>
        </p:nvSpPr>
        <p:spPr>
          <a:xfrm>
            <a:off x="333360" y="2770560"/>
            <a:ext cx="2878200" cy="4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830" spc="-1" strike="noStrike">
                <a:solidFill>
                  <a:srgbClr val="1976d2"/>
                </a:solidFill>
                <a:latin typeface="Arial"/>
              </a:rPr>
              <a:t>マイクロサービス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666720" y="395280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1"/>
                  <a:pt x="160" y="199"/>
                  <a:pt x="146" y="204"/>
                </a:cubicBezTo>
                <a:cubicBezTo>
                  <a:pt x="133" y="210"/>
                  <a:pt x="119" y="212"/>
                  <a:pt x="105" y="212"/>
                </a:cubicBezTo>
                <a:cubicBezTo>
                  <a:pt x="91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1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1" y="0"/>
                  <a:pt x="105" y="0"/>
                </a:cubicBezTo>
                <a:cubicBezTo>
                  <a:pt x="119" y="0"/>
                  <a:pt x="133" y="2"/>
                  <a:pt x="146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247" name=""/>
          <p:cNvSpPr txBox="1"/>
          <p:nvPr/>
        </p:nvSpPr>
        <p:spPr>
          <a:xfrm>
            <a:off x="885960" y="3432600"/>
            <a:ext cx="322992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複数の⼩さなサービスを管理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885960" y="3842280"/>
            <a:ext cx="2981520" cy="28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サービス間の連携を⾃動化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666720" y="517176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6" y="205"/>
                </a:cubicBezTo>
                <a:cubicBezTo>
                  <a:pt x="133" y="210"/>
                  <a:pt x="119" y="213"/>
                  <a:pt x="105" y="213"/>
                </a:cubicBezTo>
                <a:cubicBezTo>
                  <a:pt x="91" y="213"/>
                  <a:pt x="78" y="210"/>
                  <a:pt x="65" y="205"/>
                </a:cubicBezTo>
                <a:cubicBezTo>
                  <a:pt x="52" y="200"/>
                  <a:pt x="41" y="192"/>
                  <a:pt x="31" y="182"/>
                </a:cubicBezTo>
                <a:cubicBezTo>
                  <a:pt x="21" y="172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1" y="0"/>
                  <a:pt x="105" y="0"/>
                </a:cubicBezTo>
                <a:cubicBezTo>
                  <a:pt x="119" y="0"/>
                  <a:pt x="133" y="3"/>
                  <a:pt x="146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250" name=""/>
          <p:cNvSpPr txBox="1"/>
          <p:nvPr/>
        </p:nvSpPr>
        <p:spPr>
          <a:xfrm>
            <a:off x="333360" y="4399560"/>
            <a:ext cx="3597480" cy="41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830" spc="-1" strike="noStrike">
                <a:solidFill>
                  <a:srgbClr val="1976d2"/>
                </a:solidFill>
                <a:latin typeface="Arial"/>
              </a:rPr>
              <a:t>実際の企業での使⽤例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666720" y="55814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6" y="205"/>
                </a:cubicBezTo>
                <a:cubicBezTo>
                  <a:pt x="133" y="210"/>
                  <a:pt x="119" y="213"/>
                  <a:pt x="105" y="213"/>
                </a:cubicBezTo>
                <a:cubicBezTo>
                  <a:pt x="91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1" y="42"/>
                  <a:pt x="31" y="32"/>
                </a:cubicBezTo>
                <a:cubicBezTo>
                  <a:pt x="41" y="22"/>
                  <a:pt x="52" y="15"/>
                  <a:pt x="65" y="9"/>
                </a:cubicBezTo>
                <a:cubicBezTo>
                  <a:pt x="78" y="3"/>
                  <a:pt x="91" y="0"/>
                  <a:pt x="105" y="0"/>
                </a:cubicBezTo>
                <a:cubicBezTo>
                  <a:pt x="119" y="0"/>
                  <a:pt x="133" y="3"/>
                  <a:pt x="146" y="9"/>
                </a:cubicBezTo>
                <a:cubicBezTo>
                  <a:pt x="160" y="15"/>
                  <a:pt x="171" y="22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252" name=""/>
          <p:cNvSpPr txBox="1"/>
          <p:nvPr/>
        </p:nvSpPr>
        <p:spPr>
          <a:xfrm>
            <a:off x="885960" y="5061240"/>
            <a:ext cx="30013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Google, Amazon, Microsoft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885960" y="5470920"/>
            <a:ext cx="229428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Spotify, Airbnb, Uber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255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</a:rPr>
              <a:t>9</a:t>
            </a:r>
            <a:endParaRPr b="0" lang="en-US" sz="1800" spc="-1" strike="noStrike"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266760" y="58320"/>
            <a:ext cx="455364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イントロダクション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